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Lst>
  <p:sldSz cy="5143500" cx="9144000"/>
  <p:notesSz cx="6858000" cy="9144000"/>
  <p:embeddedFontLst>
    <p:embeddedFont>
      <p:font typeface="Josefin Slab"/>
      <p:regular r:id="rId26"/>
      <p:bold r:id="rId27"/>
      <p:italic r:id="rId28"/>
      <p:boldItalic r:id="rId29"/>
    </p:embeddedFont>
    <p:embeddedFont>
      <p:font typeface="Anton"/>
      <p:regular r:id="rId30"/>
    </p:embeddedFont>
    <p:embeddedFont>
      <p:font typeface="Staatliches"/>
      <p:regular r:id="rId31"/>
    </p:embeddedFont>
    <p:embeddedFont>
      <p:font typeface="Anaheim"/>
      <p:regular r:id="rId32"/>
      <p:bold r:id="rId33"/>
    </p:embeddedFont>
    <p:embeddedFont>
      <p:font typeface="Abel"/>
      <p:regular r:id="rId34"/>
    </p:embeddedFont>
    <p:embeddedFont>
      <p:font typeface="Josefin Sans"/>
      <p:regular r:id="rId35"/>
      <p:bold r:id="rId36"/>
      <p:italic r:id="rId37"/>
      <p:boldItalic r:id="rId38"/>
    </p:embeddedFont>
    <p:embeddedFont>
      <p:font typeface="Unica One"/>
      <p:regular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pos="5227">
          <p15:clr>
            <a:srgbClr val="9AA0A6"/>
          </p15:clr>
        </p15:guide>
        <p15:guide id="2" orient="horz" pos="2971">
          <p15:clr>
            <a:srgbClr val="9AA0A6"/>
          </p15:clr>
        </p15:guide>
        <p15:guide id="3" pos="2880">
          <p15:clr>
            <a:srgbClr val="9AA0A6"/>
          </p15:clr>
        </p15:guide>
        <p15:guide id="4" orient="horz" pos="1209">
          <p15:clr>
            <a:srgbClr val="9AA0A6"/>
          </p15:clr>
        </p15:guide>
      </p15:sldGuideLst>
    </p:ext>
    <p:ext uri="GoogleSlidesCustomDataVersion2">
      <go:slidesCustomData xmlns:go="http://customooxmlschemas.google.com/" r:id="rId40" roundtripDataSignature="AMtx7mjLe5cMVLkbChexQpdKvvxhsNOf/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D80EFBA-95E0-4FFE-8288-C777F1B74E35}">
  <a:tblStyle styleId="{5D80EFBA-95E0-4FFE-8288-C777F1B74E35}"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 styleId="{6A534912-056F-4CC8-B562-C60DDF9E409A}" styleName="Table_1">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5227"/>
        <p:guide pos="2971" orient="horz"/>
        <p:guide pos="2880"/>
        <p:guide pos="1209" orient="horz"/>
      </p:guideLst>
    </p:cSldViewPr>
  </p:slideViewPr>
</p:viewPr>
</file>

<file path=ppt/_rels/presentation.xml.rels><?xml version="1.0" encoding="UTF-8" standalone="yes"?><Relationships xmlns="http://schemas.openxmlformats.org/package/2006/relationships"><Relationship Id="rId40" Type="http://customschemas.google.com/relationships/presentationmetadata" Target="metadata"/><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JosefinSlab-regular.fntdata"/><Relationship Id="rId25" Type="http://schemas.openxmlformats.org/officeDocument/2006/relationships/slide" Target="slides/slide19.xml"/><Relationship Id="rId28" Type="http://schemas.openxmlformats.org/officeDocument/2006/relationships/font" Target="fonts/JosefinSlab-italic.fntdata"/><Relationship Id="rId27" Type="http://schemas.openxmlformats.org/officeDocument/2006/relationships/font" Target="fonts/JosefinSlab-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JosefinSlab-boldItalic.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Staatliches-regular.fntdata"/><Relationship Id="rId30" Type="http://schemas.openxmlformats.org/officeDocument/2006/relationships/font" Target="fonts/Anton-regular.fntdata"/><Relationship Id="rId11" Type="http://schemas.openxmlformats.org/officeDocument/2006/relationships/slide" Target="slides/slide5.xml"/><Relationship Id="rId33" Type="http://schemas.openxmlformats.org/officeDocument/2006/relationships/font" Target="fonts/Anaheim-bold.fntdata"/><Relationship Id="rId10" Type="http://schemas.openxmlformats.org/officeDocument/2006/relationships/slide" Target="slides/slide4.xml"/><Relationship Id="rId32" Type="http://schemas.openxmlformats.org/officeDocument/2006/relationships/font" Target="fonts/Anaheim-regular.fntdata"/><Relationship Id="rId13" Type="http://schemas.openxmlformats.org/officeDocument/2006/relationships/slide" Target="slides/slide7.xml"/><Relationship Id="rId35" Type="http://schemas.openxmlformats.org/officeDocument/2006/relationships/font" Target="fonts/JosefinSans-regular.fntdata"/><Relationship Id="rId12" Type="http://schemas.openxmlformats.org/officeDocument/2006/relationships/slide" Target="slides/slide6.xml"/><Relationship Id="rId34" Type="http://schemas.openxmlformats.org/officeDocument/2006/relationships/font" Target="fonts/Abel-regular.fntdata"/><Relationship Id="rId15" Type="http://schemas.openxmlformats.org/officeDocument/2006/relationships/slide" Target="slides/slide9.xml"/><Relationship Id="rId37" Type="http://schemas.openxmlformats.org/officeDocument/2006/relationships/font" Target="fonts/JosefinSans-italic.fntdata"/><Relationship Id="rId14" Type="http://schemas.openxmlformats.org/officeDocument/2006/relationships/slide" Target="slides/slide8.xml"/><Relationship Id="rId36" Type="http://schemas.openxmlformats.org/officeDocument/2006/relationships/font" Target="fonts/JosefinSans-bold.fntdata"/><Relationship Id="rId17" Type="http://schemas.openxmlformats.org/officeDocument/2006/relationships/slide" Target="slides/slide11.xml"/><Relationship Id="rId39" Type="http://schemas.openxmlformats.org/officeDocument/2006/relationships/font" Target="fonts/UnicaOne-regular.fntdata"/><Relationship Id="rId16" Type="http://schemas.openxmlformats.org/officeDocument/2006/relationships/slide" Target="slides/slide10.xml"/><Relationship Id="rId38" Type="http://schemas.openxmlformats.org/officeDocument/2006/relationships/font" Target="fonts/JosefinSans-boldItalic.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1" name="Google Shape;15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6" name="Shape 916"/>
        <p:cNvGrpSpPr/>
        <p:nvPr/>
      </p:nvGrpSpPr>
      <p:grpSpPr>
        <a:xfrm>
          <a:off x="0" y="0"/>
          <a:ext cx="0" cy="0"/>
          <a:chOff x="0" y="0"/>
          <a:chExt cx="0" cy="0"/>
        </a:xfrm>
      </p:grpSpPr>
      <p:sp>
        <p:nvSpPr>
          <p:cNvPr id="917" name="Google Shape;917;g30ecf9b0108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8" name="Google Shape;918;g30ecf9b0108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4" name="Shape 924"/>
        <p:cNvGrpSpPr/>
        <p:nvPr/>
      </p:nvGrpSpPr>
      <p:grpSpPr>
        <a:xfrm>
          <a:off x="0" y="0"/>
          <a:ext cx="0" cy="0"/>
          <a:chOff x="0" y="0"/>
          <a:chExt cx="0" cy="0"/>
        </a:xfrm>
      </p:grpSpPr>
      <p:sp>
        <p:nvSpPr>
          <p:cNvPr id="925" name="Google Shape;925;g30edcb86239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6" name="Google Shape;926;g30edcb86239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3" name="Shape 933"/>
        <p:cNvGrpSpPr/>
        <p:nvPr/>
      </p:nvGrpSpPr>
      <p:grpSpPr>
        <a:xfrm>
          <a:off x="0" y="0"/>
          <a:ext cx="0" cy="0"/>
          <a:chOff x="0" y="0"/>
          <a:chExt cx="0" cy="0"/>
        </a:xfrm>
      </p:grpSpPr>
      <p:sp>
        <p:nvSpPr>
          <p:cNvPr id="934" name="Google Shape;934;g309997af828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35" name="Google Shape;935;g309997af828_0_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6" name="Shape 946"/>
        <p:cNvGrpSpPr/>
        <p:nvPr/>
      </p:nvGrpSpPr>
      <p:grpSpPr>
        <a:xfrm>
          <a:off x="0" y="0"/>
          <a:ext cx="0" cy="0"/>
          <a:chOff x="0" y="0"/>
          <a:chExt cx="0" cy="0"/>
        </a:xfrm>
      </p:grpSpPr>
      <p:sp>
        <p:nvSpPr>
          <p:cNvPr id="947" name="Google Shape;947;g30edcb86239_1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8" name="Google Shape;948;g30edcb86239_1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6" name="Shape 956"/>
        <p:cNvGrpSpPr/>
        <p:nvPr/>
      </p:nvGrpSpPr>
      <p:grpSpPr>
        <a:xfrm>
          <a:off x="0" y="0"/>
          <a:ext cx="0" cy="0"/>
          <a:chOff x="0" y="0"/>
          <a:chExt cx="0" cy="0"/>
        </a:xfrm>
      </p:grpSpPr>
      <p:sp>
        <p:nvSpPr>
          <p:cNvPr id="957" name="Google Shape;957;g30ff3332e2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58" name="Google Shape;958;g30ff3332e21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7" name="Shape 967"/>
        <p:cNvGrpSpPr/>
        <p:nvPr/>
      </p:nvGrpSpPr>
      <p:grpSpPr>
        <a:xfrm>
          <a:off x="0" y="0"/>
          <a:ext cx="0" cy="0"/>
          <a:chOff x="0" y="0"/>
          <a:chExt cx="0" cy="0"/>
        </a:xfrm>
      </p:grpSpPr>
      <p:sp>
        <p:nvSpPr>
          <p:cNvPr id="968" name="Google Shape;968;g3099505495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69" name="Google Shape;969;g30995054952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2" name="Shape 982"/>
        <p:cNvGrpSpPr/>
        <p:nvPr/>
      </p:nvGrpSpPr>
      <p:grpSpPr>
        <a:xfrm>
          <a:off x="0" y="0"/>
          <a:ext cx="0" cy="0"/>
          <a:chOff x="0" y="0"/>
          <a:chExt cx="0" cy="0"/>
        </a:xfrm>
      </p:grpSpPr>
      <p:sp>
        <p:nvSpPr>
          <p:cNvPr id="983" name="Google Shape;983;g30edcb86239_4_5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4" name="Google Shape;984;g30edcb86239_4_5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5" name="Shape 995"/>
        <p:cNvGrpSpPr/>
        <p:nvPr/>
      </p:nvGrpSpPr>
      <p:grpSpPr>
        <a:xfrm>
          <a:off x="0" y="0"/>
          <a:ext cx="0" cy="0"/>
          <a:chOff x="0" y="0"/>
          <a:chExt cx="0" cy="0"/>
        </a:xfrm>
      </p:grpSpPr>
      <p:sp>
        <p:nvSpPr>
          <p:cNvPr id="996" name="Google Shape;996;g30f976499bd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7" name="Google Shape;997;g30f976499bd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8" name="Shape 1008"/>
        <p:cNvGrpSpPr/>
        <p:nvPr/>
      </p:nvGrpSpPr>
      <p:grpSpPr>
        <a:xfrm>
          <a:off x="0" y="0"/>
          <a:ext cx="0" cy="0"/>
          <a:chOff x="0" y="0"/>
          <a:chExt cx="0" cy="0"/>
        </a:xfrm>
      </p:grpSpPr>
      <p:sp>
        <p:nvSpPr>
          <p:cNvPr id="1009" name="Google Shape;1009;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10" name="Google Shape;1010;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9" name="Shape 1029"/>
        <p:cNvGrpSpPr/>
        <p:nvPr/>
      </p:nvGrpSpPr>
      <p:grpSpPr>
        <a:xfrm>
          <a:off x="0" y="0"/>
          <a:ext cx="0" cy="0"/>
          <a:chOff x="0" y="0"/>
          <a:chExt cx="0" cy="0"/>
        </a:xfrm>
      </p:grpSpPr>
      <p:sp>
        <p:nvSpPr>
          <p:cNvPr id="1030" name="Google Shape;1030;g3064998f0a3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31" name="Google Shape;1031;g3064998f0a3_0_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 name="Shape 433"/>
        <p:cNvGrpSpPr/>
        <p:nvPr/>
      </p:nvGrpSpPr>
      <p:grpSpPr>
        <a:xfrm>
          <a:off x="0" y="0"/>
          <a:ext cx="0" cy="0"/>
          <a:chOff x="0" y="0"/>
          <a:chExt cx="0" cy="0"/>
        </a:xfrm>
      </p:grpSpPr>
      <p:sp>
        <p:nvSpPr>
          <p:cNvPr id="434" name="Google Shape;434;g30ecf9b0108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5" name="Google Shape;435;g30ecf9b0108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4" name="Shape 634"/>
        <p:cNvGrpSpPr/>
        <p:nvPr/>
      </p:nvGrpSpPr>
      <p:grpSpPr>
        <a:xfrm>
          <a:off x="0" y="0"/>
          <a:ext cx="0" cy="0"/>
          <a:chOff x="0" y="0"/>
          <a:chExt cx="0" cy="0"/>
        </a:xfrm>
      </p:grpSpPr>
      <p:sp>
        <p:nvSpPr>
          <p:cNvPr id="635" name="Google Shape;635;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36" name="Google Shape;636;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9" name="Shape 649"/>
        <p:cNvGrpSpPr/>
        <p:nvPr/>
      </p:nvGrpSpPr>
      <p:grpSpPr>
        <a:xfrm>
          <a:off x="0" y="0"/>
          <a:ext cx="0" cy="0"/>
          <a:chOff x="0" y="0"/>
          <a:chExt cx="0" cy="0"/>
        </a:xfrm>
      </p:grpSpPr>
      <p:sp>
        <p:nvSpPr>
          <p:cNvPr id="650" name="Google Shape;650;g30ecf9b0108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1" name="Google Shape;651;g30ecf9b010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4" name="Shape 664"/>
        <p:cNvGrpSpPr/>
        <p:nvPr/>
      </p:nvGrpSpPr>
      <p:grpSpPr>
        <a:xfrm>
          <a:off x="0" y="0"/>
          <a:ext cx="0" cy="0"/>
          <a:chOff x="0" y="0"/>
          <a:chExt cx="0" cy="0"/>
        </a:xfrm>
      </p:grpSpPr>
      <p:sp>
        <p:nvSpPr>
          <p:cNvPr id="665" name="Google Shape;665;g30ecf9b0108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66" name="Google Shape;666;g30ecf9b0108_0_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0" name="Shape 680"/>
        <p:cNvGrpSpPr/>
        <p:nvPr/>
      </p:nvGrpSpPr>
      <p:grpSpPr>
        <a:xfrm>
          <a:off x="0" y="0"/>
          <a:ext cx="0" cy="0"/>
          <a:chOff x="0" y="0"/>
          <a:chExt cx="0" cy="0"/>
        </a:xfrm>
      </p:grpSpPr>
      <p:sp>
        <p:nvSpPr>
          <p:cNvPr id="681" name="Google Shape;681;g3097d9e549e_2_2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82" name="Google Shape;682;g3097d9e549e_2_20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1" name="Shape 691"/>
        <p:cNvGrpSpPr/>
        <p:nvPr/>
      </p:nvGrpSpPr>
      <p:grpSpPr>
        <a:xfrm>
          <a:off x="0" y="0"/>
          <a:ext cx="0" cy="0"/>
          <a:chOff x="0" y="0"/>
          <a:chExt cx="0" cy="0"/>
        </a:xfrm>
      </p:grpSpPr>
      <p:sp>
        <p:nvSpPr>
          <p:cNvPr id="692" name="Google Shape;692;g30ecf9b0108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3" name="Google Shape;693;g30ecf9b0108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2" name="Shape 892"/>
        <p:cNvGrpSpPr/>
        <p:nvPr/>
      </p:nvGrpSpPr>
      <p:grpSpPr>
        <a:xfrm>
          <a:off x="0" y="0"/>
          <a:ext cx="0" cy="0"/>
          <a:chOff x="0" y="0"/>
          <a:chExt cx="0" cy="0"/>
        </a:xfrm>
      </p:grpSpPr>
      <p:sp>
        <p:nvSpPr>
          <p:cNvPr id="893" name="Google Shape;893;g30edcb86239_2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4" name="Google Shape;894;g30edcb86239_2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3" name="Shape 903"/>
        <p:cNvGrpSpPr/>
        <p:nvPr/>
      </p:nvGrpSpPr>
      <p:grpSpPr>
        <a:xfrm>
          <a:off x="0" y="0"/>
          <a:ext cx="0" cy="0"/>
          <a:chOff x="0" y="0"/>
          <a:chExt cx="0" cy="0"/>
        </a:xfrm>
      </p:grpSpPr>
      <p:sp>
        <p:nvSpPr>
          <p:cNvPr id="904" name="Google Shape;904;g30ecf9b0108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05" name="Google Shape;905;g30ecf9b0108_0_9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 Id="rId5" Type="http://schemas.openxmlformats.org/officeDocument/2006/relationships/hyperlink" Target="https://storyset.com/?utm_source=slidesgo_template&amp;utm_medium=referral-link&amp;utm_campaign=slidesgo_contents_of_this_template&amp;utm_term=storyset&amp;utm_content=storyset" TargetMode="Externa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PENING SLIDE">
  <p:cSld name="CUSTOM_7">
    <p:bg>
      <p:bgPr>
        <a:solidFill>
          <a:schemeClr val="dk1"/>
        </a:solidFill>
      </p:bgPr>
    </p:bg>
    <p:spTree>
      <p:nvGrpSpPr>
        <p:cNvPr id="9" name="Shape 9"/>
        <p:cNvGrpSpPr/>
        <p:nvPr/>
      </p:nvGrpSpPr>
      <p:grpSpPr>
        <a:xfrm>
          <a:off x="0" y="0"/>
          <a:ext cx="0" cy="0"/>
          <a:chOff x="0" y="0"/>
          <a:chExt cx="0" cy="0"/>
        </a:xfrm>
      </p:grpSpPr>
      <p:sp>
        <p:nvSpPr>
          <p:cNvPr id="10" name="Google Shape;10;p40"/>
          <p:cNvSpPr txBox="1"/>
          <p:nvPr>
            <p:ph type="ctrTitle"/>
          </p:nvPr>
        </p:nvSpPr>
        <p:spPr>
          <a:xfrm>
            <a:off x="833000" y="1050513"/>
            <a:ext cx="3248400" cy="24195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FCBF4A"/>
              </a:buClr>
              <a:buSzPts val="3600"/>
              <a:buNone/>
              <a:defRPr b="0" sz="5400">
                <a:latin typeface="Staatliches"/>
                <a:ea typeface="Staatliches"/>
                <a:cs typeface="Staatliches"/>
                <a:sym typeface="Staatliches"/>
              </a:defRPr>
            </a:lvl1pPr>
            <a:lvl2pPr lvl="1" algn="ctr">
              <a:lnSpc>
                <a:spcPct val="100000"/>
              </a:lnSpc>
              <a:spcBef>
                <a:spcPts val="0"/>
              </a:spcBef>
              <a:spcAft>
                <a:spcPts val="0"/>
              </a:spcAft>
              <a:buClr>
                <a:srgbClr val="FCBF4A"/>
              </a:buClr>
              <a:buSzPts val="5200"/>
              <a:buNone/>
              <a:defRPr sz="5200">
                <a:solidFill>
                  <a:srgbClr val="FCBF4A"/>
                </a:solidFill>
              </a:defRPr>
            </a:lvl2pPr>
            <a:lvl3pPr lvl="2" algn="ctr">
              <a:lnSpc>
                <a:spcPct val="100000"/>
              </a:lnSpc>
              <a:spcBef>
                <a:spcPts val="0"/>
              </a:spcBef>
              <a:spcAft>
                <a:spcPts val="0"/>
              </a:spcAft>
              <a:buClr>
                <a:srgbClr val="FCBF4A"/>
              </a:buClr>
              <a:buSzPts val="5200"/>
              <a:buNone/>
              <a:defRPr sz="5200">
                <a:solidFill>
                  <a:srgbClr val="FCBF4A"/>
                </a:solidFill>
              </a:defRPr>
            </a:lvl3pPr>
            <a:lvl4pPr lvl="3" algn="ctr">
              <a:lnSpc>
                <a:spcPct val="100000"/>
              </a:lnSpc>
              <a:spcBef>
                <a:spcPts val="0"/>
              </a:spcBef>
              <a:spcAft>
                <a:spcPts val="0"/>
              </a:spcAft>
              <a:buClr>
                <a:srgbClr val="FCBF4A"/>
              </a:buClr>
              <a:buSzPts val="5200"/>
              <a:buNone/>
              <a:defRPr sz="5200">
                <a:solidFill>
                  <a:srgbClr val="FCBF4A"/>
                </a:solidFill>
              </a:defRPr>
            </a:lvl4pPr>
            <a:lvl5pPr lvl="4" algn="ctr">
              <a:lnSpc>
                <a:spcPct val="100000"/>
              </a:lnSpc>
              <a:spcBef>
                <a:spcPts val="0"/>
              </a:spcBef>
              <a:spcAft>
                <a:spcPts val="0"/>
              </a:spcAft>
              <a:buClr>
                <a:srgbClr val="FCBF4A"/>
              </a:buClr>
              <a:buSzPts val="5200"/>
              <a:buNone/>
              <a:defRPr sz="5200">
                <a:solidFill>
                  <a:srgbClr val="FCBF4A"/>
                </a:solidFill>
              </a:defRPr>
            </a:lvl5pPr>
            <a:lvl6pPr lvl="5" algn="ctr">
              <a:lnSpc>
                <a:spcPct val="100000"/>
              </a:lnSpc>
              <a:spcBef>
                <a:spcPts val="0"/>
              </a:spcBef>
              <a:spcAft>
                <a:spcPts val="0"/>
              </a:spcAft>
              <a:buClr>
                <a:srgbClr val="FCBF4A"/>
              </a:buClr>
              <a:buSzPts val="5200"/>
              <a:buNone/>
              <a:defRPr sz="5200">
                <a:solidFill>
                  <a:srgbClr val="FCBF4A"/>
                </a:solidFill>
              </a:defRPr>
            </a:lvl6pPr>
            <a:lvl7pPr lvl="6" algn="ctr">
              <a:lnSpc>
                <a:spcPct val="100000"/>
              </a:lnSpc>
              <a:spcBef>
                <a:spcPts val="0"/>
              </a:spcBef>
              <a:spcAft>
                <a:spcPts val="0"/>
              </a:spcAft>
              <a:buClr>
                <a:srgbClr val="FCBF4A"/>
              </a:buClr>
              <a:buSzPts val="5200"/>
              <a:buNone/>
              <a:defRPr sz="5200">
                <a:solidFill>
                  <a:srgbClr val="FCBF4A"/>
                </a:solidFill>
              </a:defRPr>
            </a:lvl7pPr>
            <a:lvl8pPr lvl="7" algn="ctr">
              <a:lnSpc>
                <a:spcPct val="100000"/>
              </a:lnSpc>
              <a:spcBef>
                <a:spcPts val="0"/>
              </a:spcBef>
              <a:spcAft>
                <a:spcPts val="0"/>
              </a:spcAft>
              <a:buClr>
                <a:srgbClr val="FCBF4A"/>
              </a:buClr>
              <a:buSzPts val="5200"/>
              <a:buNone/>
              <a:defRPr sz="5200">
                <a:solidFill>
                  <a:srgbClr val="FCBF4A"/>
                </a:solidFill>
              </a:defRPr>
            </a:lvl8pPr>
            <a:lvl9pPr lvl="8" algn="ctr">
              <a:lnSpc>
                <a:spcPct val="100000"/>
              </a:lnSpc>
              <a:spcBef>
                <a:spcPts val="0"/>
              </a:spcBef>
              <a:spcAft>
                <a:spcPts val="0"/>
              </a:spcAft>
              <a:buClr>
                <a:srgbClr val="FCBF4A"/>
              </a:buClr>
              <a:buSzPts val="5200"/>
              <a:buNone/>
              <a:defRPr sz="5200">
                <a:solidFill>
                  <a:srgbClr val="FCBF4A"/>
                </a:solidFill>
              </a:defRPr>
            </a:lvl9pPr>
          </a:lstStyle>
          <a:p/>
        </p:txBody>
      </p:sp>
      <p:sp>
        <p:nvSpPr>
          <p:cNvPr id="11" name="Google Shape;11;p40"/>
          <p:cNvSpPr txBox="1"/>
          <p:nvPr>
            <p:ph idx="1" type="subTitle"/>
          </p:nvPr>
        </p:nvSpPr>
        <p:spPr>
          <a:xfrm>
            <a:off x="833000" y="3299563"/>
            <a:ext cx="3326700" cy="321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FCBF4A"/>
              </a:buClr>
              <a:buSzPts val="1400"/>
              <a:buNone/>
              <a:defRPr>
                <a:latin typeface="Anaheim"/>
                <a:ea typeface="Anaheim"/>
                <a:cs typeface="Anaheim"/>
                <a:sym typeface="Anaheim"/>
              </a:defRPr>
            </a:lvl1pPr>
            <a:lvl2pPr lvl="1"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2pPr>
            <a:lvl3pPr lvl="2"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3pPr>
            <a:lvl4pPr lvl="3"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4pPr>
            <a:lvl5pPr lvl="4"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5pPr>
            <a:lvl6pPr lvl="5"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6pPr>
            <a:lvl7pPr lvl="6"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7pPr>
            <a:lvl8pPr lvl="7"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8pPr>
            <a:lvl9pPr lvl="8"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9pPr>
          </a:lstStyle>
          <a:p/>
        </p:txBody>
      </p:sp>
      <p:sp>
        <p:nvSpPr>
          <p:cNvPr id="12" name="Google Shape;12;p4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LUMNS">
  <p:cSld name="CUSTOM_16_1">
    <p:bg>
      <p:bgPr>
        <a:solidFill>
          <a:schemeClr val="dk1"/>
        </a:solidFill>
      </p:bgPr>
    </p:bg>
    <p:spTree>
      <p:nvGrpSpPr>
        <p:cNvPr id="69" name="Shape 69"/>
        <p:cNvGrpSpPr/>
        <p:nvPr/>
      </p:nvGrpSpPr>
      <p:grpSpPr>
        <a:xfrm>
          <a:off x="0" y="0"/>
          <a:ext cx="0" cy="0"/>
          <a:chOff x="0" y="0"/>
          <a:chExt cx="0" cy="0"/>
        </a:xfrm>
      </p:grpSpPr>
      <p:sp>
        <p:nvSpPr>
          <p:cNvPr id="70" name="Google Shape;70;p46"/>
          <p:cNvSpPr txBox="1"/>
          <p:nvPr>
            <p:ph type="ctrTitle"/>
          </p:nvPr>
        </p:nvSpPr>
        <p:spPr>
          <a:xfrm>
            <a:off x="1477038" y="2960925"/>
            <a:ext cx="2538900" cy="3849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2D406A"/>
              </a:buClr>
              <a:buSzPts val="1600"/>
              <a:buNone/>
              <a:defRPr b="0" sz="1600">
                <a:latin typeface="Staatliches"/>
                <a:ea typeface="Staatliches"/>
                <a:cs typeface="Staatliches"/>
                <a:sym typeface="Staatliches"/>
              </a:defRPr>
            </a:lvl1pPr>
            <a:lvl2pPr lvl="1" algn="ctr">
              <a:lnSpc>
                <a:spcPct val="100000"/>
              </a:lnSpc>
              <a:spcBef>
                <a:spcPts val="0"/>
              </a:spcBef>
              <a:spcAft>
                <a:spcPts val="0"/>
              </a:spcAft>
              <a:buClr>
                <a:srgbClr val="2D406A"/>
              </a:buClr>
              <a:buSzPts val="1600"/>
              <a:buFont typeface="Anton"/>
              <a:buNone/>
              <a:defRPr b="0" sz="1600">
                <a:solidFill>
                  <a:srgbClr val="2D406A"/>
                </a:solidFill>
                <a:latin typeface="Anton"/>
                <a:ea typeface="Anton"/>
                <a:cs typeface="Anton"/>
                <a:sym typeface="Anton"/>
              </a:defRPr>
            </a:lvl2pPr>
            <a:lvl3pPr lvl="2" algn="ctr">
              <a:lnSpc>
                <a:spcPct val="100000"/>
              </a:lnSpc>
              <a:spcBef>
                <a:spcPts val="0"/>
              </a:spcBef>
              <a:spcAft>
                <a:spcPts val="0"/>
              </a:spcAft>
              <a:buClr>
                <a:srgbClr val="2D406A"/>
              </a:buClr>
              <a:buSzPts val="1600"/>
              <a:buFont typeface="Anton"/>
              <a:buNone/>
              <a:defRPr b="0" sz="1600">
                <a:solidFill>
                  <a:srgbClr val="2D406A"/>
                </a:solidFill>
                <a:latin typeface="Anton"/>
                <a:ea typeface="Anton"/>
                <a:cs typeface="Anton"/>
                <a:sym typeface="Anton"/>
              </a:defRPr>
            </a:lvl3pPr>
            <a:lvl4pPr lvl="3" algn="ctr">
              <a:lnSpc>
                <a:spcPct val="100000"/>
              </a:lnSpc>
              <a:spcBef>
                <a:spcPts val="0"/>
              </a:spcBef>
              <a:spcAft>
                <a:spcPts val="0"/>
              </a:spcAft>
              <a:buClr>
                <a:srgbClr val="2D406A"/>
              </a:buClr>
              <a:buSzPts val="1600"/>
              <a:buFont typeface="Anton"/>
              <a:buNone/>
              <a:defRPr b="0" sz="1600">
                <a:solidFill>
                  <a:srgbClr val="2D406A"/>
                </a:solidFill>
                <a:latin typeface="Anton"/>
                <a:ea typeface="Anton"/>
                <a:cs typeface="Anton"/>
                <a:sym typeface="Anton"/>
              </a:defRPr>
            </a:lvl4pPr>
            <a:lvl5pPr lvl="4" algn="ctr">
              <a:lnSpc>
                <a:spcPct val="100000"/>
              </a:lnSpc>
              <a:spcBef>
                <a:spcPts val="0"/>
              </a:spcBef>
              <a:spcAft>
                <a:spcPts val="0"/>
              </a:spcAft>
              <a:buClr>
                <a:srgbClr val="2D406A"/>
              </a:buClr>
              <a:buSzPts val="1600"/>
              <a:buFont typeface="Anton"/>
              <a:buNone/>
              <a:defRPr b="0" sz="1600">
                <a:solidFill>
                  <a:srgbClr val="2D406A"/>
                </a:solidFill>
                <a:latin typeface="Anton"/>
                <a:ea typeface="Anton"/>
                <a:cs typeface="Anton"/>
                <a:sym typeface="Anton"/>
              </a:defRPr>
            </a:lvl5pPr>
            <a:lvl6pPr lvl="5" algn="ctr">
              <a:lnSpc>
                <a:spcPct val="100000"/>
              </a:lnSpc>
              <a:spcBef>
                <a:spcPts val="0"/>
              </a:spcBef>
              <a:spcAft>
                <a:spcPts val="0"/>
              </a:spcAft>
              <a:buClr>
                <a:srgbClr val="2D406A"/>
              </a:buClr>
              <a:buSzPts val="1600"/>
              <a:buFont typeface="Anton"/>
              <a:buNone/>
              <a:defRPr b="0" sz="1600">
                <a:solidFill>
                  <a:srgbClr val="2D406A"/>
                </a:solidFill>
                <a:latin typeface="Anton"/>
                <a:ea typeface="Anton"/>
                <a:cs typeface="Anton"/>
                <a:sym typeface="Anton"/>
              </a:defRPr>
            </a:lvl6pPr>
            <a:lvl7pPr lvl="6" algn="ctr">
              <a:lnSpc>
                <a:spcPct val="100000"/>
              </a:lnSpc>
              <a:spcBef>
                <a:spcPts val="0"/>
              </a:spcBef>
              <a:spcAft>
                <a:spcPts val="0"/>
              </a:spcAft>
              <a:buClr>
                <a:srgbClr val="2D406A"/>
              </a:buClr>
              <a:buSzPts val="1600"/>
              <a:buFont typeface="Anton"/>
              <a:buNone/>
              <a:defRPr b="0" sz="1600">
                <a:solidFill>
                  <a:srgbClr val="2D406A"/>
                </a:solidFill>
                <a:latin typeface="Anton"/>
                <a:ea typeface="Anton"/>
                <a:cs typeface="Anton"/>
                <a:sym typeface="Anton"/>
              </a:defRPr>
            </a:lvl7pPr>
            <a:lvl8pPr lvl="7" algn="ctr">
              <a:lnSpc>
                <a:spcPct val="100000"/>
              </a:lnSpc>
              <a:spcBef>
                <a:spcPts val="0"/>
              </a:spcBef>
              <a:spcAft>
                <a:spcPts val="0"/>
              </a:spcAft>
              <a:buClr>
                <a:srgbClr val="2D406A"/>
              </a:buClr>
              <a:buSzPts val="1600"/>
              <a:buFont typeface="Anton"/>
              <a:buNone/>
              <a:defRPr b="0" sz="1600">
                <a:solidFill>
                  <a:srgbClr val="2D406A"/>
                </a:solidFill>
                <a:latin typeface="Anton"/>
                <a:ea typeface="Anton"/>
                <a:cs typeface="Anton"/>
                <a:sym typeface="Anton"/>
              </a:defRPr>
            </a:lvl8pPr>
            <a:lvl9pPr lvl="8" algn="ctr">
              <a:lnSpc>
                <a:spcPct val="100000"/>
              </a:lnSpc>
              <a:spcBef>
                <a:spcPts val="0"/>
              </a:spcBef>
              <a:spcAft>
                <a:spcPts val="0"/>
              </a:spcAft>
              <a:buClr>
                <a:srgbClr val="2D406A"/>
              </a:buClr>
              <a:buSzPts val="1600"/>
              <a:buFont typeface="Anton"/>
              <a:buNone/>
              <a:defRPr b="0" sz="1600">
                <a:solidFill>
                  <a:srgbClr val="2D406A"/>
                </a:solidFill>
                <a:latin typeface="Anton"/>
                <a:ea typeface="Anton"/>
                <a:cs typeface="Anton"/>
                <a:sym typeface="Anton"/>
              </a:defRPr>
            </a:lvl9pPr>
          </a:lstStyle>
          <a:p/>
        </p:txBody>
      </p:sp>
      <p:sp>
        <p:nvSpPr>
          <p:cNvPr id="71" name="Google Shape;71;p46"/>
          <p:cNvSpPr txBox="1"/>
          <p:nvPr>
            <p:ph idx="1" type="subTitle"/>
          </p:nvPr>
        </p:nvSpPr>
        <p:spPr>
          <a:xfrm>
            <a:off x="1477050" y="3273500"/>
            <a:ext cx="2642400" cy="568500"/>
          </a:xfrm>
          <a:prstGeom prst="rect">
            <a:avLst/>
          </a:prstGeom>
          <a:noFill/>
          <a:ln>
            <a:noFill/>
          </a:ln>
        </p:spPr>
        <p:txBody>
          <a:bodyPr anchorCtr="0" anchor="t" bIns="91425" lIns="91425" spcFirstLastPara="1" rIns="91425" wrap="square" tIns="91425">
            <a:noAutofit/>
          </a:bodyPr>
          <a:lstStyle>
            <a:lvl1pPr lvl="0" marR="72000" algn="l">
              <a:lnSpc>
                <a:spcPct val="100000"/>
              </a:lnSpc>
              <a:spcBef>
                <a:spcPts val="0"/>
              </a:spcBef>
              <a:spcAft>
                <a:spcPts val="0"/>
              </a:spcAft>
              <a:buClr>
                <a:srgbClr val="2D406A"/>
              </a:buClr>
              <a:buSzPts val="1100"/>
              <a:buFont typeface="Abel"/>
              <a:buNone/>
              <a:defRPr/>
            </a:lvl1pPr>
            <a:lvl2pPr lvl="1"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2pPr>
            <a:lvl3pPr lvl="2"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3pPr>
            <a:lvl4pPr lvl="3"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4pPr>
            <a:lvl5pPr lvl="4"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5pPr>
            <a:lvl6pPr lvl="5"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6pPr>
            <a:lvl7pPr lvl="6"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7pPr>
            <a:lvl8pPr lvl="7"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8pPr>
            <a:lvl9pPr lvl="8"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9pPr>
          </a:lstStyle>
          <a:p/>
        </p:txBody>
      </p:sp>
      <p:sp>
        <p:nvSpPr>
          <p:cNvPr id="72" name="Google Shape;72;p46"/>
          <p:cNvSpPr txBox="1"/>
          <p:nvPr>
            <p:ph idx="2" type="ctrTitle"/>
          </p:nvPr>
        </p:nvSpPr>
        <p:spPr>
          <a:xfrm>
            <a:off x="4938415" y="2957875"/>
            <a:ext cx="2538900" cy="3849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2D406A"/>
              </a:buClr>
              <a:buSzPts val="1600"/>
              <a:buNone/>
              <a:defRPr b="0" sz="1600">
                <a:latin typeface="Staatliches"/>
                <a:ea typeface="Staatliches"/>
                <a:cs typeface="Staatliches"/>
                <a:sym typeface="Staatliches"/>
              </a:defRPr>
            </a:lvl1pPr>
            <a:lvl2pPr lvl="1" algn="ctr">
              <a:lnSpc>
                <a:spcPct val="100000"/>
              </a:lnSpc>
              <a:spcBef>
                <a:spcPts val="0"/>
              </a:spcBef>
              <a:spcAft>
                <a:spcPts val="0"/>
              </a:spcAft>
              <a:buClr>
                <a:srgbClr val="2D406A"/>
              </a:buClr>
              <a:buSzPts val="1600"/>
              <a:buFont typeface="Anton"/>
              <a:buNone/>
              <a:defRPr b="0" sz="1600">
                <a:solidFill>
                  <a:srgbClr val="2D406A"/>
                </a:solidFill>
                <a:latin typeface="Anton"/>
                <a:ea typeface="Anton"/>
                <a:cs typeface="Anton"/>
                <a:sym typeface="Anton"/>
              </a:defRPr>
            </a:lvl2pPr>
            <a:lvl3pPr lvl="2" algn="ctr">
              <a:lnSpc>
                <a:spcPct val="100000"/>
              </a:lnSpc>
              <a:spcBef>
                <a:spcPts val="0"/>
              </a:spcBef>
              <a:spcAft>
                <a:spcPts val="0"/>
              </a:spcAft>
              <a:buClr>
                <a:srgbClr val="2D406A"/>
              </a:buClr>
              <a:buSzPts val="1600"/>
              <a:buFont typeface="Anton"/>
              <a:buNone/>
              <a:defRPr b="0" sz="1600">
                <a:solidFill>
                  <a:srgbClr val="2D406A"/>
                </a:solidFill>
                <a:latin typeface="Anton"/>
                <a:ea typeface="Anton"/>
                <a:cs typeface="Anton"/>
                <a:sym typeface="Anton"/>
              </a:defRPr>
            </a:lvl3pPr>
            <a:lvl4pPr lvl="3" algn="ctr">
              <a:lnSpc>
                <a:spcPct val="100000"/>
              </a:lnSpc>
              <a:spcBef>
                <a:spcPts val="0"/>
              </a:spcBef>
              <a:spcAft>
                <a:spcPts val="0"/>
              </a:spcAft>
              <a:buClr>
                <a:srgbClr val="2D406A"/>
              </a:buClr>
              <a:buSzPts val="1600"/>
              <a:buFont typeface="Anton"/>
              <a:buNone/>
              <a:defRPr b="0" sz="1600">
                <a:solidFill>
                  <a:srgbClr val="2D406A"/>
                </a:solidFill>
                <a:latin typeface="Anton"/>
                <a:ea typeface="Anton"/>
                <a:cs typeface="Anton"/>
                <a:sym typeface="Anton"/>
              </a:defRPr>
            </a:lvl4pPr>
            <a:lvl5pPr lvl="4" algn="ctr">
              <a:lnSpc>
                <a:spcPct val="100000"/>
              </a:lnSpc>
              <a:spcBef>
                <a:spcPts val="0"/>
              </a:spcBef>
              <a:spcAft>
                <a:spcPts val="0"/>
              </a:spcAft>
              <a:buClr>
                <a:srgbClr val="2D406A"/>
              </a:buClr>
              <a:buSzPts val="1600"/>
              <a:buFont typeface="Anton"/>
              <a:buNone/>
              <a:defRPr b="0" sz="1600">
                <a:solidFill>
                  <a:srgbClr val="2D406A"/>
                </a:solidFill>
                <a:latin typeface="Anton"/>
                <a:ea typeface="Anton"/>
                <a:cs typeface="Anton"/>
                <a:sym typeface="Anton"/>
              </a:defRPr>
            </a:lvl5pPr>
            <a:lvl6pPr lvl="5" algn="ctr">
              <a:lnSpc>
                <a:spcPct val="100000"/>
              </a:lnSpc>
              <a:spcBef>
                <a:spcPts val="0"/>
              </a:spcBef>
              <a:spcAft>
                <a:spcPts val="0"/>
              </a:spcAft>
              <a:buClr>
                <a:srgbClr val="2D406A"/>
              </a:buClr>
              <a:buSzPts val="1600"/>
              <a:buFont typeface="Anton"/>
              <a:buNone/>
              <a:defRPr b="0" sz="1600">
                <a:solidFill>
                  <a:srgbClr val="2D406A"/>
                </a:solidFill>
                <a:latin typeface="Anton"/>
                <a:ea typeface="Anton"/>
                <a:cs typeface="Anton"/>
                <a:sym typeface="Anton"/>
              </a:defRPr>
            </a:lvl6pPr>
            <a:lvl7pPr lvl="6" algn="ctr">
              <a:lnSpc>
                <a:spcPct val="100000"/>
              </a:lnSpc>
              <a:spcBef>
                <a:spcPts val="0"/>
              </a:spcBef>
              <a:spcAft>
                <a:spcPts val="0"/>
              </a:spcAft>
              <a:buClr>
                <a:srgbClr val="2D406A"/>
              </a:buClr>
              <a:buSzPts val="1600"/>
              <a:buFont typeface="Anton"/>
              <a:buNone/>
              <a:defRPr b="0" sz="1600">
                <a:solidFill>
                  <a:srgbClr val="2D406A"/>
                </a:solidFill>
                <a:latin typeface="Anton"/>
                <a:ea typeface="Anton"/>
                <a:cs typeface="Anton"/>
                <a:sym typeface="Anton"/>
              </a:defRPr>
            </a:lvl7pPr>
            <a:lvl8pPr lvl="7" algn="ctr">
              <a:lnSpc>
                <a:spcPct val="100000"/>
              </a:lnSpc>
              <a:spcBef>
                <a:spcPts val="0"/>
              </a:spcBef>
              <a:spcAft>
                <a:spcPts val="0"/>
              </a:spcAft>
              <a:buClr>
                <a:srgbClr val="2D406A"/>
              </a:buClr>
              <a:buSzPts val="1600"/>
              <a:buFont typeface="Anton"/>
              <a:buNone/>
              <a:defRPr b="0" sz="1600">
                <a:solidFill>
                  <a:srgbClr val="2D406A"/>
                </a:solidFill>
                <a:latin typeface="Anton"/>
                <a:ea typeface="Anton"/>
                <a:cs typeface="Anton"/>
                <a:sym typeface="Anton"/>
              </a:defRPr>
            </a:lvl8pPr>
            <a:lvl9pPr lvl="8" algn="ctr">
              <a:lnSpc>
                <a:spcPct val="100000"/>
              </a:lnSpc>
              <a:spcBef>
                <a:spcPts val="0"/>
              </a:spcBef>
              <a:spcAft>
                <a:spcPts val="0"/>
              </a:spcAft>
              <a:buClr>
                <a:srgbClr val="2D406A"/>
              </a:buClr>
              <a:buSzPts val="1600"/>
              <a:buFont typeface="Anton"/>
              <a:buNone/>
              <a:defRPr b="0" sz="1600">
                <a:solidFill>
                  <a:srgbClr val="2D406A"/>
                </a:solidFill>
                <a:latin typeface="Anton"/>
                <a:ea typeface="Anton"/>
                <a:cs typeface="Anton"/>
                <a:sym typeface="Anton"/>
              </a:defRPr>
            </a:lvl9pPr>
          </a:lstStyle>
          <a:p/>
        </p:txBody>
      </p:sp>
      <p:sp>
        <p:nvSpPr>
          <p:cNvPr id="73" name="Google Shape;73;p46"/>
          <p:cNvSpPr txBox="1"/>
          <p:nvPr>
            <p:ph idx="3" type="subTitle"/>
          </p:nvPr>
        </p:nvSpPr>
        <p:spPr>
          <a:xfrm>
            <a:off x="4938421" y="3270450"/>
            <a:ext cx="2538900" cy="568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2D406A"/>
              </a:buClr>
              <a:buSzPts val="1100"/>
              <a:buFont typeface="Abel"/>
              <a:buNone/>
              <a:defRPr/>
            </a:lvl1pPr>
            <a:lvl2pPr lvl="1"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2pPr>
            <a:lvl3pPr lvl="2"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3pPr>
            <a:lvl4pPr lvl="3"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4pPr>
            <a:lvl5pPr lvl="4"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5pPr>
            <a:lvl6pPr lvl="5"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6pPr>
            <a:lvl7pPr lvl="6"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7pPr>
            <a:lvl8pPr lvl="7"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8pPr>
            <a:lvl9pPr lvl="8"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9pPr>
          </a:lstStyle>
          <a:p/>
        </p:txBody>
      </p:sp>
      <p:sp>
        <p:nvSpPr>
          <p:cNvPr id="74" name="Google Shape;74;p46"/>
          <p:cNvSpPr/>
          <p:nvPr/>
        </p:nvSpPr>
        <p:spPr>
          <a:xfrm>
            <a:off x="3513575" y="353425"/>
            <a:ext cx="5672400" cy="529500"/>
          </a:xfrm>
          <a:prstGeom prst="roundRect">
            <a:avLst>
              <a:gd fmla="val 19858"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 name="Google Shape;75;p46"/>
          <p:cNvSpPr/>
          <p:nvPr/>
        </p:nvSpPr>
        <p:spPr>
          <a:xfrm>
            <a:off x="3569775" y="409006"/>
            <a:ext cx="5616300" cy="529500"/>
          </a:xfrm>
          <a:prstGeom prst="roundRect">
            <a:avLst>
              <a:gd fmla="val 11897" name="adj"/>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Google Shape;76;p46"/>
          <p:cNvSpPr txBox="1"/>
          <p:nvPr>
            <p:ph idx="4" type="ctrTitle"/>
          </p:nvPr>
        </p:nvSpPr>
        <p:spPr>
          <a:xfrm>
            <a:off x="5180650" y="457300"/>
            <a:ext cx="3194700" cy="4812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Clr>
                <a:srgbClr val="2D406A"/>
              </a:buClr>
              <a:buSzPts val="2400"/>
              <a:buNone/>
              <a:defRPr b="0" sz="1800">
                <a:latin typeface="Staatliches"/>
                <a:ea typeface="Staatliches"/>
                <a:cs typeface="Staatliches"/>
                <a:sym typeface="Staatliches"/>
              </a:defRPr>
            </a:lvl1pPr>
            <a:lvl2pPr lvl="1" algn="ctr">
              <a:lnSpc>
                <a:spcPct val="100000"/>
              </a:lnSpc>
              <a:spcBef>
                <a:spcPts val="0"/>
              </a:spcBef>
              <a:spcAft>
                <a:spcPts val="0"/>
              </a:spcAft>
              <a:buClr>
                <a:srgbClr val="338987"/>
              </a:buClr>
              <a:buSzPts val="1800"/>
              <a:buNone/>
              <a:defRPr b="0" sz="1800">
                <a:solidFill>
                  <a:srgbClr val="338987"/>
                </a:solidFill>
              </a:defRPr>
            </a:lvl2pPr>
            <a:lvl3pPr lvl="2" algn="ctr">
              <a:lnSpc>
                <a:spcPct val="100000"/>
              </a:lnSpc>
              <a:spcBef>
                <a:spcPts val="0"/>
              </a:spcBef>
              <a:spcAft>
                <a:spcPts val="0"/>
              </a:spcAft>
              <a:buClr>
                <a:srgbClr val="338987"/>
              </a:buClr>
              <a:buSzPts val="1800"/>
              <a:buNone/>
              <a:defRPr b="0" sz="1800">
                <a:solidFill>
                  <a:srgbClr val="338987"/>
                </a:solidFill>
              </a:defRPr>
            </a:lvl3pPr>
            <a:lvl4pPr lvl="3" algn="ctr">
              <a:lnSpc>
                <a:spcPct val="100000"/>
              </a:lnSpc>
              <a:spcBef>
                <a:spcPts val="0"/>
              </a:spcBef>
              <a:spcAft>
                <a:spcPts val="0"/>
              </a:spcAft>
              <a:buClr>
                <a:srgbClr val="338987"/>
              </a:buClr>
              <a:buSzPts val="1800"/>
              <a:buNone/>
              <a:defRPr b="0" sz="1800">
                <a:solidFill>
                  <a:srgbClr val="338987"/>
                </a:solidFill>
              </a:defRPr>
            </a:lvl4pPr>
            <a:lvl5pPr lvl="4" algn="ctr">
              <a:lnSpc>
                <a:spcPct val="100000"/>
              </a:lnSpc>
              <a:spcBef>
                <a:spcPts val="0"/>
              </a:spcBef>
              <a:spcAft>
                <a:spcPts val="0"/>
              </a:spcAft>
              <a:buClr>
                <a:srgbClr val="338987"/>
              </a:buClr>
              <a:buSzPts val="1800"/>
              <a:buNone/>
              <a:defRPr b="0" sz="1800">
                <a:solidFill>
                  <a:srgbClr val="338987"/>
                </a:solidFill>
              </a:defRPr>
            </a:lvl5pPr>
            <a:lvl6pPr lvl="5" algn="ctr">
              <a:lnSpc>
                <a:spcPct val="100000"/>
              </a:lnSpc>
              <a:spcBef>
                <a:spcPts val="0"/>
              </a:spcBef>
              <a:spcAft>
                <a:spcPts val="0"/>
              </a:spcAft>
              <a:buClr>
                <a:srgbClr val="338987"/>
              </a:buClr>
              <a:buSzPts val="1800"/>
              <a:buNone/>
              <a:defRPr b="0" sz="1800">
                <a:solidFill>
                  <a:srgbClr val="338987"/>
                </a:solidFill>
              </a:defRPr>
            </a:lvl6pPr>
            <a:lvl7pPr lvl="6" algn="ctr">
              <a:lnSpc>
                <a:spcPct val="100000"/>
              </a:lnSpc>
              <a:spcBef>
                <a:spcPts val="0"/>
              </a:spcBef>
              <a:spcAft>
                <a:spcPts val="0"/>
              </a:spcAft>
              <a:buClr>
                <a:srgbClr val="338987"/>
              </a:buClr>
              <a:buSzPts val="1800"/>
              <a:buNone/>
              <a:defRPr b="0" sz="1800">
                <a:solidFill>
                  <a:srgbClr val="338987"/>
                </a:solidFill>
              </a:defRPr>
            </a:lvl7pPr>
            <a:lvl8pPr lvl="7" algn="ctr">
              <a:lnSpc>
                <a:spcPct val="100000"/>
              </a:lnSpc>
              <a:spcBef>
                <a:spcPts val="0"/>
              </a:spcBef>
              <a:spcAft>
                <a:spcPts val="0"/>
              </a:spcAft>
              <a:buClr>
                <a:srgbClr val="338987"/>
              </a:buClr>
              <a:buSzPts val="1800"/>
              <a:buNone/>
              <a:defRPr b="0" sz="1800">
                <a:solidFill>
                  <a:srgbClr val="338987"/>
                </a:solidFill>
              </a:defRPr>
            </a:lvl8pPr>
            <a:lvl9pPr lvl="8" algn="ctr">
              <a:lnSpc>
                <a:spcPct val="100000"/>
              </a:lnSpc>
              <a:spcBef>
                <a:spcPts val="0"/>
              </a:spcBef>
              <a:spcAft>
                <a:spcPts val="0"/>
              </a:spcAft>
              <a:buClr>
                <a:srgbClr val="338987"/>
              </a:buClr>
              <a:buSzPts val="1800"/>
              <a:buNone/>
              <a:defRPr b="0" sz="1800">
                <a:solidFill>
                  <a:srgbClr val="338987"/>
                </a:solidFill>
              </a:defRPr>
            </a:lvl9pPr>
          </a:lstStyle>
          <a:p/>
        </p:txBody>
      </p:sp>
      <p:sp>
        <p:nvSpPr>
          <p:cNvPr id="77" name="Google Shape;77;p4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COLUMNS">
  <p:cSld name="CUSTOM_16_1_1">
    <p:bg>
      <p:bgPr>
        <a:solidFill>
          <a:schemeClr val="dk1"/>
        </a:solidFill>
      </p:bgPr>
    </p:bg>
    <p:spTree>
      <p:nvGrpSpPr>
        <p:cNvPr id="78" name="Shape 78"/>
        <p:cNvGrpSpPr/>
        <p:nvPr/>
      </p:nvGrpSpPr>
      <p:grpSpPr>
        <a:xfrm>
          <a:off x="0" y="0"/>
          <a:ext cx="0" cy="0"/>
          <a:chOff x="0" y="0"/>
          <a:chExt cx="0" cy="0"/>
        </a:xfrm>
      </p:grpSpPr>
      <p:sp>
        <p:nvSpPr>
          <p:cNvPr id="79" name="Google Shape;79;p47"/>
          <p:cNvSpPr txBox="1"/>
          <p:nvPr>
            <p:ph type="ctrTitle"/>
          </p:nvPr>
        </p:nvSpPr>
        <p:spPr>
          <a:xfrm>
            <a:off x="1651900" y="1663150"/>
            <a:ext cx="2784900" cy="5763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600"/>
              <a:buNone/>
              <a:defRPr b="0" sz="1600">
                <a:latin typeface="Staatliches"/>
                <a:ea typeface="Staatliches"/>
                <a:cs typeface="Staatliches"/>
                <a:sym typeface="Staatliches"/>
              </a:defRPr>
            </a:lvl1pPr>
            <a:lvl2pPr lvl="1" algn="l">
              <a:lnSpc>
                <a:spcPct val="100000"/>
              </a:lnSpc>
              <a:spcBef>
                <a:spcPts val="0"/>
              </a:spcBef>
              <a:spcAft>
                <a:spcPts val="0"/>
              </a:spcAft>
              <a:buSzPts val="1600"/>
              <a:buFont typeface="Anton"/>
              <a:buNone/>
              <a:defRPr b="0" sz="1600">
                <a:latin typeface="Anton"/>
                <a:ea typeface="Anton"/>
                <a:cs typeface="Anton"/>
                <a:sym typeface="Anton"/>
              </a:defRPr>
            </a:lvl2pPr>
            <a:lvl3pPr lvl="2" algn="l">
              <a:lnSpc>
                <a:spcPct val="100000"/>
              </a:lnSpc>
              <a:spcBef>
                <a:spcPts val="0"/>
              </a:spcBef>
              <a:spcAft>
                <a:spcPts val="0"/>
              </a:spcAft>
              <a:buSzPts val="1600"/>
              <a:buFont typeface="Anton"/>
              <a:buNone/>
              <a:defRPr b="0" sz="1600">
                <a:latin typeface="Anton"/>
                <a:ea typeface="Anton"/>
                <a:cs typeface="Anton"/>
                <a:sym typeface="Anton"/>
              </a:defRPr>
            </a:lvl3pPr>
            <a:lvl4pPr lvl="3" algn="l">
              <a:lnSpc>
                <a:spcPct val="100000"/>
              </a:lnSpc>
              <a:spcBef>
                <a:spcPts val="0"/>
              </a:spcBef>
              <a:spcAft>
                <a:spcPts val="0"/>
              </a:spcAft>
              <a:buSzPts val="1600"/>
              <a:buFont typeface="Anton"/>
              <a:buNone/>
              <a:defRPr b="0" sz="1600">
                <a:latin typeface="Anton"/>
                <a:ea typeface="Anton"/>
                <a:cs typeface="Anton"/>
                <a:sym typeface="Anton"/>
              </a:defRPr>
            </a:lvl4pPr>
            <a:lvl5pPr lvl="4" algn="l">
              <a:lnSpc>
                <a:spcPct val="100000"/>
              </a:lnSpc>
              <a:spcBef>
                <a:spcPts val="0"/>
              </a:spcBef>
              <a:spcAft>
                <a:spcPts val="0"/>
              </a:spcAft>
              <a:buSzPts val="1600"/>
              <a:buFont typeface="Anton"/>
              <a:buNone/>
              <a:defRPr b="0" sz="1600">
                <a:latin typeface="Anton"/>
                <a:ea typeface="Anton"/>
                <a:cs typeface="Anton"/>
                <a:sym typeface="Anton"/>
              </a:defRPr>
            </a:lvl5pPr>
            <a:lvl6pPr lvl="5" algn="l">
              <a:lnSpc>
                <a:spcPct val="100000"/>
              </a:lnSpc>
              <a:spcBef>
                <a:spcPts val="0"/>
              </a:spcBef>
              <a:spcAft>
                <a:spcPts val="0"/>
              </a:spcAft>
              <a:buSzPts val="1600"/>
              <a:buFont typeface="Anton"/>
              <a:buNone/>
              <a:defRPr b="0" sz="1600">
                <a:latin typeface="Anton"/>
                <a:ea typeface="Anton"/>
                <a:cs typeface="Anton"/>
                <a:sym typeface="Anton"/>
              </a:defRPr>
            </a:lvl6pPr>
            <a:lvl7pPr lvl="6" algn="l">
              <a:lnSpc>
                <a:spcPct val="100000"/>
              </a:lnSpc>
              <a:spcBef>
                <a:spcPts val="0"/>
              </a:spcBef>
              <a:spcAft>
                <a:spcPts val="0"/>
              </a:spcAft>
              <a:buSzPts val="1600"/>
              <a:buFont typeface="Anton"/>
              <a:buNone/>
              <a:defRPr b="0" sz="1600">
                <a:latin typeface="Anton"/>
                <a:ea typeface="Anton"/>
                <a:cs typeface="Anton"/>
                <a:sym typeface="Anton"/>
              </a:defRPr>
            </a:lvl7pPr>
            <a:lvl8pPr lvl="7" algn="l">
              <a:lnSpc>
                <a:spcPct val="100000"/>
              </a:lnSpc>
              <a:spcBef>
                <a:spcPts val="0"/>
              </a:spcBef>
              <a:spcAft>
                <a:spcPts val="0"/>
              </a:spcAft>
              <a:buSzPts val="1600"/>
              <a:buFont typeface="Anton"/>
              <a:buNone/>
              <a:defRPr b="0" sz="1600">
                <a:latin typeface="Anton"/>
                <a:ea typeface="Anton"/>
                <a:cs typeface="Anton"/>
                <a:sym typeface="Anton"/>
              </a:defRPr>
            </a:lvl8pPr>
            <a:lvl9pPr lvl="8" algn="l">
              <a:lnSpc>
                <a:spcPct val="100000"/>
              </a:lnSpc>
              <a:spcBef>
                <a:spcPts val="0"/>
              </a:spcBef>
              <a:spcAft>
                <a:spcPts val="0"/>
              </a:spcAft>
              <a:buSzPts val="1600"/>
              <a:buFont typeface="Anton"/>
              <a:buNone/>
              <a:defRPr b="0" sz="1600">
                <a:latin typeface="Anton"/>
                <a:ea typeface="Anton"/>
                <a:cs typeface="Anton"/>
                <a:sym typeface="Anton"/>
              </a:defRPr>
            </a:lvl9pPr>
          </a:lstStyle>
          <a:p/>
        </p:txBody>
      </p:sp>
      <p:sp>
        <p:nvSpPr>
          <p:cNvPr id="80" name="Google Shape;80;p47"/>
          <p:cNvSpPr txBox="1"/>
          <p:nvPr>
            <p:ph idx="1" type="subTitle"/>
          </p:nvPr>
        </p:nvSpPr>
        <p:spPr>
          <a:xfrm>
            <a:off x="1651900" y="2239450"/>
            <a:ext cx="2907900" cy="974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000"/>
              <a:buFont typeface="Abel"/>
              <a:buNone/>
              <a:defRPr>
                <a:latin typeface="Abel"/>
                <a:ea typeface="Abel"/>
                <a:cs typeface="Abel"/>
                <a:sym typeface="Abel"/>
              </a:defRPr>
            </a:lvl1pPr>
            <a:lvl2pPr lvl="1" algn="l">
              <a:lnSpc>
                <a:spcPct val="100000"/>
              </a:lnSpc>
              <a:spcBef>
                <a:spcPts val="0"/>
              </a:spcBef>
              <a:spcAft>
                <a:spcPts val="0"/>
              </a:spcAft>
              <a:buSzPts val="1000"/>
              <a:buFont typeface="Abel"/>
              <a:buNone/>
              <a:defRPr sz="1000">
                <a:latin typeface="Abel"/>
                <a:ea typeface="Abel"/>
                <a:cs typeface="Abel"/>
                <a:sym typeface="Abel"/>
              </a:defRPr>
            </a:lvl2pPr>
            <a:lvl3pPr lvl="2" algn="l">
              <a:lnSpc>
                <a:spcPct val="100000"/>
              </a:lnSpc>
              <a:spcBef>
                <a:spcPts val="0"/>
              </a:spcBef>
              <a:spcAft>
                <a:spcPts val="0"/>
              </a:spcAft>
              <a:buSzPts val="1000"/>
              <a:buFont typeface="Abel"/>
              <a:buNone/>
              <a:defRPr sz="1000">
                <a:latin typeface="Abel"/>
                <a:ea typeface="Abel"/>
                <a:cs typeface="Abel"/>
                <a:sym typeface="Abel"/>
              </a:defRPr>
            </a:lvl3pPr>
            <a:lvl4pPr lvl="3" algn="l">
              <a:lnSpc>
                <a:spcPct val="100000"/>
              </a:lnSpc>
              <a:spcBef>
                <a:spcPts val="0"/>
              </a:spcBef>
              <a:spcAft>
                <a:spcPts val="0"/>
              </a:spcAft>
              <a:buSzPts val="1000"/>
              <a:buFont typeface="Abel"/>
              <a:buNone/>
              <a:defRPr sz="1000">
                <a:latin typeface="Abel"/>
                <a:ea typeface="Abel"/>
                <a:cs typeface="Abel"/>
                <a:sym typeface="Abel"/>
              </a:defRPr>
            </a:lvl4pPr>
            <a:lvl5pPr lvl="4" algn="l">
              <a:lnSpc>
                <a:spcPct val="100000"/>
              </a:lnSpc>
              <a:spcBef>
                <a:spcPts val="0"/>
              </a:spcBef>
              <a:spcAft>
                <a:spcPts val="0"/>
              </a:spcAft>
              <a:buSzPts val="1000"/>
              <a:buFont typeface="Abel"/>
              <a:buNone/>
              <a:defRPr sz="1000">
                <a:latin typeface="Abel"/>
                <a:ea typeface="Abel"/>
                <a:cs typeface="Abel"/>
                <a:sym typeface="Abel"/>
              </a:defRPr>
            </a:lvl5pPr>
            <a:lvl6pPr lvl="5" algn="l">
              <a:lnSpc>
                <a:spcPct val="100000"/>
              </a:lnSpc>
              <a:spcBef>
                <a:spcPts val="0"/>
              </a:spcBef>
              <a:spcAft>
                <a:spcPts val="0"/>
              </a:spcAft>
              <a:buSzPts val="1000"/>
              <a:buFont typeface="Abel"/>
              <a:buNone/>
              <a:defRPr sz="1000">
                <a:latin typeface="Abel"/>
                <a:ea typeface="Abel"/>
                <a:cs typeface="Abel"/>
                <a:sym typeface="Abel"/>
              </a:defRPr>
            </a:lvl6pPr>
            <a:lvl7pPr lvl="6" algn="l">
              <a:lnSpc>
                <a:spcPct val="100000"/>
              </a:lnSpc>
              <a:spcBef>
                <a:spcPts val="0"/>
              </a:spcBef>
              <a:spcAft>
                <a:spcPts val="0"/>
              </a:spcAft>
              <a:buSzPts val="1000"/>
              <a:buFont typeface="Abel"/>
              <a:buNone/>
              <a:defRPr sz="1000">
                <a:latin typeface="Abel"/>
                <a:ea typeface="Abel"/>
                <a:cs typeface="Abel"/>
                <a:sym typeface="Abel"/>
              </a:defRPr>
            </a:lvl7pPr>
            <a:lvl8pPr lvl="7" algn="l">
              <a:lnSpc>
                <a:spcPct val="100000"/>
              </a:lnSpc>
              <a:spcBef>
                <a:spcPts val="0"/>
              </a:spcBef>
              <a:spcAft>
                <a:spcPts val="0"/>
              </a:spcAft>
              <a:buSzPts val="1000"/>
              <a:buFont typeface="Abel"/>
              <a:buNone/>
              <a:defRPr sz="1000">
                <a:latin typeface="Abel"/>
                <a:ea typeface="Abel"/>
                <a:cs typeface="Abel"/>
                <a:sym typeface="Abel"/>
              </a:defRPr>
            </a:lvl8pPr>
            <a:lvl9pPr lvl="8" algn="l">
              <a:lnSpc>
                <a:spcPct val="100000"/>
              </a:lnSpc>
              <a:spcBef>
                <a:spcPts val="0"/>
              </a:spcBef>
              <a:spcAft>
                <a:spcPts val="0"/>
              </a:spcAft>
              <a:buSzPts val="1000"/>
              <a:buFont typeface="Abel"/>
              <a:buNone/>
              <a:defRPr sz="1000">
                <a:latin typeface="Abel"/>
                <a:ea typeface="Abel"/>
                <a:cs typeface="Abel"/>
                <a:sym typeface="Abel"/>
              </a:defRPr>
            </a:lvl9pPr>
          </a:lstStyle>
          <a:p/>
        </p:txBody>
      </p:sp>
      <p:sp>
        <p:nvSpPr>
          <p:cNvPr id="81" name="Google Shape;81;p47"/>
          <p:cNvSpPr txBox="1"/>
          <p:nvPr>
            <p:ph idx="2" type="ctrTitle"/>
          </p:nvPr>
        </p:nvSpPr>
        <p:spPr>
          <a:xfrm>
            <a:off x="1651900" y="3365574"/>
            <a:ext cx="2784900" cy="5763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600"/>
              <a:buNone/>
              <a:defRPr b="0" sz="1600">
                <a:latin typeface="Staatliches"/>
                <a:ea typeface="Staatliches"/>
                <a:cs typeface="Staatliches"/>
                <a:sym typeface="Staatliches"/>
              </a:defRPr>
            </a:lvl1pPr>
            <a:lvl2pPr lvl="1" algn="l">
              <a:lnSpc>
                <a:spcPct val="100000"/>
              </a:lnSpc>
              <a:spcBef>
                <a:spcPts val="0"/>
              </a:spcBef>
              <a:spcAft>
                <a:spcPts val="0"/>
              </a:spcAft>
              <a:buSzPts val="1600"/>
              <a:buFont typeface="Anton"/>
              <a:buNone/>
              <a:defRPr b="0" sz="1600">
                <a:latin typeface="Anton"/>
                <a:ea typeface="Anton"/>
                <a:cs typeface="Anton"/>
                <a:sym typeface="Anton"/>
              </a:defRPr>
            </a:lvl2pPr>
            <a:lvl3pPr lvl="2" algn="l">
              <a:lnSpc>
                <a:spcPct val="100000"/>
              </a:lnSpc>
              <a:spcBef>
                <a:spcPts val="0"/>
              </a:spcBef>
              <a:spcAft>
                <a:spcPts val="0"/>
              </a:spcAft>
              <a:buSzPts val="1600"/>
              <a:buFont typeface="Anton"/>
              <a:buNone/>
              <a:defRPr b="0" sz="1600">
                <a:latin typeface="Anton"/>
                <a:ea typeface="Anton"/>
                <a:cs typeface="Anton"/>
                <a:sym typeface="Anton"/>
              </a:defRPr>
            </a:lvl3pPr>
            <a:lvl4pPr lvl="3" algn="l">
              <a:lnSpc>
                <a:spcPct val="100000"/>
              </a:lnSpc>
              <a:spcBef>
                <a:spcPts val="0"/>
              </a:spcBef>
              <a:spcAft>
                <a:spcPts val="0"/>
              </a:spcAft>
              <a:buSzPts val="1600"/>
              <a:buFont typeface="Anton"/>
              <a:buNone/>
              <a:defRPr b="0" sz="1600">
                <a:latin typeface="Anton"/>
                <a:ea typeface="Anton"/>
                <a:cs typeface="Anton"/>
                <a:sym typeface="Anton"/>
              </a:defRPr>
            </a:lvl4pPr>
            <a:lvl5pPr lvl="4" algn="l">
              <a:lnSpc>
                <a:spcPct val="100000"/>
              </a:lnSpc>
              <a:spcBef>
                <a:spcPts val="0"/>
              </a:spcBef>
              <a:spcAft>
                <a:spcPts val="0"/>
              </a:spcAft>
              <a:buSzPts val="1600"/>
              <a:buFont typeface="Anton"/>
              <a:buNone/>
              <a:defRPr b="0" sz="1600">
                <a:latin typeface="Anton"/>
                <a:ea typeface="Anton"/>
                <a:cs typeface="Anton"/>
                <a:sym typeface="Anton"/>
              </a:defRPr>
            </a:lvl5pPr>
            <a:lvl6pPr lvl="5" algn="l">
              <a:lnSpc>
                <a:spcPct val="100000"/>
              </a:lnSpc>
              <a:spcBef>
                <a:spcPts val="0"/>
              </a:spcBef>
              <a:spcAft>
                <a:spcPts val="0"/>
              </a:spcAft>
              <a:buSzPts val="1600"/>
              <a:buFont typeface="Anton"/>
              <a:buNone/>
              <a:defRPr b="0" sz="1600">
                <a:latin typeface="Anton"/>
                <a:ea typeface="Anton"/>
                <a:cs typeface="Anton"/>
                <a:sym typeface="Anton"/>
              </a:defRPr>
            </a:lvl6pPr>
            <a:lvl7pPr lvl="6" algn="l">
              <a:lnSpc>
                <a:spcPct val="100000"/>
              </a:lnSpc>
              <a:spcBef>
                <a:spcPts val="0"/>
              </a:spcBef>
              <a:spcAft>
                <a:spcPts val="0"/>
              </a:spcAft>
              <a:buSzPts val="1600"/>
              <a:buFont typeface="Anton"/>
              <a:buNone/>
              <a:defRPr b="0" sz="1600">
                <a:latin typeface="Anton"/>
                <a:ea typeface="Anton"/>
                <a:cs typeface="Anton"/>
                <a:sym typeface="Anton"/>
              </a:defRPr>
            </a:lvl7pPr>
            <a:lvl8pPr lvl="7" algn="l">
              <a:lnSpc>
                <a:spcPct val="100000"/>
              </a:lnSpc>
              <a:spcBef>
                <a:spcPts val="0"/>
              </a:spcBef>
              <a:spcAft>
                <a:spcPts val="0"/>
              </a:spcAft>
              <a:buSzPts val="1600"/>
              <a:buFont typeface="Anton"/>
              <a:buNone/>
              <a:defRPr b="0" sz="1600">
                <a:latin typeface="Anton"/>
                <a:ea typeface="Anton"/>
                <a:cs typeface="Anton"/>
                <a:sym typeface="Anton"/>
              </a:defRPr>
            </a:lvl8pPr>
            <a:lvl9pPr lvl="8" algn="l">
              <a:lnSpc>
                <a:spcPct val="100000"/>
              </a:lnSpc>
              <a:spcBef>
                <a:spcPts val="0"/>
              </a:spcBef>
              <a:spcAft>
                <a:spcPts val="0"/>
              </a:spcAft>
              <a:buSzPts val="1600"/>
              <a:buFont typeface="Anton"/>
              <a:buNone/>
              <a:defRPr b="0" sz="1600">
                <a:latin typeface="Anton"/>
                <a:ea typeface="Anton"/>
                <a:cs typeface="Anton"/>
                <a:sym typeface="Anton"/>
              </a:defRPr>
            </a:lvl9pPr>
          </a:lstStyle>
          <a:p/>
        </p:txBody>
      </p:sp>
      <p:sp>
        <p:nvSpPr>
          <p:cNvPr id="82" name="Google Shape;82;p47"/>
          <p:cNvSpPr txBox="1"/>
          <p:nvPr>
            <p:ph idx="3" type="subTitle"/>
          </p:nvPr>
        </p:nvSpPr>
        <p:spPr>
          <a:xfrm>
            <a:off x="1651900" y="3937803"/>
            <a:ext cx="2907900" cy="974700"/>
          </a:xfrm>
          <a:prstGeom prst="rect">
            <a:avLst/>
          </a:prstGeom>
          <a:noFill/>
          <a:ln>
            <a:noFill/>
          </a:ln>
        </p:spPr>
        <p:txBody>
          <a:bodyPr anchorCtr="0" anchor="t" bIns="91425" lIns="91425" spcFirstLastPara="1" rIns="91425" wrap="square" tIns="91425">
            <a:noAutofit/>
          </a:bodyPr>
          <a:lstStyle>
            <a:lvl1pPr lvl="0" marR="72000" algn="l">
              <a:lnSpc>
                <a:spcPct val="100000"/>
              </a:lnSpc>
              <a:spcBef>
                <a:spcPts val="0"/>
              </a:spcBef>
              <a:spcAft>
                <a:spcPts val="0"/>
              </a:spcAft>
              <a:buSzPts val="1000"/>
              <a:buFont typeface="Abel"/>
              <a:buNone/>
              <a:defRPr>
                <a:latin typeface="Abel"/>
                <a:ea typeface="Abel"/>
                <a:cs typeface="Abel"/>
                <a:sym typeface="Abel"/>
              </a:defRPr>
            </a:lvl1pPr>
            <a:lvl2pPr lvl="1" algn="l">
              <a:lnSpc>
                <a:spcPct val="100000"/>
              </a:lnSpc>
              <a:spcBef>
                <a:spcPts val="0"/>
              </a:spcBef>
              <a:spcAft>
                <a:spcPts val="0"/>
              </a:spcAft>
              <a:buSzPts val="1000"/>
              <a:buFont typeface="Abel"/>
              <a:buNone/>
              <a:defRPr sz="1000">
                <a:latin typeface="Abel"/>
                <a:ea typeface="Abel"/>
                <a:cs typeface="Abel"/>
                <a:sym typeface="Abel"/>
              </a:defRPr>
            </a:lvl2pPr>
            <a:lvl3pPr lvl="2" algn="l">
              <a:lnSpc>
                <a:spcPct val="100000"/>
              </a:lnSpc>
              <a:spcBef>
                <a:spcPts val="0"/>
              </a:spcBef>
              <a:spcAft>
                <a:spcPts val="0"/>
              </a:spcAft>
              <a:buSzPts val="1000"/>
              <a:buFont typeface="Abel"/>
              <a:buNone/>
              <a:defRPr sz="1000">
                <a:latin typeface="Abel"/>
                <a:ea typeface="Abel"/>
                <a:cs typeface="Abel"/>
                <a:sym typeface="Abel"/>
              </a:defRPr>
            </a:lvl3pPr>
            <a:lvl4pPr lvl="3" algn="l">
              <a:lnSpc>
                <a:spcPct val="100000"/>
              </a:lnSpc>
              <a:spcBef>
                <a:spcPts val="0"/>
              </a:spcBef>
              <a:spcAft>
                <a:spcPts val="0"/>
              </a:spcAft>
              <a:buSzPts val="1000"/>
              <a:buFont typeface="Abel"/>
              <a:buNone/>
              <a:defRPr sz="1000">
                <a:latin typeface="Abel"/>
                <a:ea typeface="Abel"/>
                <a:cs typeface="Abel"/>
                <a:sym typeface="Abel"/>
              </a:defRPr>
            </a:lvl4pPr>
            <a:lvl5pPr lvl="4" algn="l">
              <a:lnSpc>
                <a:spcPct val="100000"/>
              </a:lnSpc>
              <a:spcBef>
                <a:spcPts val="0"/>
              </a:spcBef>
              <a:spcAft>
                <a:spcPts val="0"/>
              </a:spcAft>
              <a:buSzPts val="1000"/>
              <a:buFont typeface="Abel"/>
              <a:buNone/>
              <a:defRPr sz="1000">
                <a:latin typeface="Abel"/>
                <a:ea typeface="Abel"/>
                <a:cs typeface="Abel"/>
                <a:sym typeface="Abel"/>
              </a:defRPr>
            </a:lvl5pPr>
            <a:lvl6pPr lvl="5" algn="l">
              <a:lnSpc>
                <a:spcPct val="100000"/>
              </a:lnSpc>
              <a:spcBef>
                <a:spcPts val="0"/>
              </a:spcBef>
              <a:spcAft>
                <a:spcPts val="0"/>
              </a:spcAft>
              <a:buSzPts val="1000"/>
              <a:buFont typeface="Abel"/>
              <a:buNone/>
              <a:defRPr sz="1000">
                <a:latin typeface="Abel"/>
                <a:ea typeface="Abel"/>
                <a:cs typeface="Abel"/>
                <a:sym typeface="Abel"/>
              </a:defRPr>
            </a:lvl6pPr>
            <a:lvl7pPr lvl="6" algn="l">
              <a:lnSpc>
                <a:spcPct val="100000"/>
              </a:lnSpc>
              <a:spcBef>
                <a:spcPts val="0"/>
              </a:spcBef>
              <a:spcAft>
                <a:spcPts val="0"/>
              </a:spcAft>
              <a:buSzPts val="1000"/>
              <a:buFont typeface="Abel"/>
              <a:buNone/>
              <a:defRPr sz="1000">
                <a:latin typeface="Abel"/>
                <a:ea typeface="Abel"/>
                <a:cs typeface="Abel"/>
                <a:sym typeface="Abel"/>
              </a:defRPr>
            </a:lvl7pPr>
            <a:lvl8pPr lvl="7" algn="l">
              <a:lnSpc>
                <a:spcPct val="100000"/>
              </a:lnSpc>
              <a:spcBef>
                <a:spcPts val="0"/>
              </a:spcBef>
              <a:spcAft>
                <a:spcPts val="0"/>
              </a:spcAft>
              <a:buSzPts val="1000"/>
              <a:buFont typeface="Abel"/>
              <a:buNone/>
              <a:defRPr sz="1000">
                <a:latin typeface="Abel"/>
                <a:ea typeface="Abel"/>
                <a:cs typeface="Abel"/>
                <a:sym typeface="Abel"/>
              </a:defRPr>
            </a:lvl8pPr>
            <a:lvl9pPr lvl="8" algn="l">
              <a:lnSpc>
                <a:spcPct val="100000"/>
              </a:lnSpc>
              <a:spcBef>
                <a:spcPts val="0"/>
              </a:spcBef>
              <a:spcAft>
                <a:spcPts val="0"/>
              </a:spcAft>
              <a:buSzPts val="1000"/>
              <a:buFont typeface="Abel"/>
              <a:buNone/>
              <a:defRPr sz="1000">
                <a:latin typeface="Abel"/>
                <a:ea typeface="Abel"/>
                <a:cs typeface="Abel"/>
                <a:sym typeface="Abel"/>
              </a:defRPr>
            </a:lvl9pPr>
          </a:lstStyle>
          <a:p/>
        </p:txBody>
      </p:sp>
      <p:sp>
        <p:nvSpPr>
          <p:cNvPr id="83" name="Google Shape;83;p47"/>
          <p:cNvSpPr txBox="1"/>
          <p:nvPr>
            <p:ph idx="4" type="ctrTitle"/>
          </p:nvPr>
        </p:nvSpPr>
        <p:spPr>
          <a:xfrm>
            <a:off x="5107893" y="3365575"/>
            <a:ext cx="2619300" cy="5763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600"/>
              <a:buNone/>
              <a:defRPr b="0" sz="1600">
                <a:latin typeface="Staatliches"/>
                <a:ea typeface="Staatliches"/>
                <a:cs typeface="Staatliches"/>
                <a:sym typeface="Staatliches"/>
              </a:defRPr>
            </a:lvl1pPr>
            <a:lvl2pPr lvl="1" algn="l">
              <a:lnSpc>
                <a:spcPct val="100000"/>
              </a:lnSpc>
              <a:spcBef>
                <a:spcPts val="0"/>
              </a:spcBef>
              <a:spcAft>
                <a:spcPts val="0"/>
              </a:spcAft>
              <a:buSzPts val="1600"/>
              <a:buFont typeface="Anton"/>
              <a:buNone/>
              <a:defRPr b="0" sz="1600">
                <a:latin typeface="Anton"/>
                <a:ea typeface="Anton"/>
                <a:cs typeface="Anton"/>
                <a:sym typeface="Anton"/>
              </a:defRPr>
            </a:lvl2pPr>
            <a:lvl3pPr lvl="2" algn="l">
              <a:lnSpc>
                <a:spcPct val="100000"/>
              </a:lnSpc>
              <a:spcBef>
                <a:spcPts val="0"/>
              </a:spcBef>
              <a:spcAft>
                <a:spcPts val="0"/>
              </a:spcAft>
              <a:buSzPts val="1600"/>
              <a:buFont typeface="Anton"/>
              <a:buNone/>
              <a:defRPr b="0" sz="1600">
                <a:latin typeface="Anton"/>
                <a:ea typeface="Anton"/>
                <a:cs typeface="Anton"/>
                <a:sym typeface="Anton"/>
              </a:defRPr>
            </a:lvl3pPr>
            <a:lvl4pPr lvl="3" algn="l">
              <a:lnSpc>
                <a:spcPct val="100000"/>
              </a:lnSpc>
              <a:spcBef>
                <a:spcPts val="0"/>
              </a:spcBef>
              <a:spcAft>
                <a:spcPts val="0"/>
              </a:spcAft>
              <a:buSzPts val="1600"/>
              <a:buFont typeface="Anton"/>
              <a:buNone/>
              <a:defRPr b="0" sz="1600">
                <a:latin typeface="Anton"/>
                <a:ea typeface="Anton"/>
                <a:cs typeface="Anton"/>
                <a:sym typeface="Anton"/>
              </a:defRPr>
            </a:lvl4pPr>
            <a:lvl5pPr lvl="4" algn="l">
              <a:lnSpc>
                <a:spcPct val="100000"/>
              </a:lnSpc>
              <a:spcBef>
                <a:spcPts val="0"/>
              </a:spcBef>
              <a:spcAft>
                <a:spcPts val="0"/>
              </a:spcAft>
              <a:buSzPts val="1600"/>
              <a:buFont typeface="Anton"/>
              <a:buNone/>
              <a:defRPr b="0" sz="1600">
                <a:latin typeface="Anton"/>
                <a:ea typeface="Anton"/>
                <a:cs typeface="Anton"/>
                <a:sym typeface="Anton"/>
              </a:defRPr>
            </a:lvl5pPr>
            <a:lvl6pPr lvl="5" algn="l">
              <a:lnSpc>
                <a:spcPct val="100000"/>
              </a:lnSpc>
              <a:spcBef>
                <a:spcPts val="0"/>
              </a:spcBef>
              <a:spcAft>
                <a:spcPts val="0"/>
              </a:spcAft>
              <a:buSzPts val="1600"/>
              <a:buFont typeface="Anton"/>
              <a:buNone/>
              <a:defRPr b="0" sz="1600">
                <a:latin typeface="Anton"/>
                <a:ea typeface="Anton"/>
                <a:cs typeface="Anton"/>
                <a:sym typeface="Anton"/>
              </a:defRPr>
            </a:lvl6pPr>
            <a:lvl7pPr lvl="6" algn="l">
              <a:lnSpc>
                <a:spcPct val="100000"/>
              </a:lnSpc>
              <a:spcBef>
                <a:spcPts val="0"/>
              </a:spcBef>
              <a:spcAft>
                <a:spcPts val="0"/>
              </a:spcAft>
              <a:buSzPts val="1600"/>
              <a:buFont typeface="Anton"/>
              <a:buNone/>
              <a:defRPr b="0" sz="1600">
                <a:latin typeface="Anton"/>
                <a:ea typeface="Anton"/>
                <a:cs typeface="Anton"/>
                <a:sym typeface="Anton"/>
              </a:defRPr>
            </a:lvl7pPr>
            <a:lvl8pPr lvl="7" algn="l">
              <a:lnSpc>
                <a:spcPct val="100000"/>
              </a:lnSpc>
              <a:spcBef>
                <a:spcPts val="0"/>
              </a:spcBef>
              <a:spcAft>
                <a:spcPts val="0"/>
              </a:spcAft>
              <a:buSzPts val="1600"/>
              <a:buFont typeface="Anton"/>
              <a:buNone/>
              <a:defRPr b="0" sz="1600">
                <a:latin typeface="Anton"/>
                <a:ea typeface="Anton"/>
                <a:cs typeface="Anton"/>
                <a:sym typeface="Anton"/>
              </a:defRPr>
            </a:lvl8pPr>
            <a:lvl9pPr lvl="8" algn="l">
              <a:lnSpc>
                <a:spcPct val="100000"/>
              </a:lnSpc>
              <a:spcBef>
                <a:spcPts val="0"/>
              </a:spcBef>
              <a:spcAft>
                <a:spcPts val="0"/>
              </a:spcAft>
              <a:buSzPts val="1600"/>
              <a:buFont typeface="Anton"/>
              <a:buNone/>
              <a:defRPr b="0" sz="1600">
                <a:latin typeface="Anton"/>
                <a:ea typeface="Anton"/>
                <a:cs typeface="Anton"/>
                <a:sym typeface="Anton"/>
              </a:defRPr>
            </a:lvl9pPr>
          </a:lstStyle>
          <a:p/>
        </p:txBody>
      </p:sp>
      <p:sp>
        <p:nvSpPr>
          <p:cNvPr id="84" name="Google Shape;84;p47"/>
          <p:cNvSpPr txBox="1"/>
          <p:nvPr>
            <p:ph idx="5" type="subTitle"/>
          </p:nvPr>
        </p:nvSpPr>
        <p:spPr>
          <a:xfrm>
            <a:off x="5107893" y="3937703"/>
            <a:ext cx="2907900" cy="974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000"/>
              <a:buFont typeface="Abel"/>
              <a:buNone/>
              <a:defRPr>
                <a:latin typeface="Abel"/>
                <a:ea typeface="Abel"/>
                <a:cs typeface="Abel"/>
                <a:sym typeface="Abel"/>
              </a:defRPr>
            </a:lvl1pPr>
            <a:lvl2pPr lvl="1" algn="l">
              <a:lnSpc>
                <a:spcPct val="100000"/>
              </a:lnSpc>
              <a:spcBef>
                <a:spcPts val="0"/>
              </a:spcBef>
              <a:spcAft>
                <a:spcPts val="0"/>
              </a:spcAft>
              <a:buSzPts val="1000"/>
              <a:buFont typeface="Abel"/>
              <a:buNone/>
              <a:defRPr sz="1000">
                <a:latin typeface="Abel"/>
                <a:ea typeface="Abel"/>
                <a:cs typeface="Abel"/>
                <a:sym typeface="Abel"/>
              </a:defRPr>
            </a:lvl2pPr>
            <a:lvl3pPr lvl="2" algn="l">
              <a:lnSpc>
                <a:spcPct val="100000"/>
              </a:lnSpc>
              <a:spcBef>
                <a:spcPts val="0"/>
              </a:spcBef>
              <a:spcAft>
                <a:spcPts val="0"/>
              </a:spcAft>
              <a:buSzPts val="1000"/>
              <a:buFont typeface="Abel"/>
              <a:buNone/>
              <a:defRPr sz="1000">
                <a:latin typeface="Abel"/>
                <a:ea typeface="Abel"/>
                <a:cs typeface="Abel"/>
                <a:sym typeface="Abel"/>
              </a:defRPr>
            </a:lvl3pPr>
            <a:lvl4pPr lvl="3" algn="l">
              <a:lnSpc>
                <a:spcPct val="100000"/>
              </a:lnSpc>
              <a:spcBef>
                <a:spcPts val="0"/>
              </a:spcBef>
              <a:spcAft>
                <a:spcPts val="0"/>
              </a:spcAft>
              <a:buSzPts val="1000"/>
              <a:buFont typeface="Abel"/>
              <a:buNone/>
              <a:defRPr sz="1000">
                <a:latin typeface="Abel"/>
                <a:ea typeface="Abel"/>
                <a:cs typeface="Abel"/>
                <a:sym typeface="Abel"/>
              </a:defRPr>
            </a:lvl4pPr>
            <a:lvl5pPr lvl="4" algn="l">
              <a:lnSpc>
                <a:spcPct val="100000"/>
              </a:lnSpc>
              <a:spcBef>
                <a:spcPts val="0"/>
              </a:spcBef>
              <a:spcAft>
                <a:spcPts val="0"/>
              </a:spcAft>
              <a:buSzPts val="1000"/>
              <a:buFont typeface="Abel"/>
              <a:buNone/>
              <a:defRPr sz="1000">
                <a:latin typeface="Abel"/>
                <a:ea typeface="Abel"/>
                <a:cs typeface="Abel"/>
                <a:sym typeface="Abel"/>
              </a:defRPr>
            </a:lvl5pPr>
            <a:lvl6pPr lvl="5" algn="l">
              <a:lnSpc>
                <a:spcPct val="100000"/>
              </a:lnSpc>
              <a:spcBef>
                <a:spcPts val="0"/>
              </a:spcBef>
              <a:spcAft>
                <a:spcPts val="0"/>
              </a:spcAft>
              <a:buSzPts val="1000"/>
              <a:buFont typeface="Abel"/>
              <a:buNone/>
              <a:defRPr sz="1000">
                <a:latin typeface="Abel"/>
                <a:ea typeface="Abel"/>
                <a:cs typeface="Abel"/>
                <a:sym typeface="Abel"/>
              </a:defRPr>
            </a:lvl6pPr>
            <a:lvl7pPr lvl="6" algn="l">
              <a:lnSpc>
                <a:spcPct val="100000"/>
              </a:lnSpc>
              <a:spcBef>
                <a:spcPts val="0"/>
              </a:spcBef>
              <a:spcAft>
                <a:spcPts val="0"/>
              </a:spcAft>
              <a:buSzPts val="1000"/>
              <a:buFont typeface="Abel"/>
              <a:buNone/>
              <a:defRPr sz="1000">
                <a:latin typeface="Abel"/>
                <a:ea typeface="Abel"/>
                <a:cs typeface="Abel"/>
                <a:sym typeface="Abel"/>
              </a:defRPr>
            </a:lvl7pPr>
            <a:lvl8pPr lvl="7" algn="l">
              <a:lnSpc>
                <a:spcPct val="100000"/>
              </a:lnSpc>
              <a:spcBef>
                <a:spcPts val="0"/>
              </a:spcBef>
              <a:spcAft>
                <a:spcPts val="0"/>
              </a:spcAft>
              <a:buSzPts val="1000"/>
              <a:buFont typeface="Abel"/>
              <a:buNone/>
              <a:defRPr sz="1000">
                <a:latin typeface="Abel"/>
                <a:ea typeface="Abel"/>
                <a:cs typeface="Abel"/>
                <a:sym typeface="Abel"/>
              </a:defRPr>
            </a:lvl8pPr>
            <a:lvl9pPr lvl="8" algn="l">
              <a:lnSpc>
                <a:spcPct val="100000"/>
              </a:lnSpc>
              <a:spcBef>
                <a:spcPts val="0"/>
              </a:spcBef>
              <a:spcAft>
                <a:spcPts val="0"/>
              </a:spcAft>
              <a:buSzPts val="1000"/>
              <a:buFont typeface="Abel"/>
              <a:buNone/>
              <a:defRPr sz="1000">
                <a:latin typeface="Abel"/>
                <a:ea typeface="Abel"/>
                <a:cs typeface="Abel"/>
                <a:sym typeface="Abel"/>
              </a:defRPr>
            </a:lvl9pPr>
          </a:lstStyle>
          <a:p/>
        </p:txBody>
      </p:sp>
      <p:sp>
        <p:nvSpPr>
          <p:cNvPr id="85" name="Google Shape;85;p47"/>
          <p:cNvSpPr txBox="1"/>
          <p:nvPr>
            <p:ph idx="6" type="ctrTitle"/>
          </p:nvPr>
        </p:nvSpPr>
        <p:spPr>
          <a:xfrm>
            <a:off x="5107893" y="1663150"/>
            <a:ext cx="2784900" cy="5763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600"/>
              <a:buNone/>
              <a:defRPr b="0" sz="1600">
                <a:latin typeface="Staatliches"/>
                <a:ea typeface="Staatliches"/>
                <a:cs typeface="Staatliches"/>
                <a:sym typeface="Staatliches"/>
              </a:defRPr>
            </a:lvl1pPr>
            <a:lvl2pPr lvl="1" algn="l">
              <a:lnSpc>
                <a:spcPct val="100000"/>
              </a:lnSpc>
              <a:spcBef>
                <a:spcPts val="0"/>
              </a:spcBef>
              <a:spcAft>
                <a:spcPts val="0"/>
              </a:spcAft>
              <a:buSzPts val="1600"/>
              <a:buFont typeface="Anton"/>
              <a:buNone/>
              <a:defRPr b="0" sz="1600">
                <a:latin typeface="Anton"/>
                <a:ea typeface="Anton"/>
                <a:cs typeface="Anton"/>
                <a:sym typeface="Anton"/>
              </a:defRPr>
            </a:lvl2pPr>
            <a:lvl3pPr lvl="2" algn="l">
              <a:lnSpc>
                <a:spcPct val="100000"/>
              </a:lnSpc>
              <a:spcBef>
                <a:spcPts val="0"/>
              </a:spcBef>
              <a:spcAft>
                <a:spcPts val="0"/>
              </a:spcAft>
              <a:buSzPts val="1600"/>
              <a:buFont typeface="Anton"/>
              <a:buNone/>
              <a:defRPr b="0" sz="1600">
                <a:latin typeface="Anton"/>
                <a:ea typeface="Anton"/>
                <a:cs typeface="Anton"/>
                <a:sym typeface="Anton"/>
              </a:defRPr>
            </a:lvl3pPr>
            <a:lvl4pPr lvl="3" algn="l">
              <a:lnSpc>
                <a:spcPct val="100000"/>
              </a:lnSpc>
              <a:spcBef>
                <a:spcPts val="0"/>
              </a:spcBef>
              <a:spcAft>
                <a:spcPts val="0"/>
              </a:spcAft>
              <a:buSzPts val="1600"/>
              <a:buFont typeface="Anton"/>
              <a:buNone/>
              <a:defRPr b="0" sz="1600">
                <a:latin typeface="Anton"/>
                <a:ea typeface="Anton"/>
                <a:cs typeface="Anton"/>
                <a:sym typeface="Anton"/>
              </a:defRPr>
            </a:lvl4pPr>
            <a:lvl5pPr lvl="4" algn="l">
              <a:lnSpc>
                <a:spcPct val="100000"/>
              </a:lnSpc>
              <a:spcBef>
                <a:spcPts val="0"/>
              </a:spcBef>
              <a:spcAft>
                <a:spcPts val="0"/>
              </a:spcAft>
              <a:buSzPts val="1600"/>
              <a:buFont typeface="Anton"/>
              <a:buNone/>
              <a:defRPr b="0" sz="1600">
                <a:latin typeface="Anton"/>
                <a:ea typeface="Anton"/>
                <a:cs typeface="Anton"/>
                <a:sym typeface="Anton"/>
              </a:defRPr>
            </a:lvl5pPr>
            <a:lvl6pPr lvl="5" algn="l">
              <a:lnSpc>
                <a:spcPct val="100000"/>
              </a:lnSpc>
              <a:spcBef>
                <a:spcPts val="0"/>
              </a:spcBef>
              <a:spcAft>
                <a:spcPts val="0"/>
              </a:spcAft>
              <a:buSzPts val="1600"/>
              <a:buFont typeface="Anton"/>
              <a:buNone/>
              <a:defRPr b="0" sz="1600">
                <a:latin typeface="Anton"/>
                <a:ea typeface="Anton"/>
                <a:cs typeface="Anton"/>
                <a:sym typeface="Anton"/>
              </a:defRPr>
            </a:lvl6pPr>
            <a:lvl7pPr lvl="6" algn="l">
              <a:lnSpc>
                <a:spcPct val="100000"/>
              </a:lnSpc>
              <a:spcBef>
                <a:spcPts val="0"/>
              </a:spcBef>
              <a:spcAft>
                <a:spcPts val="0"/>
              </a:spcAft>
              <a:buSzPts val="1600"/>
              <a:buFont typeface="Anton"/>
              <a:buNone/>
              <a:defRPr b="0" sz="1600">
                <a:latin typeface="Anton"/>
                <a:ea typeface="Anton"/>
                <a:cs typeface="Anton"/>
                <a:sym typeface="Anton"/>
              </a:defRPr>
            </a:lvl7pPr>
            <a:lvl8pPr lvl="7" algn="l">
              <a:lnSpc>
                <a:spcPct val="100000"/>
              </a:lnSpc>
              <a:spcBef>
                <a:spcPts val="0"/>
              </a:spcBef>
              <a:spcAft>
                <a:spcPts val="0"/>
              </a:spcAft>
              <a:buSzPts val="1600"/>
              <a:buFont typeface="Anton"/>
              <a:buNone/>
              <a:defRPr b="0" sz="1600">
                <a:latin typeface="Anton"/>
                <a:ea typeface="Anton"/>
                <a:cs typeface="Anton"/>
                <a:sym typeface="Anton"/>
              </a:defRPr>
            </a:lvl8pPr>
            <a:lvl9pPr lvl="8" algn="l">
              <a:lnSpc>
                <a:spcPct val="100000"/>
              </a:lnSpc>
              <a:spcBef>
                <a:spcPts val="0"/>
              </a:spcBef>
              <a:spcAft>
                <a:spcPts val="0"/>
              </a:spcAft>
              <a:buSzPts val="1600"/>
              <a:buFont typeface="Anton"/>
              <a:buNone/>
              <a:defRPr b="0" sz="1600">
                <a:latin typeface="Anton"/>
                <a:ea typeface="Anton"/>
                <a:cs typeface="Anton"/>
                <a:sym typeface="Anton"/>
              </a:defRPr>
            </a:lvl9pPr>
          </a:lstStyle>
          <a:p/>
        </p:txBody>
      </p:sp>
      <p:sp>
        <p:nvSpPr>
          <p:cNvPr id="86" name="Google Shape;86;p47"/>
          <p:cNvSpPr txBox="1"/>
          <p:nvPr>
            <p:ph idx="7" type="subTitle"/>
          </p:nvPr>
        </p:nvSpPr>
        <p:spPr>
          <a:xfrm>
            <a:off x="5107893" y="2239450"/>
            <a:ext cx="2907900" cy="974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000"/>
              <a:buFont typeface="Abel"/>
              <a:buNone/>
              <a:defRPr>
                <a:latin typeface="Abel"/>
                <a:ea typeface="Abel"/>
                <a:cs typeface="Abel"/>
                <a:sym typeface="Abel"/>
              </a:defRPr>
            </a:lvl1pPr>
            <a:lvl2pPr lvl="1" algn="l">
              <a:lnSpc>
                <a:spcPct val="100000"/>
              </a:lnSpc>
              <a:spcBef>
                <a:spcPts val="0"/>
              </a:spcBef>
              <a:spcAft>
                <a:spcPts val="0"/>
              </a:spcAft>
              <a:buSzPts val="1000"/>
              <a:buFont typeface="Abel"/>
              <a:buNone/>
              <a:defRPr sz="1000">
                <a:latin typeface="Abel"/>
                <a:ea typeface="Abel"/>
                <a:cs typeface="Abel"/>
                <a:sym typeface="Abel"/>
              </a:defRPr>
            </a:lvl2pPr>
            <a:lvl3pPr lvl="2" algn="l">
              <a:lnSpc>
                <a:spcPct val="100000"/>
              </a:lnSpc>
              <a:spcBef>
                <a:spcPts val="0"/>
              </a:spcBef>
              <a:spcAft>
                <a:spcPts val="0"/>
              </a:spcAft>
              <a:buSzPts val="1000"/>
              <a:buFont typeface="Abel"/>
              <a:buNone/>
              <a:defRPr sz="1000">
                <a:latin typeface="Abel"/>
                <a:ea typeface="Abel"/>
                <a:cs typeface="Abel"/>
                <a:sym typeface="Abel"/>
              </a:defRPr>
            </a:lvl3pPr>
            <a:lvl4pPr lvl="3" algn="l">
              <a:lnSpc>
                <a:spcPct val="100000"/>
              </a:lnSpc>
              <a:spcBef>
                <a:spcPts val="0"/>
              </a:spcBef>
              <a:spcAft>
                <a:spcPts val="0"/>
              </a:spcAft>
              <a:buSzPts val="1000"/>
              <a:buFont typeface="Abel"/>
              <a:buNone/>
              <a:defRPr sz="1000">
                <a:latin typeface="Abel"/>
                <a:ea typeface="Abel"/>
                <a:cs typeface="Abel"/>
                <a:sym typeface="Abel"/>
              </a:defRPr>
            </a:lvl4pPr>
            <a:lvl5pPr lvl="4" algn="l">
              <a:lnSpc>
                <a:spcPct val="100000"/>
              </a:lnSpc>
              <a:spcBef>
                <a:spcPts val="0"/>
              </a:spcBef>
              <a:spcAft>
                <a:spcPts val="0"/>
              </a:spcAft>
              <a:buSzPts val="1000"/>
              <a:buFont typeface="Abel"/>
              <a:buNone/>
              <a:defRPr sz="1000">
                <a:latin typeface="Abel"/>
                <a:ea typeface="Abel"/>
                <a:cs typeface="Abel"/>
                <a:sym typeface="Abel"/>
              </a:defRPr>
            </a:lvl5pPr>
            <a:lvl6pPr lvl="5" algn="l">
              <a:lnSpc>
                <a:spcPct val="100000"/>
              </a:lnSpc>
              <a:spcBef>
                <a:spcPts val="0"/>
              </a:spcBef>
              <a:spcAft>
                <a:spcPts val="0"/>
              </a:spcAft>
              <a:buSzPts val="1000"/>
              <a:buFont typeface="Abel"/>
              <a:buNone/>
              <a:defRPr sz="1000">
                <a:latin typeface="Abel"/>
                <a:ea typeface="Abel"/>
                <a:cs typeface="Abel"/>
                <a:sym typeface="Abel"/>
              </a:defRPr>
            </a:lvl6pPr>
            <a:lvl7pPr lvl="6" algn="l">
              <a:lnSpc>
                <a:spcPct val="100000"/>
              </a:lnSpc>
              <a:spcBef>
                <a:spcPts val="0"/>
              </a:spcBef>
              <a:spcAft>
                <a:spcPts val="0"/>
              </a:spcAft>
              <a:buSzPts val="1000"/>
              <a:buFont typeface="Abel"/>
              <a:buNone/>
              <a:defRPr sz="1000">
                <a:latin typeface="Abel"/>
                <a:ea typeface="Abel"/>
                <a:cs typeface="Abel"/>
                <a:sym typeface="Abel"/>
              </a:defRPr>
            </a:lvl7pPr>
            <a:lvl8pPr lvl="7" algn="l">
              <a:lnSpc>
                <a:spcPct val="100000"/>
              </a:lnSpc>
              <a:spcBef>
                <a:spcPts val="0"/>
              </a:spcBef>
              <a:spcAft>
                <a:spcPts val="0"/>
              </a:spcAft>
              <a:buSzPts val="1000"/>
              <a:buFont typeface="Abel"/>
              <a:buNone/>
              <a:defRPr sz="1000">
                <a:latin typeface="Abel"/>
                <a:ea typeface="Abel"/>
                <a:cs typeface="Abel"/>
                <a:sym typeface="Abel"/>
              </a:defRPr>
            </a:lvl8pPr>
            <a:lvl9pPr lvl="8" algn="l">
              <a:lnSpc>
                <a:spcPct val="100000"/>
              </a:lnSpc>
              <a:spcBef>
                <a:spcPts val="0"/>
              </a:spcBef>
              <a:spcAft>
                <a:spcPts val="0"/>
              </a:spcAft>
              <a:buSzPts val="1000"/>
              <a:buFont typeface="Abel"/>
              <a:buNone/>
              <a:defRPr sz="1000">
                <a:latin typeface="Abel"/>
                <a:ea typeface="Abel"/>
                <a:cs typeface="Abel"/>
                <a:sym typeface="Abel"/>
              </a:defRPr>
            </a:lvl9pPr>
          </a:lstStyle>
          <a:p/>
        </p:txBody>
      </p:sp>
      <p:sp>
        <p:nvSpPr>
          <p:cNvPr id="87" name="Google Shape;87;p47"/>
          <p:cNvSpPr/>
          <p:nvPr/>
        </p:nvSpPr>
        <p:spPr>
          <a:xfrm>
            <a:off x="3513575" y="353425"/>
            <a:ext cx="5672400" cy="529500"/>
          </a:xfrm>
          <a:prstGeom prst="roundRect">
            <a:avLst>
              <a:gd fmla="val 19858"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p47"/>
          <p:cNvSpPr/>
          <p:nvPr/>
        </p:nvSpPr>
        <p:spPr>
          <a:xfrm>
            <a:off x="3569775" y="409006"/>
            <a:ext cx="5616300" cy="529500"/>
          </a:xfrm>
          <a:prstGeom prst="roundRect">
            <a:avLst>
              <a:gd fmla="val 11897" name="adj"/>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 name="Google Shape;89;p47"/>
          <p:cNvSpPr txBox="1"/>
          <p:nvPr>
            <p:ph idx="8" type="ctrTitle"/>
          </p:nvPr>
        </p:nvSpPr>
        <p:spPr>
          <a:xfrm>
            <a:off x="5180650" y="457300"/>
            <a:ext cx="3194700" cy="4812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Clr>
                <a:srgbClr val="2D406A"/>
              </a:buClr>
              <a:buSzPts val="2400"/>
              <a:buNone/>
              <a:defRPr b="0" sz="1800">
                <a:latin typeface="Staatliches"/>
                <a:ea typeface="Staatliches"/>
                <a:cs typeface="Staatliches"/>
                <a:sym typeface="Staatliches"/>
              </a:defRPr>
            </a:lvl1pPr>
            <a:lvl2pPr lvl="1" algn="ctr">
              <a:lnSpc>
                <a:spcPct val="100000"/>
              </a:lnSpc>
              <a:spcBef>
                <a:spcPts val="0"/>
              </a:spcBef>
              <a:spcAft>
                <a:spcPts val="0"/>
              </a:spcAft>
              <a:buClr>
                <a:srgbClr val="338987"/>
              </a:buClr>
              <a:buSzPts val="1800"/>
              <a:buNone/>
              <a:defRPr b="0" sz="1800">
                <a:solidFill>
                  <a:srgbClr val="338987"/>
                </a:solidFill>
              </a:defRPr>
            </a:lvl2pPr>
            <a:lvl3pPr lvl="2" algn="ctr">
              <a:lnSpc>
                <a:spcPct val="100000"/>
              </a:lnSpc>
              <a:spcBef>
                <a:spcPts val="0"/>
              </a:spcBef>
              <a:spcAft>
                <a:spcPts val="0"/>
              </a:spcAft>
              <a:buClr>
                <a:srgbClr val="338987"/>
              </a:buClr>
              <a:buSzPts val="1800"/>
              <a:buNone/>
              <a:defRPr b="0" sz="1800">
                <a:solidFill>
                  <a:srgbClr val="338987"/>
                </a:solidFill>
              </a:defRPr>
            </a:lvl3pPr>
            <a:lvl4pPr lvl="3" algn="ctr">
              <a:lnSpc>
                <a:spcPct val="100000"/>
              </a:lnSpc>
              <a:spcBef>
                <a:spcPts val="0"/>
              </a:spcBef>
              <a:spcAft>
                <a:spcPts val="0"/>
              </a:spcAft>
              <a:buClr>
                <a:srgbClr val="338987"/>
              </a:buClr>
              <a:buSzPts val="1800"/>
              <a:buNone/>
              <a:defRPr b="0" sz="1800">
                <a:solidFill>
                  <a:srgbClr val="338987"/>
                </a:solidFill>
              </a:defRPr>
            </a:lvl4pPr>
            <a:lvl5pPr lvl="4" algn="ctr">
              <a:lnSpc>
                <a:spcPct val="100000"/>
              </a:lnSpc>
              <a:spcBef>
                <a:spcPts val="0"/>
              </a:spcBef>
              <a:spcAft>
                <a:spcPts val="0"/>
              </a:spcAft>
              <a:buClr>
                <a:srgbClr val="338987"/>
              </a:buClr>
              <a:buSzPts val="1800"/>
              <a:buNone/>
              <a:defRPr b="0" sz="1800">
                <a:solidFill>
                  <a:srgbClr val="338987"/>
                </a:solidFill>
              </a:defRPr>
            </a:lvl5pPr>
            <a:lvl6pPr lvl="5" algn="ctr">
              <a:lnSpc>
                <a:spcPct val="100000"/>
              </a:lnSpc>
              <a:spcBef>
                <a:spcPts val="0"/>
              </a:spcBef>
              <a:spcAft>
                <a:spcPts val="0"/>
              </a:spcAft>
              <a:buClr>
                <a:srgbClr val="338987"/>
              </a:buClr>
              <a:buSzPts val="1800"/>
              <a:buNone/>
              <a:defRPr b="0" sz="1800">
                <a:solidFill>
                  <a:srgbClr val="338987"/>
                </a:solidFill>
              </a:defRPr>
            </a:lvl6pPr>
            <a:lvl7pPr lvl="6" algn="ctr">
              <a:lnSpc>
                <a:spcPct val="100000"/>
              </a:lnSpc>
              <a:spcBef>
                <a:spcPts val="0"/>
              </a:spcBef>
              <a:spcAft>
                <a:spcPts val="0"/>
              </a:spcAft>
              <a:buClr>
                <a:srgbClr val="338987"/>
              </a:buClr>
              <a:buSzPts val="1800"/>
              <a:buNone/>
              <a:defRPr b="0" sz="1800">
                <a:solidFill>
                  <a:srgbClr val="338987"/>
                </a:solidFill>
              </a:defRPr>
            </a:lvl7pPr>
            <a:lvl8pPr lvl="7" algn="ctr">
              <a:lnSpc>
                <a:spcPct val="100000"/>
              </a:lnSpc>
              <a:spcBef>
                <a:spcPts val="0"/>
              </a:spcBef>
              <a:spcAft>
                <a:spcPts val="0"/>
              </a:spcAft>
              <a:buClr>
                <a:srgbClr val="338987"/>
              </a:buClr>
              <a:buSzPts val="1800"/>
              <a:buNone/>
              <a:defRPr b="0" sz="1800">
                <a:solidFill>
                  <a:srgbClr val="338987"/>
                </a:solidFill>
              </a:defRPr>
            </a:lvl8pPr>
            <a:lvl9pPr lvl="8" algn="ctr">
              <a:lnSpc>
                <a:spcPct val="100000"/>
              </a:lnSpc>
              <a:spcBef>
                <a:spcPts val="0"/>
              </a:spcBef>
              <a:spcAft>
                <a:spcPts val="0"/>
              </a:spcAft>
              <a:buClr>
                <a:srgbClr val="338987"/>
              </a:buClr>
              <a:buSzPts val="1800"/>
              <a:buNone/>
              <a:defRPr b="0" sz="1800">
                <a:solidFill>
                  <a:srgbClr val="338987"/>
                </a:solidFill>
              </a:defRPr>
            </a:lvl9pPr>
          </a:lstStyle>
          <a:p/>
        </p:txBody>
      </p:sp>
      <p:sp>
        <p:nvSpPr>
          <p:cNvPr id="90" name="Google Shape;90;p4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TEXT 1">
  <p:cSld name="CUSTOM_6_1_1_1_1">
    <p:bg>
      <p:bgPr>
        <a:solidFill>
          <a:schemeClr val="dk1"/>
        </a:solidFill>
      </p:bgPr>
    </p:bg>
    <p:spTree>
      <p:nvGrpSpPr>
        <p:cNvPr id="91" name="Shape 91"/>
        <p:cNvGrpSpPr/>
        <p:nvPr/>
      </p:nvGrpSpPr>
      <p:grpSpPr>
        <a:xfrm>
          <a:off x="0" y="0"/>
          <a:ext cx="0" cy="0"/>
          <a:chOff x="0" y="0"/>
          <a:chExt cx="0" cy="0"/>
        </a:xfrm>
      </p:grpSpPr>
      <p:sp>
        <p:nvSpPr>
          <p:cNvPr id="92" name="Google Shape;92;p49"/>
          <p:cNvSpPr txBox="1"/>
          <p:nvPr>
            <p:ph type="ctrTitle"/>
          </p:nvPr>
        </p:nvSpPr>
        <p:spPr>
          <a:xfrm>
            <a:off x="5641825" y="1658275"/>
            <a:ext cx="2655600" cy="18270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rgbClr val="2D406A"/>
              </a:buClr>
              <a:buSzPts val="4800"/>
              <a:buNone/>
              <a:defRPr b="0" sz="3600">
                <a:latin typeface="Staatliches"/>
                <a:ea typeface="Staatliches"/>
                <a:cs typeface="Staatliches"/>
                <a:sym typeface="Staatliches"/>
              </a:defRPr>
            </a:lvl1pPr>
            <a:lvl2pPr lvl="1" algn="ctr">
              <a:lnSpc>
                <a:spcPct val="100000"/>
              </a:lnSpc>
              <a:spcBef>
                <a:spcPts val="0"/>
              </a:spcBef>
              <a:spcAft>
                <a:spcPts val="0"/>
              </a:spcAft>
              <a:buClr>
                <a:srgbClr val="338987"/>
              </a:buClr>
              <a:buSzPts val="4800"/>
              <a:buNone/>
              <a:defRPr b="0" sz="4800">
                <a:solidFill>
                  <a:srgbClr val="338987"/>
                </a:solidFill>
              </a:defRPr>
            </a:lvl2pPr>
            <a:lvl3pPr lvl="2" algn="ctr">
              <a:lnSpc>
                <a:spcPct val="100000"/>
              </a:lnSpc>
              <a:spcBef>
                <a:spcPts val="0"/>
              </a:spcBef>
              <a:spcAft>
                <a:spcPts val="0"/>
              </a:spcAft>
              <a:buClr>
                <a:srgbClr val="338987"/>
              </a:buClr>
              <a:buSzPts val="4800"/>
              <a:buNone/>
              <a:defRPr b="0" sz="4800">
                <a:solidFill>
                  <a:srgbClr val="338987"/>
                </a:solidFill>
              </a:defRPr>
            </a:lvl3pPr>
            <a:lvl4pPr lvl="3" algn="ctr">
              <a:lnSpc>
                <a:spcPct val="100000"/>
              </a:lnSpc>
              <a:spcBef>
                <a:spcPts val="0"/>
              </a:spcBef>
              <a:spcAft>
                <a:spcPts val="0"/>
              </a:spcAft>
              <a:buClr>
                <a:srgbClr val="338987"/>
              </a:buClr>
              <a:buSzPts val="4800"/>
              <a:buNone/>
              <a:defRPr b="0" sz="4800">
                <a:solidFill>
                  <a:srgbClr val="338987"/>
                </a:solidFill>
              </a:defRPr>
            </a:lvl4pPr>
            <a:lvl5pPr lvl="4" algn="ctr">
              <a:lnSpc>
                <a:spcPct val="100000"/>
              </a:lnSpc>
              <a:spcBef>
                <a:spcPts val="0"/>
              </a:spcBef>
              <a:spcAft>
                <a:spcPts val="0"/>
              </a:spcAft>
              <a:buClr>
                <a:srgbClr val="338987"/>
              </a:buClr>
              <a:buSzPts val="4800"/>
              <a:buNone/>
              <a:defRPr b="0" sz="4800">
                <a:solidFill>
                  <a:srgbClr val="338987"/>
                </a:solidFill>
              </a:defRPr>
            </a:lvl5pPr>
            <a:lvl6pPr lvl="5" algn="ctr">
              <a:lnSpc>
                <a:spcPct val="100000"/>
              </a:lnSpc>
              <a:spcBef>
                <a:spcPts val="0"/>
              </a:spcBef>
              <a:spcAft>
                <a:spcPts val="0"/>
              </a:spcAft>
              <a:buClr>
                <a:srgbClr val="338987"/>
              </a:buClr>
              <a:buSzPts val="4800"/>
              <a:buNone/>
              <a:defRPr b="0" sz="4800">
                <a:solidFill>
                  <a:srgbClr val="338987"/>
                </a:solidFill>
              </a:defRPr>
            </a:lvl6pPr>
            <a:lvl7pPr lvl="6" algn="ctr">
              <a:lnSpc>
                <a:spcPct val="100000"/>
              </a:lnSpc>
              <a:spcBef>
                <a:spcPts val="0"/>
              </a:spcBef>
              <a:spcAft>
                <a:spcPts val="0"/>
              </a:spcAft>
              <a:buClr>
                <a:srgbClr val="338987"/>
              </a:buClr>
              <a:buSzPts val="4800"/>
              <a:buNone/>
              <a:defRPr b="0" sz="4800">
                <a:solidFill>
                  <a:srgbClr val="338987"/>
                </a:solidFill>
              </a:defRPr>
            </a:lvl7pPr>
            <a:lvl8pPr lvl="7" algn="ctr">
              <a:lnSpc>
                <a:spcPct val="100000"/>
              </a:lnSpc>
              <a:spcBef>
                <a:spcPts val="0"/>
              </a:spcBef>
              <a:spcAft>
                <a:spcPts val="0"/>
              </a:spcAft>
              <a:buClr>
                <a:srgbClr val="338987"/>
              </a:buClr>
              <a:buSzPts val="4800"/>
              <a:buNone/>
              <a:defRPr b="0" sz="4800">
                <a:solidFill>
                  <a:srgbClr val="338987"/>
                </a:solidFill>
              </a:defRPr>
            </a:lvl8pPr>
            <a:lvl9pPr lvl="8" algn="ctr">
              <a:lnSpc>
                <a:spcPct val="100000"/>
              </a:lnSpc>
              <a:spcBef>
                <a:spcPts val="0"/>
              </a:spcBef>
              <a:spcAft>
                <a:spcPts val="0"/>
              </a:spcAft>
              <a:buClr>
                <a:srgbClr val="338987"/>
              </a:buClr>
              <a:buSzPts val="4800"/>
              <a:buNone/>
              <a:defRPr b="0" sz="4800">
                <a:solidFill>
                  <a:srgbClr val="338987"/>
                </a:solidFill>
              </a:defRPr>
            </a:lvl9pPr>
          </a:lstStyle>
          <a:p/>
        </p:txBody>
      </p:sp>
      <p:grpSp>
        <p:nvGrpSpPr>
          <p:cNvPr id="93" name="Google Shape;93;p49"/>
          <p:cNvGrpSpPr/>
          <p:nvPr/>
        </p:nvGrpSpPr>
        <p:grpSpPr>
          <a:xfrm>
            <a:off x="429933" y="1083300"/>
            <a:ext cx="4465655" cy="3077192"/>
            <a:chOff x="1211784" y="1483576"/>
            <a:chExt cx="6753864" cy="2714770"/>
          </a:xfrm>
        </p:grpSpPr>
        <p:sp>
          <p:nvSpPr>
            <p:cNvPr id="94" name="Google Shape;94;p49"/>
            <p:cNvSpPr/>
            <p:nvPr/>
          </p:nvSpPr>
          <p:spPr>
            <a:xfrm>
              <a:off x="1211784" y="1575146"/>
              <a:ext cx="6648000" cy="2623200"/>
            </a:xfrm>
            <a:prstGeom prst="roundRect">
              <a:avLst>
                <a:gd fmla="val 4313"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 name="Google Shape;95;p49"/>
            <p:cNvSpPr/>
            <p:nvPr/>
          </p:nvSpPr>
          <p:spPr>
            <a:xfrm>
              <a:off x="1317648" y="1483576"/>
              <a:ext cx="6648000" cy="2623200"/>
            </a:xfrm>
            <a:prstGeom prst="roundRect">
              <a:avLst>
                <a:gd fmla="val 4313" name="adj"/>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6" name="Google Shape;96;p4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DESIGN ">
  <p:cSld name="CUSTOM_6_1_1_2">
    <p:bg>
      <p:bgPr>
        <a:solidFill>
          <a:schemeClr val="dk1"/>
        </a:solidFill>
      </p:bgPr>
    </p:bg>
    <p:spTree>
      <p:nvGrpSpPr>
        <p:cNvPr id="97" name="Shape 97"/>
        <p:cNvGrpSpPr/>
        <p:nvPr/>
      </p:nvGrpSpPr>
      <p:grpSpPr>
        <a:xfrm>
          <a:off x="0" y="0"/>
          <a:ext cx="0" cy="0"/>
          <a:chOff x="0" y="0"/>
          <a:chExt cx="0" cy="0"/>
        </a:xfrm>
      </p:grpSpPr>
      <p:sp>
        <p:nvSpPr>
          <p:cNvPr id="98" name="Google Shape;98;p50"/>
          <p:cNvSpPr/>
          <p:nvPr/>
        </p:nvSpPr>
        <p:spPr>
          <a:xfrm>
            <a:off x="3513575" y="353425"/>
            <a:ext cx="5672400" cy="529500"/>
          </a:xfrm>
          <a:prstGeom prst="roundRect">
            <a:avLst>
              <a:gd fmla="val 19858"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 name="Google Shape;99;p50"/>
          <p:cNvSpPr/>
          <p:nvPr/>
        </p:nvSpPr>
        <p:spPr>
          <a:xfrm>
            <a:off x="3569775" y="409006"/>
            <a:ext cx="5616300" cy="529500"/>
          </a:xfrm>
          <a:prstGeom prst="roundRect">
            <a:avLst>
              <a:gd fmla="val 11897" name="adj"/>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 name="Google Shape;100;p50"/>
          <p:cNvSpPr txBox="1"/>
          <p:nvPr>
            <p:ph type="ctrTitle"/>
          </p:nvPr>
        </p:nvSpPr>
        <p:spPr>
          <a:xfrm>
            <a:off x="5180650" y="457300"/>
            <a:ext cx="3194700" cy="4812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Clr>
                <a:srgbClr val="2D406A"/>
              </a:buClr>
              <a:buSzPts val="2400"/>
              <a:buNone/>
              <a:defRPr b="0" sz="1800">
                <a:latin typeface="Staatliches"/>
                <a:ea typeface="Staatliches"/>
                <a:cs typeface="Staatliches"/>
                <a:sym typeface="Staatliches"/>
              </a:defRPr>
            </a:lvl1pPr>
            <a:lvl2pPr lvl="1" algn="ctr">
              <a:lnSpc>
                <a:spcPct val="100000"/>
              </a:lnSpc>
              <a:spcBef>
                <a:spcPts val="0"/>
              </a:spcBef>
              <a:spcAft>
                <a:spcPts val="0"/>
              </a:spcAft>
              <a:buClr>
                <a:srgbClr val="338987"/>
              </a:buClr>
              <a:buSzPts val="1800"/>
              <a:buNone/>
              <a:defRPr b="0" sz="1800">
                <a:solidFill>
                  <a:srgbClr val="338987"/>
                </a:solidFill>
              </a:defRPr>
            </a:lvl2pPr>
            <a:lvl3pPr lvl="2" algn="ctr">
              <a:lnSpc>
                <a:spcPct val="100000"/>
              </a:lnSpc>
              <a:spcBef>
                <a:spcPts val="0"/>
              </a:spcBef>
              <a:spcAft>
                <a:spcPts val="0"/>
              </a:spcAft>
              <a:buClr>
                <a:srgbClr val="338987"/>
              </a:buClr>
              <a:buSzPts val="1800"/>
              <a:buNone/>
              <a:defRPr b="0" sz="1800">
                <a:solidFill>
                  <a:srgbClr val="338987"/>
                </a:solidFill>
              </a:defRPr>
            </a:lvl3pPr>
            <a:lvl4pPr lvl="3" algn="ctr">
              <a:lnSpc>
                <a:spcPct val="100000"/>
              </a:lnSpc>
              <a:spcBef>
                <a:spcPts val="0"/>
              </a:spcBef>
              <a:spcAft>
                <a:spcPts val="0"/>
              </a:spcAft>
              <a:buClr>
                <a:srgbClr val="338987"/>
              </a:buClr>
              <a:buSzPts val="1800"/>
              <a:buNone/>
              <a:defRPr b="0" sz="1800">
                <a:solidFill>
                  <a:srgbClr val="338987"/>
                </a:solidFill>
              </a:defRPr>
            </a:lvl4pPr>
            <a:lvl5pPr lvl="4" algn="ctr">
              <a:lnSpc>
                <a:spcPct val="100000"/>
              </a:lnSpc>
              <a:spcBef>
                <a:spcPts val="0"/>
              </a:spcBef>
              <a:spcAft>
                <a:spcPts val="0"/>
              </a:spcAft>
              <a:buClr>
                <a:srgbClr val="338987"/>
              </a:buClr>
              <a:buSzPts val="1800"/>
              <a:buNone/>
              <a:defRPr b="0" sz="1800">
                <a:solidFill>
                  <a:srgbClr val="338987"/>
                </a:solidFill>
              </a:defRPr>
            </a:lvl5pPr>
            <a:lvl6pPr lvl="5" algn="ctr">
              <a:lnSpc>
                <a:spcPct val="100000"/>
              </a:lnSpc>
              <a:spcBef>
                <a:spcPts val="0"/>
              </a:spcBef>
              <a:spcAft>
                <a:spcPts val="0"/>
              </a:spcAft>
              <a:buClr>
                <a:srgbClr val="338987"/>
              </a:buClr>
              <a:buSzPts val="1800"/>
              <a:buNone/>
              <a:defRPr b="0" sz="1800">
                <a:solidFill>
                  <a:srgbClr val="338987"/>
                </a:solidFill>
              </a:defRPr>
            </a:lvl6pPr>
            <a:lvl7pPr lvl="6" algn="ctr">
              <a:lnSpc>
                <a:spcPct val="100000"/>
              </a:lnSpc>
              <a:spcBef>
                <a:spcPts val="0"/>
              </a:spcBef>
              <a:spcAft>
                <a:spcPts val="0"/>
              </a:spcAft>
              <a:buClr>
                <a:srgbClr val="338987"/>
              </a:buClr>
              <a:buSzPts val="1800"/>
              <a:buNone/>
              <a:defRPr b="0" sz="1800">
                <a:solidFill>
                  <a:srgbClr val="338987"/>
                </a:solidFill>
              </a:defRPr>
            </a:lvl7pPr>
            <a:lvl8pPr lvl="7" algn="ctr">
              <a:lnSpc>
                <a:spcPct val="100000"/>
              </a:lnSpc>
              <a:spcBef>
                <a:spcPts val="0"/>
              </a:spcBef>
              <a:spcAft>
                <a:spcPts val="0"/>
              </a:spcAft>
              <a:buClr>
                <a:srgbClr val="338987"/>
              </a:buClr>
              <a:buSzPts val="1800"/>
              <a:buNone/>
              <a:defRPr b="0" sz="1800">
                <a:solidFill>
                  <a:srgbClr val="338987"/>
                </a:solidFill>
              </a:defRPr>
            </a:lvl8pPr>
            <a:lvl9pPr lvl="8" algn="ctr">
              <a:lnSpc>
                <a:spcPct val="100000"/>
              </a:lnSpc>
              <a:spcBef>
                <a:spcPts val="0"/>
              </a:spcBef>
              <a:spcAft>
                <a:spcPts val="0"/>
              </a:spcAft>
              <a:buClr>
                <a:srgbClr val="338987"/>
              </a:buClr>
              <a:buSzPts val="1800"/>
              <a:buNone/>
              <a:defRPr b="0" sz="1800">
                <a:solidFill>
                  <a:srgbClr val="338987"/>
                </a:solidFill>
              </a:defRPr>
            </a:lvl9pPr>
          </a:lstStyle>
          <a:p/>
        </p:txBody>
      </p:sp>
      <p:sp>
        <p:nvSpPr>
          <p:cNvPr id="101" name="Google Shape;101;p5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IX COLUMNS">
  <p:cSld name="CUSTOM_6_1_1_2_1_1_1">
    <p:bg>
      <p:bgPr>
        <a:solidFill>
          <a:schemeClr val="dk1"/>
        </a:solidFill>
      </p:bgPr>
    </p:bg>
    <p:spTree>
      <p:nvGrpSpPr>
        <p:cNvPr id="102" name="Shape 102"/>
        <p:cNvGrpSpPr/>
        <p:nvPr/>
      </p:nvGrpSpPr>
      <p:grpSpPr>
        <a:xfrm>
          <a:off x="0" y="0"/>
          <a:ext cx="0" cy="0"/>
          <a:chOff x="0" y="0"/>
          <a:chExt cx="0" cy="0"/>
        </a:xfrm>
      </p:grpSpPr>
      <p:sp>
        <p:nvSpPr>
          <p:cNvPr id="103" name="Google Shape;103;p52"/>
          <p:cNvSpPr/>
          <p:nvPr/>
        </p:nvSpPr>
        <p:spPr>
          <a:xfrm>
            <a:off x="3513575" y="353425"/>
            <a:ext cx="5672400" cy="529500"/>
          </a:xfrm>
          <a:prstGeom prst="roundRect">
            <a:avLst>
              <a:gd fmla="val 19858"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 name="Google Shape;104;p52"/>
          <p:cNvSpPr/>
          <p:nvPr/>
        </p:nvSpPr>
        <p:spPr>
          <a:xfrm>
            <a:off x="3569775" y="409006"/>
            <a:ext cx="5616300" cy="529500"/>
          </a:xfrm>
          <a:prstGeom prst="roundRect">
            <a:avLst>
              <a:gd fmla="val 11897" name="adj"/>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 name="Google Shape;105;p52"/>
          <p:cNvSpPr txBox="1"/>
          <p:nvPr>
            <p:ph type="ctrTitle"/>
          </p:nvPr>
        </p:nvSpPr>
        <p:spPr>
          <a:xfrm>
            <a:off x="5180650" y="457300"/>
            <a:ext cx="3194700" cy="4812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Clr>
                <a:srgbClr val="2D406A"/>
              </a:buClr>
              <a:buSzPts val="2400"/>
              <a:buNone/>
              <a:defRPr b="0" sz="1800">
                <a:latin typeface="Staatliches"/>
                <a:ea typeface="Staatliches"/>
                <a:cs typeface="Staatliches"/>
                <a:sym typeface="Staatliches"/>
              </a:defRPr>
            </a:lvl1pPr>
            <a:lvl2pPr lvl="1" algn="ctr">
              <a:lnSpc>
                <a:spcPct val="100000"/>
              </a:lnSpc>
              <a:spcBef>
                <a:spcPts val="0"/>
              </a:spcBef>
              <a:spcAft>
                <a:spcPts val="0"/>
              </a:spcAft>
              <a:buClr>
                <a:srgbClr val="338987"/>
              </a:buClr>
              <a:buSzPts val="1800"/>
              <a:buNone/>
              <a:defRPr b="0" sz="1800">
                <a:solidFill>
                  <a:srgbClr val="338987"/>
                </a:solidFill>
              </a:defRPr>
            </a:lvl2pPr>
            <a:lvl3pPr lvl="2" algn="ctr">
              <a:lnSpc>
                <a:spcPct val="100000"/>
              </a:lnSpc>
              <a:spcBef>
                <a:spcPts val="0"/>
              </a:spcBef>
              <a:spcAft>
                <a:spcPts val="0"/>
              </a:spcAft>
              <a:buClr>
                <a:srgbClr val="338987"/>
              </a:buClr>
              <a:buSzPts val="1800"/>
              <a:buNone/>
              <a:defRPr b="0" sz="1800">
                <a:solidFill>
                  <a:srgbClr val="338987"/>
                </a:solidFill>
              </a:defRPr>
            </a:lvl3pPr>
            <a:lvl4pPr lvl="3" algn="ctr">
              <a:lnSpc>
                <a:spcPct val="100000"/>
              </a:lnSpc>
              <a:spcBef>
                <a:spcPts val="0"/>
              </a:spcBef>
              <a:spcAft>
                <a:spcPts val="0"/>
              </a:spcAft>
              <a:buClr>
                <a:srgbClr val="338987"/>
              </a:buClr>
              <a:buSzPts val="1800"/>
              <a:buNone/>
              <a:defRPr b="0" sz="1800">
                <a:solidFill>
                  <a:srgbClr val="338987"/>
                </a:solidFill>
              </a:defRPr>
            </a:lvl4pPr>
            <a:lvl5pPr lvl="4" algn="ctr">
              <a:lnSpc>
                <a:spcPct val="100000"/>
              </a:lnSpc>
              <a:spcBef>
                <a:spcPts val="0"/>
              </a:spcBef>
              <a:spcAft>
                <a:spcPts val="0"/>
              </a:spcAft>
              <a:buClr>
                <a:srgbClr val="338987"/>
              </a:buClr>
              <a:buSzPts val="1800"/>
              <a:buNone/>
              <a:defRPr b="0" sz="1800">
                <a:solidFill>
                  <a:srgbClr val="338987"/>
                </a:solidFill>
              </a:defRPr>
            </a:lvl5pPr>
            <a:lvl6pPr lvl="5" algn="ctr">
              <a:lnSpc>
                <a:spcPct val="100000"/>
              </a:lnSpc>
              <a:spcBef>
                <a:spcPts val="0"/>
              </a:spcBef>
              <a:spcAft>
                <a:spcPts val="0"/>
              </a:spcAft>
              <a:buClr>
                <a:srgbClr val="338987"/>
              </a:buClr>
              <a:buSzPts val="1800"/>
              <a:buNone/>
              <a:defRPr b="0" sz="1800">
                <a:solidFill>
                  <a:srgbClr val="338987"/>
                </a:solidFill>
              </a:defRPr>
            </a:lvl6pPr>
            <a:lvl7pPr lvl="6" algn="ctr">
              <a:lnSpc>
                <a:spcPct val="100000"/>
              </a:lnSpc>
              <a:spcBef>
                <a:spcPts val="0"/>
              </a:spcBef>
              <a:spcAft>
                <a:spcPts val="0"/>
              </a:spcAft>
              <a:buClr>
                <a:srgbClr val="338987"/>
              </a:buClr>
              <a:buSzPts val="1800"/>
              <a:buNone/>
              <a:defRPr b="0" sz="1800">
                <a:solidFill>
                  <a:srgbClr val="338987"/>
                </a:solidFill>
              </a:defRPr>
            </a:lvl7pPr>
            <a:lvl8pPr lvl="7" algn="ctr">
              <a:lnSpc>
                <a:spcPct val="100000"/>
              </a:lnSpc>
              <a:spcBef>
                <a:spcPts val="0"/>
              </a:spcBef>
              <a:spcAft>
                <a:spcPts val="0"/>
              </a:spcAft>
              <a:buClr>
                <a:srgbClr val="338987"/>
              </a:buClr>
              <a:buSzPts val="1800"/>
              <a:buNone/>
              <a:defRPr b="0" sz="1800">
                <a:solidFill>
                  <a:srgbClr val="338987"/>
                </a:solidFill>
              </a:defRPr>
            </a:lvl8pPr>
            <a:lvl9pPr lvl="8" algn="ctr">
              <a:lnSpc>
                <a:spcPct val="100000"/>
              </a:lnSpc>
              <a:spcBef>
                <a:spcPts val="0"/>
              </a:spcBef>
              <a:spcAft>
                <a:spcPts val="0"/>
              </a:spcAft>
              <a:buClr>
                <a:srgbClr val="338987"/>
              </a:buClr>
              <a:buSzPts val="1800"/>
              <a:buNone/>
              <a:defRPr b="0" sz="1800">
                <a:solidFill>
                  <a:srgbClr val="338987"/>
                </a:solidFill>
              </a:defRPr>
            </a:lvl9pPr>
          </a:lstStyle>
          <a:p/>
        </p:txBody>
      </p:sp>
      <p:sp>
        <p:nvSpPr>
          <p:cNvPr id="106" name="Google Shape;106;p52"/>
          <p:cNvSpPr txBox="1"/>
          <p:nvPr>
            <p:ph idx="2" type="title"/>
          </p:nvPr>
        </p:nvSpPr>
        <p:spPr>
          <a:xfrm>
            <a:off x="967226" y="1988923"/>
            <a:ext cx="1841400" cy="401700"/>
          </a:xfrm>
          <a:prstGeom prst="rect">
            <a:avLst/>
          </a:prstGeom>
          <a:noFill/>
          <a:ln>
            <a:noFill/>
          </a:ln>
        </p:spPr>
        <p:txBody>
          <a:bodyPr anchorCtr="0" anchor="b" bIns="0" lIns="0" spcFirstLastPara="1" rIns="0" wrap="square" tIns="0">
            <a:noAutofit/>
          </a:bodyPr>
          <a:lstStyle>
            <a:lvl1pPr lvl="0" algn="ctr">
              <a:lnSpc>
                <a:spcPct val="100000"/>
              </a:lnSpc>
              <a:spcBef>
                <a:spcPts val="0"/>
              </a:spcBef>
              <a:spcAft>
                <a:spcPts val="0"/>
              </a:spcAft>
              <a:buSzPts val="1400"/>
              <a:buNone/>
              <a:defRPr i="0" sz="1200"/>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p:txBody>
      </p:sp>
      <p:sp>
        <p:nvSpPr>
          <p:cNvPr id="107" name="Google Shape;107;p52"/>
          <p:cNvSpPr txBox="1"/>
          <p:nvPr>
            <p:ph idx="1" type="subTitle"/>
          </p:nvPr>
        </p:nvSpPr>
        <p:spPr>
          <a:xfrm>
            <a:off x="783450" y="2437350"/>
            <a:ext cx="2210700" cy="3489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200"/>
              <a:buNone/>
              <a:defRPr sz="1000"/>
            </a:lvl1pPr>
            <a:lvl2pPr lvl="1" algn="ctr">
              <a:lnSpc>
                <a:spcPct val="115000"/>
              </a:lnSpc>
              <a:spcBef>
                <a:spcPts val="1600"/>
              </a:spcBef>
              <a:spcAft>
                <a:spcPts val="0"/>
              </a:spcAft>
              <a:buSzPts val="1200"/>
              <a:buNone/>
              <a:defRPr sz="1000"/>
            </a:lvl2pPr>
            <a:lvl3pPr lvl="2" algn="ctr">
              <a:lnSpc>
                <a:spcPct val="115000"/>
              </a:lnSpc>
              <a:spcBef>
                <a:spcPts val="1600"/>
              </a:spcBef>
              <a:spcAft>
                <a:spcPts val="0"/>
              </a:spcAft>
              <a:buSzPts val="1200"/>
              <a:buNone/>
              <a:defRPr sz="1000"/>
            </a:lvl3pPr>
            <a:lvl4pPr lvl="3" algn="ctr">
              <a:lnSpc>
                <a:spcPct val="115000"/>
              </a:lnSpc>
              <a:spcBef>
                <a:spcPts val="1600"/>
              </a:spcBef>
              <a:spcAft>
                <a:spcPts val="0"/>
              </a:spcAft>
              <a:buSzPts val="1200"/>
              <a:buNone/>
              <a:defRPr sz="1000"/>
            </a:lvl4pPr>
            <a:lvl5pPr lvl="4" algn="ctr">
              <a:lnSpc>
                <a:spcPct val="115000"/>
              </a:lnSpc>
              <a:spcBef>
                <a:spcPts val="1600"/>
              </a:spcBef>
              <a:spcAft>
                <a:spcPts val="0"/>
              </a:spcAft>
              <a:buSzPts val="1200"/>
              <a:buNone/>
              <a:defRPr sz="1000"/>
            </a:lvl5pPr>
            <a:lvl6pPr lvl="5" algn="ctr">
              <a:lnSpc>
                <a:spcPct val="115000"/>
              </a:lnSpc>
              <a:spcBef>
                <a:spcPts val="1600"/>
              </a:spcBef>
              <a:spcAft>
                <a:spcPts val="0"/>
              </a:spcAft>
              <a:buSzPts val="1200"/>
              <a:buNone/>
              <a:defRPr sz="1000"/>
            </a:lvl6pPr>
            <a:lvl7pPr lvl="6" algn="ctr">
              <a:lnSpc>
                <a:spcPct val="115000"/>
              </a:lnSpc>
              <a:spcBef>
                <a:spcPts val="1600"/>
              </a:spcBef>
              <a:spcAft>
                <a:spcPts val="0"/>
              </a:spcAft>
              <a:buSzPts val="1200"/>
              <a:buNone/>
              <a:defRPr sz="1000"/>
            </a:lvl7pPr>
            <a:lvl8pPr lvl="7" algn="ctr">
              <a:lnSpc>
                <a:spcPct val="115000"/>
              </a:lnSpc>
              <a:spcBef>
                <a:spcPts val="1600"/>
              </a:spcBef>
              <a:spcAft>
                <a:spcPts val="0"/>
              </a:spcAft>
              <a:buSzPts val="1200"/>
              <a:buNone/>
              <a:defRPr sz="1000"/>
            </a:lvl8pPr>
            <a:lvl9pPr lvl="8" algn="ctr">
              <a:lnSpc>
                <a:spcPct val="115000"/>
              </a:lnSpc>
              <a:spcBef>
                <a:spcPts val="1600"/>
              </a:spcBef>
              <a:spcAft>
                <a:spcPts val="1600"/>
              </a:spcAft>
              <a:buSzPts val="1200"/>
              <a:buNone/>
              <a:defRPr sz="1000"/>
            </a:lvl9pPr>
          </a:lstStyle>
          <a:p/>
        </p:txBody>
      </p:sp>
      <p:sp>
        <p:nvSpPr>
          <p:cNvPr id="108" name="Google Shape;108;p52"/>
          <p:cNvSpPr txBox="1"/>
          <p:nvPr>
            <p:ph idx="3" type="title"/>
          </p:nvPr>
        </p:nvSpPr>
        <p:spPr>
          <a:xfrm>
            <a:off x="6336924" y="1988923"/>
            <a:ext cx="1841400" cy="401700"/>
          </a:xfrm>
          <a:prstGeom prst="rect">
            <a:avLst/>
          </a:prstGeom>
          <a:noFill/>
          <a:ln>
            <a:noFill/>
          </a:ln>
        </p:spPr>
        <p:txBody>
          <a:bodyPr anchorCtr="0" anchor="b" bIns="0" lIns="0" spcFirstLastPara="1" rIns="0" wrap="square" tIns="0">
            <a:noAutofit/>
          </a:bodyPr>
          <a:lstStyle>
            <a:lvl1pPr lvl="0" algn="ctr">
              <a:lnSpc>
                <a:spcPct val="100000"/>
              </a:lnSpc>
              <a:spcBef>
                <a:spcPts val="0"/>
              </a:spcBef>
              <a:spcAft>
                <a:spcPts val="0"/>
              </a:spcAft>
              <a:buSzPts val="1400"/>
              <a:buNone/>
              <a:defRPr i="0" sz="1200"/>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p:txBody>
      </p:sp>
      <p:sp>
        <p:nvSpPr>
          <p:cNvPr id="109" name="Google Shape;109;p52"/>
          <p:cNvSpPr txBox="1"/>
          <p:nvPr>
            <p:ph idx="4" type="subTitle"/>
          </p:nvPr>
        </p:nvSpPr>
        <p:spPr>
          <a:xfrm>
            <a:off x="6153025" y="2437350"/>
            <a:ext cx="2210700" cy="3489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200"/>
              <a:buNone/>
              <a:defRPr sz="1000"/>
            </a:lvl1pPr>
            <a:lvl2pPr lvl="1" algn="ctr">
              <a:lnSpc>
                <a:spcPct val="115000"/>
              </a:lnSpc>
              <a:spcBef>
                <a:spcPts val="1600"/>
              </a:spcBef>
              <a:spcAft>
                <a:spcPts val="0"/>
              </a:spcAft>
              <a:buSzPts val="1200"/>
              <a:buNone/>
              <a:defRPr sz="1000"/>
            </a:lvl2pPr>
            <a:lvl3pPr lvl="2" algn="ctr">
              <a:lnSpc>
                <a:spcPct val="115000"/>
              </a:lnSpc>
              <a:spcBef>
                <a:spcPts val="1600"/>
              </a:spcBef>
              <a:spcAft>
                <a:spcPts val="0"/>
              </a:spcAft>
              <a:buSzPts val="1200"/>
              <a:buNone/>
              <a:defRPr sz="1000"/>
            </a:lvl3pPr>
            <a:lvl4pPr lvl="3" algn="ctr">
              <a:lnSpc>
                <a:spcPct val="115000"/>
              </a:lnSpc>
              <a:spcBef>
                <a:spcPts val="1600"/>
              </a:spcBef>
              <a:spcAft>
                <a:spcPts val="0"/>
              </a:spcAft>
              <a:buSzPts val="1200"/>
              <a:buNone/>
              <a:defRPr sz="1000"/>
            </a:lvl4pPr>
            <a:lvl5pPr lvl="4" algn="ctr">
              <a:lnSpc>
                <a:spcPct val="115000"/>
              </a:lnSpc>
              <a:spcBef>
                <a:spcPts val="1600"/>
              </a:spcBef>
              <a:spcAft>
                <a:spcPts val="0"/>
              </a:spcAft>
              <a:buSzPts val="1200"/>
              <a:buNone/>
              <a:defRPr sz="1000"/>
            </a:lvl5pPr>
            <a:lvl6pPr lvl="5" algn="ctr">
              <a:lnSpc>
                <a:spcPct val="115000"/>
              </a:lnSpc>
              <a:spcBef>
                <a:spcPts val="1600"/>
              </a:spcBef>
              <a:spcAft>
                <a:spcPts val="0"/>
              </a:spcAft>
              <a:buSzPts val="1200"/>
              <a:buNone/>
              <a:defRPr sz="1000"/>
            </a:lvl6pPr>
            <a:lvl7pPr lvl="6" algn="ctr">
              <a:lnSpc>
                <a:spcPct val="115000"/>
              </a:lnSpc>
              <a:spcBef>
                <a:spcPts val="1600"/>
              </a:spcBef>
              <a:spcAft>
                <a:spcPts val="0"/>
              </a:spcAft>
              <a:buSzPts val="1200"/>
              <a:buNone/>
              <a:defRPr sz="1000"/>
            </a:lvl7pPr>
            <a:lvl8pPr lvl="7" algn="ctr">
              <a:lnSpc>
                <a:spcPct val="115000"/>
              </a:lnSpc>
              <a:spcBef>
                <a:spcPts val="1600"/>
              </a:spcBef>
              <a:spcAft>
                <a:spcPts val="0"/>
              </a:spcAft>
              <a:buSzPts val="1200"/>
              <a:buNone/>
              <a:defRPr sz="1000"/>
            </a:lvl8pPr>
            <a:lvl9pPr lvl="8" algn="ctr">
              <a:lnSpc>
                <a:spcPct val="115000"/>
              </a:lnSpc>
              <a:spcBef>
                <a:spcPts val="1600"/>
              </a:spcBef>
              <a:spcAft>
                <a:spcPts val="1600"/>
              </a:spcAft>
              <a:buSzPts val="1200"/>
              <a:buNone/>
              <a:defRPr sz="1000"/>
            </a:lvl9pPr>
          </a:lstStyle>
          <a:p/>
        </p:txBody>
      </p:sp>
      <p:sp>
        <p:nvSpPr>
          <p:cNvPr id="110" name="Google Shape;110;p52"/>
          <p:cNvSpPr txBox="1"/>
          <p:nvPr>
            <p:ph idx="5" type="title"/>
          </p:nvPr>
        </p:nvSpPr>
        <p:spPr>
          <a:xfrm>
            <a:off x="3651738" y="3600498"/>
            <a:ext cx="1841400" cy="401700"/>
          </a:xfrm>
          <a:prstGeom prst="rect">
            <a:avLst/>
          </a:prstGeom>
          <a:noFill/>
          <a:ln>
            <a:noFill/>
          </a:ln>
        </p:spPr>
        <p:txBody>
          <a:bodyPr anchorCtr="0" anchor="b" bIns="0" lIns="0" spcFirstLastPara="1" rIns="0" wrap="square" tIns="0">
            <a:noAutofit/>
          </a:bodyPr>
          <a:lstStyle>
            <a:lvl1pPr lvl="0" algn="ctr">
              <a:lnSpc>
                <a:spcPct val="100000"/>
              </a:lnSpc>
              <a:spcBef>
                <a:spcPts val="0"/>
              </a:spcBef>
              <a:spcAft>
                <a:spcPts val="0"/>
              </a:spcAft>
              <a:buSzPts val="1400"/>
              <a:buNone/>
              <a:defRPr i="0" sz="1200"/>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p:txBody>
      </p:sp>
      <p:sp>
        <p:nvSpPr>
          <p:cNvPr id="111" name="Google Shape;111;p52"/>
          <p:cNvSpPr txBox="1"/>
          <p:nvPr>
            <p:ph idx="6" type="subTitle"/>
          </p:nvPr>
        </p:nvSpPr>
        <p:spPr>
          <a:xfrm>
            <a:off x="3467027" y="4048925"/>
            <a:ext cx="2210700" cy="3489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200"/>
              <a:buNone/>
              <a:defRPr sz="1000"/>
            </a:lvl1pPr>
            <a:lvl2pPr lvl="1" algn="ctr">
              <a:lnSpc>
                <a:spcPct val="115000"/>
              </a:lnSpc>
              <a:spcBef>
                <a:spcPts val="1600"/>
              </a:spcBef>
              <a:spcAft>
                <a:spcPts val="0"/>
              </a:spcAft>
              <a:buSzPts val="1200"/>
              <a:buNone/>
              <a:defRPr sz="1000"/>
            </a:lvl2pPr>
            <a:lvl3pPr lvl="2" algn="ctr">
              <a:lnSpc>
                <a:spcPct val="115000"/>
              </a:lnSpc>
              <a:spcBef>
                <a:spcPts val="1600"/>
              </a:spcBef>
              <a:spcAft>
                <a:spcPts val="0"/>
              </a:spcAft>
              <a:buSzPts val="1200"/>
              <a:buNone/>
              <a:defRPr sz="1000"/>
            </a:lvl3pPr>
            <a:lvl4pPr lvl="3" algn="ctr">
              <a:lnSpc>
                <a:spcPct val="115000"/>
              </a:lnSpc>
              <a:spcBef>
                <a:spcPts val="1600"/>
              </a:spcBef>
              <a:spcAft>
                <a:spcPts val="0"/>
              </a:spcAft>
              <a:buSzPts val="1200"/>
              <a:buNone/>
              <a:defRPr sz="1000"/>
            </a:lvl4pPr>
            <a:lvl5pPr lvl="4" algn="ctr">
              <a:lnSpc>
                <a:spcPct val="115000"/>
              </a:lnSpc>
              <a:spcBef>
                <a:spcPts val="1600"/>
              </a:spcBef>
              <a:spcAft>
                <a:spcPts val="0"/>
              </a:spcAft>
              <a:buSzPts val="1200"/>
              <a:buNone/>
              <a:defRPr sz="1000"/>
            </a:lvl5pPr>
            <a:lvl6pPr lvl="5" algn="ctr">
              <a:lnSpc>
                <a:spcPct val="115000"/>
              </a:lnSpc>
              <a:spcBef>
                <a:spcPts val="1600"/>
              </a:spcBef>
              <a:spcAft>
                <a:spcPts val="0"/>
              </a:spcAft>
              <a:buSzPts val="1200"/>
              <a:buNone/>
              <a:defRPr sz="1000"/>
            </a:lvl6pPr>
            <a:lvl7pPr lvl="6" algn="ctr">
              <a:lnSpc>
                <a:spcPct val="115000"/>
              </a:lnSpc>
              <a:spcBef>
                <a:spcPts val="1600"/>
              </a:spcBef>
              <a:spcAft>
                <a:spcPts val="0"/>
              </a:spcAft>
              <a:buSzPts val="1200"/>
              <a:buNone/>
              <a:defRPr sz="1000"/>
            </a:lvl7pPr>
            <a:lvl8pPr lvl="7" algn="ctr">
              <a:lnSpc>
                <a:spcPct val="115000"/>
              </a:lnSpc>
              <a:spcBef>
                <a:spcPts val="1600"/>
              </a:spcBef>
              <a:spcAft>
                <a:spcPts val="0"/>
              </a:spcAft>
              <a:buSzPts val="1200"/>
              <a:buNone/>
              <a:defRPr sz="1000"/>
            </a:lvl8pPr>
            <a:lvl9pPr lvl="8" algn="ctr">
              <a:lnSpc>
                <a:spcPct val="115000"/>
              </a:lnSpc>
              <a:spcBef>
                <a:spcPts val="1600"/>
              </a:spcBef>
              <a:spcAft>
                <a:spcPts val="1600"/>
              </a:spcAft>
              <a:buSzPts val="1200"/>
              <a:buNone/>
              <a:defRPr sz="1000"/>
            </a:lvl9pPr>
          </a:lstStyle>
          <a:p/>
        </p:txBody>
      </p:sp>
      <p:sp>
        <p:nvSpPr>
          <p:cNvPr id="112" name="Google Shape;112;p52"/>
          <p:cNvSpPr txBox="1"/>
          <p:nvPr>
            <p:ph idx="7" type="title"/>
          </p:nvPr>
        </p:nvSpPr>
        <p:spPr>
          <a:xfrm>
            <a:off x="3651738" y="1988923"/>
            <a:ext cx="1841400" cy="401700"/>
          </a:xfrm>
          <a:prstGeom prst="rect">
            <a:avLst/>
          </a:prstGeom>
          <a:noFill/>
          <a:ln>
            <a:noFill/>
          </a:ln>
        </p:spPr>
        <p:txBody>
          <a:bodyPr anchorCtr="0" anchor="b" bIns="0" lIns="0" spcFirstLastPara="1" rIns="0" wrap="square" tIns="0">
            <a:noAutofit/>
          </a:bodyPr>
          <a:lstStyle>
            <a:lvl1pPr lvl="0" algn="ctr">
              <a:lnSpc>
                <a:spcPct val="100000"/>
              </a:lnSpc>
              <a:spcBef>
                <a:spcPts val="0"/>
              </a:spcBef>
              <a:spcAft>
                <a:spcPts val="0"/>
              </a:spcAft>
              <a:buSzPts val="1400"/>
              <a:buNone/>
              <a:defRPr i="0" sz="1200"/>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p:txBody>
      </p:sp>
      <p:sp>
        <p:nvSpPr>
          <p:cNvPr id="113" name="Google Shape;113;p52"/>
          <p:cNvSpPr txBox="1"/>
          <p:nvPr>
            <p:ph idx="8" type="subTitle"/>
          </p:nvPr>
        </p:nvSpPr>
        <p:spPr>
          <a:xfrm>
            <a:off x="3467027" y="2437350"/>
            <a:ext cx="2210700" cy="3489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200"/>
              <a:buNone/>
              <a:defRPr sz="1000"/>
            </a:lvl1pPr>
            <a:lvl2pPr lvl="1" algn="ctr">
              <a:lnSpc>
                <a:spcPct val="115000"/>
              </a:lnSpc>
              <a:spcBef>
                <a:spcPts val="1600"/>
              </a:spcBef>
              <a:spcAft>
                <a:spcPts val="0"/>
              </a:spcAft>
              <a:buSzPts val="1200"/>
              <a:buNone/>
              <a:defRPr sz="1000"/>
            </a:lvl2pPr>
            <a:lvl3pPr lvl="2" algn="ctr">
              <a:lnSpc>
                <a:spcPct val="115000"/>
              </a:lnSpc>
              <a:spcBef>
                <a:spcPts val="1600"/>
              </a:spcBef>
              <a:spcAft>
                <a:spcPts val="0"/>
              </a:spcAft>
              <a:buSzPts val="1200"/>
              <a:buNone/>
              <a:defRPr sz="1000"/>
            </a:lvl3pPr>
            <a:lvl4pPr lvl="3" algn="ctr">
              <a:lnSpc>
                <a:spcPct val="115000"/>
              </a:lnSpc>
              <a:spcBef>
                <a:spcPts val="1600"/>
              </a:spcBef>
              <a:spcAft>
                <a:spcPts val="0"/>
              </a:spcAft>
              <a:buSzPts val="1200"/>
              <a:buNone/>
              <a:defRPr sz="1000"/>
            </a:lvl4pPr>
            <a:lvl5pPr lvl="4" algn="ctr">
              <a:lnSpc>
                <a:spcPct val="115000"/>
              </a:lnSpc>
              <a:spcBef>
                <a:spcPts val="1600"/>
              </a:spcBef>
              <a:spcAft>
                <a:spcPts val="0"/>
              </a:spcAft>
              <a:buSzPts val="1200"/>
              <a:buNone/>
              <a:defRPr sz="1000"/>
            </a:lvl5pPr>
            <a:lvl6pPr lvl="5" algn="ctr">
              <a:lnSpc>
                <a:spcPct val="115000"/>
              </a:lnSpc>
              <a:spcBef>
                <a:spcPts val="1600"/>
              </a:spcBef>
              <a:spcAft>
                <a:spcPts val="0"/>
              </a:spcAft>
              <a:buSzPts val="1200"/>
              <a:buNone/>
              <a:defRPr sz="1000"/>
            </a:lvl6pPr>
            <a:lvl7pPr lvl="6" algn="ctr">
              <a:lnSpc>
                <a:spcPct val="115000"/>
              </a:lnSpc>
              <a:spcBef>
                <a:spcPts val="1600"/>
              </a:spcBef>
              <a:spcAft>
                <a:spcPts val="0"/>
              </a:spcAft>
              <a:buSzPts val="1200"/>
              <a:buNone/>
              <a:defRPr sz="1000"/>
            </a:lvl7pPr>
            <a:lvl8pPr lvl="7" algn="ctr">
              <a:lnSpc>
                <a:spcPct val="115000"/>
              </a:lnSpc>
              <a:spcBef>
                <a:spcPts val="1600"/>
              </a:spcBef>
              <a:spcAft>
                <a:spcPts val="0"/>
              </a:spcAft>
              <a:buSzPts val="1200"/>
              <a:buNone/>
              <a:defRPr sz="1000"/>
            </a:lvl8pPr>
            <a:lvl9pPr lvl="8" algn="ctr">
              <a:lnSpc>
                <a:spcPct val="115000"/>
              </a:lnSpc>
              <a:spcBef>
                <a:spcPts val="1600"/>
              </a:spcBef>
              <a:spcAft>
                <a:spcPts val="1600"/>
              </a:spcAft>
              <a:buSzPts val="1200"/>
              <a:buNone/>
              <a:defRPr sz="1000"/>
            </a:lvl9pPr>
          </a:lstStyle>
          <a:p/>
        </p:txBody>
      </p:sp>
      <p:sp>
        <p:nvSpPr>
          <p:cNvPr id="114" name="Google Shape;114;p52"/>
          <p:cNvSpPr txBox="1"/>
          <p:nvPr>
            <p:ph idx="9" type="title"/>
          </p:nvPr>
        </p:nvSpPr>
        <p:spPr>
          <a:xfrm>
            <a:off x="966788" y="3600498"/>
            <a:ext cx="1841400" cy="401700"/>
          </a:xfrm>
          <a:prstGeom prst="rect">
            <a:avLst/>
          </a:prstGeom>
          <a:noFill/>
          <a:ln>
            <a:noFill/>
          </a:ln>
        </p:spPr>
        <p:txBody>
          <a:bodyPr anchorCtr="0" anchor="b" bIns="0" lIns="0" spcFirstLastPara="1" rIns="0" wrap="square" tIns="0">
            <a:noAutofit/>
          </a:bodyPr>
          <a:lstStyle>
            <a:lvl1pPr lvl="0" algn="ctr">
              <a:lnSpc>
                <a:spcPct val="100000"/>
              </a:lnSpc>
              <a:spcBef>
                <a:spcPts val="0"/>
              </a:spcBef>
              <a:spcAft>
                <a:spcPts val="0"/>
              </a:spcAft>
              <a:buSzPts val="1400"/>
              <a:buNone/>
              <a:defRPr i="0" sz="1200"/>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p:txBody>
      </p:sp>
      <p:sp>
        <p:nvSpPr>
          <p:cNvPr id="115" name="Google Shape;115;p52"/>
          <p:cNvSpPr txBox="1"/>
          <p:nvPr>
            <p:ph idx="13" type="subTitle"/>
          </p:nvPr>
        </p:nvSpPr>
        <p:spPr>
          <a:xfrm>
            <a:off x="782925" y="4048925"/>
            <a:ext cx="2210700" cy="3489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200"/>
              <a:buNone/>
              <a:defRPr sz="1000"/>
            </a:lvl1pPr>
            <a:lvl2pPr lvl="1" algn="ctr">
              <a:lnSpc>
                <a:spcPct val="115000"/>
              </a:lnSpc>
              <a:spcBef>
                <a:spcPts val="1600"/>
              </a:spcBef>
              <a:spcAft>
                <a:spcPts val="0"/>
              </a:spcAft>
              <a:buSzPts val="1200"/>
              <a:buNone/>
              <a:defRPr sz="1000"/>
            </a:lvl2pPr>
            <a:lvl3pPr lvl="2" algn="ctr">
              <a:lnSpc>
                <a:spcPct val="115000"/>
              </a:lnSpc>
              <a:spcBef>
                <a:spcPts val="1600"/>
              </a:spcBef>
              <a:spcAft>
                <a:spcPts val="0"/>
              </a:spcAft>
              <a:buSzPts val="1200"/>
              <a:buNone/>
              <a:defRPr sz="1000"/>
            </a:lvl3pPr>
            <a:lvl4pPr lvl="3" algn="ctr">
              <a:lnSpc>
                <a:spcPct val="115000"/>
              </a:lnSpc>
              <a:spcBef>
                <a:spcPts val="1600"/>
              </a:spcBef>
              <a:spcAft>
                <a:spcPts val="0"/>
              </a:spcAft>
              <a:buSzPts val="1200"/>
              <a:buNone/>
              <a:defRPr sz="1000"/>
            </a:lvl4pPr>
            <a:lvl5pPr lvl="4" algn="ctr">
              <a:lnSpc>
                <a:spcPct val="115000"/>
              </a:lnSpc>
              <a:spcBef>
                <a:spcPts val="1600"/>
              </a:spcBef>
              <a:spcAft>
                <a:spcPts val="0"/>
              </a:spcAft>
              <a:buSzPts val="1200"/>
              <a:buNone/>
              <a:defRPr sz="1000"/>
            </a:lvl5pPr>
            <a:lvl6pPr lvl="5" algn="ctr">
              <a:lnSpc>
                <a:spcPct val="115000"/>
              </a:lnSpc>
              <a:spcBef>
                <a:spcPts val="1600"/>
              </a:spcBef>
              <a:spcAft>
                <a:spcPts val="0"/>
              </a:spcAft>
              <a:buSzPts val="1200"/>
              <a:buNone/>
              <a:defRPr sz="1000"/>
            </a:lvl6pPr>
            <a:lvl7pPr lvl="6" algn="ctr">
              <a:lnSpc>
                <a:spcPct val="115000"/>
              </a:lnSpc>
              <a:spcBef>
                <a:spcPts val="1600"/>
              </a:spcBef>
              <a:spcAft>
                <a:spcPts val="0"/>
              </a:spcAft>
              <a:buSzPts val="1200"/>
              <a:buNone/>
              <a:defRPr sz="1000"/>
            </a:lvl7pPr>
            <a:lvl8pPr lvl="7" algn="ctr">
              <a:lnSpc>
                <a:spcPct val="115000"/>
              </a:lnSpc>
              <a:spcBef>
                <a:spcPts val="1600"/>
              </a:spcBef>
              <a:spcAft>
                <a:spcPts val="0"/>
              </a:spcAft>
              <a:buSzPts val="1200"/>
              <a:buNone/>
              <a:defRPr sz="1000"/>
            </a:lvl8pPr>
            <a:lvl9pPr lvl="8" algn="ctr">
              <a:lnSpc>
                <a:spcPct val="115000"/>
              </a:lnSpc>
              <a:spcBef>
                <a:spcPts val="1600"/>
              </a:spcBef>
              <a:spcAft>
                <a:spcPts val="1600"/>
              </a:spcAft>
              <a:buSzPts val="1200"/>
              <a:buNone/>
              <a:defRPr sz="1000"/>
            </a:lvl9pPr>
          </a:lstStyle>
          <a:p/>
        </p:txBody>
      </p:sp>
      <p:sp>
        <p:nvSpPr>
          <p:cNvPr id="116" name="Google Shape;116;p52"/>
          <p:cNvSpPr txBox="1"/>
          <p:nvPr>
            <p:ph idx="14" type="title"/>
          </p:nvPr>
        </p:nvSpPr>
        <p:spPr>
          <a:xfrm>
            <a:off x="6336924" y="3600498"/>
            <a:ext cx="1841400" cy="401700"/>
          </a:xfrm>
          <a:prstGeom prst="rect">
            <a:avLst/>
          </a:prstGeom>
          <a:noFill/>
          <a:ln>
            <a:noFill/>
          </a:ln>
        </p:spPr>
        <p:txBody>
          <a:bodyPr anchorCtr="0" anchor="b" bIns="0" lIns="0" spcFirstLastPara="1" rIns="0" wrap="square" tIns="0">
            <a:noAutofit/>
          </a:bodyPr>
          <a:lstStyle>
            <a:lvl1pPr lvl="0" algn="ctr">
              <a:lnSpc>
                <a:spcPct val="100000"/>
              </a:lnSpc>
              <a:spcBef>
                <a:spcPts val="0"/>
              </a:spcBef>
              <a:spcAft>
                <a:spcPts val="0"/>
              </a:spcAft>
              <a:buSzPts val="1400"/>
              <a:buNone/>
              <a:defRPr i="0" sz="1200"/>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p:txBody>
      </p:sp>
      <p:sp>
        <p:nvSpPr>
          <p:cNvPr id="117" name="Google Shape;117;p52"/>
          <p:cNvSpPr txBox="1"/>
          <p:nvPr>
            <p:ph idx="15" type="subTitle"/>
          </p:nvPr>
        </p:nvSpPr>
        <p:spPr>
          <a:xfrm>
            <a:off x="6152275" y="4048925"/>
            <a:ext cx="2210700" cy="3489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200"/>
              <a:buNone/>
              <a:defRPr sz="1000"/>
            </a:lvl1pPr>
            <a:lvl2pPr lvl="1" algn="ctr">
              <a:lnSpc>
                <a:spcPct val="115000"/>
              </a:lnSpc>
              <a:spcBef>
                <a:spcPts val="1600"/>
              </a:spcBef>
              <a:spcAft>
                <a:spcPts val="0"/>
              </a:spcAft>
              <a:buSzPts val="1200"/>
              <a:buNone/>
              <a:defRPr sz="1000"/>
            </a:lvl2pPr>
            <a:lvl3pPr lvl="2" algn="ctr">
              <a:lnSpc>
                <a:spcPct val="115000"/>
              </a:lnSpc>
              <a:spcBef>
                <a:spcPts val="1600"/>
              </a:spcBef>
              <a:spcAft>
                <a:spcPts val="0"/>
              </a:spcAft>
              <a:buSzPts val="1200"/>
              <a:buNone/>
              <a:defRPr sz="1000"/>
            </a:lvl3pPr>
            <a:lvl4pPr lvl="3" algn="ctr">
              <a:lnSpc>
                <a:spcPct val="115000"/>
              </a:lnSpc>
              <a:spcBef>
                <a:spcPts val="1600"/>
              </a:spcBef>
              <a:spcAft>
                <a:spcPts val="0"/>
              </a:spcAft>
              <a:buSzPts val="1200"/>
              <a:buNone/>
              <a:defRPr sz="1000"/>
            </a:lvl4pPr>
            <a:lvl5pPr lvl="4" algn="ctr">
              <a:lnSpc>
                <a:spcPct val="115000"/>
              </a:lnSpc>
              <a:spcBef>
                <a:spcPts val="1600"/>
              </a:spcBef>
              <a:spcAft>
                <a:spcPts val="0"/>
              </a:spcAft>
              <a:buSzPts val="1200"/>
              <a:buNone/>
              <a:defRPr sz="1000"/>
            </a:lvl5pPr>
            <a:lvl6pPr lvl="5" algn="ctr">
              <a:lnSpc>
                <a:spcPct val="115000"/>
              </a:lnSpc>
              <a:spcBef>
                <a:spcPts val="1600"/>
              </a:spcBef>
              <a:spcAft>
                <a:spcPts val="0"/>
              </a:spcAft>
              <a:buSzPts val="1200"/>
              <a:buNone/>
              <a:defRPr sz="1000"/>
            </a:lvl6pPr>
            <a:lvl7pPr lvl="6" algn="ctr">
              <a:lnSpc>
                <a:spcPct val="115000"/>
              </a:lnSpc>
              <a:spcBef>
                <a:spcPts val="1600"/>
              </a:spcBef>
              <a:spcAft>
                <a:spcPts val="0"/>
              </a:spcAft>
              <a:buSzPts val="1200"/>
              <a:buNone/>
              <a:defRPr sz="1000"/>
            </a:lvl7pPr>
            <a:lvl8pPr lvl="7" algn="ctr">
              <a:lnSpc>
                <a:spcPct val="115000"/>
              </a:lnSpc>
              <a:spcBef>
                <a:spcPts val="1600"/>
              </a:spcBef>
              <a:spcAft>
                <a:spcPts val="0"/>
              </a:spcAft>
              <a:buSzPts val="1200"/>
              <a:buNone/>
              <a:defRPr sz="1000"/>
            </a:lvl8pPr>
            <a:lvl9pPr lvl="8" algn="ctr">
              <a:lnSpc>
                <a:spcPct val="115000"/>
              </a:lnSpc>
              <a:spcBef>
                <a:spcPts val="1600"/>
              </a:spcBef>
              <a:spcAft>
                <a:spcPts val="1600"/>
              </a:spcAft>
              <a:buSzPts val="1200"/>
              <a:buNone/>
              <a:defRPr sz="1000"/>
            </a:lvl9pPr>
          </a:lstStyle>
          <a:p/>
        </p:txBody>
      </p:sp>
      <p:sp>
        <p:nvSpPr>
          <p:cNvPr id="118" name="Google Shape;118;p5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 TEXT">
  <p:cSld name="CUSTOM_17_1">
    <p:bg>
      <p:bgPr>
        <a:solidFill>
          <a:schemeClr val="dk1"/>
        </a:solidFill>
      </p:bgPr>
    </p:bg>
    <p:spTree>
      <p:nvGrpSpPr>
        <p:cNvPr id="119" name="Shape 119"/>
        <p:cNvGrpSpPr/>
        <p:nvPr/>
      </p:nvGrpSpPr>
      <p:grpSpPr>
        <a:xfrm>
          <a:off x="0" y="0"/>
          <a:ext cx="0" cy="0"/>
          <a:chOff x="0" y="0"/>
          <a:chExt cx="0" cy="0"/>
        </a:xfrm>
      </p:grpSpPr>
      <p:sp>
        <p:nvSpPr>
          <p:cNvPr id="120" name="Google Shape;120;p54"/>
          <p:cNvSpPr txBox="1"/>
          <p:nvPr>
            <p:ph idx="1" type="subTitle"/>
          </p:nvPr>
        </p:nvSpPr>
        <p:spPr>
          <a:xfrm>
            <a:off x="1773600" y="1638000"/>
            <a:ext cx="5596800" cy="3963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200"/>
              <a:buNone/>
              <a:defRPr/>
            </a:lvl1pPr>
            <a:lvl2pPr lvl="1" algn="ctr">
              <a:lnSpc>
                <a:spcPct val="115000"/>
              </a:lnSpc>
              <a:spcBef>
                <a:spcPts val="1600"/>
              </a:spcBef>
              <a:spcAft>
                <a:spcPts val="0"/>
              </a:spcAft>
              <a:buSzPts val="1200"/>
              <a:buNone/>
              <a:defRPr/>
            </a:lvl2pPr>
            <a:lvl3pPr lvl="2" algn="ctr">
              <a:lnSpc>
                <a:spcPct val="115000"/>
              </a:lnSpc>
              <a:spcBef>
                <a:spcPts val="1600"/>
              </a:spcBef>
              <a:spcAft>
                <a:spcPts val="0"/>
              </a:spcAft>
              <a:buSzPts val="1200"/>
              <a:buNone/>
              <a:defRPr/>
            </a:lvl3pPr>
            <a:lvl4pPr lvl="3" algn="ctr">
              <a:lnSpc>
                <a:spcPct val="115000"/>
              </a:lnSpc>
              <a:spcBef>
                <a:spcPts val="1600"/>
              </a:spcBef>
              <a:spcAft>
                <a:spcPts val="0"/>
              </a:spcAft>
              <a:buSzPts val="1200"/>
              <a:buNone/>
              <a:defRPr/>
            </a:lvl4pPr>
            <a:lvl5pPr lvl="4" algn="ctr">
              <a:lnSpc>
                <a:spcPct val="115000"/>
              </a:lnSpc>
              <a:spcBef>
                <a:spcPts val="1600"/>
              </a:spcBef>
              <a:spcAft>
                <a:spcPts val="0"/>
              </a:spcAft>
              <a:buSzPts val="1200"/>
              <a:buNone/>
              <a:defRPr/>
            </a:lvl5pPr>
            <a:lvl6pPr lvl="5" algn="ctr">
              <a:lnSpc>
                <a:spcPct val="115000"/>
              </a:lnSpc>
              <a:spcBef>
                <a:spcPts val="1600"/>
              </a:spcBef>
              <a:spcAft>
                <a:spcPts val="0"/>
              </a:spcAft>
              <a:buSzPts val="1200"/>
              <a:buNone/>
              <a:defRPr/>
            </a:lvl6pPr>
            <a:lvl7pPr lvl="6" algn="ctr">
              <a:lnSpc>
                <a:spcPct val="115000"/>
              </a:lnSpc>
              <a:spcBef>
                <a:spcPts val="1600"/>
              </a:spcBef>
              <a:spcAft>
                <a:spcPts val="0"/>
              </a:spcAft>
              <a:buSzPts val="1200"/>
              <a:buNone/>
              <a:defRPr/>
            </a:lvl7pPr>
            <a:lvl8pPr lvl="7" algn="ctr">
              <a:lnSpc>
                <a:spcPct val="115000"/>
              </a:lnSpc>
              <a:spcBef>
                <a:spcPts val="1600"/>
              </a:spcBef>
              <a:spcAft>
                <a:spcPts val="0"/>
              </a:spcAft>
              <a:buSzPts val="1200"/>
              <a:buNone/>
              <a:defRPr/>
            </a:lvl8pPr>
            <a:lvl9pPr lvl="8" algn="ctr">
              <a:lnSpc>
                <a:spcPct val="115000"/>
              </a:lnSpc>
              <a:spcBef>
                <a:spcPts val="1600"/>
              </a:spcBef>
              <a:spcAft>
                <a:spcPts val="1600"/>
              </a:spcAft>
              <a:buSzPts val="1200"/>
              <a:buNone/>
              <a:defRPr/>
            </a:lvl9pPr>
          </a:lstStyle>
          <a:p/>
        </p:txBody>
      </p:sp>
      <p:sp>
        <p:nvSpPr>
          <p:cNvPr id="121" name="Google Shape;121;p54"/>
          <p:cNvSpPr txBox="1"/>
          <p:nvPr>
            <p:ph idx="2" type="subTitle"/>
          </p:nvPr>
        </p:nvSpPr>
        <p:spPr>
          <a:xfrm>
            <a:off x="1773600" y="2833794"/>
            <a:ext cx="5596800" cy="3963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200"/>
              <a:buNone/>
              <a:defRPr/>
            </a:lvl1pPr>
            <a:lvl2pPr lvl="1" algn="ctr">
              <a:lnSpc>
                <a:spcPct val="115000"/>
              </a:lnSpc>
              <a:spcBef>
                <a:spcPts val="1600"/>
              </a:spcBef>
              <a:spcAft>
                <a:spcPts val="0"/>
              </a:spcAft>
              <a:buSzPts val="1200"/>
              <a:buNone/>
              <a:defRPr/>
            </a:lvl2pPr>
            <a:lvl3pPr lvl="2" algn="ctr">
              <a:lnSpc>
                <a:spcPct val="115000"/>
              </a:lnSpc>
              <a:spcBef>
                <a:spcPts val="1600"/>
              </a:spcBef>
              <a:spcAft>
                <a:spcPts val="0"/>
              </a:spcAft>
              <a:buSzPts val="1200"/>
              <a:buNone/>
              <a:defRPr/>
            </a:lvl3pPr>
            <a:lvl4pPr lvl="3" algn="ctr">
              <a:lnSpc>
                <a:spcPct val="115000"/>
              </a:lnSpc>
              <a:spcBef>
                <a:spcPts val="1600"/>
              </a:spcBef>
              <a:spcAft>
                <a:spcPts val="0"/>
              </a:spcAft>
              <a:buSzPts val="1200"/>
              <a:buNone/>
              <a:defRPr/>
            </a:lvl4pPr>
            <a:lvl5pPr lvl="4" algn="ctr">
              <a:lnSpc>
                <a:spcPct val="115000"/>
              </a:lnSpc>
              <a:spcBef>
                <a:spcPts val="1600"/>
              </a:spcBef>
              <a:spcAft>
                <a:spcPts val="0"/>
              </a:spcAft>
              <a:buSzPts val="1200"/>
              <a:buNone/>
              <a:defRPr/>
            </a:lvl5pPr>
            <a:lvl6pPr lvl="5" algn="ctr">
              <a:lnSpc>
                <a:spcPct val="115000"/>
              </a:lnSpc>
              <a:spcBef>
                <a:spcPts val="1600"/>
              </a:spcBef>
              <a:spcAft>
                <a:spcPts val="0"/>
              </a:spcAft>
              <a:buSzPts val="1200"/>
              <a:buNone/>
              <a:defRPr/>
            </a:lvl6pPr>
            <a:lvl7pPr lvl="6" algn="ctr">
              <a:lnSpc>
                <a:spcPct val="115000"/>
              </a:lnSpc>
              <a:spcBef>
                <a:spcPts val="1600"/>
              </a:spcBef>
              <a:spcAft>
                <a:spcPts val="0"/>
              </a:spcAft>
              <a:buSzPts val="1200"/>
              <a:buNone/>
              <a:defRPr/>
            </a:lvl7pPr>
            <a:lvl8pPr lvl="7" algn="ctr">
              <a:lnSpc>
                <a:spcPct val="115000"/>
              </a:lnSpc>
              <a:spcBef>
                <a:spcPts val="1600"/>
              </a:spcBef>
              <a:spcAft>
                <a:spcPts val="0"/>
              </a:spcAft>
              <a:buSzPts val="1200"/>
              <a:buNone/>
              <a:defRPr/>
            </a:lvl8pPr>
            <a:lvl9pPr lvl="8" algn="ctr">
              <a:lnSpc>
                <a:spcPct val="115000"/>
              </a:lnSpc>
              <a:spcBef>
                <a:spcPts val="1600"/>
              </a:spcBef>
              <a:spcAft>
                <a:spcPts val="1600"/>
              </a:spcAft>
              <a:buSzPts val="1200"/>
              <a:buNone/>
              <a:defRPr/>
            </a:lvl9pPr>
          </a:lstStyle>
          <a:p/>
        </p:txBody>
      </p:sp>
      <p:sp>
        <p:nvSpPr>
          <p:cNvPr id="122" name="Google Shape;122;p54"/>
          <p:cNvSpPr txBox="1"/>
          <p:nvPr>
            <p:ph idx="3" type="subTitle"/>
          </p:nvPr>
        </p:nvSpPr>
        <p:spPr>
          <a:xfrm>
            <a:off x="1773600" y="4045475"/>
            <a:ext cx="5596800" cy="3963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200"/>
              <a:buNone/>
              <a:defRPr/>
            </a:lvl1pPr>
            <a:lvl2pPr lvl="1" algn="ctr">
              <a:lnSpc>
                <a:spcPct val="115000"/>
              </a:lnSpc>
              <a:spcBef>
                <a:spcPts val="1600"/>
              </a:spcBef>
              <a:spcAft>
                <a:spcPts val="0"/>
              </a:spcAft>
              <a:buSzPts val="1200"/>
              <a:buNone/>
              <a:defRPr/>
            </a:lvl2pPr>
            <a:lvl3pPr lvl="2" algn="ctr">
              <a:lnSpc>
                <a:spcPct val="115000"/>
              </a:lnSpc>
              <a:spcBef>
                <a:spcPts val="1600"/>
              </a:spcBef>
              <a:spcAft>
                <a:spcPts val="0"/>
              </a:spcAft>
              <a:buSzPts val="1200"/>
              <a:buNone/>
              <a:defRPr/>
            </a:lvl3pPr>
            <a:lvl4pPr lvl="3" algn="ctr">
              <a:lnSpc>
                <a:spcPct val="115000"/>
              </a:lnSpc>
              <a:spcBef>
                <a:spcPts val="1600"/>
              </a:spcBef>
              <a:spcAft>
                <a:spcPts val="0"/>
              </a:spcAft>
              <a:buSzPts val="1200"/>
              <a:buNone/>
              <a:defRPr/>
            </a:lvl4pPr>
            <a:lvl5pPr lvl="4" algn="ctr">
              <a:lnSpc>
                <a:spcPct val="115000"/>
              </a:lnSpc>
              <a:spcBef>
                <a:spcPts val="1600"/>
              </a:spcBef>
              <a:spcAft>
                <a:spcPts val="0"/>
              </a:spcAft>
              <a:buSzPts val="1200"/>
              <a:buNone/>
              <a:defRPr/>
            </a:lvl5pPr>
            <a:lvl6pPr lvl="5" algn="ctr">
              <a:lnSpc>
                <a:spcPct val="115000"/>
              </a:lnSpc>
              <a:spcBef>
                <a:spcPts val="1600"/>
              </a:spcBef>
              <a:spcAft>
                <a:spcPts val="0"/>
              </a:spcAft>
              <a:buSzPts val="1200"/>
              <a:buNone/>
              <a:defRPr/>
            </a:lvl6pPr>
            <a:lvl7pPr lvl="6" algn="ctr">
              <a:lnSpc>
                <a:spcPct val="115000"/>
              </a:lnSpc>
              <a:spcBef>
                <a:spcPts val="1600"/>
              </a:spcBef>
              <a:spcAft>
                <a:spcPts val="0"/>
              </a:spcAft>
              <a:buSzPts val="1200"/>
              <a:buNone/>
              <a:defRPr/>
            </a:lvl7pPr>
            <a:lvl8pPr lvl="7" algn="ctr">
              <a:lnSpc>
                <a:spcPct val="115000"/>
              </a:lnSpc>
              <a:spcBef>
                <a:spcPts val="1600"/>
              </a:spcBef>
              <a:spcAft>
                <a:spcPts val="0"/>
              </a:spcAft>
              <a:buSzPts val="1200"/>
              <a:buNone/>
              <a:defRPr/>
            </a:lvl8pPr>
            <a:lvl9pPr lvl="8" algn="ctr">
              <a:lnSpc>
                <a:spcPct val="115000"/>
              </a:lnSpc>
              <a:spcBef>
                <a:spcPts val="1600"/>
              </a:spcBef>
              <a:spcAft>
                <a:spcPts val="1600"/>
              </a:spcAft>
              <a:buSzPts val="1200"/>
              <a:buNone/>
              <a:defRPr/>
            </a:lvl9pPr>
          </a:lstStyle>
          <a:p/>
        </p:txBody>
      </p:sp>
      <p:sp>
        <p:nvSpPr>
          <p:cNvPr id="123" name="Google Shape;123;p54"/>
          <p:cNvSpPr txBox="1"/>
          <p:nvPr>
            <p:ph type="title"/>
          </p:nvPr>
        </p:nvSpPr>
        <p:spPr>
          <a:xfrm>
            <a:off x="2808900" y="940200"/>
            <a:ext cx="3526200" cy="697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24" name="Google Shape;124;p54"/>
          <p:cNvSpPr txBox="1"/>
          <p:nvPr>
            <p:ph idx="4" type="title"/>
          </p:nvPr>
        </p:nvSpPr>
        <p:spPr>
          <a:xfrm>
            <a:off x="2808900" y="2151874"/>
            <a:ext cx="3526200" cy="697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25" name="Google Shape;125;p54"/>
          <p:cNvSpPr txBox="1"/>
          <p:nvPr>
            <p:ph idx="5" type="title"/>
          </p:nvPr>
        </p:nvSpPr>
        <p:spPr>
          <a:xfrm>
            <a:off x="2808900" y="3347675"/>
            <a:ext cx="3526200" cy="697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26" name="Google Shape;126;p5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TEXT 2">
  <p:cSld name="CUSTOM_6_1_1_1_2">
    <p:bg>
      <p:bgPr>
        <a:solidFill>
          <a:schemeClr val="dk1"/>
        </a:solidFill>
      </p:bgPr>
    </p:bg>
    <p:spTree>
      <p:nvGrpSpPr>
        <p:cNvPr id="127" name="Shape 127"/>
        <p:cNvGrpSpPr/>
        <p:nvPr/>
      </p:nvGrpSpPr>
      <p:grpSpPr>
        <a:xfrm>
          <a:off x="0" y="0"/>
          <a:ext cx="0" cy="0"/>
          <a:chOff x="0" y="0"/>
          <a:chExt cx="0" cy="0"/>
        </a:xfrm>
      </p:grpSpPr>
      <p:sp>
        <p:nvSpPr>
          <p:cNvPr id="128" name="Google Shape;128;p55"/>
          <p:cNvSpPr txBox="1"/>
          <p:nvPr>
            <p:ph type="ctrTitle"/>
          </p:nvPr>
        </p:nvSpPr>
        <p:spPr>
          <a:xfrm>
            <a:off x="2302800" y="1658275"/>
            <a:ext cx="4538400" cy="1827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4800"/>
              <a:buNone/>
              <a:defRPr b="0" sz="4800">
                <a:solidFill>
                  <a:schemeClr val="dk1"/>
                </a:solidFill>
                <a:latin typeface="Staatliches"/>
                <a:ea typeface="Staatliches"/>
                <a:cs typeface="Staatliches"/>
                <a:sym typeface="Staatliches"/>
              </a:defRPr>
            </a:lvl1pPr>
            <a:lvl2pPr lvl="1" algn="ctr">
              <a:lnSpc>
                <a:spcPct val="100000"/>
              </a:lnSpc>
              <a:spcBef>
                <a:spcPts val="0"/>
              </a:spcBef>
              <a:spcAft>
                <a:spcPts val="0"/>
              </a:spcAft>
              <a:buClr>
                <a:srgbClr val="338987"/>
              </a:buClr>
              <a:buSzPts val="4800"/>
              <a:buNone/>
              <a:defRPr b="0" sz="4800">
                <a:solidFill>
                  <a:srgbClr val="338987"/>
                </a:solidFill>
              </a:defRPr>
            </a:lvl2pPr>
            <a:lvl3pPr lvl="2" algn="ctr">
              <a:lnSpc>
                <a:spcPct val="100000"/>
              </a:lnSpc>
              <a:spcBef>
                <a:spcPts val="0"/>
              </a:spcBef>
              <a:spcAft>
                <a:spcPts val="0"/>
              </a:spcAft>
              <a:buClr>
                <a:srgbClr val="338987"/>
              </a:buClr>
              <a:buSzPts val="4800"/>
              <a:buNone/>
              <a:defRPr b="0" sz="4800">
                <a:solidFill>
                  <a:srgbClr val="338987"/>
                </a:solidFill>
              </a:defRPr>
            </a:lvl3pPr>
            <a:lvl4pPr lvl="3" algn="ctr">
              <a:lnSpc>
                <a:spcPct val="100000"/>
              </a:lnSpc>
              <a:spcBef>
                <a:spcPts val="0"/>
              </a:spcBef>
              <a:spcAft>
                <a:spcPts val="0"/>
              </a:spcAft>
              <a:buClr>
                <a:srgbClr val="338987"/>
              </a:buClr>
              <a:buSzPts val="4800"/>
              <a:buNone/>
              <a:defRPr b="0" sz="4800">
                <a:solidFill>
                  <a:srgbClr val="338987"/>
                </a:solidFill>
              </a:defRPr>
            </a:lvl4pPr>
            <a:lvl5pPr lvl="4" algn="ctr">
              <a:lnSpc>
                <a:spcPct val="100000"/>
              </a:lnSpc>
              <a:spcBef>
                <a:spcPts val="0"/>
              </a:spcBef>
              <a:spcAft>
                <a:spcPts val="0"/>
              </a:spcAft>
              <a:buClr>
                <a:srgbClr val="338987"/>
              </a:buClr>
              <a:buSzPts val="4800"/>
              <a:buNone/>
              <a:defRPr b="0" sz="4800">
                <a:solidFill>
                  <a:srgbClr val="338987"/>
                </a:solidFill>
              </a:defRPr>
            </a:lvl5pPr>
            <a:lvl6pPr lvl="5" algn="ctr">
              <a:lnSpc>
                <a:spcPct val="100000"/>
              </a:lnSpc>
              <a:spcBef>
                <a:spcPts val="0"/>
              </a:spcBef>
              <a:spcAft>
                <a:spcPts val="0"/>
              </a:spcAft>
              <a:buClr>
                <a:srgbClr val="338987"/>
              </a:buClr>
              <a:buSzPts val="4800"/>
              <a:buNone/>
              <a:defRPr b="0" sz="4800">
                <a:solidFill>
                  <a:srgbClr val="338987"/>
                </a:solidFill>
              </a:defRPr>
            </a:lvl6pPr>
            <a:lvl7pPr lvl="6" algn="ctr">
              <a:lnSpc>
                <a:spcPct val="100000"/>
              </a:lnSpc>
              <a:spcBef>
                <a:spcPts val="0"/>
              </a:spcBef>
              <a:spcAft>
                <a:spcPts val="0"/>
              </a:spcAft>
              <a:buClr>
                <a:srgbClr val="338987"/>
              </a:buClr>
              <a:buSzPts val="4800"/>
              <a:buNone/>
              <a:defRPr b="0" sz="4800">
                <a:solidFill>
                  <a:srgbClr val="338987"/>
                </a:solidFill>
              </a:defRPr>
            </a:lvl7pPr>
            <a:lvl8pPr lvl="7" algn="ctr">
              <a:lnSpc>
                <a:spcPct val="100000"/>
              </a:lnSpc>
              <a:spcBef>
                <a:spcPts val="0"/>
              </a:spcBef>
              <a:spcAft>
                <a:spcPts val="0"/>
              </a:spcAft>
              <a:buClr>
                <a:srgbClr val="338987"/>
              </a:buClr>
              <a:buSzPts val="4800"/>
              <a:buNone/>
              <a:defRPr b="0" sz="4800">
                <a:solidFill>
                  <a:srgbClr val="338987"/>
                </a:solidFill>
              </a:defRPr>
            </a:lvl8pPr>
            <a:lvl9pPr lvl="8" algn="ctr">
              <a:lnSpc>
                <a:spcPct val="100000"/>
              </a:lnSpc>
              <a:spcBef>
                <a:spcPts val="0"/>
              </a:spcBef>
              <a:spcAft>
                <a:spcPts val="0"/>
              </a:spcAft>
              <a:buClr>
                <a:srgbClr val="338987"/>
              </a:buClr>
              <a:buSzPts val="4800"/>
              <a:buNone/>
              <a:defRPr b="0" sz="4800">
                <a:solidFill>
                  <a:srgbClr val="338987"/>
                </a:solidFill>
              </a:defRPr>
            </a:lvl9pPr>
          </a:lstStyle>
          <a:p/>
        </p:txBody>
      </p:sp>
      <p:sp>
        <p:nvSpPr>
          <p:cNvPr id="129" name="Google Shape;129;p5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2">
  <p:cSld name="CUSTOM_6_1_1_2_1_1_1_1">
    <p:bg>
      <p:bgPr>
        <a:solidFill>
          <a:schemeClr val="dk1"/>
        </a:solidFill>
      </p:bgPr>
    </p:bg>
    <p:spTree>
      <p:nvGrpSpPr>
        <p:cNvPr id="130" name="Shape 130"/>
        <p:cNvGrpSpPr/>
        <p:nvPr/>
      </p:nvGrpSpPr>
      <p:grpSpPr>
        <a:xfrm>
          <a:off x="0" y="0"/>
          <a:ext cx="0" cy="0"/>
          <a:chOff x="0" y="0"/>
          <a:chExt cx="0" cy="0"/>
        </a:xfrm>
      </p:grpSpPr>
      <p:sp>
        <p:nvSpPr>
          <p:cNvPr id="131" name="Google Shape;131;p56"/>
          <p:cNvSpPr txBox="1"/>
          <p:nvPr>
            <p:ph type="title"/>
          </p:nvPr>
        </p:nvSpPr>
        <p:spPr>
          <a:xfrm>
            <a:off x="3737772" y="3001048"/>
            <a:ext cx="1841400" cy="401700"/>
          </a:xfrm>
          <a:prstGeom prst="rect">
            <a:avLst/>
          </a:prstGeom>
          <a:noFill/>
          <a:ln>
            <a:noFill/>
          </a:ln>
        </p:spPr>
        <p:txBody>
          <a:bodyPr anchorCtr="0" anchor="ctr" bIns="0" lIns="0" spcFirstLastPara="1" rIns="0" wrap="square" tIns="0">
            <a:noAutofit/>
          </a:bodyPr>
          <a:lstStyle>
            <a:lvl1pPr lvl="0" algn="ctr">
              <a:lnSpc>
                <a:spcPct val="100000"/>
              </a:lnSpc>
              <a:spcBef>
                <a:spcPts val="0"/>
              </a:spcBef>
              <a:spcAft>
                <a:spcPts val="0"/>
              </a:spcAft>
              <a:buSzPts val="1400"/>
              <a:buNone/>
              <a:defRPr i="0" sz="1200"/>
            </a:lvl1pPr>
            <a:lvl2pPr lvl="1" algn="l">
              <a:lnSpc>
                <a:spcPct val="100000"/>
              </a:lnSpc>
              <a:spcBef>
                <a:spcPts val="0"/>
              </a:spcBef>
              <a:spcAft>
                <a:spcPts val="0"/>
              </a:spcAft>
              <a:buSzPts val="1400"/>
              <a:buNone/>
              <a:defRPr sz="1400"/>
            </a:lvl2pPr>
            <a:lvl3pPr lvl="2" algn="l">
              <a:lnSpc>
                <a:spcPct val="100000"/>
              </a:lnSpc>
              <a:spcBef>
                <a:spcPts val="0"/>
              </a:spcBef>
              <a:spcAft>
                <a:spcPts val="0"/>
              </a:spcAft>
              <a:buSzPts val="1400"/>
              <a:buNone/>
              <a:defRPr sz="1400"/>
            </a:lvl3pPr>
            <a:lvl4pPr lvl="3" algn="l">
              <a:lnSpc>
                <a:spcPct val="100000"/>
              </a:lnSpc>
              <a:spcBef>
                <a:spcPts val="0"/>
              </a:spcBef>
              <a:spcAft>
                <a:spcPts val="0"/>
              </a:spcAft>
              <a:buSzPts val="1400"/>
              <a:buNone/>
              <a:defRPr sz="1400"/>
            </a:lvl4pPr>
            <a:lvl5pPr lvl="4" algn="l">
              <a:lnSpc>
                <a:spcPct val="100000"/>
              </a:lnSpc>
              <a:spcBef>
                <a:spcPts val="0"/>
              </a:spcBef>
              <a:spcAft>
                <a:spcPts val="0"/>
              </a:spcAft>
              <a:buSzPts val="1400"/>
              <a:buNone/>
              <a:defRPr sz="1400"/>
            </a:lvl5pPr>
            <a:lvl6pPr lvl="5" algn="l">
              <a:lnSpc>
                <a:spcPct val="100000"/>
              </a:lnSpc>
              <a:spcBef>
                <a:spcPts val="0"/>
              </a:spcBef>
              <a:spcAft>
                <a:spcPts val="0"/>
              </a:spcAft>
              <a:buSzPts val="1400"/>
              <a:buNone/>
              <a:defRPr sz="1400"/>
            </a:lvl6pPr>
            <a:lvl7pPr lvl="6" algn="l">
              <a:lnSpc>
                <a:spcPct val="100000"/>
              </a:lnSpc>
              <a:spcBef>
                <a:spcPts val="0"/>
              </a:spcBef>
              <a:spcAft>
                <a:spcPts val="0"/>
              </a:spcAft>
              <a:buSzPts val="1400"/>
              <a:buNone/>
              <a:defRPr sz="1400"/>
            </a:lvl7pPr>
            <a:lvl8pPr lvl="7" algn="l">
              <a:lnSpc>
                <a:spcPct val="100000"/>
              </a:lnSpc>
              <a:spcBef>
                <a:spcPts val="0"/>
              </a:spcBef>
              <a:spcAft>
                <a:spcPts val="0"/>
              </a:spcAft>
              <a:buSzPts val="1400"/>
              <a:buNone/>
              <a:defRPr sz="1400"/>
            </a:lvl8pPr>
            <a:lvl9pPr lvl="8" algn="l">
              <a:lnSpc>
                <a:spcPct val="100000"/>
              </a:lnSpc>
              <a:spcBef>
                <a:spcPts val="0"/>
              </a:spcBef>
              <a:spcAft>
                <a:spcPts val="0"/>
              </a:spcAft>
              <a:buSzPts val="1400"/>
              <a:buNone/>
              <a:defRPr sz="1400"/>
            </a:lvl9pPr>
          </a:lstStyle>
          <a:p/>
        </p:txBody>
      </p:sp>
      <p:sp>
        <p:nvSpPr>
          <p:cNvPr id="132" name="Google Shape;132;p56"/>
          <p:cNvSpPr txBox="1"/>
          <p:nvPr>
            <p:ph idx="1" type="subTitle"/>
          </p:nvPr>
        </p:nvSpPr>
        <p:spPr>
          <a:xfrm>
            <a:off x="3553122" y="3449475"/>
            <a:ext cx="2210700" cy="983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200"/>
              <a:buNone/>
              <a:defRPr sz="1000"/>
            </a:lvl1pPr>
            <a:lvl2pPr lvl="1" algn="ctr">
              <a:lnSpc>
                <a:spcPct val="100000"/>
              </a:lnSpc>
              <a:spcBef>
                <a:spcPts val="1600"/>
              </a:spcBef>
              <a:spcAft>
                <a:spcPts val="0"/>
              </a:spcAft>
              <a:buSzPts val="1200"/>
              <a:buNone/>
              <a:defRPr sz="1000"/>
            </a:lvl2pPr>
            <a:lvl3pPr lvl="2" algn="ctr">
              <a:lnSpc>
                <a:spcPct val="100000"/>
              </a:lnSpc>
              <a:spcBef>
                <a:spcPts val="1600"/>
              </a:spcBef>
              <a:spcAft>
                <a:spcPts val="0"/>
              </a:spcAft>
              <a:buSzPts val="1200"/>
              <a:buNone/>
              <a:defRPr sz="1000"/>
            </a:lvl3pPr>
            <a:lvl4pPr lvl="3" algn="ctr">
              <a:lnSpc>
                <a:spcPct val="100000"/>
              </a:lnSpc>
              <a:spcBef>
                <a:spcPts val="1600"/>
              </a:spcBef>
              <a:spcAft>
                <a:spcPts val="0"/>
              </a:spcAft>
              <a:buSzPts val="1200"/>
              <a:buNone/>
              <a:defRPr sz="1000"/>
            </a:lvl4pPr>
            <a:lvl5pPr lvl="4" algn="ctr">
              <a:lnSpc>
                <a:spcPct val="100000"/>
              </a:lnSpc>
              <a:spcBef>
                <a:spcPts val="1600"/>
              </a:spcBef>
              <a:spcAft>
                <a:spcPts val="0"/>
              </a:spcAft>
              <a:buSzPts val="1200"/>
              <a:buNone/>
              <a:defRPr sz="1000"/>
            </a:lvl5pPr>
            <a:lvl6pPr lvl="5" algn="ctr">
              <a:lnSpc>
                <a:spcPct val="100000"/>
              </a:lnSpc>
              <a:spcBef>
                <a:spcPts val="1600"/>
              </a:spcBef>
              <a:spcAft>
                <a:spcPts val="0"/>
              </a:spcAft>
              <a:buSzPts val="1200"/>
              <a:buNone/>
              <a:defRPr sz="1000"/>
            </a:lvl6pPr>
            <a:lvl7pPr lvl="6" algn="ctr">
              <a:lnSpc>
                <a:spcPct val="100000"/>
              </a:lnSpc>
              <a:spcBef>
                <a:spcPts val="1600"/>
              </a:spcBef>
              <a:spcAft>
                <a:spcPts val="0"/>
              </a:spcAft>
              <a:buSzPts val="1200"/>
              <a:buNone/>
              <a:defRPr sz="1000"/>
            </a:lvl7pPr>
            <a:lvl8pPr lvl="7" algn="ctr">
              <a:lnSpc>
                <a:spcPct val="100000"/>
              </a:lnSpc>
              <a:spcBef>
                <a:spcPts val="1600"/>
              </a:spcBef>
              <a:spcAft>
                <a:spcPts val="0"/>
              </a:spcAft>
              <a:buSzPts val="1200"/>
              <a:buNone/>
              <a:defRPr sz="1000"/>
            </a:lvl8pPr>
            <a:lvl9pPr lvl="8" algn="ctr">
              <a:lnSpc>
                <a:spcPct val="100000"/>
              </a:lnSpc>
              <a:spcBef>
                <a:spcPts val="1600"/>
              </a:spcBef>
              <a:spcAft>
                <a:spcPts val="1600"/>
              </a:spcAft>
              <a:buSzPts val="1200"/>
              <a:buNone/>
              <a:defRPr sz="1000"/>
            </a:lvl9pPr>
          </a:lstStyle>
          <a:p/>
        </p:txBody>
      </p:sp>
      <p:sp>
        <p:nvSpPr>
          <p:cNvPr id="133" name="Google Shape;133;p56"/>
          <p:cNvSpPr txBox="1"/>
          <p:nvPr>
            <p:ph idx="2" type="title"/>
          </p:nvPr>
        </p:nvSpPr>
        <p:spPr>
          <a:xfrm>
            <a:off x="869647" y="3349598"/>
            <a:ext cx="1841400" cy="401700"/>
          </a:xfrm>
          <a:prstGeom prst="rect">
            <a:avLst/>
          </a:prstGeom>
          <a:noFill/>
          <a:ln>
            <a:noFill/>
          </a:ln>
        </p:spPr>
        <p:txBody>
          <a:bodyPr anchorCtr="0" anchor="ctr" bIns="0" lIns="0" spcFirstLastPara="1" rIns="0" wrap="square" tIns="0">
            <a:noAutofit/>
          </a:bodyPr>
          <a:lstStyle>
            <a:lvl1pPr lvl="0" algn="ctr">
              <a:lnSpc>
                <a:spcPct val="100000"/>
              </a:lnSpc>
              <a:spcBef>
                <a:spcPts val="0"/>
              </a:spcBef>
              <a:spcAft>
                <a:spcPts val="0"/>
              </a:spcAft>
              <a:buSzPts val="1400"/>
              <a:buNone/>
              <a:defRPr i="0" sz="1200"/>
            </a:lvl1pPr>
            <a:lvl2pPr lvl="1" algn="l">
              <a:lnSpc>
                <a:spcPct val="100000"/>
              </a:lnSpc>
              <a:spcBef>
                <a:spcPts val="0"/>
              </a:spcBef>
              <a:spcAft>
                <a:spcPts val="0"/>
              </a:spcAft>
              <a:buSzPts val="1400"/>
              <a:buNone/>
              <a:defRPr sz="1400"/>
            </a:lvl2pPr>
            <a:lvl3pPr lvl="2" algn="l">
              <a:lnSpc>
                <a:spcPct val="100000"/>
              </a:lnSpc>
              <a:spcBef>
                <a:spcPts val="0"/>
              </a:spcBef>
              <a:spcAft>
                <a:spcPts val="0"/>
              </a:spcAft>
              <a:buSzPts val="1400"/>
              <a:buNone/>
              <a:defRPr sz="1400"/>
            </a:lvl3pPr>
            <a:lvl4pPr lvl="3" algn="l">
              <a:lnSpc>
                <a:spcPct val="100000"/>
              </a:lnSpc>
              <a:spcBef>
                <a:spcPts val="0"/>
              </a:spcBef>
              <a:spcAft>
                <a:spcPts val="0"/>
              </a:spcAft>
              <a:buSzPts val="1400"/>
              <a:buNone/>
              <a:defRPr sz="1400"/>
            </a:lvl4pPr>
            <a:lvl5pPr lvl="4" algn="l">
              <a:lnSpc>
                <a:spcPct val="100000"/>
              </a:lnSpc>
              <a:spcBef>
                <a:spcPts val="0"/>
              </a:spcBef>
              <a:spcAft>
                <a:spcPts val="0"/>
              </a:spcAft>
              <a:buSzPts val="1400"/>
              <a:buNone/>
              <a:defRPr sz="1400"/>
            </a:lvl5pPr>
            <a:lvl6pPr lvl="5" algn="l">
              <a:lnSpc>
                <a:spcPct val="100000"/>
              </a:lnSpc>
              <a:spcBef>
                <a:spcPts val="0"/>
              </a:spcBef>
              <a:spcAft>
                <a:spcPts val="0"/>
              </a:spcAft>
              <a:buSzPts val="1400"/>
              <a:buNone/>
              <a:defRPr sz="1400"/>
            </a:lvl6pPr>
            <a:lvl7pPr lvl="6" algn="l">
              <a:lnSpc>
                <a:spcPct val="100000"/>
              </a:lnSpc>
              <a:spcBef>
                <a:spcPts val="0"/>
              </a:spcBef>
              <a:spcAft>
                <a:spcPts val="0"/>
              </a:spcAft>
              <a:buSzPts val="1400"/>
              <a:buNone/>
              <a:defRPr sz="1400"/>
            </a:lvl7pPr>
            <a:lvl8pPr lvl="7" algn="l">
              <a:lnSpc>
                <a:spcPct val="100000"/>
              </a:lnSpc>
              <a:spcBef>
                <a:spcPts val="0"/>
              </a:spcBef>
              <a:spcAft>
                <a:spcPts val="0"/>
              </a:spcAft>
              <a:buSzPts val="1400"/>
              <a:buNone/>
              <a:defRPr sz="1400"/>
            </a:lvl8pPr>
            <a:lvl9pPr lvl="8" algn="l">
              <a:lnSpc>
                <a:spcPct val="100000"/>
              </a:lnSpc>
              <a:spcBef>
                <a:spcPts val="0"/>
              </a:spcBef>
              <a:spcAft>
                <a:spcPts val="0"/>
              </a:spcAft>
              <a:buSzPts val="1400"/>
              <a:buNone/>
              <a:defRPr sz="1400"/>
            </a:lvl9pPr>
          </a:lstStyle>
          <a:p/>
        </p:txBody>
      </p:sp>
      <p:sp>
        <p:nvSpPr>
          <p:cNvPr id="134" name="Google Shape;134;p56"/>
          <p:cNvSpPr txBox="1"/>
          <p:nvPr>
            <p:ph idx="3" type="subTitle"/>
          </p:nvPr>
        </p:nvSpPr>
        <p:spPr>
          <a:xfrm>
            <a:off x="684997" y="3798025"/>
            <a:ext cx="2210700" cy="983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200"/>
              <a:buNone/>
              <a:defRPr sz="1000"/>
            </a:lvl1pPr>
            <a:lvl2pPr lvl="1" algn="ctr">
              <a:lnSpc>
                <a:spcPct val="100000"/>
              </a:lnSpc>
              <a:spcBef>
                <a:spcPts val="1600"/>
              </a:spcBef>
              <a:spcAft>
                <a:spcPts val="0"/>
              </a:spcAft>
              <a:buSzPts val="1200"/>
              <a:buNone/>
              <a:defRPr sz="1000"/>
            </a:lvl2pPr>
            <a:lvl3pPr lvl="2" algn="ctr">
              <a:lnSpc>
                <a:spcPct val="100000"/>
              </a:lnSpc>
              <a:spcBef>
                <a:spcPts val="1600"/>
              </a:spcBef>
              <a:spcAft>
                <a:spcPts val="0"/>
              </a:spcAft>
              <a:buSzPts val="1200"/>
              <a:buNone/>
              <a:defRPr sz="1000"/>
            </a:lvl3pPr>
            <a:lvl4pPr lvl="3" algn="ctr">
              <a:lnSpc>
                <a:spcPct val="100000"/>
              </a:lnSpc>
              <a:spcBef>
                <a:spcPts val="1600"/>
              </a:spcBef>
              <a:spcAft>
                <a:spcPts val="0"/>
              </a:spcAft>
              <a:buSzPts val="1200"/>
              <a:buNone/>
              <a:defRPr sz="1000"/>
            </a:lvl4pPr>
            <a:lvl5pPr lvl="4" algn="ctr">
              <a:lnSpc>
                <a:spcPct val="100000"/>
              </a:lnSpc>
              <a:spcBef>
                <a:spcPts val="1600"/>
              </a:spcBef>
              <a:spcAft>
                <a:spcPts val="0"/>
              </a:spcAft>
              <a:buSzPts val="1200"/>
              <a:buNone/>
              <a:defRPr sz="1000"/>
            </a:lvl5pPr>
            <a:lvl6pPr lvl="5" algn="ctr">
              <a:lnSpc>
                <a:spcPct val="100000"/>
              </a:lnSpc>
              <a:spcBef>
                <a:spcPts val="1600"/>
              </a:spcBef>
              <a:spcAft>
                <a:spcPts val="0"/>
              </a:spcAft>
              <a:buSzPts val="1200"/>
              <a:buNone/>
              <a:defRPr sz="1000"/>
            </a:lvl6pPr>
            <a:lvl7pPr lvl="6" algn="ctr">
              <a:lnSpc>
                <a:spcPct val="100000"/>
              </a:lnSpc>
              <a:spcBef>
                <a:spcPts val="1600"/>
              </a:spcBef>
              <a:spcAft>
                <a:spcPts val="0"/>
              </a:spcAft>
              <a:buSzPts val="1200"/>
              <a:buNone/>
              <a:defRPr sz="1000"/>
            </a:lvl7pPr>
            <a:lvl8pPr lvl="7" algn="ctr">
              <a:lnSpc>
                <a:spcPct val="100000"/>
              </a:lnSpc>
              <a:spcBef>
                <a:spcPts val="1600"/>
              </a:spcBef>
              <a:spcAft>
                <a:spcPts val="0"/>
              </a:spcAft>
              <a:buSzPts val="1200"/>
              <a:buNone/>
              <a:defRPr sz="1000"/>
            </a:lvl8pPr>
            <a:lvl9pPr lvl="8" algn="ctr">
              <a:lnSpc>
                <a:spcPct val="100000"/>
              </a:lnSpc>
              <a:spcBef>
                <a:spcPts val="1600"/>
              </a:spcBef>
              <a:spcAft>
                <a:spcPts val="1600"/>
              </a:spcAft>
              <a:buSzPts val="1200"/>
              <a:buNone/>
              <a:defRPr sz="1000"/>
            </a:lvl9pPr>
          </a:lstStyle>
          <a:p/>
        </p:txBody>
      </p:sp>
      <p:sp>
        <p:nvSpPr>
          <p:cNvPr id="135" name="Google Shape;135;p56"/>
          <p:cNvSpPr txBox="1"/>
          <p:nvPr>
            <p:ph idx="4" type="title"/>
          </p:nvPr>
        </p:nvSpPr>
        <p:spPr>
          <a:xfrm>
            <a:off x="6549147" y="3349598"/>
            <a:ext cx="1841400" cy="401700"/>
          </a:xfrm>
          <a:prstGeom prst="rect">
            <a:avLst/>
          </a:prstGeom>
          <a:noFill/>
          <a:ln>
            <a:noFill/>
          </a:ln>
        </p:spPr>
        <p:txBody>
          <a:bodyPr anchorCtr="0" anchor="ctr" bIns="0" lIns="0" spcFirstLastPara="1" rIns="0" wrap="square" tIns="0">
            <a:noAutofit/>
          </a:bodyPr>
          <a:lstStyle>
            <a:lvl1pPr lvl="0" algn="ctr">
              <a:lnSpc>
                <a:spcPct val="100000"/>
              </a:lnSpc>
              <a:spcBef>
                <a:spcPts val="0"/>
              </a:spcBef>
              <a:spcAft>
                <a:spcPts val="0"/>
              </a:spcAft>
              <a:buSzPts val="1400"/>
              <a:buNone/>
              <a:defRPr i="0" sz="1200"/>
            </a:lvl1pPr>
            <a:lvl2pPr lvl="1" algn="l">
              <a:lnSpc>
                <a:spcPct val="100000"/>
              </a:lnSpc>
              <a:spcBef>
                <a:spcPts val="0"/>
              </a:spcBef>
              <a:spcAft>
                <a:spcPts val="0"/>
              </a:spcAft>
              <a:buSzPts val="1400"/>
              <a:buNone/>
              <a:defRPr sz="1400"/>
            </a:lvl2pPr>
            <a:lvl3pPr lvl="2" algn="l">
              <a:lnSpc>
                <a:spcPct val="100000"/>
              </a:lnSpc>
              <a:spcBef>
                <a:spcPts val="0"/>
              </a:spcBef>
              <a:spcAft>
                <a:spcPts val="0"/>
              </a:spcAft>
              <a:buSzPts val="1400"/>
              <a:buNone/>
              <a:defRPr sz="1400"/>
            </a:lvl3pPr>
            <a:lvl4pPr lvl="3" algn="l">
              <a:lnSpc>
                <a:spcPct val="100000"/>
              </a:lnSpc>
              <a:spcBef>
                <a:spcPts val="0"/>
              </a:spcBef>
              <a:spcAft>
                <a:spcPts val="0"/>
              </a:spcAft>
              <a:buSzPts val="1400"/>
              <a:buNone/>
              <a:defRPr sz="1400"/>
            </a:lvl4pPr>
            <a:lvl5pPr lvl="4" algn="l">
              <a:lnSpc>
                <a:spcPct val="100000"/>
              </a:lnSpc>
              <a:spcBef>
                <a:spcPts val="0"/>
              </a:spcBef>
              <a:spcAft>
                <a:spcPts val="0"/>
              </a:spcAft>
              <a:buSzPts val="1400"/>
              <a:buNone/>
              <a:defRPr sz="1400"/>
            </a:lvl5pPr>
            <a:lvl6pPr lvl="5" algn="l">
              <a:lnSpc>
                <a:spcPct val="100000"/>
              </a:lnSpc>
              <a:spcBef>
                <a:spcPts val="0"/>
              </a:spcBef>
              <a:spcAft>
                <a:spcPts val="0"/>
              </a:spcAft>
              <a:buSzPts val="1400"/>
              <a:buNone/>
              <a:defRPr sz="1400"/>
            </a:lvl6pPr>
            <a:lvl7pPr lvl="6" algn="l">
              <a:lnSpc>
                <a:spcPct val="100000"/>
              </a:lnSpc>
              <a:spcBef>
                <a:spcPts val="0"/>
              </a:spcBef>
              <a:spcAft>
                <a:spcPts val="0"/>
              </a:spcAft>
              <a:buSzPts val="1400"/>
              <a:buNone/>
              <a:defRPr sz="1400"/>
            </a:lvl7pPr>
            <a:lvl8pPr lvl="7" algn="l">
              <a:lnSpc>
                <a:spcPct val="100000"/>
              </a:lnSpc>
              <a:spcBef>
                <a:spcPts val="0"/>
              </a:spcBef>
              <a:spcAft>
                <a:spcPts val="0"/>
              </a:spcAft>
              <a:buSzPts val="1400"/>
              <a:buNone/>
              <a:defRPr sz="1400"/>
            </a:lvl8pPr>
            <a:lvl9pPr lvl="8" algn="l">
              <a:lnSpc>
                <a:spcPct val="100000"/>
              </a:lnSpc>
              <a:spcBef>
                <a:spcPts val="0"/>
              </a:spcBef>
              <a:spcAft>
                <a:spcPts val="0"/>
              </a:spcAft>
              <a:buSzPts val="1400"/>
              <a:buNone/>
              <a:defRPr sz="1400"/>
            </a:lvl9pPr>
          </a:lstStyle>
          <a:p/>
        </p:txBody>
      </p:sp>
      <p:sp>
        <p:nvSpPr>
          <p:cNvPr id="136" name="Google Shape;136;p56"/>
          <p:cNvSpPr txBox="1"/>
          <p:nvPr>
            <p:ph idx="5" type="subTitle"/>
          </p:nvPr>
        </p:nvSpPr>
        <p:spPr>
          <a:xfrm>
            <a:off x="6364497" y="3798025"/>
            <a:ext cx="2210700" cy="983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200"/>
              <a:buNone/>
              <a:defRPr sz="1000"/>
            </a:lvl1pPr>
            <a:lvl2pPr lvl="1" algn="ctr">
              <a:lnSpc>
                <a:spcPct val="100000"/>
              </a:lnSpc>
              <a:spcBef>
                <a:spcPts val="1600"/>
              </a:spcBef>
              <a:spcAft>
                <a:spcPts val="0"/>
              </a:spcAft>
              <a:buSzPts val="1200"/>
              <a:buNone/>
              <a:defRPr sz="1000"/>
            </a:lvl2pPr>
            <a:lvl3pPr lvl="2" algn="ctr">
              <a:lnSpc>
                <a:spcPct val="100000"/>
              </a:lnSpc>
              <a:spcBef>
                <a:spcPts val="1600"/>
              </a:spcBef>
              <a:spcAft>
                <a:spcPts val="0"/>
              </a:spcAft>
              <a:buSzPts val="1200"/>
              <a:buNone/>
              <a:defRPr sz="1000"/>
            </a:lvl3pPr>
            <a:lvl4pPr lvl="3" algn="ctr">
              <a:lnSpc>
                <a:spcPct val="100000"/>
              </a:lnSpc>
              <a:spcBef>
                <a:spcPts val="1600"/>
              </a:spcBef>
              <a:spcAft>
                <a:spcPts val="0"/>
              </a:spcAft>
              <a:buSzPts val="1200"/>
              <a:buNone/>
              <a:defRPr sz="1000"/>
            </a:lvl4pPr>
            <a:lvl5pPr lvl="4" algn="ctr">
              <a:lnSpc>
                <a:spcPct val="100000"/>
              </a:lnSpc>
              <a:spcBef>
                <a:spcPts val="1600"/>
              </a:spcBef>
              <a:spcAft>
                <a:spcPts val="0"/>
              </a:spcAft>
              <a:buSzPts val="1200"/>
              <a:buNone/>
              <a:defRPr sz="1000"/>
            </a:lvl5pPr>
            <a:lvl6pPr lvl="5" algn="ctr">
              <a:lnSpc>
                <a:spcPct val="100000"/>
              </a:lnSpc>
              <a:spcBef>
                <a:spcPts val="1600"/>
              </a:spcBef>
              <a:spcAft>
                <a:spcPts val="0"/>
              </a:spcAft>
              <a:buSzPts val="1200"/>
              <a:buNone/>
              <a:defRPr sz="1000"/>
            </a:lvl6pPr>
            <a:lvl7pPr lvl="6" algn="ctr">
              <a:lnSpc>
                <a:spcPct val="100000"/>
              </a:lnSpc>
              <a:spcBef>
                <a:spcPts val="1600"/>
              </a:spcBef>
              <a:spcAft>
                <a:spcPts val="0"/>
              </a:spcAft>
              <a:buSzPts val="1200"/>
              <a:buNone/>
              <a:defRPr sz="1000"/>
            </a:lvl7pPr>
            <a:lvl8pPr lvl="7" algn="ctr">
              <a:lnSpc>
                <a:spcPct val="100000"/>
              </a:lnSpc>
              <a:spcBef>
                <a:spcPts val="1600"/>
              </a:spcBef>
              <a:spcAft>
                <a:spcPts val="0"/>
              </a:spcAft>
              <a:buSzPts val="1200"/>
              <a:buNone/>
              <a:defRPr sz="1000"/>
            </a:lvl8pPr>
            <a:lvl9pPr lvl="8" algn="ctr">
              <a:lnSpc>
                <a:spcPct val="100000"/>
              </a:lnSpc>
              <a:spcBef>
                <a:spcPts val="1600"/>
              </a:spcBef>
              <a:spcAft>
                <a:spcPts val="1600"/>
              </a:spcAft>
              <a:buSzPts val="1200"/>
              <a:buNone/>
              <a:defRPr sz="1000"/>
            </a:lvl9pPr>
          </a:lstStyle>
          <a:p/>
        </p:txBody>
      </p:sp>
      <p:sp>
        <p:nvSpPr>
          <p:cNvPr id="137" name="Google Shape;137;p5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11_1_2_1">
    <p:bg>
      <p:bgPr>
        <a:solidFill>
          <a:schemeClr val="dk1"/>
        </a:solidFill>
      </p:bgPr>
    </p:bg>
    <p:spTree>
      <p:nvGrpSpPr>
        <p:cNvPr id="138" name="Shape 138"/>
        <p:cNvGrpSpPr/>
        <p:nvPr/>
      </p:nvGrpSpPr>
      <p:grpSpPr>
        <a:xfrm>
          <a:off x="0" y="0"/>
          <a:ext cx="0" cy="0"/>
          <a:chOff x="0" y="0"/>
          <a:chExt cx="0" cy="0"/>
        </a:xfrm>
      </p:grpSpPr>
      <p:sp>
        <p:nvSpPr>
          <p:cNvPr id="139" name="Google Shape;139;p57"/>
          <p:cNvSpPr/>
          <p:nvPr/>
        </p:nvSpPr>
        <p:spPr>
          <a:xfrm>
            <a:off x="418800" y="612272"/>
            <a:ext cx="3278700" cy="4082400"/>
          </a:xfrm>
          <a:prstGeom prst="roundRect">
            <a:avLst>
              <a:gd fmla="val 4313"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 name="Google Shape;140;p57"/>
          <p:cNvSpPr/>
          <p:nvPr/>
        </p:nvSpPr>
        <p:spPr>
          <a:xfrm>
            <a:off x="516007" y="504847"/>
            <a:ext cx="3278700" cy="4082400"/>
          </a:xfrm>
          <a:prstGeom prst="roundRect">
            <a:avLst>
              <a:gd fmla="val 4313" name="adj"/>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 name="Google Shape;141;p57"/>
          <p:cNvSpPr txBox="1"/>
          <p:nvPr>
            <p:ph type="ctrTitle"/>
          </p:nvPr>
        </p:nvSpPr>
        <p:spPr>
          <a:xfrm>
            <a:off x="833911" y="-301775"/>
            <a:ext cx="3248400" cy="24195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FCBF4A"/>
              </a:buClr>
              <a:buSzPts val="3600"/>
              <a:buNone/>
              <a:defRPr b="0" sz="6000">
                <a:latin typeface="Staatliches"/>
                <a:ea typeface="Staatliches"/>
                <a:cs typeface="Staatliches"/>
                <a:sym typeface="Staatliches"/>
              </a:defRPr>
            </a:lvl1pPr>
            <a:lvl2pPr lvl="1" algn="ctr">
              <a:lnSpc>
                <a:spcPct val="100000"/>
              </a:lnSpc>
              <a:spcBef>
                <a:spcPts val="0"/>
              </a:spcBef>
              <a:spcAft>
                <a:spcPts val="0"/>
              </a:spcAft>
              <a:buClr>
                <a:srgbClr val="FCBF4A"/>
              </a:buClr>
              <a:buSzPts val="5200"/>
              <a:buNone/>
              <a:defRPr sz="5200">
                <a:solidFill>
                  <a:srgbClr val="FCBF4A"/>
                </a:solidFill>
              </a:defRPr>
            </a:lvl2pPr>
            <a:lvl3pPr lvl="2" algn="ctr">
              <a:lnSpc>
                <a:spcPct val="100000"/>
              </a:lnSpc>
              <a:spcBef>
                <a:spcPts val="0"/>
              </a:spcBef>
              <a:spcAft>
                <a:spcPts val="0"/>
              </a:spcAft>
              <a:buClr>
                <a:srgbClr val="FCBF4A"/>
              </a:buClr>
              <a:buSzPts val="5200"/>
              <a:buNone/>
              <a:defRPr sz="5200">
                <a:solidFill>
                  <a:srgbClr val="FCBF4A"/>
                </a:solidFill>
              </a:defRPr>
            </a:lvl3pPr>
            <a:lvl4pPr lvl="3" algn="ctr">
              <a:lnSpc>
                <a:spcPct val="100000"/>
              </a:lnSpc>
              <a:spcBef>
                <a:spcPts val="0"/>
              </a:spcBef>
              <a:spcAft>
                <a:spcPts val="0"/>
              </a:spcAft>
              <a:buClr>
                <a:srgbClr val="FCBF4A"/>
              </a:buClr>
              <a:buSzPts val="5200"/>
              <a:buNone/>
              <a:defRPr sz="5200">
                <a:solidFill>
                  <a:srgbClr val="FCBF4A"/>
                </a:solidFill>
              </a:defRPr>
            </a:lvl4pPr>
            <a:lvl5pPr lvl="4" algn="ctr">
              <a:lnSpc>
                <a:spcPct val="100000"/>
              </a:lnSpc>
              <a:spcBef>
                <a:spcPts val="0"/>
              </a:spcBef>
              <a:spcAft>
                <a:spcPts val="0"/>
              </a:spcAft>
              <a:buClr>
                <a:srgbClr val="FCBF4A"/>
              </a:buClr>
              <a:buSzPts val="5200"/>
              <a:buNone/>
              <a:defRPr sz="5200">
                <a:solidFill>
                  <a:srgbClr val="FCBF4A"/>
                </a:solidFill>
              </a:defRPr>
            </a:lvl5pPr>
            <a:lvl6pPr lvl="5" algn="ctr">
              <a:lnSpc>
                <a:spcPct val="100000"/>
              </a:lnSpc>
              <a:spcBef>
                <a:spcPts val="0"/>
              </a:spcBef>
              <a:spcAft>
                <a:spcPts val="0"/>
              </a:spcAft>
              <a:buClr>
                <a:srgbClr val="FCBF4A"/>
              </a:buClr>
              <a:buSzPts val="5200"/>
              <a:buNone/>
              <a:defRPr sz="5200">
                <a:solidFill>
                  <a:srgbClr val="FCBF4A"/>
                </a:solidFill>
              </a:defRPr>
            </a:lvl6pPr>
            <a:lvl7pPr lvl="6" algn="ctr">
              <a:lnSpc>
                <a:spcPct val="100000"/>
              </a:lnSpc>
              <a:spcBef>
                <a:spcPts val="0"/>
              </a:spcBef>
              <a:spcAft>
                <a:spcPts val="0"/>
              </a:spcAft>
              <a:buClr>
                <a:srgbClr val="FCBF4A"/>
              </a:buClr>
              <a:buSzPts val="5200"/>
              <a:buNone/>
              <a:defRPr sz="5200">
                <a:solidFill>
                  <a:srgbClr val="FCBF4A"/>
                </a:solidFill>
              </a:defRPr>
            </a:lvl7pPr>
            <a:lvl8pPr lvl="7" algn="ctr">
              <a:lnSpc>
                <a:spcPct val="100000"/>
              </a:lnSpc>
              <a:spcBef>
                <a:spcPts val="0"/>
              </a:spcBef>
              <a:spcAft>
                <a:spcPts val="0"/>
              </a:spcAft>
              <a:buClr>
                <a:srgbClr val="FCBF4A"/>
              </a:buClr>
              <a:buSzPts val="5200"/>
              <a:buNone/>
              <a:defRPr sz="5200">
                <a:solidFill>
                  <a:srgbClr val="FCBF4A"/>
                </a:solidFill>
              </a:defRPr>
            </a:lvl8pPr>
            <a:lvl9pPr lvl="8" algn="ctr">
              <a:lnSpc>
                <a:spcPct val="100000"/>
              </a:lnSpc>
              <a:spcBef>
                <a:spcPts val="0"/>
              </a:spcBef>
              <a:spcAft>
                <a:spcPts val="0"/>
              </a:spcAft>
              <a:buClr>
                <a:srgbClr val="FCBF4A"/>
              </a:buClr>
              <a:buSzPts val="5200"/>
              <a:buNone/>
              <a:defRPr sz="5200">
                <a:solidFill>
                  <a:srgbClr val="FCBF4A"/>
                </a:solidFill>
              </a:defRPr>
            </a:lvl9pPr>
          </a:lstStyle>
          <a:p/>
        </p:txBody>
      </p:sp>
      <p:sp>
        <p:nvSpPr>
          <p:cNvPr id="142" name="Google Shape;142;p57"/>
          <p:cNvSpPr txBox="1"/>
          <p:nvPr>
            <p:ph idx="1" type="subTitle"/>
          </p:nvPr>
        </p:nvSpPr>
        <p:spPr>
          <a:xfrm>
            <a:off x="833911" y="1947275"/>
            <a:ext cx="3326700" cy="321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FCBF4A"/>
              </a:buClr>
              <a:buSzPts val="1400"/>
              <a:buNone/>
              <a:defRPr>
                <a:latin typeface="Anaheim"/>
                <a:ea typeface="Anaheim"/>
                <a:cs typeface="Anaheim"/>
                <a:sym typeface="Anaheim"/>
              </a:defRPr>
            </a:lvl1pPr>
            <a:lvl2pPr lvl="1"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2pPr>
            <a:lvl3pPr lvl="2"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3pPr>
            <a:lvl4pPr lvl="3"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4pPr>
            <a:lvl5pPr lvl="4"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5pPr>
            <a:lvl6pPr lvl="5"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6pPr>
            <a:lvl7pPr lvl="6"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7pPr>
            <a:lvl8pPr lvl="7"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8pPr>
            <a:lvl9pPr lvl="8"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9pPr>
          </a:lstStyle>
          <a:p/>
        </p:txBody>
      </p:sp>
      <p:sp>
        <p:nvSpPr>
          <p:cNvPr id="143" name="Google Shape;143;p57"/>
          <p:cNvSpPr txBox="1"/>
          <p:nvPr/>
        </p:nvSpPr>
        <p:spPr>
          <a:xfrm>
            <a:off x="833900" y="3428100"/>
            <a:ext cx="2686800" cy="468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300"/>
              </a:spcBef>
              <a:spcAft>
                <a:spcPts val="0"/>
              </a:spcAft>
              <a:buClr>
                <a:srgbClr val="000000"/>
              </a:buClr>
              <a:buSzPts val="900"/>
              <a:buFont typeface="Arial"/>
              <a:buNone/>
            </a:pPr>
            <a:r>
              <a:rPr b="1" i="0" lang="en" sz="900" u="none" cap="none" strike="noStrike">
                <a:solidFill>
                  <a:srgbClr val="434343"/>
                </a:solidFill>
                <a:latin typeface="Anaheim"/>
                <a:ea typeface="Anaheim"/>
                <a:cs typeface="Anaheim"/>
                <a:sym typeface="Anaheim"/>
              </a:rPr>
              <a:t>CREDITS</a:t>
            </a:r>
            <a:r>
              <a:rPr b="0" i="0" lang="en" sz="900" u="none" cap="none" strike="noStrike">
                <a:solidFill>
                  <a:srgbClr val="434343"/>
                </a:solidFill>
                <a:latin typeface="Anaheim"/>
                <a:ea typeface="Anaheim"/>
                <a:cs typeface="Anaheim"/>
                <a:sym typeface="Anaheim"/>
              </a:rPr>
              <a:t>: This presentation template was created by </a:t>
            </a:r>
            <a:r>
              <a:rPr b="1" i="0" lang="en" sz="900" u="none" cap="none" strike="noStrike">
                <a:solidFill>
                  <a:srgbClr val="434343"/>
                </a:solidFill>
                <a:uFill>
                  <a:noFill/>
                </a:uFill>
                <a:latin typeface="Anaheim"/>
                <a:ea typeface="Anaheim"/>
                <a:cs typeface="Anaheim"/>
                <a:sym typeface="Anaheim"/>
                <a:hlinkClick r:id="rId2">
                  <a:extLst>
                    <a:ext uri="{A12FA001-AC4F-418D-AE19-62706E023703}">
                      <ahyp:hlinkClr val="tx"/>
                    </a:ext>
                  </a:extLst>
                </a:hlinkClick>
              </a:rPr>
              <a:t>Slidesgo</a:t>
            </a:r>
            <a:r>
              <a:rPr b="0" i="0" lang="en" sz="900" u="none" cap="none" strike="noStrike">
                <a:solidFill>
                  <a:srgbClr val="434343"/>
                </a:solidFill>
                <a:latin typeface="Anaheim"/>
                <a:ea typeface="Anaheim"/>
                <a:cs typeface="Anaheim"/>
                <a:sym typeface="Anaheim"/>
              </a:rPr>
              <a:t>, including icons by </a:t>
            </a:r>
            <a:r>
              <a:rPr b="1" i="0" lang="en" sz="900" u="none" cap="none" strike="noStrike">
                <a:solidFill>
                  <a:srgbClr val="434343"/>
                </a:solidFill>
                <a:uFill>
                  <a:noFill/>
                </a:uFill>
                <a:latin typeface="Anaheim"/>
                <a:ea typeface="Anaheim"/>
                <a:cs typeface="Anaheim"/>
                <a:sym typeface="Anaheim"/>
                <a:hlinkClick r:id="rId3">
                  <a:extLst>
                    <a:ext uri="{A12FA001-AC4F-418D-AE19-62706E023703}">
                      <ahyp:hlinkClr val="tx"/>
                    </a:ext>
                  </a:extLst>
                </a:hlinkClick>
              </a:rPr>
              <a:t>Flaticon</a:t>
            </a:r>
            <a:r>
              <a:rPr b="0" i="0" lang="en" sz="900" u="none" cap="none" strike="noStrike">
                <a:solidFill>
                  <a:srgbClr val="434343"/>
                </a:solidFill>
                <a:latin typeface="Anaheim"/>
                <a:ea typeface="Anaheim"/>
                <a:cs typeface="Anaheim"/>
                <a:sym typeface="Anaheim"/>
              </a:rPr>
              <a:t>, and infographics &amp; images by </a:t>
            </a:r>
            <a:r>
              <a:rPr b="1" i="0" lang="en" sz="900" u="none" cap="none" strike="noStrike">
                <a:solidFill>
                  <a:srgbClr val="434343"/>
                </a:solidFill>
                <a:uFill>
                  <a:noFill/>
                </a:uFill>
                <a:latin typeface="Anaheim"/>
                <a:ea typeface="Anaheim"/>
                <a:cs typeface="Anaheim"/>
                <a:sym typeface="Anaheim"/>
                <a:hlinkClick r:id="rId4">
                  <a:extLst>
                    <a:ext uri="{A12FA001-AC4F-418D-AE19-62706E023703}">
                      <ahyp:hlinkClr val="tx"/>
                    </a:ext>
                  </a:extLst>
                </a:hlinkClick>
              </a:rPr>
              <a:t>Freepik</a:t>
            </a:r>
            <a:r>
              <a:rPr b="1" i="0" lang="en" sz="900" u="none" cap="none" strike="noStrike">
                <a:solidFill>
                  <a:srgbClr val="434343"/>
                </a:solidFill>
                <a:latin typeface="Anaheim"/>
                <a:ea typeface="Anaheim"/>
                <a:cs typeface="Anaheim"/>
                <a:sym typeface="Anaheim"/>
              </a:rPr>
              <a:t> </a:t>
            </a:r>
            <a:r>
              <a:rPr b="0" i="0" lang="en" sz="900" u="none" cap="none" strike="noStrike">
                <a:solidFill>
                  <a:srgbClr val="434343"/>
                </a:solidFill>
                <a:latin typeface="Anaheim"/>
                <a:ea typeface="Anaheim"/>
                <a:cs typeface="Anaheim"/>
                <a:sym typeface="Anaheim"/>
              </a:rPr>
              <a:t>and illustrations by</a:t>
            </a:r>
            <a:r>
              <a:rPr b="1" i="0" lang="en" sz="900" u="none" cap="none" strike="noStrike">
                <a:solidFill>
                  <a:srgbClr val="434343"/>
                </a:solidFill>
                <a:latin typeface="Anaheim"/>
                <a:ea typeface="Anaheim"/>
                <a:cs typeface="Anaheim"/>
                <a:sym typeface="Anaheim"/>
              </a:rPr>
              <a:t> </a:t>
            </a:r>
            <a:r>
              <a:rPr b="1" i="0" lang="en" sz="900" u="none" cap="none" strike="noStrike">
                <a:solidFill>
                  <a:schemeClr val="hlink"/>
                </a:solidFill>
                <a:uFill>
                  <a:noFill/>
                </a:uFill>
                <a:latin typeface="Anaheim"/>
                <a:ea typeface="Anaheim"/>
                <a:cs typeface="Anaheim"/>
                <a:sym typeface="Anaheim"/>
                <a:hlinkClick r:id="rId5"/>
              </a:rPr>
              <a:t>Storyset</a:t>
            </a:r>
            <a:endParaRPr b="1" i="0" sz="700" u="none" cap="none" strike="noStrike">
              <a:solidFill>
                <a:srgbClr val="434343"/>
              </a:solidFill>
              <a:latin typeface="Anaheim"/>
              <a:ea typeface="Anaheim"/>
              <a:cs typeface="Anaheim"/>
              <a:sym typeface="Anaheim"/>
            </a:endParaRPr>
          </a:p>
        </p:txBody>
      </p:sp>
      <p:sp>
        <p:nvSpPr>
          <p:cNvPr id="144" name="Google Shape;144;p5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12_1_1">
    <p:bg>
      <p:bgPr>
        <a:solidFill>
          <a:schemeClr val="dk1"/>
        </a:solidFill>
      </p:bgPr>
    </p:bg>
    <p:spTree>
      <p:nvGrpSpPr>
        <p:cNvPr id="145" name="Shape 145"/>
        <p:cNvGrpSpPr/>
        <p:nvPr/>
      </p:nvGrpSpPr>
      <p:grpSpPr>
        <a:xfrm>
          <a:off x="0" y="0"/>
          <a:ext cx="0" cy="0"/>
          <a:chOff x="0" y="0"/>
          <a:chExt cx="0" cy="0"/>
        </a:xfrm>
      </p:grpSpPr>
      <p:sp>
        <p:nvSpPr>
          <p:cNvPr id="146" name="Google Shape;146;p6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EXT">
  <p:cSld name="CUSTOM_7_1">
    <p:bg>
      <p:bgPr>
        <a:solidFill>
          <a:schemeClr val="dk1"/>
        </a:solidFill>
      </p:bgPr>
    </p:bg>
    <p:spTree>
      <p:nvGrpSpPr>
        <p:cNvPr id="13" name="Shape 13"/>
        <p:cNvGrpSpPr/>
        <p:nvPr/>
      </p:nvGrpSpPr>
      <p:grpSpPr>
        <a:xfrm>
          <a:off x="0" y="0"/>
          <a:ext cx="0" cy="0"/>
          <a:chOff x="0" y="0"/>
          <a:chExt cx="0" cy="0"/>
        </a:xfrm>
      </p:grpSpPr>
      <p:sp>
        <p:nvSpPr>
          <p:cNvPr id="14" name="Google Shape;14;p41"/>
          <p:cNvSpPr/>
          <p:nvPr/>
        </p:nvSpPr>
        <p:spPr>
          <a:xfrm>
            <a:off x="3513575" y="353425"/>
            <a:ext cx="5672400" cy="529500"/>
          </a:xfrm>
          <a:prstGeom prst="roundRect">
            <a:avLst>
              <a:gd fmla="val 19858"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41"/>
          <p:cNvSpPr/>
          <p:nvPr/>
        </p:nvSpPr>
        <p:spPr>
          <a:xfrm>
            <a:off x="3569775" y="409006"/>
            <a:ext cx="5616300" cy="529500"/>
          </a:xfrm>
          <a:prstGeom prst="roundRect">
            <a:avLst>
              <a:gd fmla="val 11897" name="adj"/>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41"/>
          <p:cNvSpPr txBox="1"/>
          <p:nvPr>
            <p:ph idx="1" type="subTitle"/>
          </p:nvPr>
        </p:nvSpPr>
        <p:spPr>
          <a:xfrm flipH="1">
            <a:off x="889350" y="1030050"/>
            <a:ext cx="7409100" cy="28845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000"/>
              <a:buFont typeface="Josefin Slab"/>
              <a:buAutoNum type="arabicPeriod"/>
              <a:defRPr sz="1100">
                <a:latin typeface="Anaheim"/>
                <a:ea typeface="Anaheim"/>
                <a:cs typeface="Anaheim"/>
                <a:sym typeface="Anaheim"/>
              </a:defRPr>
            </a:lvl1pPr>
            <a:lvl2pPr lvl="1" algn="ctr">
              <a:lnSpc>
                <a:spcPct val="100000"/>
              </a:lnSpc>
              <a:spcBef>
                <a:spcPts val="0"/>
              </a:spcBef>
              <a:spcAft>
                <a:spcPts val="0"/>
              </a:spcAft>
              <a:buSzPts val="1400"/>
              <a:buFont typeface="Josefin Slab SemiBold"/>
              <a:buAutoNum type="alphaLcPeriod"/>
              <a:defRPr sz="1400">
                <a:latin typeface="Josefin Slab"/>
                <a:ea typeface="Josefin Slab"/>
                <a:cs typeface="Josefin Slab"/>
                <a:sym typeface="Josefin Slab"/>
              </a:defRPr>
            </a:lvl2pPr>
            <a:lvl3pPr lvl="2" algn="ctr">
              <a:lnSpc>
                <a:spcPct val="100000"/>
              </a:lnSpc>
              <a:spcBef>
                <a:spcPts val="0"/>
              </a:spcBef>
              <a:spcAft>
                <a:spcPts val="0"/>
              </a:spcAft>
              <a:buSzPts val="1400"/>
              <a:buFont typeface="Josefin Slab SemiBold"/>
              <a:buAutoNum type="romanLcPeriod"/>
              <a:defRPr sz="1400">
                <a:latin typeface="Josefin Slab"/>
                <a:ea typeface="Josefin Slab"/>
                <a:cs typeface="Josefin Slab"/>
                <a:sym typeface="Josefin Slab"/>
              </a:defRPr>
            </a:lvl3pPr>
            <a:lvl4pPr lvl="3" algn="ctr">
              <a:lnSpc>
                <a:spcPct val="100000"/>
              </a:lnSpc>
              <a:spcBef>
                <a:spcPts val="0"/>
              </a:spcBef>
              <a:spcAft>
                <a:spcPts val="0"/>
              </a:spcAft>
              <a:buSzPts val="1400"/>
              <a:buFont typeface="Josefin Slab SemiBold"/>
              <a:buAutoNum type="arabicPeriod"/>
              <a:defRPr sz="1400">
                <a:latin typeface="Josefin Slab"/>
                <a:ea typeface="Josefin Slab"/>
                <a:cs typeface="Josefin Slab"/>
                <a:sym typeface="Josefin Slab"/>
              </a:defRPr>
            </a:lvl4pPr>
            <a:lvl5pPr lvl="4" algn="ctr">
              <a:lnSpc>
                <a:spcPct val="100000"/>
              </a:lnSpc>
              <a:spcBef>
                <a:spcPts val="0"/>
              </a:spcBef>
              <a:spcAft>
                <a:spcPts val="0"/>
              </a:spcAft>
              <a:buSzPts val="1400"/>
              <a:buFont typeface="Josefin Slab SemiBold"/>
              <a:buAutoNum type="alphaLcPeriod"/>
              <a:defRPr sz="1400">
                <a:latin typeface="Josefin Slab"/>
                <a:ea typeface="Josefin Slab"/>
                <a:cs typeface="Josefin Slab"/>
                <a:sym typeface="Josefin Slab"/>
              </a:defRPr>
            </a:lvl5pPr>
            <a:lvl6pPr lvl="5" algn="ctr">
              <a:lnSpc>
                <a:spcPct val="100000"/>
              </a:lnSpc>
              <a:spcBef>
                <a:spcPts val="0"/>
              </a:spcBef>
              <a:spcAft>
                <a:spcPts val="0"/>
              </a:spcAft>
              <a:buSzPts val="1400"/>
              <a:buFont typeface="Josefin Slab SemiBold"/>
              <a:buAutoNum type="romanLcPeriod"/>
              <a:defRPr sz="1400">
                <a:latin typeface="Josefin Slab"/>
                <a:ea typeface="Josefin Slab"/>
                <a:cs typeface="Josefin Slab"/>
                <a:sym typeface="Josefin Slab"/>
              </a:defRPr>
            </a:lvl6pPr>
            <a:lvl7pPr lvl="6" algn="ctr">
              <a:lnSpc>
                <a:spcPct val="100000"/>
              </a:lnSpc>
              <a:spcBef>
                <a:spcPts val="0"/>
              </a:spcBef>
              <a:spcAft>
                <a:spcPts val="0"/>
              </a:spcAft>
              <a:buSzPts val="1400"/>
              <a:buFont typeface="Josefin Slab SemiBold"/>
              <a:buAutoNum type="arabicPeriod"/>
              <a:defRPr sz="1400">
                <a:latin typeface="Josefin Slab"/>
                <a:ea typeface="Josefin Slab"/>
                <a:cs typeface="Josefin Slab"/>
                <a:sym typeface="Josefin Slab"/>
              </a:defRPr>
            </a:lvl7pPr>
            <a:lvl8pPr lvl="7" algn="ctr">
              <a:lnSpc>
                <a:spcPct val="100000"/>
              </a:lnSpc>
              <a:spcBef>
                <a:spcPts val="0"/>
              </a:spcBef>
              <a:spcAft>
                <a:spcPts val="0"/>
              </a:spcAft>
              <a:buSzPts val="1400"/>
              <a:buFont typeface="Josefin Slab SemiBold"/>
              <a:buAutoNum type="alphaLcPeriod"/>
              <a:defRPr sz="1400">
                <a:latin typeface="Josefin Slab"/>
                <a:ea typeface="Josefin Slab"/>
                <a:cs typeface="Josefin Slab"/>
                <a:sym typeface="Josefin Slab"/>
              </a:defRPr>
            </a:lvl8pPr>
            <a:lvl9pPr lvl="8" algn="ctr">
              <a:lnSpc>
                <a:spcPct val="100000"/>
              </a:lnSpc>
              <a:spcBef>
                <a:spcPts val="0"/>
              </a:spcBef>
              <a:spcAft>
                <a:spcPts val="0"/>
              </a:spcAft>
              <a:buSzPts val="1400"/>
              <a:buFont typeface="Josefin Slab SemiBold"/>
              <a:buAutoNum type="romanLcPeriod"/>
              <a:defRPr sz="1400">
                <a:latin typeface="Josefin Slab"/>
                <a:ea typeface="Josefin Slab"/>
                <a:cs typeface="Josefin Slab"/>
                <a:sym typeface="Josefin Slab"/>
              </a:defRPr>
            </a:lvl9pPr>
          </a:lstStyle>
          <a:p/>
        </p:txBody>
      </p:sp>
      <p:sp>
        <p:nvSpPr>
          <p:cNvPr id="17" name="Google Shape;17;p41"/>
          <p:cNvSpPr txBox="1"/>
          <p:nvPr>
            <p:ph type="ctrTitle"/>
          </p:nvPr>
        </p:nvSpPr>
        <p:spPr>
          <a:xfrm>
            <a:off x="5180650" y="457300"/>
            <a:ext cx="3194700" cy="4812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Clr>
                <a:srgbClr val="2D406A"/>
              </a:buClr>
              <a:buSzPts val="2400"/>
              <a:buNone/>
              <a:defRPr b="0" sz="1800">
                <a:latin typeface="Staatliches"/>
                <a:ea typeface="Staatliches"/>
                <a:cs typeface="Staatliches"/>
                <a:sym typeface="Staatliches"/>
              </a:defRPr>
            </a:lvl1pPr>
            <a:lvl2pPr lvl="1" algn="ctr">
              <a:lnSpc>
                <a:spcPct val="100000"/>
              </a:lnSpc>
              <a:spcBef>
                <a:spcPts val="0"/>
              </a:spcBef>
              <a:spcAft>
                <a:spcPts val="0"/>
              </a:spcAft>
              <a:buClr>
                <a:srgbClr val="338987"/>
              </a:buClr>
              <a:buSzPts val="1800"/>
              <a:buNone/>
              <a:defRPr b="0" sz="1800">
                <a:solidFill>
                  <a:srgbClr val="338987"/>
                </a:solidFill>
              </a:defRPr>
            </a:lvl2pPr>
            <a:lvl3pPr lvl="2" algn="ctr">
              <a:lnSpc>
                <a:spcPct val="100000"/>
              </a:lnSpc>
              <a:spcBef>
                <a:spcPts val="0"/>
              </a:spcBef>
              <a:spcAft>
                <a:spcPts val="0"/>
              </a:spcAft>
              <a:buClr>
                <a:srgbClr val="338987"/>
              </a:buClr>
              <a:buSzPts val="1800"/>
              <a:buNone/>
              <a:defRPr b="0" sz="1800">
                <a:solidFill>
                  <a:srgbClr val="338987"/>
                </a:solidFill>
              </a:defRPr>
            </a:lvl3pPr>
            <a:lvl4pPr lvl="3" algn="ctr">
              <a:lnSpc>
                <a:spcPct val="100000"/>
              </a:lnSpc>
              <a:spcBef>
                <a:spcPts val="0"/>
              </a:spcBef>
              <a:spcAft>
                <a:spcPts val="0"/>
              </a:spcAft>
              <a:buClr>
                <a:srgbClr val="338987"/>
              </a:buClr>
              <a:buSzPts val="1800"/>
              <a:buNone/>
              <a:defRPr b="0" sz="1800">
                <a:solidFill>
                  <a:srgbClr val="338987"/>
                </a:solidFill>
              </a:defRPr>
            </a:lvl4pPr>
            <a:lvl5pPr lvl="4" algn="ctr">
              <a:lnSpc>
                <a:spcPct val="100000"/>
              </a:lnSpc>
              <a:spcBef>
                <a:spcPts val="0"/>
              </a:spcBef>
              <a:spcAft>
                <a:spcPts val="0"/>
              </a:spcAft>
              <a:buClr>
                <a:srgbClr val="338987"/>
              </a:buClr>
              <a:buSzPts val="1800"/>
              <a:buNone/>
              <a:defRPr b="0" sz="1800">
                <a:solidFill>
                  <a:srgbClr val="338987"/>
                </a:solidFill>
              </a:defRPr>
            </a:lvl5pPr>
            <a:lvl6pPr lvl="5" algn="ctr">
              <a:lnSpc>
                <a:spcPct val="100000"/>
              </a:lnSpc>
              <a:spcBef>
                <a:spcPts val="0"/>
              </a:spcBef>
              <a:spcAft>
                <a:spcPts val="0"/>
              </a:spcAft>
              <a:buClr>
                <a:srgbClr val="338987"/>
              </a:buClr>
              <a:buSzPts val="1800"/>
              <a:buNone/>
              <a:defRPr b="0" sz="1800">
                <a:solidFill>
                  <a:srgbClr val="338987"/>
                </a:solidFill>
              </a:defRPr>
            </a:lvl6pPr>
            <a:lvl7pPr lvl="6" algn="ctr">
              <a:lnSpc>
                <a:spcPct val="100000"/>
              </a:lnSpc>
              <a:spcBef>
                <a:spcPts val="0"/>
              </a:spcBef>
              <a:spcAft>
                <a:spcPts val="0"/>
              </a:spcAft>
              <a:buClr>
                <a:srgbClr val="338987"/>
              </a:buClr>
              <a:buSzPts val="1800"/>
              <a:buNone/>
              <a:defRPr b="0" sz="1800">
                <a:solidFill>
                  <a:srgbClr val="338987"/>
                </a:solidFill>
              </a:defRPr>
            </a:lvl7pPr>
            <a:lvl8pPr lvl="7" algn="ctr">
              <a:lnSpc>
                <a:spcPct val="100000"/>
              </a:lnSpc>
              <a:spcBef>
                <a:spcPts val="0"/>
              </a:spcBef>
              <a:spcAft>
                <a:spcPts val="0"/>
              </a:spcAft>
              <a:buClr>
                <a:srgbClr val="338987"/>
              </a:buClr>
              <a:buSzPts val="1800"/>
              <a:buNone/>
              <a:defRPr b="0" sz="1800">
                <a:solidFill>
                  <a:srgbClr val="338987"/>
                </a:solidFill>
              </a:defRPr>
            </a:lvl8pPr>
            <a:lvl9pPr lvl="8" algn="ctr">
              <a:lnSpc>
                <a:spcPct val="100000"/>
              </a:lnSpc>
              <a:spcBef>
                <a:spcPts val="0"/>
              </a:spcBef>
              <a:spcAft>
                <a:spcPts val="0"/>
              </a:spcAft>
              <a:buClr>
                <a:srgbClr val="338987"/>
              </a:buClr>
              <a:buSzPts val="1800"/>
              <a:buNone/>
              <a:defRPr b="0" sz="1800">
                <a:solidFill>
                  <a:srgbClr val="338987"/>
                </a:solidFill>
              </a:defRPr>
            </a:lvl9pPr>
          </a:lstStyle>
          <a:p/>
        </p:txBody>
      </p:sp>
      <p:sp>
        <p:nvSpPr>
          <p:cNvPr id="18" name="Google Shape;18;p4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bg>
      <p:bgPr>
        <a:solidFill>
          <a:srgbClr val="FDF3E5">
            <a:alpha val="28627"/>
          </a:srgbClr>
        </a:solidFill>
      </p:bgPr>
    </p:bg>
    <p:spTree>
      <p:nvGrpSpPr>
        <p:cNvPr id="147" name="Shape 147"/>
        <p:cNvGrpSpPr/>
        <p:nvPr/>
      </p:nvGrpSpPr>
      <p:grpSpPr>
        <a:xfrm>
          <a:off x="0" y="0"/>
          <a:ext cx="0" cy="0"/>
          <a:chOff x="0" y="0"/>
          <a:chExt cx="0" cy="0"/>
        </a:xfrm>
      </p:grpSpPr>
      <p:sp>
        <p:nvSpPr>
          <p:cNvPr id="148" name="Google Shape;148;p6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TEXT">
  <p:cSld name="CUSTOM_6_1_1_1">
    <p:bg>
      <p:bgPr>
        <a:solidFill>
          <a:schemeClr val="dk1"/>
        </a:solidFill>
      </p:bgPr>
    </p:bg>
    <p:spTree>
      <p:nvGrpSpPr>
        <p:cNvPr id="19" name="Shape 19"/>
        <p:cNvGrpSpPr/>
        <p:nvPr/>
      </p:nvGrpSpPr>
      <p:grpSpPr>
        <a:xfrm>
          <a:off x="0" y="0"/>
          <a:ext cx="0" cy="0"/>
          <a:chOff x="0" y="0"/>
          <a:chExt cx="0" cy="0"/>
        </a:xfrm>
      </p:grpSpPr>
      <p:sp>
        <p:nvSpPr>
          <p:cNvPr id="20" name="Google Shape;20;p48"/>
          <p:cNvSpPr txBox="1"/>
          <p:nvPr>
            <p:ph type="ctrTitle"/>
          </p:nvPr>
        </p:nvSpPr>
        <p:spPr>
          <a:xfrm>
            <a:off x="889350" y="1658275"/>
            <a:ext cx="4538400" cy="18270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rgbClr val="2D406A"/>
              </a:buClr>
              <a:buSzPts val="4800"/>
              <a:buNone/>
              <a:defRPr b="0" sz="7200">
                <a:latin typeface="Staatliches"/>
                <a:ea typeface="Staatliches"/>
                <a:cs typeface="Staatliches"/>
                <a:sym typeface="Staatliches"/>
              </a:defRPr>
            </a:lvl1pPr>
            <a:lvl2pPr lvl="1" algn="ctr">
              <a:lnSpc>
                <a:spcPct val="100000"/>
              </a:lnSpc>
              <a:spcBef>
                <a:spcPts val="0"/>
              </a:spcBef>
              <a:spcAft>
                <a:spcPts val="0"/>
              </a:spcAft>
              <a:buClr>
                <a:srgbClr val="338987"/>
              </a:buClr>
              <a:buSzPts val="4800"/>
              <a:buNone/>
              <a:defRPr b="0" sz="4800">
                <a:solidFill>
                  <a:srgbClr val="338987"/>
                </a:solidFill>
              </a:defRPr>
            </a:lvl2pPr>
            <a:lvl3pPr lvl="2" algn="ctr">
              <a:lnSpc>
                <a:spcPct val="100000"/>
              </a:lnSpc>
              <a:spcBef>
                <a:spcPts val="0"/>
              </a:spcBef>
              <a:spcAft>
                <a:spcPts val="0"/>
              </a:spcAft>
              <a:buClr>
                <a:srgbClr val="338987"/>
              </a:buClr>
              <a:buSzPts val="4800"/>
              <a:buNone/>
              <a:defRPr b="0" sz="4800">
                <a:solidFill>
                  <a:srgbClr val="338987"/>
                </a:solidFill>
              </a:defRPr>
            </a:lvl3pPr>
            <a:lvl4pPr lvl="3" algn="ctr">
              <a:lnSpc>
                <a:spcPct val="100000"/>
              </a:lnSpc>
              <a:spcBef>
                <a:spcPts val="0"/>
              </a:spcBef>
              <a:spcAft>
                <a:spcPts val="0"/>
              </a:spcAft>
              <a:buClr>
                <a:srgbClr val="338987"/>
              </a:buClr>
              <a:buSzPts val="4800"/>
              <a:buNone/>
              <a:defRPr b="0" sz="4800">
                <a:solidFill>
                  <a:srgbClr val="338987"/>
                </a:solidFill>
              </a:defRPr>
            </a:lvl4pPr>
            <a:lvl5pPr lvl="4" algn="ctr">
              <a:lnSpc>
                <a:spcPct val="100000"/>
              </a:lnSpc>
              <a:spcBef>
                <a:spcPts val="0"/>
              </a:spcBef>
              <a:spcAft>
                <a:spcPts val="0"/>
              </a:spcAft>
              <a:buClr>
                <a:srgbClr val="338987"/>
              </a:buClr>
              <a:buSzPts val="4800"/>
              <a:buNone/>
              <a:defRPr b="0" sz="4800">
                <a:solidFill>
                  <a:srgbClr val="338987"/>
                </a:solidFill>
              </a:defRPr>
            </a:lvl5pPr>
            <a:lvl6pPr lvl="5" algn="ctr">
              <a:lnSpc>
                <a:spcPct val="100000"/>
              </a:lnSpc>
              <a:spcBef>
                <a:spcPts val="0"/>
              </a:spcBef>
              <a:spcAft>
                <a:spcPts val="0"/>
              </a:spcAft>
              <a:buClr>
                <a:srgbClr val="338987"/>
              </a:buClr>
              <a:buSzPts val="4800"/>
              <a:buNone/>
              <a:defRPr b="0" sz="4800">
                <a:solidFill>
                  <a:srgbClr val="338987"/>
                </a:solidFill>
              </a:defRPr>
            </a:lvl6pPr>
            <a:lvl7pPr lvl="6" algn="ctr">
              <a:lnSpc>
                <a:spcPct val="100000"/>
              </a:lnSpc>
              <a:spcBef>
                <a:spcPts val="0"/>
              </a:spcBef>
              <a:spcAft>
                <a:spcPts val="0"/>
              </a:spcAft>
              <a:buClr>
                <a:srgbClr val="338987"/>
              </a:buClr>
              <a:buSzPts val="4800"/>
              <a:buNone/>
              <a:defRPr b="0" sz="4800">
                <a:solidFill>
                  <a:srgbClr val="338987"/>
                </a:solidFill>
              </a:defRPr>
            </a:lvl7pPr>
            <a:lvl8pPr lvl="7" algn="ctr">
              <a:lnSpc>
                <a:spcPct val="100000"/>
              </a:lnSpc>
              <a:spcBef>
                <a:spcPts val="0"/>
              </a:spcBef>
              <a:spcAft>
                <a:spcPts val="0"/>
              </a:spcAft>
              <a:buClr>
                <a:srgbClr val="338987"/>
              </a:buClr>
              <a:buSzPts val="4800"/>
              <a:buNone/>
              <a:defRPr b="0" sz="4800">
                <a:solidFill>
                  <a:srgbClr val="338987"/>
                </a:solidFill>
              </a:defRPr>
            </a:lvl8pPr>
            <a:lvl9pPr lvl="8" algn="ctr">
              <a:lnSpc>
                <a:spcPct val="100000"/>
              </a:lnSpc>
              <a:spcBef>
                <a:spcPts val="0"/>
              </a:spcBef>
              <a:spcAft>
                <a:spcPts val="0"/>
              </a:spcAft>
              <a:buClr>
                <a:srgbClr val="338987"/>
              </a:buClr>
              <a:buSzPts val="4800"/>
              <a:buNone/>
              <a:defRPr b="0" sz="4800">
                <a:solidFill>
                  <a:srgbClr val="338987"/>
                </a:solidFill>
              </a:defRPr>
            </a:lvl9pPr>
          </a:lstStyle>
          <a:p/>
        </p:txBody>
      </p:sp>
      <p:sp>
        <p:nvSpPr>
          <p:cNvPr id="21" name="Google Shape;21;p4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p:cSld name="CUSTOM_17">
    <p:bg>
      <p:bgPr>
        <a:solidFill>
          <a:schemeClr val="dk1"/>
        </a:solidFill>
      </p:bgPr>
    </p:bg>
    <p:spTree>
      <p:nvGrpSpPr>
        <p:cNvPr id="22" name="Shape 22"/>
        <p:cNvGrpSpPr/>
        <p:nvPr/>
      </p:nvGrpSpPr>
      <p:grpSpPr>
        <a:xfrm>
          <a:off x="0" y="0"/>
          <a:ext cx="0" cy="0"/>
          <a:chOff x="0" y="0"/>
          <a:chExt cx="0" cy="0"/>
        </a:xfrm>
      </p:grpSpPr>
      <p:sp>
        <p:nvSpPr>
          <p:cNvPr id="23" name="Google Shape;23;p53"/>
          <p:cNvSpPr txBox="1"/>
          <p:nvPr>
            <p:ph type="ctrTitle"/>
          </p:nvPr>
        </p:nvSpPr>
        <p:spPr>
          <a:xfrm>
            <a:off x="1102925" y="1582025"/>
            <a:ext cx="1429500" cy="7929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400"/>
              <a:buFont typeface="Staatliches"/>
              <a:buNone/>
              <a:defRPr b="0" sz="3600">
                <a:latin typeface="Staatliches"/>
                <a:ea typeface="Staatliches"/>
                <a:cs typeface="Staatliches"/>
                <a:sym typeface="Staatliches"/>
              </a:defRPr>
            </a:lvl1pPr>
            <a:lvl2pPr lvl="1" algn="ctr">
              <a:lnSpc>
                <a:spcPct val="100000"/>
              </a:lnSpc>
              <a:spcBef>
                <a:spcPts val="0"/>
              </a:spcBef>
              <a:spcAft>
                <a:spcPts val="0"/>
              </a:spcAft>
              <a:buSzPts val="2400"/>
              <a:buFont typeface="Staatliches"/>
              <a:buNone/>
              <a:defRPr b="0" sz="2400">
                <a:latin typeface="Staatliches"/>
                <a:ea typeface="Staatliches"/>
                <a:cs typeface="Staatliches"/>
                <a:sym typeface="Staatliches"/>
              </a:defRPr>
            </a:lvl2pPr>
            <a:lvl3pPr lvl="2" algn="ctr">
              <a:lnSpc>
                <a:spcPct val="100000"/>
              </a:lnSpc>
              <a:spcBef>
                <a:spcPts val="0"/>
              </a:spcBef>
              <a:spcAft>
                <a:spcPts val="0"/>
              </a:spcAft>
              <a:buSzPts val="2400"/>
              <a:buFont typeface="Staatliches"/>
              <a:buNone/>
              <a:defRPr b="0" sz="2400">
                <a:latin typeface="Staatliches"/>
                <a:ea typeface="Staatliches"/>
                <a:cs typeface="Staatliches"/>
                <a:sym typeface="Staatliches"/>
              </a:defRPr>
            </a:lvl3pPr>
            <a:lvl4pPr lvl="3" algn="ctr">
              <a:lnSpc>
                <a:spcPct val="100000"/>
              </a:lnSpc>
              <a:spcBef>
                <a:spcPts val="0"/>
              </a:spcBef>
              <a:spcAft>
                <a:spcPts val="0"/>
              </a:spcAft>
              <a:buSzPts val="2400"/>
              <a:buFont typeface="Staatliches"/>
              <a:buNone/>
              <a:defRPr b="0" sz="2400">
                <a:latin typeface="Staatliches"/>
                <a:ea typeface="Staatliches"/>
                <a:cs typeface="Staatliches"/>
                <a:sym typeface="Staatliches"/>
              </a:defRPr>
            </a:lvl4pPr>
            <a:lvl5pPr lvl="4" algn="ctr">
              <a:lnSpc>
                <a:spcPct val="100000"/>
              </a:lnSpc>
              <a:spcBef>
                <a:spcPts val="0"/>
              </a:spcBef>
              <a:spcAft>
                <a:spcPts val="0"/>
              </a:spcAft>
              <a:buSzPts val="2400"/>
              <a:buFont typeface="Staatliches"/>
              <a:buNone/>
              <a:defRPr b="0" sz="2400">
                <a:latin typeface="Staatliches"/>
                <a:ea typeface="Staatliches"/>
                <a:cs typeface="Staatliches"/>
                <a:sym typeface="Staatliches"/>
              </a:defRPr>
            </a:lvl5pPr>
            <a:lvl6pPr lvl="5" algn="ctr">
              <a:lnSpc>
                <a:spcPct val="100000"/>
              </a:lnSpc>
              <a:spcBef>
                <a:spcPts val="0"/>
              </a:spcBef>
              <a:spcAft>
                <a:spcPts val="0"/>
              </a:spcAft>
              <a:buSzPts val="2400"/>
              <a:buFont typeface="Staatliches"/>
              <a:buNone/>
              <a:defRPr b="0" sz="2400">
                <a:latin typeface="Staatliches"/>
                <a:ea typeface="Staatliches"/>
                <a:cs typeface="Staatliches"/>
                <a:sym typeface="Staatliches"/>
              </a:defRPr>
            </a:lvl6pPr>
            <a:lvl7pPr lvl="6" algn="ctr">
              <a:lnSpc>
                <a:spcPct val="100000"/>
              </a:lnSpc>
              <a:spcBef>
                <a:spcPts val="0"/>
              </a:spcBef>
              <a:spcAft>
                <a:spcPts val="0"/>
              </a:spcAft>
              <a:buSzPts val="2400"/>
              <a:buFont typeface="Staatliches"/>
              <a:buNone/>
              <a:defRPr b="0" sz="2400">
                <a:latin typeface="Staatliches"/>
                <a:ea typeface="Staatliches"/>
                <a:cs typeface="Staatliches"/>
                <a:sym typeface="Staatliches"/>
              </a:defRPr>
            </a:lvl7pPr>
            <a:lvl8pPr lvl="7" algn="ctr">
              <a:lnSpc>
                <a:spcPct val="100000"/>
              </a:lnSpc>
              <a:spcBef>
                <a:spcPts val="0"/>
              </a:spcBef>
              <a:spcAft>
                <a:spcPts val="0"/>
              </a:spcAft>
              <a:buSzPts val="2400"/>
              <a:buFont typeface="Staatliches"/>
              <a:buNone/>
              <a:defRPr b="0" sz="2400">
                <a:latin typeface="Staatliches"/>
                <a:ea typeface="Staatliches"/>
                <a:cs typeface="Staatliches"/>
                <a:sym typeface="Staatliches"/>
              </a:defRPr>
            </a:lvl8pPr>
            <a:lvl9pPr lvl="8" algn="ctr">
              <a:lnSpc>
                <a:spcPct val="100000"/>
              </a:lnSpc>
              <a:spcBef>
                <a:spcPts val="0"/>
              </a:spcBef>
              <a:spcAft>
                <a:spcPts val="0"/>
              </a:spcAft>
              <a:buSzPts val="2400"/>
              <a:buFont typeface="Staatliches"/>
              <a:buNone/>
              <a:defRPr b="0" sz="2400">
                <a:latin typeface="Staatliches"/>
                <a:ea typeface="Staatliches"/>
                <a:cs typeface="Staatliches"/>
                <a:sym typeface="Staatliches"/>
              </a:defRPr>
            </a:lvl9pPr>
          </a:lstStyle>
          <a:p/>
        </p:txBody>
      </p:sp>
      <p:sp>
        <p:nvSpPr>
          <p:cNvPr id="24" name="Google Shape;24;p53"/>
          <p:cNvSpPr txBox="1"/>
          <p:nvPr>
            <p:ph idx="1" type="subTitle"/>
          </p:nvPr>
        </p:nvSpPr>
        <p:spPr>
          <a:xfrm>
            <a:off x="892261" y="2927713"/>
            <a:ext cx="1827900" cy="1671000"/>
          </a:xfrm>
          <a:prstGeom prst="rect">
            <a:avLst/>
          </a:prstGeom>
          <a:noFill/>
          <a:ln>
            <a:noFill/>
          </a:ln>
        </p:spPr>
        <p:txBody>
          <a:bodyPr anchorCtr="0" anchor="t" bIns="91425" lIns="91425" spcFirstLastPara="1" rIns="91425" wrap="square" tIns="91425">
            <a:noAutofit/>
          </a:bodyPr>
          <a:lstStyle>
            <a:lvl1pPr lvl="0" marR="72000" algn="ctr">
              <a:lnSpc>
                <a:spcPct val="100000"/>
              </a:lnSpc>
              <a:spcBef>
                <a:spcPts val="0"/>
              </a:spcBef>
              <a:spcAft>
                <a:spcPts val="0"/>
              </a:spcAft>
              <a:buSzPts val="1100"/>
              <a:buNone/>
              <a:defRPr sz="1100"/>
            </a:lvl1pPr>
            <a:lvl2pPr lvl="1" algn="ctr">
              <a:lnSpc>
                <a:spcPct val="100000"/>
              </a:lnSpc>
              <a:spcBef>
                <a:spcPts val="0"/>
              </a:spcBef>
              <a:spcAft>
                <a:spcPts val="0"/>
              </a:spcAft>
              <a:buSzPts val="1100"/>
              <a:buNone/>
              <a:defRPr sz="1100"/>
            </a:lvl2pPr>
            <a:lvl3pPr lvl="2" algn="ctr">
              <a:lnSpc>
                <a:spcPct val="100000"/>
              </a:lnSpc>
              <a:spcBef>
                <a:spcPts val="0"/>
              </a:spcBef>
              <a:spcAft>
                <a:spcPts val="0"/>
              </a:spcAft>
              <a:buSzPts val="1100"/>
              <a:buNone/>
              <a:defRPr sz="1100"/>
            </a:lvl3pPr>
            <a:lvl4pPr lvl="3" algn="ctr">
              <a:lnSpc>
                <a:spcPct val="100000"/>
              </a:lnSpc>
              <a:spcBef>
                <a:spcPts val="0"/>
              </a:spcBef>
              <a:spcAft>
                <a:spcPts val="0"/>
              </a:spcAft>
              <a:buSzPts val="1100"/>
              <a:buNone/>
              <a:defRPr sz="1100"/>
            </a:lvl4pPr>
            <a:lvl5pPr lvl="4" algn="ctr">
              <a:lnSpc>
                <a:spcPct val="100000"/>
              </a:lnSpc>
              <a:spcBef>
                <a:spcPts val="0"/>
              </a:spcBef>
              <a:spcAft>
                <a:spcPts val="0"/>
              </a:spcAft>
              <a:buSzPts val="1100"/>
              <a:buNone/>
              <a:defRPr sz="1100"/>
            </a:lvl5pPr>
            <a:lvl6pPr lvl="5" algn="ctr">
              <a:lnSpc>
                <a:spcPct val="100000"/>
              </a:lnSpc>
              <a:spcBef>
                <a:spcPts val="0"/>
              </a:spcBef>
              <a:spcAft>
                <a:spcPts val="0"/>
              </a:spcAft>
              <a:buSzPts val="1100"/>
              <a:buNone/>
              <a:defRPr sz="1100"/>
            </a:lvl6pPr>
            <a:lvl7pPr lvl="6" algn="ctr">
              <a:lnSpc>
                <a:spcPct val="100000"/>
              </a:lnSpc>
              <a:spcBef>
                <a:spcPts val="0"/>
              </a:spcBef>
              <a:spcAft>
                <a:spcPts val="0"/>
              </a:spcAft>
              <a:buSzPts val="1100"/>
              <a:buNone/>
              <a:defRPr sz="1100"/>
            </a:lvl7pPr>
            <a:lvl8pPr lvl="7" algn="ctr">
              <a:lnSpc>
                <a:spcPct val="100000"/>
              </a:lnSpc>
              <a:spcBef>
                <a:spcPts val="0"/>
              </a:spcBef>
              <a:spcAft>
                <a:spcPts val="0"/>
              </a:spcAft>
              <a:buSzPts val="1100"/>
              <a:buNone/>
              <a:defRPr sz="1100"/>
            </a:lvl8pPr>
            <a:lvl9pPr lvl="8" algn="ctr">
              <a:lnSpc>
                <a:spcPct val="100000"/>
              </a:lnSpc>
              <a:spcBef>
                <a:spcPts val="0"/>
              </a:spcBef>
              <a:spcAft>
                <a:spcPts val="0"/>
              </a:spcAft>
              <a:buSzPts val="1100"/>
              <a:buNone/>
              <a:defRPr sz="1100"/>
            </a:lvl9pPr>
          </a:lstStyle>
          <a:p/>
        </p:txBody>
      </p:sp>
      <p:sp>
        <p:nvSpPr>
          <p:cNvPr id="25" name="Google Shape;25;p53"/>
          <p:cNvSpPr/>
          <p:nvPr/>
        </p:nvSpPr>
        <p:spPr>
          <a:xfrm>
            <a:off x="3513575" y="353425"/>
            <a:ext cx="5672400" cy="529500"/>
          </a:xfrm>
          <a:prstGeom prst="roundRect">
            <a:avLst>
              <a:gd fmla="val 19858"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 name="Google Shape;26;p53"/>
          <p:cNvSpPr/>
          <p:nvPr/>
        </p:nvSpPr>
        <p:spPr>
          <a:xfrm>
            <a:off x="3569775" y="409006"/>
            <a:ext cx="5616300" cy="529500"/>
          </a:xfrm>
          <a:prstGeom prst="roundRect">
            <a:avLst>
              <a:gd fmla="val 11897" name="adj"/>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 name="Google Shape;27;p53"/>
          <p:cNvSpPr txBox="1"/>
          <p:nvPr>
            <p:ph idx="2" type="ctrTitle"/>
          </p:nvPr>
        </p:nvSpPr>
        <p:spPr>
          <a:xfrm>
            <a:off x="3836012" y="1582025"/>
            <a:ext cx="1429500" cy="7929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400"/>
              <a:buFont typeface="Staatliches"/>
              <a:buNone/>
              <a:defRPr b="0" sz="3600">
                <a:latin typeface="Staatliches"/>
                <a:ea typeface="Staatliches"/>
                <a:cs typeface="Staatliches"/>
                <a:sym typeface="Staatliches"/>
              </a:defRPr>
            </a:lvl1pPr>
            <a:lvl2pPr lvl="1" algn="ctr">
              <a:lnSpc>
                <a:spcPct val="100000"/>
              </a:lnSpc>
              <a:spcBef>
                <a:spcPts val="0"/>
              </a:spcBef>
              <a:spcAft>
                <a:spcPts val="0"/>
              </a:spcAft>
              <a:buSzPts val="2400"/>
              <a:buFont typeface="Staatliches"/>
              <a:buNone/>
              <a:defRPr b="0" sz="2400">
                <a:latin typeface="Staatliches"/>
                <a:ea typeface="Staatliches"/>
                <a:cs typeface="Staatliches"/>
                <a:sym typeface="Staatliches"/>
              </a:defRPr>
            </a:lvl2pPr>
            <a:lvl3pPr lvl="2" algn="ctr">
              <a:lnSpc>
                <a:spcPct val="100000"/>
              </a:lnSpc>
              <a:spcBef>
                <a:spcPts val="0"/>
              </a:spcBef>
              <a:spcAft>
                <a:spcPts val="0"/>
              </a:spcAft>
              <a:buSzPts val="2400"/>
              <a:buFont typeface="Staatliches"/>
              <a:buNone/>
              <a:defRPr b="0" sz="2400">
                <a:latin typeface="Staatliches"/>
                <a:ea typeface="Staatliches"/>
                <a:cs typeface="Staatliches"/>
                <a:sym typeface="Staatliches"/>
              </a:defRPr>
            </a:lvl3pPr>
            <a:lvl4pPr lvl="3" algn="ctr">
              <a:lnSpc>
                <a:spcPct val="100000"/>
              </a:lnSpc>
              <a:spcBef>
                <a:spcPts val="0"/>
              </a:spcBef>
              <a:spcAft>
                <a:spcPts val="0"/>
              </a:spcAft>
              <a:buSzPts val="2400"/>
              <a:buFont typeface="Staatliches"/>
              <a:buNone/>
              <a:defRPr b="0" sz="2400">
                <a:latin typeface="Staatliches"/>
                <a:ea typeface="Staatliches"/>
                <a:cs typeface="Staatliches"/>
                <a:sym typeface="Staatliches"/>
              </a:defRPr>
            </a:lvl4pPr>
            <a:lvl5pPr lvl="4" algn="ctr">
              <a:lnSpc>
                <a:spcPct val="100000"/>
              </a:lnSpc>
              <a:spcBef>
                <a:spcPts val="0"/>
              </a:spcBef>
              <a:spcAft>
                <a:spcPts val="0"/>
              </a:spcAft>
              <a:buSzPts val="2400"/>
              <a:buFont typeface="Staatliches"/>
              <a:buNone/>
              <a:defRPr b="0" sz="2400">
                <a:latin typeface="Staatliches"/>
                <a:ea typeface="Staatliches"/>
                <a:cs typeface="Staatliches"/>
                <a:sym typeface="Staatliches"/>
              </a:defRPr>
            </a:lvl5pPr>
            <a:lvl6pPr lvl="5" algn="ctr">
              <a:lnSpc>
                <a:spcPct val="100000"/>
              </a:lnSpc>
              <a:spcBef>
                <a:spcPts val="0"/>
              </a:spcBef>
              <a:spcAft>
                <a:spcPts val="0"/>
              </a:spcAft>
              <a:buSzPts val="2400"/>
              <a:buFont typeface="Staatliches"/>
              <a:buNone/>
              <a:defRPr b="0" sz="2400">
                <a:latin typeface="Staatliches"/>
                <a:ea typeface="Staatliches"/>
                <a:cs typeface="Staatliches"/>
                <a:sym typeface="Staatliches"/>
              </a:defRPr>
            </a:lvl6pPr>
            <a:lvl7pPr lvl="6" algn="ctr">
              <a:lnSpc>
                <a:spcPct val="100000"/>
              </a:lnSpc>
              <a:spcBef>
                <a:spcPts val="0"/>
              </a:spcBef>
              <a:spcAft>
                <a:spcPts val="0"/>
              </a:spcAft>
              <a:buSzPts val="2400"/>
              <a:buFont typeface="Staatliches"/>
              <a:buNone/>
              <a:defRPr b="0" sz="2400">
                <a:latin typeface="Staatliches"/>
                <a:ea typeface="Staatliches"/>
                <a:cs typeface="Staatliches"/>
                <a:sym typeface="Staatliches"/>
              </a:defRPr>
            </a:lvl7pPr>
            <a:lvl8pPr lvl="7" algn="ctr">
              <a:lnSpc>
                <a:spcPct val="100000"/>
              </a:lnSpc>
              <a:spcBef>
                <a:spcPts val="0"/>
              </a:spcBef>
              <a:spcAft>
                <a:spcPts val="0"/>
              </a:spcAft>
              <a:buSzPts val="2400"/>
              <a:buFont typeface="Staatliches"/>
              <a:buNone/>
              <a:defRPr b="0" sz="2400">
                <a:latin typeface="Staatliches"/>
                <a:ea typeface="Staatliches"/>
                <a:cs typeface="Staatliches"/>
                <a:sym typeface="Staatliches"/>
              </a:defRPr>
            </a:lvl8pPr>
            <a:lvl9pPr lvl="8" algn="ctr">
              <a:lnSpc>
                <a:spcPct val="100000"/>
              </a:lnSpc>
              <a:spcBef>
                <a:spcPts val="0"/>
              </a:spcBef>
              <a:spcAft>
                <a:spcPts val="0"/>
              </a:spcAft>
              <a:buSzPts val="2400"/>
              <a:buFont typeface="Staatliches"/>
              <a:buNone/>
              <a:defRPr b="0" sz="2400">
                <a:latin typeface="Staatliches"/>
                <a:ea typeface="Staatliches"/>
                <a:cs typeface="Staatliches"/>
                <a:sym typeface="Staatliches"/>
              </a:defRPr>
            </a:lvl9pPr>
          </a:lstStyle>
          <a:p/>
        </p:txBody>
      </p:sp>
      <p:sp>
        <p:nvSpPr>
          <p:cNvPr id="28" name="Google Shape;28;p53"/>
          <p:cNvSpPr txBox="1"/>
          <p:nvPr>
            <p:ph idx="3" type="subTitle"/>
          </p:nvPr>
        </p:nvSpPr>
        <p:spPr>
          <a:xfrm>
            <a:off x="3625361" y="2927713"/>
            <a:ext cx="1827900" cy="1671000"/>
          </a:xfrm>
          <a:prstGeom prst="rect">
            <a:avLst/>
          </a:prstGeom>
          <a:noFill/>
          <a:ln>
            <a:noFill/>
          </a:ln>
        </p:spPr>
        <p:txBody>
          <a:bodyPr anchorCtr="0" anchor="t" bIns="91425" lIns="91425" spcFirstLastPara="1" rIns="91425" wrap="square" tIns="91425">
            <a:noAutofit/>
          </a:bodyPr>
          <a:lstStyle>
            <a:lvl1pPr lvl="0" marR="72000" algn="ctr">
              <a:lnSpc>
                <a:spcPct val="100000"/>
              </a:lnSpc>
              <a:spcBef>
                <a:spcPts val="0"/>
              </a:spcBef>
              <a:spcAft>
                <a:spcPts val="0"/>
              </a:spcAft>
              <a:buSzPts val="1100"/>
              <a:buNone/>
              <a:defRPr sz="1100"/>
            </a:lvl1pPr>
            <a:lvl2pPr lvl="1" algn="ctr">
              <a:lnSpc>
                <a:spcPct val="100000"/>
              </a:lnSpc>
              <a:spcBef>
                <a:spcPts val="0"/>
              </a:spcBef>
              <a:spcAft>
                <a:spcPts val="0"/>
              </a:spcAft>
              <a:buSzPts val="1100"/>
              <a:buNone/>
              <a:defRPr sz="1100"/>
            </a:lvl2pPr>
            <a:lvl3pPr lvl="2" algn="ctr">
              <a:lnSpc>
                <a:spcPct val="100000"/>
              </a:lnSpc>
              <a:spcBef>
                <a:spcPts val="0"/>
              </a:spcBef>
              <a:spcAft>
                <a:spcPts val="0"/>
              </a:spcAft>
              <a:buSzPts val="1100"/>
              <a:buNone/>
              <a:defRPr sz="1100"/>
            </a:lvl3pPr>
            <a:lvl4pPr lvl="3" algn="ctr">
              <a:lnSpc>
                <a:spcPct val="100000"/>
              </a:lnSpc>
              <a:spcBef>
                <a:spcPts val="0"/>
              </a:spcBef>
              <a:spcAft>
                <a:spcPts val="0"/>
              </a:spcAft>
              <a:buSzPts val="1100"/>
              <a:buNone/>
              <a:defRPr sz="1100"/>
            </a:lvl4pPr>
            <a:lvl5pPr lvl="4" algn="ctr">
              <a:lnSpc>
                <a:spcPct val="100000"/>
              </a:lnSpc>
              <a:spcBef>
                <a:spcPts val="0"/>
              </a:spcBef>
              <a:spcAft>
                <a:spcPts val="0"/>
              </a:spcAft>
              <a:buSzPts val="1100"/>
              <a:buNone/>
              <a:defRPr sz="1100"/>
            </a:lvl5pPr>
            <a:lvl6pPr lvl="5" algn="ctr">
              <a:lnSpc>
                <a:spcPct val="100000"/>
              </a:lnSpc>
              <a:spcBef>
                <a:spcPts val="0"/>
              </a:spcBef>
              <a:spcAft>
                <a:spcPts val="0"/>
              </a:spcAft>
              <a:buSzPts val="1100"/>
              <a:buNone/>
              <a:defRPr sz="1100"/>
            </a:lvl6pPr>
            <a:lvl7pPr lvl="6" algn="ctr">
              <a:lnSpc>
                <a:spcPct val="100000"/>
              </a:lnSpc>
              <a:spcBef>
                <a:spcPts val="0"/>
              </a:spcBef>
              <a:spcAft>
                <a:spcPts val="0"/>
              </a:spcAft>
              <a:buSzPts val="1100"/>
              <a:buNone/>
              <a:defRPr sz="1100"/>
            </a:lvl7pPr>
            <a:lvl8pPr lvl="7" algn="ctr">
              <a:lnSpc>
                <a:spcPct val="100000"/>
              </a:lnSpc>
              <a:spcBef>
                <a:spcPts val="0"/>
              </a:spcBef>
              <a:spcAft>
                <a:spcPts val="0"/>
              </a:spcAft>
              <a:buSzPts val="1100"/>
              <a:buNone/>
              <a:defRPr sz="1100"/>
            </a:lvl8pPr>
            <a:lvl9pPr lvl="8" algn="ctr">
              <a:lnSpc>
                <a:spcPct val="100000"/>
              </a:lnSpc>
              <a:spcBef>
                <a:spcPts val="0"/>
              </a:spcBef>
              <a:spcAft>
                <a:spcPts val="0"/>
              </a:spcAft>
              <a:buSzPts val="1100"/>
              <a:buNone/>
              <a:defRPr sz="1100"/>
            </a:lvl9pPr>
          </a:lstStyle>
          <a:p/>
        </p:txBody>
      </p:sp>
      <p:sp>
        <p:nvSpPr>
          <p:cNvPr id="29" name="Google Shape;29;p53"/>
          <p:cNvSpPr txBox="1"/>
          <p:nvPr>
            <p:ph idx="4" type="ctrTitle"/>
          </p:nvPr>
        </p:nvSpPr>
        <p:spPr>
          <a:xfrm>
            <a:off x="6569025" y="1582025"/>
            <a:ext cx="1429500" cy="7929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400"/>
              <a:buFont typeface="Staatliches"/>
              <a:buNone/>
              <a:defRPr b="0" sz="3600">
                <a:latin typeface="Staatliches"/>
                <a:ea typeface="Staatliches"/>
                <a:cs typeface="Staatliches"/>
                <a:sym typeface="Staatliches"/>
              </a:defRPr>
            </a:lvl1pPr>
            <a:lvl2pPr lvl="1" algn="ctr">
              <a:lnSpc>
                <a:spcPct val="100000"/>
              </a:lnSpc>
              <a:spcBef>
                <a:spcPts val="0"/>
              </a:spcBef>
              <a:spcAft>
                <a:spcPts val="0"/>
              </a:spcAft>
              <a:buSzPts val="2400"/>
              <a:buFont typeface="Staatliches"/>
              <a:buNone/>
              <a:defRPr b="0" sz="2400">
                <a:latin typeface="Staatliches"/>
                <a:ea typeface="Staatliches"/>
                <a:cs typeface="Staatliches"/>
                <a:sym typeface="Staatliches"/>
              </a:defRPr>
            </a:lvl2pPr>
            <a:lvl3pPr lvl="2" algn="ctr">
              <a:lnSpc>
                <a:spcPct val="100000"/>
              </a:lnSpc>
              <a:spcBef>
                <a:spcPts val="0"/>
              </a:spcBef>
              <a:spcAft>
                <a:spcPts val="0"/>
              </a:spcAft>
              <a:buSzPts val="2400"/>
              <a:buFont typeface="Staatliches"/>
              <a:buNone/>
              <a:defRPr b="0" sz="2400">
                <a:latin typeface="Staatliches"/>
                <a:ea typeface="Staatliches"/>
                <a:cs typeface="Staatliches"/>
                <a:sym typeface="Staatliches"/>
              </a:defRPr>
            </a:lvl3pPr>
            <a:lvl4pPr lvl="3" algn="ctr">
              <a:lnSpc>
                <a:spcPct val="100000"/>
              </a:lnSpc>
              <a:spcBef>
                <a:spcPts val="0"/>
              </a:spcBef>
              <a:spcAft>
                <a:spcPts val="0"/>
              </a:spcAft>
              <a:buSzPts val="2400"/>
              <a:buFont typeface="Staatliches"/>
              <a:buNone/>
              <a:defRPr b="0" sz="2400">
                <a:latin typeface="Staatliches"/>
                <a:ea typeface="Staatliches"/>
                <a:cs typeface="Staatliches"/>
                <a:sym typeface="Staatliches"/>
              </a:defRPr>
            </a:lvl4pPr>
            <a:lvl5pPr lvl="4" algn="ctr">
              <a:lnSpc>
                <a:spcPct val="100000"/>
              </a:lnSpc>
              <a:spcBef>
                <a:spcPts val="0"/>
              </a:spcBef>
              <a:spcAft>
                <a:spcPts val="0"/>
              </a:spcAft>
              <a:buSzPts val="2400"/>
              <a:buFont typeface="Staatliches"/>
              <a:buNone/>
              <a:defRPr b="0" sz="2400">
                <a:latin typeface="Staatliches"/>
                <a:ea typeface="Staatliches"/>
                <a:cs typeface="Staatliches"/>
                <a:sym typeface="Staatliches"/>
              </a:defRPr>
            </a:lvl5pPr>
            <a:lvl6pPr lvl="5" algn="ctr">
              <a:lnSpc>
                <a:spcPct val="100000"/>
              </a:lnSpc>
              <a:spcBef>
                <a:spcPts val="0"/>
              </a:spcBef>
              <a:spcAft>
                <a:spcPts val="0"/>
              </a:spcAft>
              <a:buSzPts val="2400"/>
              <a:buFont typeface="Staatliches"/>
              <a:buNone/>
              <a:defRPr b="0" sz="2400">
                <a:latin typeface="Staatliches"/>
                <a:ea typeface="Staatliches"/>
                <a:cs typeface="Staatliches"/>
                <a:sym typeface="Staatliches"/>
              </a:defRPr>
            </a:lvl6pPr>
            <a:lvl7pPr lvl="6" algn="ctr">
              <a:lnSpc>
                <a:spcPct val="100000"/>
              </a:lnSpc>
              <a:spcBef>
                <a:spcPts val="0"/>
              </a:spcBef>
              <a:spcAft>
                <a:spcPts val="0"/>
              </a:spcAft>
              <a:buSzPts val="2400"/>
              <a:buFont typeface="Staatliches"/>
              <a:buNone/>
              <a:defRPr b="0" sz="2400">
                <a:latin typeface="Staatliches"/>
                <a:ea typeface="Staatliches"/>
                <a:cs typeface="Staatliches"/>
                <a:sym typeface="Staatliches"/>
              </a:defRPr>
            </a:lvl7pPr>
            <a:lvl8pPr lvl="7" algn="ctr">
              <a:lnSpc>
                <a:spcPct val="100000"/>
              </a:lnSpc>
              <a:spcBef>
                <a:spcPts val="0"/>
              </a:spcBef>
              <a:spcAft>
                <a:spcPts val="0"/>
              </a:spcAft>
              <a:buSzPts val="2400"/>
              <a:buFont typeface="Staatliches"/>
              <a:buNone/>
              <a:defRPr b="0" sz="2400">
                <a:latin typeface="Staatliches"/>
                <a:ea typeface="Staatliches"/>
                <a:cs typeface="Staatliches"/>
                <a:sym typeface="Staatliches"/>
              </a:defRPr>
            </a:lvl8pPr>
            <a:lvl9pPr lvl="8" algn="ctr">
              <a:lnSpc>
                <a:spcPct val="100000"/>
              </a:lnSpc>
              <a:spcBef>
                <a:spcPts val="0"/>
              </a:spcBef>
              <a:spcAft>
                <a:spcPts val="0"/>
              </a:spcAft>
              <a:buSzPts val="2400"/>
              <a:buFont typeface="Staatliches"/>
              <a:buNone/>
              <a:defRPr b="0" sz="2400">
                <a:latin typeface="Staatliches"/>
                <a:ea typeface="Staatliches"/>
                <a:cs typeface="Staatliches"/>
                <a:sym typeface="Staatliches"/>
              </a:defRPr>
            </a:lvl9pPr>
          </a:lstStyle>
          <a:p/>
        </p:txBody>
      </p:sp>
      <p:sp>
        <p:nvSpPr>
          <p:cNvPr id="30" name="Google Shape;30;p53"/>
          <p:cNvSpPr txBox="1"/>
          <p:nvPr>
            <p:ph idx="5" type="subTitle"/>
          </p:nvPr>
        </p:nvSpPr>
        <p:spPr>
          <a:xfrm>
            <a:off x="6358461" y="2927713"/>
            <a:ext cx="1827900" cy="1671000"/>
          </a:xfrm>
          <a:prstGeom prst="rect">
            <a:avLst/>
          </a:prstGeom>
          <a:noFill/>
          <a:ln>
            <a:noFill/>
          </a:ln>
        </p:spPr>
        <p:txBody>
          <a:bodyPr anchorCtr="0" anchor="t" bIns="91425" lIns="91425" spcFirstLastPara="1" rIns="91425" wrap="square" tIns="91425">
            <a:noAutofit/>
          </a:bodyPr>
          <a:lstStyle>
            <a:lvl1pPr lvl="0" marR="72000" algn="ctr">
              <a:lnSpc>
                <a:spcPct val="100000"/>
              </a:lnSpc>
              <a:spcBef>
                <a:spcPts val="0"/>
              </a:spcBef>
              <a:spcAft>
                <a:spcPts val="0"/>
              </a:spcAft>
              <a:buSzPts val="1100"/>
              <a:buNone/>
              <a:defRPr sz="1100"/>
            </a:lvl1pPr>
            <a:lvl2pPr lvl="1" algn="ctr">
              <a:lnSpc>
                <a:spcPct val="100000"/>
              </a:lnSpc>
              <a:spcBef>
                <a:spcPts val="0"/>
              </a:spcBef>
              <a:spcAft>
                <a:spcPts val="0"/>
              </a:spcAft>
              <a:buSzPts val="1100"/>
              <a:buNone/>
              <a:defRPr sz="1100"/>
            </a:lvl2pPr>
            <a:lvl3pPr lvl="2" algn="ctr">
              <a:lnSpc>
                <a:spcPct val="100000"/>
              </a:lnSpc>
              <a:spcBef>
                <a:spcPts val="0"/>
              </a:spcBef>
              <a:spcAft>
                <a:spcPts val="0"/>
              </a:spcAft>
              <a:buSzPts val="1100"/>
              <a:buNone/>
              <a:defRPr sz="1100"/>
            </a:lvl3pPr>
            <a:lvl4pPr lvl="3" algn="ctr">
              <a:lnSpc>
                <a:spcPct val="100000"/>
              </a:lnSpc>
              <a:spcBef>
                <a:spcPts val="0"/>
              </a:spcBef>
              <a:spcAft>
                <a:spcPts val="0"/>
              </a:spcAft>
              <a:buSzPts val="1100"/>
              <a:buNone/>
              <a:defRPr sz="1100"/>
            </a:lvl4pPr>
            <a:lvl5pPr lvl="4" algn="ctr">
              <a:lnSpc>
                <a:spcPct val="100000"/>
              </a:lnSpc>
              <a:spcBef>
                <a:spcPts val="0"/>
              </a:spcBef>
              <a:spcAft>
                <a:spcPts val="0"/>
              </a:spcAft>
              <a:buSzPts val="1100"/>
              <a:buNone/>
              <a:defRPr sz="1100"/>
            </a:lvl5pPr>
            <a:lvl6pPr lvl="5" algn="ctr">
              <a:lnSpc>
                <a:spcPct val="100000"/>
              </a:lnSpc>
              <a:spcBef>
                <a:spcPts val="0"/>
              </a:spcBef>
              <a:spcAft>
                <a:spcPts val="0"/>
              </a:spcAft>
              <a:buSzPts val="1100"/>
              <a:buNone/>
              <a:defRPr sz="1100"/>
            </a:lvl6pPr>
            <a:lvl7pPr lvl="6" algn="ctr">
              <a:lnSpc>
                <a:spcPct val="100000"/>
              </a:lnSpc>
              <a:spcBef>
                <a:spcPts val="0"/>
              </a:spcBef>
              <a:spcAft>
                <a:spcPts val="0"/>
              </a:spcAft>
              <a:buSzPts val="1100"/>
              <a:buNone/>
              <a:defRPr sz="1100"/>
            </a:lvl7pPr>
            <a:lvl8pPr lvl="7" algn="ctr">
              <a:lnSpc>
                <a:spcPct val="100000"/>
              </a:lnSpc>
              <a:spcBef>
                <a:spcPts val="0"/>
              </a:spcBef>
              <a:spcAft>
                <a:spcPts val="0"/>
              </a:spcAft>
              <a:buSzPts val="1100"/>
              <a:buNone/>
              <a:defRPr sz="1100"/>
            </a:lvl8pPr>
            <a:lvl9pPr lvl="8" algn="ctr">
              <a:lnSpc>
                <a:spcPct val="100000"/>
              </a:lnSpc>
              <a:spcBef>
                <a:spcPts val="0"/>
              </a:spcBef>
              <a:spcAft>
                <a:spcPts val="0"/>
              </a:spcAft>
              <a:buSzPts val="1100"/>
              <a:buNone/>
              <a:defRPr sz="1100"/>
            </a:lvl9pPr>
          </a:lstStyle>
          <a:p/>
        </p:txBody>
      </p:sp>
      <p:sp>
        <p:nvSpPr>
          <p:cNvPr id="31" name="Google Shape;31;p53"/>
          <p:cNvSpPr txBox="1"/>
          <p:nvPr>
            <p:ph idx="6" type="ctrTitle"/>
          </p:nvPr>
        </p:nvSpPr>
        <p:spPr>
          <a:xfrm>
            <a:off x="5180650" y="457300"/>
            <a:ext cx="3194700" cy="4812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Clr>
                <a:srgbClr val="2D406A"/>
              </a:buClr>
              <a:buSzPts val="2400"/>
              <a:buNone/>
              <a:defRPr b="0" sz="1800">
                <a:latin typeface="Staatliches"/>
                <a:ea typeface="Staatliches"/>
                <a:cs typeface="Staatliches"/>
                <a:sym typeface="Staatliches"/>
              </a:defRPr>
            </a:lvl1pPr>
            <a:lvl2pPr lvl="1" algn="ctr">
              <a:lnSpc>
                <a:spcPct val="100000"/>
              </a:lnSpc>
              <a:spcBef>
                <a:spcPts val="0"/>
              </a:spcBef>
              <a:spcAft>
                <a:spcPts val="0"/>
              </a:spcAft>
              <a:buClr>
                <a:srgbClr val="338987"/>
              </a:buClr>
              <a:buSzPts val="1800"/>
              <a:buNone/>
              <a:defRPr b="0" sz="1800">
                <a:solidFill>
                  <a:srgbClr val="338987"/>
                </a:solidFill>
              </a:defRPr>
            </a:lvl2pPr>
            <a:lvl3pPr lvl="2" algn="ctr">
              <a:lnSpc>
                <a:spcPct val="100000"/>
              </a:lnSpc>
              <a:spcBef>
                <a:spcPts val="0"/>
              </a:spcBef>
              <a:spcAft>
                <a:spcPts val="0"/>
              </a:spcAft>
              <a:buClr>
                <a:srgbClr val="338987"/>
              </a:buClr>
              <a:buSzPts val="1800"/>
              <a:buNone/>
              <a:defRPr b="0" sz="1800">
                <a:solidFill>
                  <a:srgbClr val="338987"/>
                </a:solidFill>
              </a:defRPr>
            </a:lvl3pPr>
            <a:lvl4pPr lvl="3" algn="ctr">
              <a:lnSpc>
                <a:spcPct val="100000"/>
              </a:lnSpc>
              <a:spcBef>
                <a:spcPts val="0"/>
              </a:spcBef>
              <a:spcAft>
                <a:spcPts val="0"/>
              </a:spcAft>
              <a:buClr>
                <a:srgbClr val="338987"/>
              </a:buClr>
              <a:buSzPts val="1800"/>
              <a:buNone/>
              <a:defRPr b="0" sz="1800">
                <a:solidFill>
                  <a:srgbClr val="338987"/>
                </a:solidFill>
              </a:defRPr>
            </a:lvl4pPr>
            <a:lvl5pPr lvl="4" algn="ctr">
              <a:lnSpc>
                <a:spcPct val="100000"/>
              </a:lnSpc>
              <a:spcBef>
                <a:spcPts val="0"/>
              </a:spcBef>
              <a:spcAft>
                <a:spcPts val="0"/>
              </a:spcAft>
              <a:buClr>
                <a:srgbClr val="338987"/>
              </a:buClr>
              <a:buSzPts val="1800"/>
              <a:buNone/>
              <a:defRPr b="0" sz="1800">
                <a:solidFill>
                  <a:srgbClr val="338987"/>
                </a:solidFill>
              </a:defRPr>
            </a:lvl5pPr>
            <a:lvl6pPr lvl="5" algn="ctr">
              <a:lnSpc>
                <a:spcPct val="100000"/>
              </a:lnSpc>
              <a:spcBef>
                <a:spcPts val="0"/>
              </a:spcBef>
              <a:spcAft>
                <a:spcPts val="0"/>
              </a:spcAft>
              <a:buClr>
                <a:srgbClr val="338987"/>
              </a:buClr>
              <a:buSzPts val="1800"/>
              <a:buNone/>
              <a:defRPr b="0" sz="1800">
                <a:solidFill>
                  <a:srgbClr val="338987"/>
                </a:solidFill>
              </a:defRPr>
            </a:lvl6pPr>
            <a:lvl7pPr lvl="6" algn="ctr">
              <a:lnSpc>
                <a:spcPct val="100000"/>
              </a:lnSpc>
              <a:spcBef>
                <a:spcPts val="0"/>
              </a:spcBef>
              <a:spcAft>
                <a:spcPts val="0"/>
              </a:spcAft>
              <a:buClr>
                <a:srgbClr val="338987"/>
              </a:buClr>
              <a:buSzPts val="1800"/>
              <a:buNone/>
              <a:defRPr b="0" sz="1800">
                <a:solidFill>
                  <a:srgbClr val="338987"/>
                </a:solidFill>
              </a:defRPr>
            </a:lvl7pPr>
            <a:lvl8pPr lvl="7" algn="ctr">
              <a:lnSpc>
                <a:spcPct val="100000"/>
              </a:lnSpc>
              <a:spcBef>
                <a:spcPts val="0"/>
              </a:spcBef>
              <a:spcAft>
                <a:spcPts val="0"/>
              </a:spcAft>
              <a:buClr>
                <a:srgbClr val="338987"/>
              </a:buClr>
              <a:buSzPts val="1800"/>
              <a:buNone/>
              <a:defRPr b="0" sz="1800">
                <a:solidFill>
                  <a:srgbClr val="338987"/>
                </a:solidFill>
              </a:defRPr>
            </a:lvl8pPr>
            <a:lvl9pPr lvl="8" algn="ctr">
              <a:lnSpc>
                <a:spcPct val="100000"/>
              </a:lnSpc>
              <a:spcBef>
                <a:spcPts val="0"/>
              </a:spcBef>
              <a:spcAft>
                <a:spcPts val="0"/>
              </a:spcAft>
              <a:buClr>
                <a:srgbClr val="338987"/>
              </a:buClr>
              <a:buSzPts val="1800"/>
              <a:buNone/>
              <a:defRPr b="0" sz="1800">
                <a:solidFill>
                  <a:srgbClr val="338987"/>
                </a:solidFill>
              </a:defRPr>
            </a:lvl9pPr>
          </a:lstStyle>
          <a:p/>
        </p:txBody>
      </p:sp>
      <p:sp>
        <p:nvSpPr>
          <p:cNvPr id="32" name="Google Shape;32;p5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NUMBER">
  <p:cSld name="CUSTOM_6_1_1_2_1_1">
    <p:bg>
      <p:bgPr>
        <a:solidFill>
          <a:schemeClr val="dk1"/>
        </a:solidFill>
      </p:bgPr>
    </p:bg>
    <p:spTree>
      <p:nvGrpSpPr>
        <p:cNvPr id="33" name="Shape 33"/>
        <p:cNvGrpSpPr/>
        <p:nvPr/>
      </p:nvGrpSpPr>
      <p:grpSpPr>
        <a:xfrm>
          <a:off x="0" y="0"/>
          <a:ext cx="0" cy="0"/>
          <a:chOff x="0" y="0"/>
          <a:chExt cx="0" cy="0"/>
        </a:xfrm>
      </p:grpSpPr>
      <p:sp>
        <p:nvSpPr>
          <p:cNvPr id="34" name="Google Shape;34;p51"/>
          <p:cNvSpPr txBox="1"/>
          <p:nvPr>
            <p:ph idx="1" type="subTitle"/>
          </p:nvPr>
        </p:nvSpPr>
        <p:spPr>
          <a:xfrm>
            <a:off x="1551538" y="1552688"/>
            <a:ext cx="1887600" cy="4323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200"/>
              <a:buNone/>
              <a:defRPr sz="1200"/>
            </a:lvl1pPr>
            <a:lvl2pPr lvl="1" algn="l">
              <a:lnSpc>
                <a:spcPct val="100000"/>
              </a:lnSpc>
              <a:spcBef>
                <a:spcPts val="0"/>
              </a:spcBef>
              <a:spcAft>
                <a:spcPts val="0"/>
              </a:spcAft>
              <a:buSzPts val="1200"/>
              <a:buNone/>
              <a:defRPr sz="1200"/>
            </a:lvl2pPr>
            <a:lvl3pPr lvl="2" algn="l">
              <a:lnSpc>
                <a:spcPct val="100000"/>
              </a:lnSpc>
              <a:spcBef>
                <a:spcPts val="0"/>
              </a:spcBef>
              <a:spcAft>
                <a:spcPts val="0"/>
              </a:spcAft>
              <a:buSzPts val="1200"/>
              <a:buNone/>
              <a:defRPr sz="1200"/>
            </a:lvl3pPr>
            <a:lvl4pPr lvl="3" algn="l">
              <a:lnSpc>
                <a:spcPct val="100000"/>
              </a:lnSpc>
              <a:spcBef>
                <a:spcPts val="0"/>
              </a:spcBef>
              <a:spcAft>
                <a:spcPts val="0"/>
              </a:spcAft>
              <a:buSzPts val="1200"/>
              <a:buNone/>
              <a:defRPr sz="1200"/>
            </a:lvl4pPr>
            <a:lvl5pPr lvl="4" algn="l">
              <a:lnSpc>
                <a:spcPct val="100000"/>
              </a:lnSpc>
              <a:spcBef>
                <a:spcPts val="0"/>
              </a:spcBef>
              <a:spcAft>
                <a:spcPts val="0"/>
              </a:spcAft>
              <a:buSzPts val="1200"/>
              <a:buNone/>
              <a:defRPr sz="1200"/>
            </a:lvl5pPr>
            <a:lvl6pPr lvl="5" algn="l">
              <a:lnSpc>
                <a:spcPct val="100000"/>
              </a:lnSpc>
              <a:spcBef>
                <a:spcPts val="0"/>
              </a:spcBef>
              <a:spcAft>
                <a:spcPts val="0"/>
              </a:spcAft>
              <a:buSzPts val="1200"/>
              <a:buNone/>
              <a:defRPr sz="1200"/>
            </a:lvl6pPr>
            <a:lvl7pPr lvl="6" algn="l">
              <a:lnSpc>
                <a:spcPct val="100000"/>
              </a:lnSpc>
              <a:spcBef>
                <a:spcPts val="0"/>
              </a:spcBef>
              <a:spcAft>
                <a:spcPts val="0"/>
              </a:spcAft>
              <a:buSzPts val="1200"/>
              <a:buNone/>
              <a:defRPr sz="1200"/>
            </a:lvl7pPr>
            <a:lvl8pPr lvl="7" algn="l">
              <a:lnSpc>
                <a:spcPct val="100000"/>
              </a:lnSpc>
              <a:spcBef>
                <a:spcPts val="0"/>
              </a:spcBef>
              <a:spcAft>
                <a:spcPts val="0"/>
              </a:spcAft>
              <a:buSzPts val="1200"/>
              <a:buNone/>
              <a:defRPr sz="1200"/>
            </a:lvl8pPr>
            <a:lvl9pPr lvl="8" algn="l">
              <a:lnSpc>
                <a:spcPct val="100000"/>
              </a:lnSpc>
              <a:spcBef>
                <a:spcPts val="0"/>
              </a:spcBef>
              <a:spcAft>
                <a:spcPts val="0"/>
              </a:spcAft>
              <a:buSzPts val="1200"/>
              <a:buNone/>
              <a:defRPr sz="1200"/>
            </a:lvl9pPr>
          </a:lstStyle>
          <a:p/>
        </p:txBody>
      </p:sp>
      <p:sp>
        <p:nvSpPr>
          <p:cNvPr id="35" name="Google Shape;35;p51"/>
          <p:cNvSpPr txBox="1"/>
          <p:nvPr>
            <p:ph type="title"/>
          </p:nvPr>
        </p:nvSpPr>
        <p:spPr>
          <a:xfrm>
            <a:off x="1317988" y="938488"/>
            <a:ext cx="2354700" cy="679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F3F3F3"/>
              </a:buClr>
              <a:buSzPts val="3000"/>
              <a:buNone/>
              <a:defRPr b="0" sz="3000">
                <a:latin typeface="Staatliches"/>
                <a:ea typeface="Staatliches"/>
                <a:cs typeface="Staatliches"/>
                <a:sym typeface="Staatliches"/>
              </a:defRPr>
            </a:lvl1pPr>
            <a:lvl2pPr lvl="1" algn="l">
              <a:lnSpc>
                <a:spcPct val="100000"/>
              </a:lnSpc>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2pPr>
            <a:lvl3pPr lvl="2" algn="l">
              <a:lnSpc>
                <a:spcPct val="100000"/>
              </a:lnSpc>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3pPr>
            <a:lvl4pPr lvl="3" algn="l">
              <a:lnSpc>
                <a:spcPct val="100000"/>
              </a:lnSpc>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4pPr>
            <a:lvl5pPr lvl="4" algn="l">
              <a:lnSpc>
                <a:spcPct val="100000"/>
              </a:lnSpc>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5pPr>
            <a:lvl6pPr lvl="5" algn="l">
              <a:lnSpc>
                <a:spcPct val="100000"/>
              </a:lnSpc>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6pPr>
            <a:lvl7pPr lvl="6" algn="l">
              <a:lnSpc>
                <a:spcPct val="100000"/>
              </a:lnSpc>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7pPr>
            <a:lvl8pPr lvl="7" algn="l">
              <a:lnSpc>
                <a:spcPct val="100000"/>
              </a:lnSpc>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8pPr>
            <a:lvl9pPr lvl="8" algn="l">
              <a:lnSpc>
                <a:spcPct val="100000"/>
              </a:lnSpc>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9pPr>
          </a:lstStyle>
          <a:p/>
        </p:txBody>
      </p:sp>
      <p:sp>
        <p:nvSpPr>
          <p:cNvPr id="36" name="Google Shape;36;p51"/>
          <p:cNvSpPr/>
          <p:nvPr/>
        </p:nvSpPr>
        <p:spPr>
          <a:xfrm>
            <a:off x="3513575" y="353425"/>
            <a:ext cx="5672400" cy="529500"/>
          </a:xfrm>
          <a:prstGeom prst="roundRect">
            <a:avLst>
              <a:gd fmla="val 19858"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51"/>
          <p:cNvSpPr/>
          <p:nvPr/>
        </p:nvSpPr>
        <p:spPr>
          <a:xfrm>
            <a:off x="3569775" y="409006"/>
            <a:ext cx="5616300" cy="529500"/>
          </a:xfrm>
          <a:prstGeom prst="roundRect">
            <a:avLst>
              <a:gd fmla="val 11897" name="adj"/>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 name="Google Shape;38;p51"/>
          <p:cNvSpPr txBox="1"/>
          <p:nvPr>
            <p:ph idx="2" type="ctrTitle"/>
          </p:nvPr>
        </p:nvSpPr>
        <p:spPr>
          <a:xfrm>
            <a:off x="5180650" y="457300"/>
            <a:ext cx="3194700" cy="4812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Clr>
                <a:srgbClr val="2D406A"/>
              </a:buClr>
              <a:buSzPts val="2400"/>
              <a:buNone/>
              <a:defRPr b="0" sz="1800">
                <a:latin typeface="Staatliches"/>
                <a:ea typeface="Staatliches"/>
                <a:cs typeface="Staatliches"/>
                <a:sym typeface="Staatliches"/>
              </a:defRPr>
            </a:lvl1pPr>
            <a:lvl2pPr lvl="1" algn="ctr">
              <a:lnSpc>
                <a:spcPct val="100000"/>
              </a:lnSpc>
              <a:spcBef>
                <a:spcPts val="0"/>
              </a:spcBef>
              <a:spcAft>
                <a:spcPts val="0"/>
              </a:spcAft>
              <a:buClr>
                <a:srgbClr val="338987"/>
              </a:buClr>
              <a:buSzPts val="1800"/>
              <a:buNone/>
              <a:defRPr b="0" sz="1800">
                <a:solidFill>
                  <a:srgbClr val="338987"/>
                </a:solidFill>
              </a:defRPr>
            </a:lvl2pPr>
            <a:lvl3pPr lvl="2" algn="ctr">
              <a:lnSpc>
                <a:spcPct val="100000"/>
              </a:lnSpc>
              <a:spcBef>
                <a:spcPts val="0"/>
              </a:spcBef>
              <a:spcAft>
                <a:spcPts val="0"/>
              </a:spcAft>
              <a:buClr>
                <a:srgbClr val="338987"/>
              </a:buClr>
              <a:buSzPts val="1800"/>
              <a:buNone/>
              <a:defRPr b="0" sz="1800">
                <a:solidFill>
                  <a:srgbClr val="338987"/>
                </a:solidFill>
              </a:defRPr>
            </a:lvl3pPr>
            <a:lvl4pPr lvl="3" algn="ctr">
              <a:lnSpc>
                <a:spcPct val="100000"/>
              </a:lnSpc>
              <a:spcBef>
                <a:spcPts val="0"/>
              </a:spcBef>
              <a:spcAft>
                <a:spcPts val="0"/>
              </a:spcAft>
              <a:buClr>
                <a:srgbClr val="338987"/>
              </a:buClr>
              <a:buSzPts val="1800"/>
              <a:buNone/>
              <a:defRPr b="0" sz="1800">
                <a:solidFill>
                  <a:srgbClr val="338987"/>
                </a:solidFill>
              </a:defRPr>
            </a:lvl4pPr>
            <a:lvl5pPr lvl="4" algn="ctr">
              <a:lnSpc>
                <a:spcPct val="100000"/>
              </a:lnSpc>
              <a:spcBef>
                <a:spcPts val="0"/>
              </a:spcBef>
              <a:spcAft>
                <a:spcPts val="0"/>
              </a:spcAft>
              <a:buClr>
                <a:srgbClr val="338987"/>
              </a:buClr>
              <a:buSzPts val="1800"/>
              <a:buNone/>
              <a:defRPr b="0" sz="1800">
                <a:solidFill>
                  <a:srgbClr val="338987"/>
                </a:solidFill>
              </a:defRPr>
            </a:lvl5pPr>
            <a:lvl6pPr lvl="5" algn="ctr">
              <a:lnSpc>
                <a:spcPct val="100000"/>
              </a:lnSpc>
              <a:spcBef>
                <a:spcPts val="0"/>
              </a:spcBef>
              <a:spcAft>
                <a:spcPts val="0"/>
              </a:spcAft>
              <a:buClr>
                <a:srgbClr val="338987"/>
              </a:buClr>
              <a:buSzPts val="1800"/>
              <a:buNone/>
              <a:defRPr b="0" sz="1800">
                <a:solidFill>
                  <a:srgbClr val="338987"/>
                </a:solidFill>
              </a:defRPr>
            </a:lvl6pPr>
            <a:lvl7pPr lvl="6" algn="ctr">
              <a:lnSpc>
                <a:spcPct val="100000"/>
              </a:lnSpc>
              <a:spcBef>
                <a:spcPts val="0"/>
              </a:spcBef>
              <a:spcAft>
                <a:spcPts val="0"/>
              </a:spcAft>
              <a:buClr>
                <a:srgbClr val="338987"/>
              </a:buClr>
              <a:buSzPts val="1800"/>
              <a:buNone/>
              <a:defRPr b="0" sz="1800">
                <a:solidFill>
                  <a:srgbClr val="338987"/>
                </a:solidFill>
              </a:defRPr>
            </a:lvl7pPr>
            <a:lvl8pPr lvl="7" algn="ctr">
              <a:lnSpc>
                <a:spcPct val="100000"/>
              </a:lnSpc>
              <a:spcBef>
                <a:spcPts val="0"/>
              </a:spcBef>
              <a:spcAft>
                <a:spcPts val="0"/>
              </a:spcAft>
              <a:buClr>
                <a:srgbClr val="338987"/>
              </a:buClr>
              <a:buSzPts val="1800"/>
              <a:buNone/>
              <a:defRPr b="0" sz="1800">
                <a:solidFill>
                  <a:srgbClr val="338987"/>
                </a:solidFill>
              </a:defRPr>
            </a:lvl8pPr>
            <a:lvl9pPr lvl="8" algn="ctr">
              <a:lnSpc>
                <a:spcPct val="100000"/>
              </a:lnSpc>
              <a:spcBef>
                <a:spcPts val="0"/>
              </a:spcBef>
              <a:spcAft>
                <a:spcPts val="0"/>
              </a:spcAft>
              <a:buClr>
                <a:srgbClr val="338987"/>
              </a:buClr>
              <a:buSzPts val="1800"/>
              <a:buNone/>
              <a:defRPr b="0" sz="1800">
                <a:solidFill>
                  <a:srgbClr val="338987"/>
                </a:solidFill>
              </a:defRPr>
            </a:lvl9pPr>
          </a:lstStyle>
          <a:p/>
        </p:txBody>
      </p:sp>
      <p:sp>
        <p:nvSpPr>
          <p:cNvPr id="39" name="Google Shape;39;p5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EXT 1">
  <p:cSld name="CUSTOM_14_1">
    <p:bg>
      <p:bgPr>
        <a:solidFill>
          <a:schemeClr val="dk1"/>
        </a:solidFill>
      </p:bgPr>
    </p:bg>
    <p:spTree>
      <p:nvGrpSpPr>
        <p:cNvPr id="40" name="Shape 40"/>
        <p:cNvGrpSpPr/>
        <p:nvPr/>
      </p:nvGrpSpPr>
      <p:grpSpPr>
        <a:xfrm>
          <a:off x="0" y="0"/>
          <a:ext cx="0" cy="0"/>
          <a:chOff x="0" y="0"/>
          <a:chExt cx="0" cy="0"/>
        </a:xfrm>
      </p:grpSpPr>
      <p:sp>
        <p:nvSpPr>
          <p:cNvPr id="41" name="Google Shape;41;p43"/>
          <p:cNvSpPr/>
          <p:nvPr/>
        </p:nvSpPr>
        <p:spPr>
          <a:xfrm>
            <a:off x="1464755" y="1059200"/>
            <a:ext cx="6214500" cy="2718600"/>
          </a:xfrm>
          <a:prstGeom prst="roundRect">
            <a:avLst>
              <a:gd fmla="val 4313"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Google Shape;42;p43"/>
          <p:cNvSpPr txBox="1"/>
          <p:nvPr>
            <p:ph type="ctrTitle"/>
          </p:nvPr>
        </p:nvSpPr>
        <p:spPr>
          <a:xfrm>
            <a:off x="2237395" y="1645788"/>
            <a:ext cx="4669200" cy="3849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2D406A"/>
              </a:buClr>
              <a:buSzPts val="2400"/>
              <a:buNone/>
              <a:defRPr b="0" sz="2400">
                <a:latin typeface="Staatliches"/>
                <a:ea typeface="Staatliches"/>
                <a:cs typeface="Staatliches"/>
                <a:sym typeface="Staatliches"/>
              </a:defRPr>
            </a:lvl1pPr>
            <a:lvl2pPr lvl="1" algn="ctr">
              <a:lnSpc>
                <a:spcPct val="100000"/>
              </a:lnSpc>
              <a:spcBef>
                <a:spcPts val="0"/>
              </a:spcBef>
              <a:spcAft>
                <a:spcPts val="0"/>
              </a:spcAft>
              <a:buClr>
                <a:srgbClr val="2D406A"/>
              </a:buClr>
              <a:buSzPts val="2400"/>
              <a:buFont typeface="Anton"/>
              <a:buNone/>
              <a:defRPr b="0" sz="2400">
                <a:solidFill>
                  <a:srgbClr val="2D406A"/>
                </a:solidFill>
                <a:latin typeface="Anton"/>
                <a:ea typeface="Anton"/>
                <a:cs typeface="Anton"/>
                <a:sym typeface="Anton"/>
              </a:defRPr>
            </a:lvl2pPr>
            <a:lvl3pPr lvl="2" algn="ctr">
              <a:lnSpc>
                <a:spcPct val="100000"/>
              </a:lnSpc>
              <a:spcBef>
                <a:spcPts val="0"/>
              </a:spcBef>
              <a:spcAft>
                <a:spcPts val="0"/>
              </a:spcAft>
              <a:buClr>
                <a:srgbClr val="2D406A"/>
              </a:buClr>
              <a:buSzPts val="2400"/>
              <a:buFont typeface="Anton"/>
              <a:buNone/>
              <a:defRPr b="0" sz="2400">
                <a:solidFill>
                  <a:srgbClr val="2D406A"/>
                </a:solidFill>
                <a:latin typeface="Anton"/>
                <a:ea typeface="Anton"/>
                <a:cs typeface="Anton"/>
                <a:sym typeface="Anton"/>
              </a:defRPr>
            </a:lvl3pPr>
            <a:lvl4pPr lvl="3" algn="ctr">
              <a:lnSpc>
                <a:spcPct val="100000"/>
              </a:lnSpc>
              <a:spcBef>
                <a:spcPts val="0"/>
              </a:spcBef>
              <a:spcAft>
                <a:spcPts val="0"/>
              </a:spcAft>
              <a:buClr>
                <a:srgbClr val="2D406A"/>
              </a:buClr>
              <a:buSzPts val="2400"/>
              <a:buFont typeface="Anton"/>
              <a:buNone/>
              <a:defRPr b="0" sz="2400">
                <a:solidFill>
                  <a:srgbClr val="2D406A"/>
                </a:solidFill>
                <a:latin typeface="Anton"/>
                <a:ea typeface="Anton"/>
                <a:cs typeface="Anton"/>
                <a:sym typeface="Anton"/>
              </a:defRPr>
            </a:lvl4pPr>
            <a:lvl5pPr lvl="4" algn="ctr">
              <a:lnSpc>
                <a:spcPct val="100000"/>
              </a:lnSpc>
              <a:spcBef>
                <a:spcPts val="0"/>
              </a:spcBef>
              <a:spcAft>
                <a:spcPts val="0"/>
              </a:spcAft>
              <a:buClr>
                <a:srgbClr val="2D406A"/>
              </a:buClr>
              <a:buSzPts val="2400"/>
              <a:buFont typeface="Anton"/>
              <a:buNone/>
              <a:defRPr b="0" sz="2400">
                <a:solidFill>
                  <a:srgbClr val="2D406A"/>
                </a:solidFill>
                <a:latin typeface="Anton"/>
                <a:ea typeface="Anton"/>
                <a:cs typeface="Anton"/>
                <a:sym typeface="Anton"/>
              </a:defRPr>
            </a:lvl5pPr>
            <a:lvl6pPr lvl="5" algn="ctr">
              <a:lnSpc>
                <a:spcPct val="100000"/>
              </a:lnSpc>
              <a:spcBef>
                <a:spcPts val="0"/>
              </a:spcBef>
              <a:spcAft>
                <a:spcPts val="0"/>
              </a:spcAft>
              <a:buClr>
                <a:srgbClr val="2D406A"/>
              </a:buClr>
              <a:buSzPts val="2400"/>
              <a:buFont typeface="Anton"/>
              <a:buNone/>
              <a:defRPr b="0" sz="2400">
                <a:solidFill>
                  <a:srgbClr val="2D406A"/>
                </a:solidFill>
                <a:latin typeface="Anton"/>
                <a:ea typeface="Anton"/>
                <a:cs typeface="Anton"/>
                <a:sym typeface="Anton"/>
              </a:defRPr>
            </a:lvl6pPr>
            <a:lvl7pPr lvl="6" algn="ctr">
              <a:lnSpc>
                <a:spcPct val="100000"/>
              </a:lnSpc>
              <a:spcBef>
                <a:spcPts val="0"/>
              </a:spcBef>
              <a:spcAft>
                <a:spcPts val="0"/>
              </a:spcAft>
              <a:buClr>
                <a:srgbClr val="2D406A"/>
              </a:buClr>
              <a:buSzPts val="2400"/>
              <a:buFont typeface="Anton"/>
              <a:buNone/>
              <a:defRPr b="0" sz="2400">
                <a:solidFill>
                  <a:srgbClr val="2D406A"/>
                </a:solidFill>
                <a:latin typeface="Anton"/>
                <a:ea typeface="Anton"/>
                <a:cs typeface="Anton"/>
                <a:sym typeface="Anton"/>
              </a:defRPr>
            </a:lvl7pPr>
            <a:lvl8pPr lvl="7" algn="ctr">
              <a:lnSpc>
                <a:spcPct val="100000"/>
              </a:lnSpc>
              <a:spcBef>
                <a:spcPts val="0"/>
              </a:spcBef>
              <a:spcAft>
                <a:spcPts val="0"/>
              </a:spcAft>
              <a:buClr>
                <a:srgbClr val="2D406A"/>
              </a:buClr>
              <a:buSzPts val="2400"/>
              <a:buFont typeface="Anton"/>
              <a:buNone/>
              <a:defRPr b="0" sz="2400">
                <a:solidFill>
                  <a:srgbClr val="2D406A"/>
                </a:solidFill>
                <a:latin typeface="Anton"/>
                <a:ea typeface="Anton"/>
                <a:cs typeface="Anton"/>
                <a:sym typeface="Anton"/>
              </a:defRPr>
            </a:lvl8pPr>
            <a:lvl9pPr lvl="8" algn="ctr">
              <a:lnSpc>
                <a:spcPct val="100000"/>
              </a:lnSpc>
              <a:spcBef>
                <a:spcPts val="0"/>
              </a:spcBef>
              <a:spcAft>
                <a:spcPts val="0"/>
              </a:spcAft>
              <a:buClr>
                <a:srgbClr val="2D406A"/>
              </a:buClr>
              <a:buSzPts val="2400"/>
              <a:buFont typeface="Anton"/>
              <a:buNone/>
              <a:defRPr b="0" sz="2400">
                <a:solidFill>
                  <a:srgbClr val="2D406A"/>
                </a:solidFill>
                <a:latin typeface="Anton"/>
                <a:ea typeface="Anton"/>
                <a:cs typeface="Anton"/>
                <a:sym typeface="Anton"/>
              </a:defRPr>
            </a:lvl9pPr>
          </a:lstStyle>
          <a:p/>
        </p:txBody>
      </p:sp>
      <p:sp>
        <p:nvSpPr>
          <p:cNvPr id="43" name="Google Shape;43;p43"/>
          <p:cNvSpPr txBox="1"/>
          <p:nvPr>
            <p:ph idx="1" type="subTitle"/>
          </p:nvPr>
        </p:nvSpPr>
        <p:spPr>
          <a:xfrm>
            <a:off x="2562675" y="2190023"/>
            <a:ext cx="4018200" cy="1307700"/>
          </a:xfrm>
          <a:prstGeom prst="rect">
            <a:avLst/>
          </a:prstGeom>
          <a:noFill/>
          <a:ln>
            <a:noFill/>
          </a:ln>
        </p:spPr>
        <p:txBody>
          <a:bodyPr anchorCtr="0" anchor="t" bIns="91425" lIns="91425" spcFirstLastPara="1" rIns="91425" wrap="square" tIns="91425">
            <a:noAutofit/>
          </a:bodyPr>
          <a:lstStyle>
            <a:lvl1pPr lvl="0" marR="72000" algn="ctr">
              <a:lnSpc>
                <a:spcPct val="100000"/>
              </a:lnSpc>
              <a:spcBef>
                <a:spcPts val="0"/>
              </a:spcBef>
              <a:spcAft>
                <a:spcPts val="0"/>
              </a:spcAft>
              <a:buClr>
                <a:srgbClr val="2D406A"/>
              </a:buClr>
              <a:buSzPts val="1100"/>
              <a:buFont typeface="Abel"/>
              <a:buNone/>
              <a:defRPr sz="1100">
                <a:latin typeface="Anaheim"/>
                <a:ea typeface="Anaheim"/>
                <a:cs typeface="Anaheim"/>
                <a:sym typeface="Anaheim"/>
              </a:defRPr>
            </a:lvl1pPr>
            <a:lvl2pPr lvl="1"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2pPr>
            <a:lvl3pPr lvl="2"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3pPr>
            <a:lvl4pPr lvl="3"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4pPr>
            <a:lvl5pPr lvl="4"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5pPr>
            <a:lvl6pPr lvl="5"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6pPr>
            <a:lvl7pPr lvl="6"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7pPr>
            <a:lvl8pPr lvl="7"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8pPr>
            <a:lvl9pPr lvl="8"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9pPr>
          </a:lstStyle>
          <a:p/>
        </p:txBody>
      </p:sp>
      <p:sp>
        <p:nvSpPr>
          <p:cNvPr id="44" name="Google Shape;44;p43"/>
          <p:cNvSpPr/>
          <p:nvPr/>
        </p:nvSpPr>
        <p:spPr>
          <a:xfrm>
            <a:off x="1555780" y="983325"/>
            <a:ext cx="6214500" cy="2718600"/>
          </a:xfrm>
          <a:prstGeom prst="roundRect">
            <a:avLst>
              <a:gd fmla="val 4313" name="adj"/>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 name="Google Shape;45;p4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_14">
    <p:bg>
      <p:bgPr>
        <a:solidFill>
          <a:schemeClr val="dk1"/>
        </a:solidFill>
      </p:bgPr>
    </p:bg>
    <p:spTree>
      <p:nvGrpSpPr>
        <p:cNvPr id="46" name="Shape 46"/>
        <p:cNvGrpSpPr/>
        <p:nvPr/>
      </p:nvGrpSpPr>
      <p:grpSpPr>
        <a:xfrm>
          <a:off x="0" y="0"/>
          <a:ext cx="0" cy="0"/>
          <a:chOff x="0" y="0"/>
          <a:chExt cx="0" cy="0"/>
        </a:xfrm>
      </p:grpSpPr>
      <p:sp>
        <p:nvSpPr>
          <p:cNvPr id="47" name="Google Shape;47;p42"/>
          <p:cNvSpPr txBox="1"/>
          <p:nvPr>
            <p:ph type="ctrTitle"/>
          </p:nvPr>
        </p:nvSpPr>
        <p:spPr>
          <a:xfrm>
            <a:off x="3782800" y="1657625"/>
            <a:ext cx="2127300" cy="3204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F3F3F3"/>
              </a:buClr>
              <a:buSzPts val="1200"/>
              <a:buNone/>
              <a:defRPr b="0" sz="2400">
                <a:latin typeface="Staatliches"/>
                <a:ea typeface="Staatliches"/>
                <a:cs typeface="Staatliches"/>
                <a:sym typeface="Staatliches"/>
              </a:defRPr>
            </a:lvl1pPr>
            <a:lvl2pPr lvl="1" algn="l">
              <a:lnSpc>
                <a:spcPct val="100000"/>
              </a:lnSpc>
              <a:spcBef>
                <a:spcPts val="0"/>
              </a:spcBef>
              <a:spcAft>
                <a:spcPts val="0"/>
              </a:spcAft>
              <a:buClr>
                <a:schemeClr val="dk1"/>
              </a:buClr>
              <a:buSzPts val="1200"/>
              <a:buNone/>
              <a:defRPr b="0" sz="1200">
                <a:solidFill>
                  <a:schemeClr val="dk1"/>
                </a:solidFill>
              </a:defRPr>
            </a:lvl2pPr>
            <a:lvl3pPr lvl="2" algn="l">
              <a:lnSpc>
                <a:spcPct val="100000"/>
              </a:lnSpc>
              <a:spcBef>
                <a:spcPts val="0"/>
              </a:spcBef>
              <a:spcAft>
                <a:spcPts val="0"/>
              </a:spcAft>
              <a:buClr>
                <a:schemeClr val="dk1"/>
              </a:buClr>
              <a:buSzPts val="1200"/>
              <a:buNone/>
              <a:defRPr b="0" sz="1200">
                <a:solidFill>
                  <a:schemeClr val="dk1"/>
                </a:solidFill>
              </a:defRPr>
            </a:lvl3pPr>
            <a:lvl4pPr lvl="3" algn="l">
              <a:lnSpc>
                <a:spcPct val="100000"/>
              </a:lnSpc>
              <a:spcBef>
                <a:spcPts val="0"/>
              </a:spcBef>
              <a:spcAft>
                <a:spcPts val="0"/>
              </a:spcAft>
              <a:buClr>
                <a:schemeClr val="dk1"/>
              </a:buClr>
              <a:buSzPts val="1200"/>
              <a:buNone/>
              <a:defRPr b="0" sz="1200">
                <a:solidFill>
                  <a:schemeClr val="dk1"/>
                </a:solidFill>
              </a:defRPr>
            </a:lvl4pPr>
            <a:lvl5pPr lvl="4" algn="l">
              <a:lnSpc>
                <a:spcPct val="100000"/>
              </a:lnSpc>
              <a:spcBef>
                <a:spcPts val="0"/>
              </a:spcBef>
              <a:spcAft>
                <a:spcPts val="0"/>
              </a:spcAft>
              <a:buClr>
                <a:schemeClr val="dk1"/>
              </a:buClr>
              <a:buSzPts val="1200"/>
              <a:buNone/>
              <a:defRPr b="0" sz="1200">
                <a:solidFill>
                  <a:schemeClr val="dk1"/>
                </a:solidFill>
              </a:defRPr>
            </a:lvl5pPr>
            <a:lvl6pPr lvl="5" algn="l">
              <a:lnSpc>
                <a:spcPct val="100000"/>
              </a:lnSpc>
              <a:spcBef>
                <a:spcPts val="0"/>
              </a:spcBef>
              <a:spcAft>
                <a:spcPts val="0"/>
              </a:spcAft>
              <a:buClr>
                <a:schemeClr val="dk1"/>
              </a:buClr>
              <a:buSzPts val="1200"/>
              <a:buNone/>
              <a:defRPr b="0" sz="1200">
                <a:solidFill>
                  <a:schemeClr val="dk1"/>
                </a:solidFill>
              </a:defRPr>
            </a:lvl6pPr>
            <a:lvl7pPr lvl="6" algn="l">
              <a:lnSpc>
                <a:spcPct val="100000"/>
              </a:lnSpc>
              <a:spcBef>
                <a:spcPts val="0"/>
              </a:spcBef>
              <a:spcAft>
                <a:spcPts val="0"/>
              </a:spcAft>
              <a:buClr>
                <a:schemeClr val="dk1"/>
              </a:buClr>
              <a:buSzPts val="1200"/>
              <a:buNone/>
              <a:defRPr b="0" sz="1200">
                <a:solidFill>
                  <a:schemeClr val="dk1"/>
                </a:solidFill>
              </a:defRPr>
            </a:lvl7pPr>
            <a:lvl8pPr lvl="7" algn="l">
              <a:lnSpc>
                <a:spcPct val="100000"/>
              </a:lnSpc>
              <a:spcBef>
                <a:spcPts val="0"/>
              </a:spcBef>
              <a:spcAft>
                <a:spcPts val="0"/>
              </a:spcAft>
              <a:buClr>
                <a:schemeClr val="dk1"/>
              </a:buClr>
              <a:buSzPts val="1200"/>
              <a:buNone/>
              <a:defRPr b="0" sz="1200">
                <a:solidFill>
                  <a:schemeClr val="dk1"/>
                </a:solidFill>
              </a:defRPr>
            </a:lvl8pPr>
            <a:lvl9pPr lvl="8" algn="l">
              <a:lnSpc>
                <a:spcPct val="100000"/>
              </a:lnSpc>
              <a:spcBef>
                <a:spcPts val="0"/>
              </a:spcBef>
              <a:spcAft>
                <a:spcPts val="0"/>
              </a:spcAft>
              <a:buClr>
                <a:schemeClr val="dk1"/>
              </a:buClr>
              <a:buSzPts val="1200"/>
              <a:buNone/>
              <a:defRPr b="0" sz="1200">
                <a:solidFill>
                  <a:schemeClr val="dk1"/>
                </a:solidFill>
              </a:defRPr>
            </a:lvl9pPr>
          </a:lstStyle>
          <a:p/>
        </p:txBody>
      </p:sp>
      <p:sp>
        <p:nvSpPr>
          <p:cNvPr id="48" name="Google Shape;48;p42"/>
          <p:cNvSpPr txBox="1"/>
          <p:nvPr>
            <p:ph idx="2" type="ctrTitle"/>
          </p:nvPr>
        </p:nvSpPr>
        <p:spPr>
          <a:xfrm>
            <a:off x="3782800" y="3482450"/>
            <a:ext cx="2309400" cy="3204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F3F3F3"/>
              </a:buClr>
              <a:buSzPts val="1200"/>
              <a:buNone/>
              <a:defRPr b="0" sz="2400">
                <a:latin typeface="Staatliches"/>
                <a:ea typeface="Staatliches"/>
                <a:cs typeface="Staatliches"/>
                <a:sym typeface="Staatliches"/>
              </a:defRPr>
            </a:lvl1pPr>
            <a:lvl2pPr lvl="1" algn="l">
              <a:lnSpc>
                <a:spcPct val="100000"/>
              </a:lnSpc>
              <a:spcBef>
                <a:spcPts val="0"/>
              </a:spcBef>
              <a:spcAft>
                <a:spcPts val="0"/>
              </a:spcAft>
              <a:buClr>
                <a:schemeClr val="dk1"/>
              </a:buClr>
              <a:buSzPts val="1200"/>
              <a:buNone/>
              <a:defRPr b="0" sz="1200">
                <a:solidFill>
                  <a:schemeClr val="dk1"/>
                </a:solidFill>
              </a:defRPr>
            </a:lvl2pPr>
            <a:lvl3pPr lvl="2" algn="l">
              <a:lnSpc>
                <a:spcPct val="100000"/>
              </a:lnSpc>
              <a:spcBef>
                <a:spcPts val="0"/>
              </a:spcBef>
              <a:spcAft>
                <a:spcPts val="0"/>
              </a:spcAft>
              <a:buClr>
                <a:schemeClr val="dk1"/>
              </a:buClr>
              <a:buSzPts val="1200"/>
              <a:buNone/>
              <a:defRPr b="0" sz="1200">
                <a:solidFill>
                  <a:schemeClr val="dk1"/>
                </a:solidFill>
              </a:defRPr>
            </a:lvl3pPr>
            <a:lvl4pPr lvl="3" algn="l">
              <a:lnSpc>
                <a:spcPct val="100000"/>
              </a:lnSpc>
              <a:spcBef>
                <a:spcPts val="0"/>
              </a:spcBef>
              <a:spcAft>
                <a:spcPts val="0"/>
              </a:spcAft>
              <a:buClr>
                <a:schemeClr val="dk1"/>
              </a:buClr>
              <a:buSzPts val="1200"/>
              <a:buNone/>
              <a:defRPr b="0" sz="1200">
                <a:solidFill>
                  <a:schemeClr val="dk1"/>
                </a:solidFill>
              </a:defRPr>
            </a:lvl4pPr>
            <a:lvl5pPr lvl="4" algn="l">
              <a:lnSpc>
                <a:spcPct val="100000"/>
              </a:lnSpc>
              <a:spcBef>
                <a:spcPts val="0"/>
              </a:spcBef>
              <a:spcAft>
                <a:spcPts val="0"/>
              </a:spcAft>
              <a:buClr>
                <a:schemeClr val="dk1"/>
              </a:buClr>
              <a:buSzPts val="1200"/>
              <a:buNone/>
              <a:defRPr b="0" sz="1200">
                <a:solidFill>
                  <a:schemeClr val="dk1"/>
                </a:solidFill>
              </a:defRPr>
            </a:lvl5pPr>
            <a:lvl6pPr lvl="5" algn="l">
              <a:lnSpc>
                <a:spcPct val="100000"/>
              </a:lnSpc>
              <a:spcBef>
                <a:spcPts val="0"/>
              </a:spcBef>
              <a:spcAft>
                <a:spcPts val="0"/>
              </a:spcAft>
              <a:buClr>
                <a:schemeClr val="dk1"/>
              </a:buClr>
              <a:buSzPts val="1200"/>
              <a:buNone/>
              <a:defRPr b="0" sz="1200">
                <a:solidFill>
                  <a:schemeClr val="dk1"/>
                </a:solidFill>
              </a:defRPr>
            </a:lvl6pPr>
            <a:lvl7pPr lvl="6" algn="l">
              <a:lnSpc>
                <a:spcPct val="100000"/>
              </a:lnSpc>
              <a:spcBef>
                <a:spcPts val="0"/>
              </a:spcBef>
              <a:spcAft>
                <a:spcPts val="0"/>
              </a:spcAft>
              <a:buClr>
                <a:schemeClr val="dk1"/>
              </a:buClr>
              <a:buSzPts val="1200"/>
              <a:buNone/>
              <a:defRPr b="0" sz="1200">
                <a:solidFill>
                  <a:schemeClr val="dk1"/>
                </a:solidFill>
              </a:defRPr>
            </a:lvl7pPr>
            <a:lvl8pPr lvl="7" algn="l">
              <a:lnSpc>
                <a:spcPct val="100000"/>
              </a:lnSpc>
              <a:spcBef>
                <a:spcPts val="0"/>
              </a:spcBef>
              <a:spcAft>
                <a:spcPts val="0"/>
              </a:spcAft>
              <a:buClr>
                <a:schemeClr val="dk1"/>
              </a:buClr>
              <a:buSzPts val="1200"/>
              <a:buNone/>
              <a:defRPr b="0" sz="1200">
                <a:solidFill>
                  <a:schemeClr val="dk1"/>
                </a:solidFill>
              </a:defRPr>
            </a:lvl8pPr>
            <a:lvl9pPr lvl="8" algn="l">
              <a:lnSpc>
                <a:spcPct val="100000"/>
              </a:lnSpc>
              <a:spcBef>
                <a:spcPts val="0"/>
              </a:spcBef>
              <a:spcAft>
                <a:spcPts val="0"/>
              </a:spcAft>
              <a:buClr>
                <a:schemeClr val="dk1"/>
              </a:buClr>
              <a:buSzPts val="1200"/>
              <a:buNone/>
              <a:defRPr b="0" sz="1200">
                <a:solidFill>
                  <a:schemeClr val="dk1"/>
                </a:solidFill>
              </a:defRPr>
            </a:lvl9pPr>
          </a:lstStyle>
          <a:p/>
        </p:txBody>
      </p:sp>
      <p:sp>
        <p:nvSpPr>
          <p:cNvPr id="49" name="Google Shape;49;p42"/>
          <p:cNvSpPr txBox="1"/>
          <p:nvPr>
            <p:ph idx="3" type="ctrTitle"/>
          </p:nvPr>
        </p:nvSpPr>
        <p:spPr>
          <a:xfrm>
            <a:off x="6235575" y="1657625"/>
            <a:ext cx="2253600" cy="3204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F3F3F3"/>
              </a:buClr>
              <a:buSzPts val="1200"/>
              <a:buNone/>
              <a:defRPr b="0" sz="2400">
                <a:latin typeface="Staatliches"/>
                <a:ea typeface="Staatliches"/>
                <a:cs typeface="Staatliches"/>
                <a:sym typeface="Staatliches"/>
              </a:defRPr>
            </a:lvl1pPr>
            <a:lvl2pPr lvl="1" algn="l">
              <a:lnSpc>
                <a:spcPct val="100000"/>
              </a:lnSpc>
              <a:spcBef>
                <a:spcPts val="0"/>
              </a:spcBef>
              <a:spcAft>
                <a:spcPts val="0"/>
              </a:spcAft>
              <a:buClr>
                <a:schemeClr val="dk1"/>
              </a:buClr>
              <a:buSzPts val="1200"/>
              <a:buNone/>
              <a:defRPr b="0" sz="1200">
                <a:solidFill>
                  <a:schemeClr val="dk1"/>
                </a:solidFill>
              </a:defRPr>
            </a:lvl2pPr>
            <a:lvl3pPr lvl="2" algn="l">
              <a:lnSpc>
                <a:spcPct val="100000"/>
              </a:lnSpc>
              <a:spcBef>
                <a:spcPts val="0"/>
              </a:spcBef>
              <a:spcAft>
                <a:spcPts val="0"/>
              </a:spcAft>
              <a:buClr>
                <a:schemeClr val="dk1"/>
              </a:buClr>
              <a:buSzPts val="1200"/>
              <a:buNone/>
              <a:defRPr b="0" sz="1200">
                <a:solidFill>
                  <a:schemeClr val="dk1"/>
                </a:solidFill>
              </a:defRPr>
            </a:lvl3pPr>
            <a:lvl4pPr lvl="3" algn="l">
              <a:lnSpc>
                <a:spcPct val="100000"/>
              </a:lnSpc>
              <a:spcBef>
                <a:spcPts val="0"/>
              </a:spcBef>
              <a:spcAft>
                <a:spcPts val="0"/>
              </a:spcAft>
              <a:buClr>
                <a:schemeClr val="dk1"/>
              </a:buClr>
              <a:buSzPts val="1200"/>
              <a:buNone/>
              <a:defRPr b="0" sz="1200">
                <a:solidFill>
                  <a:schemeClr val="dk1"/>
                </a:solidFill>
              </a:defRPr>
            </a:lvl4pPr>
            <a:lvl5pPr lvl="4" algn="l">
              <a:lnSpc>
                <a:spcPct val="100000"/>
              </a:lnSpc>
              <a:spcBef>
                <a:spcPts val="0"/>
              </a:spcBef>
              <a:spcAft>
                <a:spcPts val="0"/>
              </a:spcAft>
              <a:buClr>
                <a:schemeClr val="dk1"/>
              </a:buClr>
              <a:buSzPts val="1200"/>
              <a:buNone/>
              <a:defRPr b="0" sz="1200">
                <a:solidFill>
                  <a:schemeClr val="dk1"/>
                </a:solidFill>
              </a:defRPr>
            </a:lvl5pPr>
            <a:lvl6pPr lvl="5" algn="l">
              <a:lnSpc>
                <a:spcPct val="100000"/>
              </a:lnSpc>
              <a:spcBef>
                <a:spcPts val="0"/>
              </a:spcBef>
              <a:spcAft>
                <a:spcPts val="0"/>
              </a:spcAft>
              <a:buClr>
                <a:schemeClr val="dk1"/>
              </a:buClr>
              <a:buSzPts val="1200"/>
              <a:buNone/>
              <a:defRPr b="0" sz="1200">
                <a:solidFill>
                  <a:schemeClr val="dk1"/>
                </a:solidFill>
              </a:defRPr>
            </a:lvl6pPr>
            <a:lvl7pPr lvl="6" algn="l">
              <a:lnSpc>
                <a:spcPct val="100000"/>
              </a:lnSpc>
              <a:spcBef>
                <a:spcPts val="0"/>
              </a:spcBef>
              <a:spcAft>
                <a:spcPts val="0"/>
              </a:spcAft>
              <a:buClr>
                <a:schemeClr val="dk1"/>
              </a:buClr>
              <a:buSzPts val="1200"/>
              <a:buNone/>
              <a:defRPr b="0" sz="1200">
                <a:solidFill>
                  <a:schemeClr val="dk1"/>
                </a:solidFill>
              </a:defRPr>
            </a:lvl7pPr>
            <a:lvl8pPr lvl="7" algn="l">
              <a:lnSpc>
                <a:spcPct val="100000"/>
              </a:lnSpc>
              <a:spcBef>
                <a:spcPts val="0"/>
              </a:spcBef>
              <a:spcAft>
                <a:spcPts val="0"/>
              </a:spcAft>
              <a:buClr>
                <a:schemeClr val="dk1"/>
              </a:buClr>
              <a:buSzPts val="1200"/>
              <a:buNone/>
              <a:defRPr b="0" sz="1200">
                <a:solidFill>
                  <a:schemeClr val="dk1"/>
                </a:solidFill>
              </a:defRPr>
            </a:lvl8pPr>
            <a:lvl9pPr lvl="8" algn="l">
              <a:lnSpc>
                <a:spcPct val="100000"/>
              </a:lnSpc>
              <a:spcBef>
                <a:spcPts val="0"/>
              </a:spcBef>
              <a:spcAft>
                <a:spcPts val="0"/>
              </a:spcAft>
              <a:buClr>
                <a:schemeClr val="dk1"/>
              </a:buClr>
              <a:buSzPts val="1200"/>
              <a:buNone/>
              <a:defRPr b="0" sz="1200">
                <a:solidFill>
                  <a:schemeClr val="dk1"/>
                </a:solidFill>
              </a:defRPr>
            </a:lvl9pPr>
          </a:lstStyle>
          <a:p/>
        </p:txBody>
      </p:sp>
      <p:sp>
        <p:nvSpPr>
          <p:cNvPr id="50" name="Google Shape;50;p42"/>
          <p:cNvSpPr txBox="1"/>
          <p:nvPr>
            <p:ph idx="4" type="ctrTitle"/>
          </p:nvPr>
        </p:nvSpPr>
        <p:spPr>
          <a:xfrm>
            <a:off x="6235575" y="3482450"/>
            <a:ext cx="2253600" cy="3204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F3F3F3"/>
              </a:buClr>
              <a:buSzPts val="1200"/>
              <a:buNone/>
              <a:defRPr b="0" sz="2400">
                <a:latin typeface="Staatliches"/>
                <a:ea typeface="Staatliches"/>
                <a:cs typeface="Staatliches"/>
                <a:sym typeface="Staatliches"/>
              </a:defRPr>
            </a:lvl1pPr>
            <a:lvl2pPr lvl="1" algn="l">
              <a:lnSpc>
                <a:spcPct val="100000"/>
              </a:lnSpc>
              <a:spcBef>
                <a:spcPts val="0"/>
              </a:spcBef>
              <a:spcAft>
                <a:spcPts val="0"/>
              </a:spcAft>
              <a:buClr>
                <a:schemeClr val="dk1"/>
              </a:buClr>
              <a:buSzPts val="1200"/>
              <a:buNone/>
              <a:defRPr b="0" sz="1200">
                <a:solidFill>
                  <a:schemeClr val="dk1"/>
                </a:solidFill>
              </a:defRPr>
            </a:lvl2pPr>
            <a:lvl3pPr lvl="2" algn="l">
              <a:lnSpc>
                <a:spcPct val="100000"/>
              </a:lnSpc>
              <a:spcBef>
                <a:spcPts val="0"/>
              </a:spcBef>
              <a:spcAft>
                <a:spcPts val="0"/>
              </a:spcAft>
              <a:buClr>
                <a:schemeClr val="dk1"/>
              </a:buClr>
              <a:buSzPts val="1200"/>
              <a:buNone/>
              <a:defRPr b="0" sz="1200">
                <a:solidFill>
                  <a:schemeClr val="dk1"/>
                </a:solidFill>
              </a:defRPr>
            </a:lvl3pPr>
            <a:lvl4pPr lvl="3" algn="l">
              <a:lnSpc>
                <a:spcPct val="100000"/>
              </a:lnSpc>
              <a:spcBef>
                <a:spcPts val="0"/>
              </a:spcBef>
              <a:spcAft>
                <a:spcPts val="0"/>
              </a:spcAft>
              <a:buClr>
                <a:schemeClr val="dk1"/>
              </a:buClr>
              <a:buSzPts val="1200"/>
              <a:buNone/>
              <a:defRPr b="0" sz="1200">
                <a:solidFill>
                  <a:schemeClr val="dk1"/>
                </a:solidFill>
              </a:defRPr>
            </a:lvl4pPr>
            <a:lvl5pPr lvl="4" algn="l">
              <a:lnSpc>
                <a:spcPct val="100000"/>
              </a:lnSpc>
              <a:spcBef>
                <a:spcPts val="0"/>
              </a:spcBef>
              <a:spcAft>
                <a:spcPts val="0"/>
              </a:spcAft>
              <a:buClr>
                <a:schemeClr val="dk1"/>
              </a:buClr>
              <a:buSzPts val="1200"/>
              <a:buNone/>
              <a:defRPr b="0" sz="1200">
                <a:solidFill>
                  <a:schemeClr val="dk1"/>
                </a:solidFill>
              </a:defRPr>
            </a:lvl5pPr>
            <a:lvl6pPr lvl="5" algn="l">
              <a:lnSpc>
                <a:spcPct val="100000"/>
              </a:lnSpc>
              <a:spcBef>
                <a:spcPts val="0"/>
              </a:spcBef>
              <a:spcAft>
                <a:spcPts val="0"/>
              </a:spcAft>
              <a:buClr>
                <a:schemeClr val="dk1"/>
              </a:buClr>
              <a:buSzPts val="1200"/>
              <a:buNone/>
              <a:defRPr b="0" sz="1200">
                <a:solidFill>
                  <a:schemeClr val="dk1"/>
                </a:solidFill>
              </a:defRPr>
            </a:lvl6pPr>
            <a:lvl7pPr lvl="6" algn="l">
              <a:lnSpc>
                <a:spcPct val="100000"/>
              </a:lnSpc>
              <a:spcBef>
                <a:spcPts val="0"/>
              </a:spcBef>
              <a:spcAft>
                <a:spcPts val="0"/>
              </a:spcAft>
              <a:buClr>
                <a:schemeClr val="dk1"/>
              </a:buClr>
              <a:buSzPts val="1200"/>
              <a:buNone/>
              <a:defRPr b="0" sz="1200">
                <a:solidFill>
                  <a:schemeClr val="dk1"/>
                </a:solidFill>
              </a:defRPr>
            </a:lvl7pPr>
            <a:lvl8pPr lvl="7" algn="l">
              <a:lnSpc>
                <a:spcPct val="100000"/>
              </a:lnSpc>
              <a:spcBef>
                <a:spcPts val="0"/>
              </a:spcBef>
              <a:spcAft>
                <a:spcPts val="0"/>
              </a:spcAft>
              <a:buClr>
                <a:schemeClr val="dk1"/>
              </a:buClr>
              <a:buSzPts val="1200"/>
              <a:buNone/>
              <a:defRPr b="0" sz="1200">
                <a:solidFill>
                  <a:schemeClr val="dk1"/>
                </a:solidFill>
              </a:defRPr>
            </a:lvl8pPr>
            <a:lvl9pPr lvl="8" algn="l">
              <a:lnSpc>
                <a:spcPct val="100000"/>
              </a:lnSpc>
              <a:spcBef>
                <a:spcPts val="0"/>
              </a:spcBef>
              <a:spcAft>
                <a:spcPts val="0"/>
              </a:spcAft>
              <a:buClr>
                <a:schemeClr val="dk1"/>
              </a:buClr>
              <a:buSzPts val="1200"/>
              <a:buNone/>
              <a:defRPr b="0" sz="1200">
                <a:solidFill>
                  <a:schemeClr val="dk1"/>
                </a:solidFill>
              </a:defRPr>
            </a:lvl9pPr>
          </a:lstStyle>
          <a:p/>
        </p:txBody>
      </p:sp>
      <p:sp>
        <p:nvSpPr>
          <p:cNvPr id="51" name="Google Shape;51;p42"/>
          <p:cNvSpPr txBox="1"/>
          <p:nvPr>
            <p:ph idx="1" type="subTitle"/>
          </p:nvPr>
        </p:nvSpPr>
        <p:spPr>
          <a:xfrm>
            <a:off x="3782800" y="1837203"/>
            <a:ext cx="1899900" cy="503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F3F3F3"/>
              </a:buClr>
              <a:buSzPts val="1000"/>
              <a:buNone/>
              <a:defRPr/>
            </a:lvl1pPr>
            <a:lvl2pPr lvl="1" algn="l">
              <a:lnSpc>
                <a:spcPct val="100000"/>
              </a:lnSpc>
              <a:spcBef>
                <a:spcPts val="0"/>
              </a:spcBef>
              <a:spcAft>
                <a:spcPts val="0"/>
              </a:spcAft>
              <a:buClr>
                <a:schemeClr val="dk1"/>
              </a:buClr>
              <a:buSzPts val="1000"/>
              <a:buNone/>
              <a:defRPr sz="1000">
                <a:solidFill>
                  <a:schemeClr val="dk1"/>
                </a:solidFill>
              </a:defRPr>
            </a:lvl2pPr>
            <a:lvl3pPr lvl="2" algn="l">
              <a:lnSpc>
                <a:spcPct val="100000"/>
              </a:lnSpc>
              <a:spcBef>
                <a:spcPts val="0"/>
              </a:spcBef>
              <a:spcAft>
                <a:spcPts val="0"/>
              </a:spcAft>
              <a:buClr>
                <a:schemeClr val="dk1"/>
              </a:buClr>
              <a:buSzPts val="1000"/>
              <a:buNone/>
              <a:defRPr sz="1000">
                <a:solidFill>
                  <a:schemeClr val="dk1"/>
                </a:solidFill>
              </a:defRPr>
            </a:lvl3pPr>
            <a:lvl4pPr lvl="3" algn="l">
              <a:lnSpc>
                <a:spcPct val="100000"/>
              </a:lnSpc>
              <a:spcBef>
                <a:spcPts val="0"/>
              </a:spcBef>
              <a:spcAft>
                <a:spcPts val="0"/>
              </a:spcAft>
              <a:buClr>
                <a:schemeClr val="dk1"/>
              </a:buClr>
              <a:buSzPts val="1000"/>
              <a:buNone/>
              <a:defRPr sz="1000">
                <a:solidFill>
                  <a:schemeClr val="dk1"/>
                </a:solidFill>
              </a:defRPr>
            </a:lvl4pPr>
            <a:lvl5pPr lvl="4" algn="l">
              <a:lnSpc>
                <a:spcPct val="100000"/>
              </a:lnSpc>
              <a:spcBef>
                <a:spcPts val="0"/>
              </a:spcBef>
              <a:spcAft>
                <a:spcPts val="0"/>
              </a:spcAft>
              <a:buClr>
                <a:schemeClr val="dk1"/>
              </a:buClr>
              <a:buSzPts val="1000"/>
              <a:buNone/>
              <a:defRPr sz="1000">
                <a:solidFill>
                  <a:schemeClr val="dk1"/>
                </a:solidFill>
              </a:defRPr>
            </a:lvl5pPr>
            <a:lvl6pPr lvl="5" algn="l">
              <a:lnSpc>
                <a:spcPct val="100000"/>
              </a:lnSpc>
              <a:spcBef>
                <a:spcPts val="0"/>
              </a:spcBef>
              <a:spcAft>
                <a:spcPts val="0"/>
              </a:spcAft>
              <a:buClr>
                <a:schemeClr val="dk1"/>
              </a:buClr>
              <a:buSzPts val="1000"/>
              <a:buNone/>
              <a:defRPr sz="1000">
                <a:solidFill>
                  <a:schemeClr val="dk1"/>
                </a:solidFill>
              </a:defRPr>
            </a:lvl6pPr>
            <a:lvl7pPr lvl="6" algn="l">
              <a:lnSpc>
                <a:spcPct val="100000"/>
              </a:lnSpc>
              <a:spcBef>
                <a:spcPts val="0"/>
              </a:spcBef>
              <a:spcAft>
                <a:spcPts val="0"/>
              </a:spcAft>
              <a:buClr>
                <a:schemeClr val="dk1"/>
              </a:buClr>
              <a:buSzPts val="1000"/>
              <a:buNone/>
              <a:defRPr sz="1000">
                <a:solidFill>
                  <a:schemeClr val="dk1"/>
                </a:solidFill>
              </a:defRPr>
            </a:lvl7pPr>
            <a:lvl8pPr lvl="7" algn="l">
              <a:lnSpc>
                <a:spcPct val="100000"/>
              </a:lnSpc>
              <a:spcBef>
                <a:spcPts val="0"/>
              </a:spcBef>
              <a:spcAft>
                <a:spcPts val="0"/>
              </a:spcAft>
              <a:buClr>
                <a:schemeClr val="dk1"/>
              </a:buClr>
              <a:buSzPts val="1000"/>
              <a:buNone/>
              <a:defRPr sz="1000">
                <a:solidFill>
                  <a:schemeClr val="dk1"/>
                </a:solidFill>
              </a:defRPr>
            </a:lvl8pPr>
            <a:lvl9pPr lvl="8" algn="l">
              <a:lnSpc>
                <a:spcPct val="100000"/>
              </a:lnSpc>
              <a:spcBef>
                <a:spcPts val="0"/>
              </a:spcBef>
              <a:spcAft>
                <a:spcPts val="0"/>
              </a:spcAft>
              <a:buClr>
                <a:schemeClr val="dk1"/>
              </a:buClr>
              <a:buSzPts val="1000"/>
              <a:buNone/>
              <a:defRPr sz="1000">
                <a:solidFill>
                  <a:schemeClr val="dk1"/>
                </a:solidFill>
              </a:defRPr>
            </a:lvl9pPr>
          </a:lstStyle>
          <a:p/>
        </p:txBody>
      </p:sp>
      <p:sp>
        <p:nvSpPr>
          <p:cNvPr id="52" name="Google Shape;52;p42"/>
          <p:cNvSpPr txBox="1"/>
          <p:nvPr>
            <p:ph idx="5" type="subTitle"/>
          </p:nvPr>
        </p:nvSpPr>
        <p:spPr>
          <a:xfrm>
            <a:off x="3782800" y="3659793"/>
            <a:ext cx="1899900" cy="503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FCBF4A"/>
              </a:buClr>
              <a:buSzPts val="1000"/>
              <a:buNone/>
              <a:defRPr/>
            </a:lvl1pPr>
            <a:lvl2pPr lvl="1" algn="l">
              <a:lnSpc>
                <a:spcPct val="100000"/>
              </a:lnSpc>
              <a:spcBef>
                <a:spcPts val="0"/>
              </a:spcBef>
              <a:spcAft>
                <a:spcPts val="0"/>
              </a:spcAft>
              <a:buClr>
                <a:srgbClr val="FCBF4A"/>
              </a:buClr>
              <a:buSzPts val="1000"/>
              <a:buNone/>
              <a:defRPr sz="1000">
                <a:solidFill>
                  <a:srgbClr val="FCBF4A"/>
                </a:solidFill>
              </a:defRPr>
            </a:lvl2pPr>
            <a:lvl3pPr lvl="2" algn="l">
              <a:lnSpc>
                <a:spcPct val="100000"/>
              </a:lnSpc>
              <a:spcBef>
                <a:spcPts val="0"/>
              </a:spcBef>
              <a:spcAft>
                <a:spcPts val="0"/>
              </a:spcAft>
              <a:buClr>
                <a:srgbClr val="FCBF4A"/>
              </a:buClr>
              <a:buSzPts val="1000"/>
              <a:buNone/>
              <a:defRPr sz="1000">
                <a:solidFill>
                  <a:srgbClr val="FCBF4A"/>
                </a:solidFill>
              </a:defRPr>
            </a:lvl3pPr>
            <a:lvl4pPr lvl="3" algn="l">
              <a:lnSpc>
                <a:spcPct val="100000"/>
              </a:lnSpc>
              <a:spcBef>
                <a:spcPts val="0"/>
              </a:spcBef>
              <a:spcAft>
                <a:spcPts val="0"/>
              </a:spcAft>
              <a:buClr>
                <a:srgbClr val="FCBF4A"/>
              </a:buClr>
              <a:buSzPts val="1000"/>
              <a:buNone/>
              <a:defRPr sz="1000">
                <a:solidFill>
                  <a:srgbClr val="FCBF4A"/>
                </a:solidFill>
              </a:defRPr>
            </a:lvl4pPr>
            <a:lvl5pPr lvl="4" algn="l">
              <a:lnSpc>
                <a:spcPct val="100000"/>
              </a:lnSpc>
              <a:spcBef>
                <a:spcPts val="0"/>
              </a:spcBef>
              <a:spcAft>
                <a:spcPts val="0"/>
              </a:spcAft>
              <a:buClr>
                <a:srgbClr val="FCBF4A"/>
              </a:buClr>
              <a:buSzPts val="1000"/>
              <a:buNone/>
              <a:defRPr sz="1000">
                <a:solidFill>
                  <a:srgbClr val="FCBF4A"/>
                </a:solidFill>
              </a:defRPr>
            </a:lvl5pPr>
            <a:lvl6pPr lvl="5" algn="l">
              <a:lnSpc>
                <a:spcPct val="100000"/>
              </a:lnSpc>
              <a:spcBef>
                <a:spcPts val="0"/>
              </a:spcBef>
              <a:spcAft>
                <a:spcPts val="0"/>
              </a:spcAft>
              <a:buClr>
                <a:srgbClr val="FCBF4A"/>
              </a:buClr>
              <a:buSzPts val="1000"/>
              <a:buNone/>
              <a:defRPr sz="1000">
                <a:solidFill>
                  <a:srgbClr val="FCBF4A"/>
                </a:solidFill>
              </a:defRPr>
            </a:lvl6pPr>
            <a:lvl7pPr lvl="6" algn="l">
              <a:lnSpc>
                <a:spcPct val="100000"/>
              </a:lnSpc>
              <a:spcBef>
                <a:spcPts val="0"/>
              </a:spcBef>
              <a:spcAft>
                <a:spcPts val="0"/>
              </a:spcAft>
              <a:buClr>
                <a:srgbClr val="FCBF4A"/>
              </a:buClr>
              <a:buSzPts val="1000"/>
              <a:buNone/>
              <a:defRPr sz="1000">
                <a:solidFill>
                  <a:srgbClr val="FCBF4A"/>
                </a:solidFill>
              </a:defRPr>
            </a:lvl7pPr>
            <a:lvl8pPr lvl="7" algn="l">
              <a:lnSpc>
                <a:spcPct val="100000"/>
              </a:lnSpc>
              <a:spcBef>
                <a:spcPts val="0"/>
              </a:spcBef>
              <a:spcAft>
                <a:spcPts val="0"/>
              </a:spcAft>
              <a:buClr>
                <a:srgbClr val="FCBF4A"/>
              </a:buClr>
              <a:buSzPts val="1000"/>
              <a:buNone/>
              <a:defRPr sz="1000">
                <a:solidFill>
                  <a:srgbClr val="FCBF4A"/>
                </a:solidFill>
              </a:defRPr>
            </a:lvl8pPr>
            <a:lvl9pPr lvl="8" algn="l">
              <a:lnSpc>
                <a:spcPct val="100000"/>
              </a:lnSpc>
              <a:spcBef>
                <a:spcPts val="0"/>
              </a:spcBef>
              <a:spcAft>
                <a:spcPts val="0"/>
              </a:spcAft>
              <a:buClr>
                <a:srgbClr val="FCBF4A"/>
              </a:buClr>
              <a:buSzPts val="1000"/>
              <a:buNone/>
              <a:defRPr sz="1000">
                <a:solidFill>
                  <a:srgbClr val="FCBF4A"/>
                </a:solidFill>
              </a:defRPr>
            </a:lvl9pPr>
          </a:lstStyle>
          <a:p/>
        </p:txBody>
      </p:sp>
      <p:sp>
        <p:nvSpPr>
          <p:cNvPr id="53" name="Google Shape;53;p42"/>
          <p:cNvSpPr txBox="1"/>
          <p:nvPr>
            <p:ph idx="6" type="subTitle"/>
          </p:nvPr>
        </p:nvSpPr>
        <p:spPr>
          <a:xfrm>
            <a:off x="6235575" y="1837203"/>
            <a:ext cx="1899900" cy="503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F3F3F3"/>
              </a:buClr>
              <a:buSzPts val="1000"/>
              <a:buNone/>
              <a:defRPr/>
            </a:lvl1pPr>
            <a:lvl2pPr lvl="1" algn="l">
              <a:lnSpc>
                <a:spcPct val="100000"/>
              </a:lnSpc>
              <a:spcBef>
                <a:spcPts val="0"/>
              </a:spcBef>
              <a:spcAft>
                <a:spcPts val="0"/>
              </a:spcAft>
              <a:buClr>
                <a:schemeClr val="dk1"/>
              </a:buClr>
              <a:buSzPts val="1000"/>
              <a:buNone/>
              <a:defRPr sz="1000">
                <a:solidFill>
                  <a:schemeClr val="dk1"/>
                </a:solidFill>
              </a:defRPr>
            </a:lvl2pPr>
            <a:lvl3pPr lvl="2" algn="l">
              <a:lnSpc>
                <a:spcPct val="100000"/>
              </a:lnSpc>
              <a:spcBef>
                <a:spcPts val="0"/>
              </a:spcBef>
              <a:spcAft>
                <a:spcPts val="0"/>
              </a:spcAft>
              <a:buClr>
                <a:schemeClr val="dk1"/>
              </a:buClr>
              <a:buSzPts val="1000"/>
              <a:buNone/>
              <a:defRPr sz="1000">
                <a:solidFill>
                  <a:schemeClr val="dk1"/>
                </a:solidFill>
              </a:defRPr>
            </a:lvl3pPr>
            <a:lvl4pPr lvl="3" algn="l">
              <a:lnSpc>
                <a:spcPct val="100000"/>
              </a:lnSpc>
              <a:spcBef>
                <a:spcPts val="0"/>
              </a:spcBef>
              <a:spcAft>
                <a:spcPts val="0"/>
              </a:spcAft>
              <a:buClr>
                <a:schemeClr val="dk1"/>
              </a:buClr>
              <a:buSzPts val="1000"/>
              <a:buNone/>
              <a:defRPr sz="1000">
                <a:solidFill>
                  <a:schemeClr val="dk1"/>
                </a:solidFill>
              </a:defRPr>
            </a:lvl4pPr>
            <a:lvl5pPr lvl="4" algn="l">
              <a:lnSpc>
                <a:spcPct val="100000"/>
              </a:lnSpc>
              <a:spcBef>
                <a:spcPts val="0"/>
              </a:spcBef>
              <a:spcAft>
                <a:spcPts val="0"/>
              </a:spcAft>
              <a:buClr>
                <a:schemeClr val="dk1"/>
              </a:buClr>
              <a:buSzPts val="1000"/>
              <a:buNone/>
              <a:defRPr sz="1000">
                <a:solidFill>
                  <a:schemeClr val="dk1"/>
                </a:solidFill>
              </a:defRPr>
            </a:lvl5pPr>
            <a:lvl6pPr lvl="5" algn="l">
              <a:lnSpc>
                <a:spcPct val="100000"/>
              </a:lnSpc>
              <a:spcBef>
                <a:spcPts val="0"/>
              </a:spcBef>
              <a:spcAft>
                <a:spcPts val="0"/>
              </a:spcAft>
              <a:buClr>
                <a:schemeClr val="dk1"/>
              </a:buClr>
              <a:buSzPts val="1000"/>
              <a:buNone/>
              <a:defRPr sz="1000">
                <a:solidFill>
                  <a:schemeClr val="dk1"/>
                </a:solidFill>
              </a:defRPr>
            </a:lvl6pPr>
            <a:lvl7pPr lvl="6" algn="l">
              <a:lnSpc>
                <a:spcPct val="100000"/>
              </a:lnSpc>
              <a:spcBef>
                <a:spcPts val="0"/>
              </a:spcBef>
              <a:spcAft>
                <a:spcPts val="0"/>
              </a:spcAft>
              <a:buClr>
                <a:schemeClr val="dk1"/>
              </a:buClr>
              <a:buSzPts val="1000"/>
              <a:buNone/>
              <a:defRPr sz="1000">
                <a:solidFill>
                  <a:schemeClr val="dk1"/>
                </a:solidFill>
              </a:defRPr>
            </a:lvl7pPr>
            <a:lvl8pPr lvl="7" algn="l">
              <a:lnSpc>
                <a:spcPct val="100000"/>
              </a:lnSpc>
              <a:spcBef>
                <a:spcPts val="0"/>
              </a:spcBef>
              <a:spcAft>
                <a:spcPts val="0"/>
              </a:spcAft>
              <a:buClr>
                <a:schemeClr val="dk1"/>
              </a:buClr>
              <a:buSzPts val="1000"/>
              <a:buNone/>
              <a:defRPr sz="1000">
                <a:solidFill>
                  <a:schemeClr val="dk1"/>
                </a:solidFill>
              </a:defRPr>
            </a:lvl8pPr>
            <a:lvl9pPr lvl="8" algn="l">
              <a:lnSpc>
                <a:spcPct val="100000"/>
              </a:lnSpc>
              <a:spcBef>
                <a:spcPts val="0"/>
              </a:spcBef>
              <a:spcAft>
                <a:spcPts val="0"/>
              </a:spcAft>
              <a:buClr>
                <a:schemeClr val="dk1"/>
              </a:buClr>
              <a:buSzPts val="1000"/>
              <a:buNone/>
              <a:defRPr sz="1000">
                <a:solidFill>
                  <a:schemeClr val="dk1"/>
                </a:solidFill>
              </a:defRPr>
            </a:lvl9pPr>
          </a:lstStyle>
          <a:p/>
        </p:txBody>
      </p:sp>
      <p:sp>
        <p:nvSpPr>
          <p:cNvPr id="54" name="Google Shape;54;p42"/>
          <p:cNvSpPr txBox="1"/>
          <p:nvPr>
            <p:ph idx="7" type="subTitle"/>
          </p:nvPr>
        </p:nvSpPr>
        <p:spPr>
          <a:xfrm>
            <a:off x="6235575" y="3659793"/>
            <a:ext cx="1899900" cy="503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FCBF4A"/>
              </a:buClr>
              <a:buSzPts val="1000"/>
              <a:buNone/>
              <a:defRPr/>
            </a:lvl1pPr>
            <a:lvl2pPr lvl="1" algn="l">
              <a:lnSpc>
                <a:spcPct val="100000"/>
              </a:lnSpc>
              <a:spcBef>
                <a:spcPts val="0"/>
              </a:spcBef>
              <a:spcAft>
                <a:spcPts val="0"/>
              </a:spcAft>
              <a:buClr>
                <a:srgbClr val="FCBF4A"/>
              </a:buClr>
              <a:buSzPts val="1000"/>
              <a:buNone/>
              <a:defRPr sz="1000">
                <a:solidFill>
                  <a:srgbClr val="FCBF4A"/>
                </a:solidFill>
              </a:defRPr>
            </a:lvl2pPr>
            <a:lvl3pPr lvl="2" algn="l">
              <a:lnSpc>
                <a:spcPct val="100000"/>
              </a:lnSpc>
              <a:spcBef>
                <a:spcPts val="0"/>
              </a:spcBef>
              <a:spcAft>
                <a:spcPts val="0"/>
              </a:spcAft>
              <a:buClr>
                <a:srgbClr val="FCBF4A"/>
              </a:buClr>
              <a:buSzPts val="1000"/>
              <a:buNone/>
              <a:defRPr sz="1000">
                <a:solidFill>
                  <a:srgbClr val="FCBF4A"/>
                </a:solidFill>
              </a:defRPr>
            </a:lvl3pPr>
            <a:lvl4pPr lvl="3" algn="l">
              <a:lnSpc>
                <a:spcPct val="100000"/>
              </a:lnSpc>
              <a:spcBef>
                <a:spcPts val="0"/>
              </a:spcBef>
              <a:spcAft>
                <a:spcPts val="0"/>
              </a:spcAft>
              <a:buClr>
                <a:srgbClr val="FCBF4A"/>
              </a:buClr>
              <a:buSzPts val="1000"/>
              <a:buNone/>
              <a:defRPr sz="1000">
                <a:solidFill>
                  <a:srgbClr val="FCBF4A"/>
                </a:solidFill>
              </a:defRPr>
            </a:lvl4pPr>
            <a:lvl5pPr lvl="4" algn="l">
              <a:lnSpc>
                <a:spcPct val="100000"/>
              </a:lnSpc>
              <a:spcBef>
                <a:spcPts val="0"/>
              </a:spcBef>
              <a:spcAft>
                <a:spcPts val="0"/>
              </a:spcAft>
              <a:buClr>
                <a:srgbClr val="FCBF4A"/>
              </a:buClr>
              <a:buSzPts val="1000"/>
              <a:buNone/>
              <a:defRPr sz="1000">
                <a:solidFill>
                  <a:srgbClr val="FCBF4A"/>
                </a:solidFill>
              </a:defRPr>
            </a:lvl5pPr>
            <a:lvl6pPr lvl="5" algn="l">
              <a:lnSpc>
                <a:spcPct val="100000"/>
              </a:lnSpc>
              <a:spcBef>
                <a:spcPts val="0"/>
              </a:spcBef>
              <a:spcAft>
                <a:spcPts val="0"/>
              </a:spcAft>
              <a:buClr>
                <a:srgbClr val="FCBF4A"/>
              </a:buClr>
              <a:buSzPts val="1000"/>
              <a:buNone/>
              <a:defRPr sz="1000">
                <a:solidFill>
                  <a:srgbClr val="FCBF4A"/>
                </a:solidFill>
              </a:defRPr>
            </a:lvl6pPr>
            <a:lvl7pPr lvl="6" algn="l">
              <a:lnSpc>
                <a:spcPct val="100000"/>
              </a:lnSpc>
              <a:spcBef>
                <a:spcPts val="0"/>
              </a:spcBef>
              <a:spcAft>
                <a:spcPts val="0"/>
              </a:spcAft>
              <a:buClr>
                <a:srgbClr val="FCBF4A"/>
              </a:buClr>
              <a:buSzPts val="1000"/>
              <a:buNone/>
              <a:defRPr sz="1000">
                <a:solidFill>
                  <a:srgbClr val="FCBF4A"/>
                </a:solidFill>
              </a:defRPr>
            </a:lvl7pPr>
            <a:lvl8pPr lvl="7" algn="l">
              <a:lnSpc>
                <a:spcPct val="100000"/>
              </a:lnSpc>
              <a:spcBef>
                <a:spcPts val="0"/>
              </a:spcBef>
              <a:spcAft>
                <a:spcPts val="0"/>
              </a:spcAft>
              <a:buClr>
                <a:srgbClr val="FCBF4A"/>
              </a:buClr>
              <a:buSzPts val="1000"/>
              <a:buNone/>
              <a:defRPr sz="1000">
                <a:solidFill>
                  <a:srgbClr val="FCBF4A"/>
                </a:solidFill>
              </a:defRPr>
            </a:lvl8pPr>
            <a:lvl9pPr lvl="8" algn="l">
              <a:lnSpc>
                <a:spcPct val="100000"/>
              </a:lnSpc>
              <a:spcBef>
                <a:spcPts val="0"/>
              </a:spcBef>
              <a:spcAft>
                <a:spcPts val="0"/>
              </a:spcAft>
              <a:buClr>
                <a:srgbClr val="FCBF4A"/>
              </a:buClr>
              <a:buSzPts val="1000"/>
              <a:buNone/>
              <a:defRPr sz="1000">
                <a:solidFill>
                  <a:srgbClr val="FCBF4A"/>
                </a:solidFill>
              </a:defRPr>
            </a:lvl9pPr>
          </a:lstStyle>
          <a:p/>
        </p:txBody>
      </p:sp>
      <p:sp>
        <p:nvSpPr>
          <p:cNvPr id="55" name="Google Shape;55;p4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16">
    <p:bg>
      <p:bgPr>
        <a:solidFill>
          <a:schemeClr val="dk1"/>
        </a:solidFill>
      </p:bgPr>
    </p:bg>
    <p:spTree>
      <p:nvGrpSpPr>
        <p:cNvPr id="56" name="Shape 56"/>
        <p:cNvGrpSpPr/>
        <p:nvPr/>
      </p:nvGrpSpPr>
      <p:grpSpPr>
        <a:xfrm>
          <a:off x="0" y="0"/>
          <a:ext cx="0" cy="0"/>
          <a:chOff x="0" y="0"/>
          <a:chExt cx="0" cy="0"/>
        </a:xfrm>
      </p:grpSpPr>
      <p:grpSp>
        <p:nvGrpSpPr>
          <p:cNvPr id="57" name="Google Shape;57;p44"/>
          <p:cNvGrpSpPr/>
          <p:nvPr/>
        </p:nvGrpSpPr>
        <p:grpSpPr>
          <a:xfrm>
            <a:off x="948275" y="3046075"/>
            <a:ext cx="8195650" cy="465225"/>
            <a:chOff x="948275" y="3046075"/>
            <a:chExt cx="8195650" cy="465225"/>
          </a:xfrm>
        </p:grpSpPr>
        <p:sp>
          <p:nvSpPr>
            <p:cNvPr id="58" name="Google Shape;58;p44"/>
            <p:cNvSpPr/>
            <p:nvPr/>
          </p:nvSpPr>
          <p:spPr>
            <a:xfrm>
              <a:off x="948275" y="3103000"/>
              <a:ext cx="8076600" cy="408300"/>
            </a:xfrm>
            <a:prstGeom prst="roundRect">
              <a:avLst>
                <a:gd fmla="val 4313"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p44"/>
            <p:cNvSpPr/>
            <p:nvPr/>
          </p:nvSpPr>
          <p:spPr>
            <a:xfrm>
              <a:off x="1008525" y="3046075"/>
              <a:ext cx="8135400" cy="408300"/>
            </a:xfrm>
            <a:prstGeom prst="roundRect">
              <a:avLst>
                <a:gd fmla="val 4313" name="adj"/>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0" name="Google Shape;60;p44"/>
          <p:cNvSpPr txBox="1"/>
          <p:nvPr>
            <p:ph type="ctrTitle"/>
          </p:nvPr>
        </p:nvSpPr>
        <p:spPr>
          <a:xfrm flipH="1">
            <a:off x="3611675" y="3046150"/>
            <a:ext cx="4728000" cy="4653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Clr>
                <a:srgbClr val="F3F3F3"/>
              </a:buClr>
              <a:buSzPts val="1200"/>
              <a:buNone/>
              <a:defRPr b="0" sz="1400">
                <a:latin typeface="Staatliches"/>
                <a:ea typeface="Staatliches"/>
                <a:cs typeface="Staatliches"/>
                <a:sym typeface="Staatliches"/>
              </a:defRPr>
            </a:lvl1pPr>
            <a:lvl2pPr lvl="1" algn="l">
              <a:lnSpc>
                <a:spcPct val="100000"/>
              </a:lnSpc>
              <a:spcBef>
                <a:spcPts val="0"/>
              </a:spcBef>
              <a:spcAft>
                <a:spcPts val="0"/>
              </a:spcAft>
              <a:buClr>
                <a:schemeClr val="dk1"/>
              </a:buClr>
              <a:buSzPts val="1600"/>
              <a:buNone/>
              <a:defRPr sz="1600">
                <a:solidFill>
                  <a:schemeClr val="dk1"/>
                </a:solidFill>
              </a:defRPr>
            </a:lvl2pPr>
            <a:lvl3pPr lvl="2" algn="l">
              <a:lnSpc>
                <a:spcPct val="100000"/>
              </a:lnSpc>
              <a:spcBef>
                <a:spcPts val="0"/>
              </a:spcBef>
              <a:spcAft>
                <a:spcPts val="0"/>
              </a:spcAft>
              <a:buClr>
                <a:schemeClr val="dk1"/>
              </a:buClr>
              <a:buSzPts val="1600"/>
              <a:buNone/>
              <a:defRPr sz="1600">
                <a:solidFill>
                  <a:schemeClr val="dk1"/>
                </a:solidFill>
              </a:defRPr>
            </a:lvl3pPr>
            <a:lvl4pPr lvl="3" algn="l">
              <a:lnSpc>
                <a:spcPct val="100000"/>
              </a:lnSpc>
              <a:spcBef>
                <a:spcPts val="0"/>
              </a:spcBef>
              <a:spcAft>
                <a:spcPts val="0"/>
              </a:spcAft>
              <a:buClr>
                <a:schemeClr val="dk1"/>
              </a:buClr>
              <a:buSzPts val="1600"/>
              <a:buNone/>
              <a:defRPr sz="1600">
                <a:solidFill>
                  <a:schemeClr val="dk1"/>
                </a:solidFill>
              </a:defRPr>
            </a:lvl4pPr>
            <a:lvl5pPr lvl="4" algn="l">
              <a:lnSpc>
                <a:spcPct val="100000"/>
              </a:lnSpc>
              <a:spcBef>
                <a:spcPts val="0"/>
              </a:spcBef>
              <a:spcAft>
                <a:spcPts val="0"/>
              </a:spcAft>
              <a:buClr>
                <a:schemeClr val="dk1"/>
              </a:buClr>
              <a:buSzPts val="1600"/>
              <a:buNone/>
              <a:defRPr sz="1600">
                <a:solidFill>
                  <a:schemeClr val="dk1"/>
                </a:solidFill>
              </a:defRPr>
            </a:lvl5pPr>
            <a:lvl6pPr lvl="5" algn="l">
              <a:lnSpc>
                <a:spcPct val="100000"/>
              </a:lnSpc>
              <a:spcBef>
                <a:spcPts val="0"/>
              </a:spcBef>
              <a:spcAft>
                <a:spcPts val="0"/>
              </a:spcAft>
              <a:buClr>
                <a:schemeClr val="dk1"/>
              </a:buClr>
              <a:buSzPts val="1600"/>
              <a:buNone/>
              <a:defRPr sz="1600">
                <a:solidFill>
                  <a:schemeClr val="dk1"/>
                </a:solidFill>
              </a:defRPr>
            </a:lvl6pPr>
            <a:lvl7pPr lvl="6" algn="l">
              <a:lnSpc>
                <a:spcPct val="100000"/>
              </a:lnSpc>
              <a:spcBef>
                <a:spcPts val="0"/>
              </a:spcBef>
              <a:spcAft>
                <a:spcPts val="0"/>
              </a:spcAft>
              <a:buClr>
                <a:schemeClr val="dk1"/>
              </a:buClr>
              <a:buSzPts val="1600"/>
              <a:buNone/>
              <a:defRPr sz="1600">
                <a:solidFill>
                  <a:schemeClr val="dk1"/>
                </a:solidFill>
              </a:defRPr>
            </a:lvl7pPr>
            <a:lvl8pPr lvl="7" algn="l">
              <a:lnSpc>
                <a:spcPct val="100000"/>
              </a:lnSpc>
              <a:spcBef>
                <a:spcPts val="0"/>
              </a:spcBef>
              <a:spcAft>
                <a:spcPts val="0"/>
              </a:spcAft>
              <a:buClr>
                <a:schemeClr val="dk1"/>
              </a:buClr>
              <a:buSzPts val="1600"/>
              <a:buNone/>
              <a:defRPr sz="1600">
                <a:solidFill>
                  <a:schemeClr val="dk1"/>
                </a:solidFill>
              </a:defRPr>
            </a:lvl8pPr>
            <a:lvl9pPr lvl="8" algn="l">
              <a:lnSpc>
                <a:spcPct val="100000"/>
              </a:lnSpc>
              <a:spcBef>
                <a:spcPts val="0"/>
              </a:spcBef>
              <a:spcAft>
                <a:spcPts val="0"/>
              </a:spcAft>
              <a:buClr>
                <a:schemeClr val="dk1"/>
              </a:buClr>
              <a:buSzPts val="1600"/>
              <a:buNone/>
              <a:defRPr sz="1600">
                <a:solidFill>
                  <a:schemeClr val="dk1"/>
                </a:solidFill>
              </a:defRPr>
            </a:lvl9pPr>
          </a:lstStyle>
          <a:p/>
        </p:txBody>
      </p:sp>
      <p:sp>
        <p:nvSpPr>
          <p:cNvPr id="61" name="Google Shape;61;p44"/>
          <p:cNvSpPr txBox="1"/>
          <p:nvPr>
            <p:ph idx="1" type="subTitle"/>
          </p:nvPr>
        </p:nvSpPr>
        <p:spPr>
          <a:xfrm flipH="1">
            <a:off x="4201775" y="1876125"/>
            <a:ext cx="4137900" cy="10014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rgbClr val="F3F3F3"/>
              </a:buClr>
              <a:buSzPts val="1400"/>
              <a:buFont typeface="Abel"/>
              <a:buNone/>
              <a:defRPr sz="1600"/>
            </a:lvl1pPr>
            <a:lvl2pPr lvl="1" algn="l">
              <a:lnSpc>
                <a:spcPct val="100000"/>
              </a:lnSpc>
              <a:spcBef>
                <a:spcPts val="0"/>
              </a:spcBef>
              <a:spcAft>
                <a:spcPts val="0"/>
              </a:spcAft>
              <a:buClr>
                <a:schemeClr val="dk1"/>
              </a:buClr>
              <a:buSzPts val="1200"/>
              <a:buFont typeface="Abel"/>
              <a:buNone/>
              <a:defRPr>
                <a:solidFill>
                  <a:schemeClr val="dk1"/>
                </a:solidFill>
                <a:latin typeface="Abel"/>
                <a:ea typeface="Abel"/>
                <a:cs typeface="Abel"/>
                <a:sym typeface="Abel"/>
              </a:defRPr>
            </a:lvl2pPr>
            <a:lvl3pPr lvl="2" algn="l">
              <a:lnSpc>
                <a:spcPct val="100000"/>
              </a:lnSpc>
              <a:spcBef>
                <a:spcPts val="0"/>
              </a:spcBef>
              <a:spcAft>
                <a:spcPts val="0"/>
              </a:spcAft>
              <a:buClr>
                <a:schemeClr val="dk1"/>
              </a:buClr>
              <a:buSzPts val="1200"/>
              <a:buFont typeface="Abel"/>
              <a:buNone/>
              <a:defRPr>
                <a:solidFill>
                  <a:schemeClr val="dk1"/>
                </a:solidFill>
                <a:latin typeface="Abel"/>
                <a:ea typeface="Abel"/>
                <a:cs typeface="Abel"/>
                <a:sym typeface="Abel"/>
              </a:defRPr>
            </a:lvl3pPr>
            <a:lvl4pPr lvl="3" algn="l">
              <a:lnSpc>
                <a:spcPct val="100000"/>
              </a:lnSpc>
              <a:spcBef>
                <a:spcPts val="0"/>
              </a:spcBef>
              <a:spcAft>
                <a:spcPts val="0"/>
              </a:spcAft>
              <a:buClr>
                <a:schemeClr val="dk1"/>
              </a:buClr>
              <a:buSzPts val="1200"/>
              <a:buFont typeface="Abel"/>
              <a:buNone/>
              <a:defRPr>
                <a:solidFill>
                  <a:schemeClr val="dk1"/>
                </a:solidFill>
                <a:latin typeface="Abel"/>
                <a:ea typeface="Abel"/>
                <a:cs typeface="Abel"/>
                <a:sym typeface="Abel"/>
              </a:defRPr>
            </a:lvl4pPr>
            <a:lvl5pPr lvl="4" algn="l">
              <a:lnSpc>
                <a:spcPct val="100000"/>
              </a:lnSpc>
              <a:spcBef>
                <a:spcPts val="0"/>
              </a:spcBef>
              <a:spcAft>
                <a:spcPts val="0"/>
              </a:spcAft>
              <a:buClr>
                <a:schemeClr val="dk1"/>
              </a:buClr>
              <a:buSzPts val="1200"/>
              <a:buFont typeface="Abel"/>
              <a:buNone/>
              <a:defRPr>
                <a:solidFill>
                  <a:schemeClr val="dk1"/>
                </a:solidFill>
                <a:latin typeface="Abel"/>
                <a:ea typeface="Abel"/>
                <a:cs typeface="Abel"/>
                <a:sym typeface="Abel"/>
              </a:defRPr>
            </a:lvl5pPr>
            <a:lvl6pPr lvl="5" algn="l">
              <a:lnSpc>
                <a:spcPct val="100000"/>
              </a:lnSpc>
              <a:spcBef>
                <a:spcPts val="0"/>
              </a:spcBef>
              <a:spcAft>
                <a:spcPts val="0"/>
              </a:spcAft>
              <a:buClr>
                <a:schemeClr val="dk1"/>
              </a:buClr>
              <a:buSzPts val="1200"/>
              <a:buFont typeface="Abel"/>
              <a:buNone/>
              <a:defRPr>
                <a:solidFill>
                  <a:schemeClr val="dk1"/>
                </a:solidFill>
                <a:latin typeface="Abel"/>
                <a:ea typeface="Abel"/>
                <a:cs typeface="Abel"/>
                <a:sym typeface="Abel"/>
              </a:defRPr>
            </a:lvl6pPr>
            <a:lvl7pPr lvl="6" algn="l">
              <a:lnSpc>
                <a:spcPct val="100000"/>
              </a:lnSpc>
              <a:spcBef>
                <a:spcPts val="0"/>
              </a:spcBef>
              <a:spcAft>
                <a:spcPts val="0"/>
              </a:spcAft>
              <a:buClr>
                <a:schemeClr val="dk1"/>
              </a:buClr>
              <a:buSzPts val="1200"/>
              <a:buFont typeface="Abel"/>
              <a:buNone/>
              <a:defRPr>
                <a:solidFill>
                  <a:schemeClr val="dk1"/>
                </a:solidFill>
                <a:latin typeface="Abel"/>
                <a:ea typeface="Abel"/>
                <a:cs typeface="Abel"/>
                <a:sym typeface="Abel"/>
              </a:defRPr>
            </a:lvl7pPr>
            <a:lvl8pPr lvl="7" algn="l">
              <a:lnSpc>
                <a:spcPct val="100000"/>
              </a:lnSpc>
              <a:spcBef>
                <a:spcPts val="0"/>
              </a:spcBef>
              <a:spcAft>
                <a:spcPts val="0"/>
              </a:spcAft>
              <a:buClr>
                <a:schemeClr val="dk1"/>
              </a:buClr>
              <a:buSzPts val="1200"/>
              <a:buFont typeface="Abel"/>
              <a:buNone/>
              <a:defRPr>
                <a:solidFill>
                  <a:schemeClr val="dk1"/>
                </a:solidFill>
                <a:latin typeface="Abel"/>
                <a:ea typeface="Abel"/>
                <a:cs typeface="Abel"/>
                <a:sym typeface="Abel"/>
              </a:defRPr>
            </a:lvl8pPr>
            <a:lvl9pPr lvl="8" algn="l">
              <a:lnSpc>
                <a:spcPct val="100000"/>
              </a:lnSpc>
              <a:spcBef>
                <a:spcPts val="0"/>
              </a:spcBef>
              <a:spcAft>
                <a:spcPts val="0"/>
              </a:spcAft>
              <a:buClr>
                <a:schemeClr val="dk1"/>
              </a:buClr>
              <a:buSzPts val="1200"/>
              <a:buFont typeface="Abel"/>
              <a:buNone/>
              <a:defRPr>
                <a:solidFill>
                  <a:schemeClr val="dk1"/>
                </a:solidFill>
                <a:latin typeface="Abel"/>
                <a:ea typeface="Abel"/>
                <a:cs typeface="Abel"/>
                <a:sym typeface="Abel"/>
              </a:defRPr>
            </a:lvl9pPr>
          </a:lstStyle>
          <a:p/>
        </p:txBody>
      </p:sp>
      <p:sp>
        <p:nvSpPr>
          <p:cNvPr id="62" name="Google Shape;62;p4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p:cSld name="CUSTOM_16_2">
    <p:bg>
      <p:bgPr>
        <a:solidFill>
          <a:schemeClr val="dk1"/>
        </a:solidFill>
      </p:bgPr>
    </p:bg>
    <p:spTree>
      <p:nvGrpSpPr>
        <p:cNvPr id="63" name="Shape 63"/>
        <p:cNvGrpSpPr/>
        <p:nvPr/>
      </p:nvGrpSpPr>
      <p:grpSpPr>
        <a:xfrm>
          <a:off x="0" y="0"/>
          <a:ext cx="0" cy="0"/>
          <a:chOff x="0" y="0"/>
          <a:chExt cx="0" cy="0"/>
        </a:xfrm>
      </p:grpSpPr>
      <p:sp>
        <p:nvSpPr>
          <p:cNvPr id="64" name="Google Shape;64;p45"/>
          <p:cNvSpPr/>
          <p:nvPr/>
        </p:nvSpPr>
        <p:spPr>
          <a:xfrm>
            <a:off x="357150" y="876231"/>
            <a:ext cx="3715500" cy="3488400"/>
          </a:xfrm>
          <a:prstGeom prst="roundRect">
            <a:avLst>
              <a:gd fmla="val 4313"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45"/>
          <p:cNvSpPr txBox="1"/>
          <p:nvPr>
            <p:ph type="ctrTitle"/>
          </p:nvPr>
        </p:nvSpPr>
        <p:spPr>
          <a:xfrm>
            <a:off x="1456650" y="1715300"/>
            <a:ext cx="1745100" cy="11043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rgbClr val="F3F3F3"/>
              </a:buClr>
              <a:buSzPts val="3000"/>
              <a:buNone/>
              <a:defRPr b="0" sz="3600">
                <a:latin typeface="Staatliches"/>
                <a:ea typeface="Staatliches"/>
                <a:cs typeface="Staatliches"/>
                <a:sym typeface="Staatliches"/>
              </a:defRPr>
            </a:lvl1pPr>
            <a:lvl2pPr lvl="1" algn="l">
              <a:lnSpc>
                <a:spcPct val="100000"/>
              </a:lnSpc>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2pPr>
            <a:lvl3pPr lvl="2" algn="l">
              <a:lnSpc>
                <a:spcPct val="100000"/>
              </a:lnSpc>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3pPr>
            <a:lvl4pPr lvl="3" algn="l">
              <a:lnSpc>
                <a:spcPct val="100000"/>
              </a:lnSpc>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4pPr>
            <a:lvl5pPr lvl="4" algn="l">
              <a:lnSpc>
                <a:spcPct val="100000"/>
              </a:lnSpc>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5pPr>
            <a:lvl6pPr lvl="5" algn="l">
              <a:lnSpc>
                <a:spcPct val="100000"/>
              </a:lnSpc>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6pPr>
            <a:lvl7pPr lvl="6" algn="l">
              <a:lnSpc>
                <a:spcPct val="100000"/>
              </a:lnSpc>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7pPr>
            <a:lvl8pPr lvl="7" algn="l">
              <a:lnSpc>
                <a:spcPct val="100000"/>
              </a:lnSpc>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8pPr>
            <a:lvl9pPr lvl="8" algn="l">
              <a:lnSpc>
                <a:spcPct val="100000"/>
              </a:lnSpc>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9pPr>
          </a:lstStyle>
          <a:p/>
        </p:txBody>
      </p:sp>
      <p:sp>
        <p:nvSpPr>
          <p:cNvPr id="66" name="Google Shape;66;p45"/>
          <p:cNvSpPr txBox="1"/>
          <p:nvPr>
            <p:ph idx="1" type="subTitle"/>
          </p:nvPr>
        </p:nvSpPr>
        <p:spPr>
          <a:xfrm>
            <a:off x="889350" y="2819625"/>
            <a:ext cx="2312400" cy="11043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Clr>
                <a:srgbClr val="F3F3F3"/>
              </a:buClr>
              <a:buSzPts val="1400"/>
              <a:buNone/>
              <a:defRPr/>
            </a:lvl1pPr>
            <a:lvl2pPr lvl="1" algn="l">
              <a:lnSpc>
                <a:spcPct val="100000"/>
              </a:lnSpc>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2pPr>
            <a:lvl3pPr lvl="2" algn="l">
              <a:lnSpc>
                <a:spcPct val="100000"/>
              </a:lnSpc>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3pPr>
            <a:lvl4pPr lvl="3" algn="l">
              <a:lnSpc>
                <a:spcPct val="100000"/>
              </a:lnSpc>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4pPr>
            <a:lvl5pPr lvl="4" algn="l">
              <a:lnSpc>
                <a:spcPct val="100000"/>
              </a:lnSpc>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5pPr>
            <a:lvl6pPr lvl="5" algn="l">
              <a:lnSpc>
                <a:spcPct val="100000"/>
              </a:lnSpc>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6pPr>
            <a:lvl7pPr lvl="6" algn="l">
              <a:lnSpc>
                <a:spcPct val="100000"/>
              </a:lnSpc>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7pPr>
            <a:lvl8pPr lvl="7" algn="l">
              <a:lnSpc>
                <a:spcPct val="100000"/>
              </a:lnSpc>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8pPr>
            <a:lvl9pPr lvl="8" algn="l">
              <a:lnSpc>
                <a:spcPct val="100000"/>
              </a:lnSpc>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9pPr>
          </a:lstStyle>
          <a:p/>
        </p:txBody>
      </p:sp>
      <p:sp>
        <p:nvSpPr>
          <p:cNvPr id="67" name="Google Shape;67;p45"/>
          <p:cNvSpPr/>
          <p:nvPr/>
        </p:nvSpPr>
        <p:spPr>
          <a:xfrm>
            <a:off x="411569" y="778875"/>
            <a:ext cx="3715500" cy="3488400"/>
          </a:xfrm>
          <a:prstGeom prst="roundRect">
            <a:avLst>
              <a:gd fmla="val 4313" name="adj"/>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 name="Google Shape;68;p4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21" Type="http://schemas.openxmlformats.org/officeDocument/2006/relationships/theme" Target="../theme/theme2.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dk1"/>
        </a:solidFill>
      </p:bgPr>
    </p:bg>
    <p:spTree>
      <p:nvGrpSpPr>
        <p:cNvPr id="5" name="Shape 5"/>
        <p:cNvGrpSpPr/>
        <p:nvPr/>
      </p:nvGrpSpPr>
      <p:grpSpPr>
        <a:xfrm>
          <a:off x="0" y="0"/>
          <a:ext cx="0" cy="0"/>
          <a:chOff x="0" y="0"/>
          <a:chExt cx="0" cy="0"/>
        </a:xfrm>
      </p:grpSpPr>
      <p:sp>
        <p:nvSpPr>
          <p:cNvPr id="6" name="Google Shape;6;p3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accent3"/>
              </a:buClr>
              <a:buSzPts val="2800"/>
              <a:buFont typeface="Staatliches"/>
              <a:buNone/>
              <a:defRPr b="0" i="0" sz="2800" u="none" cap="none" strike="noStrike">
                <a:solidFill>
                  <a:schemeClr val="accent3"/>
                </a:solidFill>
                <a:latin typeface="Staatliches"/>
                <a:ea typeface="Staatliches"/>
                <a:cs typeface="Staatliches"/>
                <a:sym typeface="Staatliches"/>
              </a:defRPr>
            </a:lvl1pPr>
            <a:lvl2pPr lvl="1" marR="0" rtl="0" algn="l">
              <a:lnSpc>
                <a:spcPct val="100000"/>
              </a:lnSpc>
              <a:spcBef>
                <a:spcPts val="0"/>
              </a:spcBef>
              <a:spcAft>
                <a:spcPts val="0"/>
              </a:spcAft>
              <a:buClr>
                <a:schemeClr val="accent3"/>
              </a:buClr>
              <a:buSzPts val="2800"/>
              <a:buFont typeface="Josefin Sans"/>
              <a:buNone/>
              <a:defRPr b="1" i="0" sz="2800" u="none" cap="none" strike="noStrike">
                <a:solidFill>
                  <a:schemeClr val="accent3"/>
                </a:solidFill>
                <a:latin typeface="Josefin Sans"/>
                <a:ea typeface="Josefin Sans"/>
                <a:cs typeface="Josefin Sans"/>
                <a:sym typeface="Josefin Sans"/>
              </a:defRPr>
            </a:lvl2pPr>
            <a:lvl3pPr lvl="2" marR="0" rtl="0" algn="l">
              <a:lnSpc>
                <a:spcPct val="100000"/>
              </a:lnSpc>
              <a:spcBef>
                <a:spcPts val="0"/>
              </a:spcBef>
              <a:spcAft>
                <a:spcPts val="0"/>
              </a:spcAft>
              <a:buClr>
                <a:schemeClr val="accent3"/>
              </a:buClr>
              <a:buSzPts val="2800"/>
              <a:buFont typeface="Josefin Sans"/>
              <a:buNone/>
              <a:defRPr b="1" i="0" sz="2800" u="none" cap="none" strike="noStrike">
                <a:solidFill>
                  <a:schemeClr val="accent3"/>
                </a:solidFill>
                <a:latin typeface="Josefin Sans"/>
                <a:ea typeface="Josefin Sans"/>
                <a:cs typeface="Josefin Sans"/>
                <a:sym typeface="Josefin Sans"/>
              </a:defRPr>
            </a:lvl3pPr>
            <a:lvl4pPr lvl="3" marR="0" rtl="0" algn="l">
              <a:lnSpc>
                <a:spcPct val="100000"/>
              </a:lnSpc>
              <a:spcBef>
                <a:spcPts val="0"/>
              </a:spcBef>
              <a:spcAft>
                <a:spcPts val="0"/>
              </a:spcAft>
              <a:buClr>
                <a:schemeClr val="accent3"/>
              </a:buClr>
              <a:buSzPts val="2800"/>
              <a:buFont typeface="Josefin Sans"/>
              <a:buNone/>
              <a:defRPr b="1" i="0" sz="2800" u="none" cap="none" strike="noStrike">
                <a:solidFill>
                  <a:schemeClr val="accent3"/>
                </a:solidFill>
                <a:latin typeface="Josefin Sans"/>
                <a:ea typeface="Josefin Sans"/>
                <a:cs typeface="Josefin Sans"/>
                <a:sym typeface="Josefin Sans"/>
              </a:defRPr>
            </a:lvl4pPr>
            <a:lvl5pPr lvl="4" marR="0" rtl="0" algn="l">
              <a:lnSpc>
                <a:spcPct val="100000"/>
              </a:lnSpc>
              <a:spcBef>
                <a:spcPts val="0"/>
              </a:spcBef>
              <a:spcAft>
                <a:spcPts val="0"/>
              </a:spcAft>
              <a:buClr>
                <a:schemeClr val="accent3"/>
              </a:buClr>
              <a:buSzPts val="2800"/>
              <a:buFont typeface="Josefin Sans"/>
              <a:buNone/>
              <a:defRPr b="1" i="0" sz="2800" u="none" cap="none" strike="noStrike">
                <a:solidFill>
                  <a:schemeClr val="accent3"/>
                </a:solidFill>
                <a:latin typeface="Josefin Sans"/>
                <a:ea typeface="Josefin Sans"/>
                <a:cs typeface="Josefin Sans"/>
                <a:sym typeface="Josefin Sans"/>
              </a:defRPr>
            </a:lvl5pPr>
            <a:lvl6pPr lvl="5" marR="0" rtl="0" algn="l">
              <a:lnSpc>
                <a:spcPct val="100000"/>
              </a:lnSpc>
              <a:spcBef>
                <a:spcPts val="0"/>
              </a:spcBef>
              <a:spcAft>
                <a:spcPts val="0"/>
              </a:spcAft>
              <a:buClr>
                <a:schemeClr val="accent3"/>
              </a:buClr>
              <a:buSzPts val="2800"/>
              <a:buFont typeface="Josefin Sans"/>
              <a:buNone/>
              <a:defRPr b="1" i="0" sz="2800" u="none" cap="none" strike="noStrike">
                <a:solidFill>
                  <a:schemeClr val="accent3"/>
                </a:solidFill>
                <a:latin typeface="Josefin Sans"/>
                <a:ea typeface="Josefin Sans"/>
                <a:cs typeface="Josefin Sans"/>
                <a:sym typeface="Josefin Sans"/>
              </a:defRPr>
            </a:lvl6pPr>
            <a:lvl7pPr lvl="6" marR="0" rtl="0" algn="l">
              <a:lnSpc>
                <a:spcPct val="100000"/>
              </a:lnSpc>
              <a:spcBef>
                <a:spcPts val="0"/>
              </a:spcBef>
              <a:spcAft>
                <a:spcPts val="0"/>
              </a:spcAft>
              <a:buClr>
                <a:schemeClr val="accent3"/>
              </a:buClr>
              <a:buSzPts val="2800"/>
              <a:buFont typeface="Josefin Sans"/>
              <a:buNone/>
              <a:defRPr b="1" i="0" sz="2800" u="none" cap="none" strike="noStrike">
                <a:solidFill>
                  <a:schemeClr val="accent3"/>
                </a:solidFill>
                <a:latin typeface="Josefin Sans"/>
                <a:ea typeface="Josefin Sans"/>
                <a:cs typeface="Josefin Sans"/>
                <a:sym typeface="Josefin Sans"/>
              </a:defRPr>
            </a:lvl7pPr>
            <a:lvl8pPr lvl="7" marR="0" rtl="0" algn="l">
              <a:lnSpc>
                <a:spcPct val="100000"/>
              </a:lnSpc>
              <a:spcBef>
                <a:spcPts val="0"/>
              </a:spcBef>
              <a:spcAft>
                <a:spcPts val="0"/>
              </a:spcAft>
              <a:buClr>
                <a:schemeClr val="accent3"/>
              </a:buClr>
              <a:buSzPts val="2800"/>
              <a:buFont typeface="Josefin Sans"/>
              <a:buNone/>
              <a:defRPr b="1" i="0" sz="2800" u="none" cap="none" strike="noStrike">
                <a:solidFill>
                  <a:schemeClr val="accent3"/>
                </a:solidFill>
                <a:latin typeface="Josefin Sans"/>
                <a:ea typeface="Josefin Sans"/>
                <a:cs typeface="Josefin Sans"/>
                <a:sym typeface="Josefin Sans"/>
              </a:defRPr>
            </a:lvl8pPr>
            <a:lvl9pPr lvl="8" marR="0" rtl="0" algn="l">
              <a:lnSpc>
                <a:spcPct val="100000"/>
              </a:lnSpc>
              <a:spcBef>
                <a:spcPts val="0"/>
              </a:spcBef>
              <a:spcAft>
                <a:spcPts val="0"/>
              </a:spcAft>
              <a:buClr>
                <a:schemeClr val="accent3"/>
              </a:buClr>
              <a:buSzPts val="2800"/>
              <a:buFont typeface="Josefin Sans"/>
              <a:buNone/>
              <a:defRPr b="1" i="0" sz="2800" u="none" cap="none" strike="noStrike">
                <a:solidFill>
                  <a:schemeClr val="accent3"/>
                </a:solidFill>
                <a:latin typeface="Josefin Sans"/>
                <a:ea typeface="Josefin Sans"/>
                <a:cs typeface="Josefin Sans"/>
                <a:sym typeface="Josefin Sans"/>
              </a:defRPr>
            </a:lvl9pPr>
          </a:lstStyle>
          <a:p/>
        </p:txBody>
      </p:sp>
      <p:sp>
        <p:nvSpPr>
          <p:cNvPr id="7" name="Google Shape;7;p3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04800" lvl="0" marL="457200" marR="0" rtl="0" algn="l">
              <a:lnSpc>
                <a:spcPct val="115000"/>
              </a:lnSpc>
              <a:spcBef>
                <a:spcPts val="0"/>
              </a:spcBef>
              <a:spcAft>
                <a:spcPts val="0"/>
              </a:spcAft>
              <a:buClr>
                <a:schemeClr val="accent3"/>
              </a:buClr>
              <a:buSzPts val="1200"/>
              <a:buFont typeface="Anaheim"/>
              <a:buChar char="●"/>
              <a:defRPr b="0" i="0" sz="1200" u="none" cap="none" strike="noStrike">
                <a:solidFill>
                  <a:schemeClr val="accent3"/>
                </a:solidFill>
                <a:latin typeface="Anaheim"/>
                <a:ea typeface="Anaheim"/>
                <a:cs typeface="Anaheim"/>
                <a:sym typeface="Anaheim"/>
              </a:defRPr>
            </a:lvl1pPr>
            <a:lvl2pPr indent="-304800" lvl="1" marL="914400" marR="0" rtl="0" algn="l">
              <a:lnSpc>
                <a:spcPct val="115000"/>
              </a:lnSpc>
              <a:spcBef>
                <a:spcPts val="1600"/>
              </a:spcBef>
              <a:spcAft>
                <a:spcPts val="0"/>
              </a:spcAft>
              <a:buClr>
                <a:schemeClr val="accent3"/>
              </a:buClr>
              <a:buSzPts val="1200"/>
              <a:buFont typeface="Anaheim"/>
              <a:buChar char="○"/>
              <a:defRPr b="0" i="0" sz="1200" u="none" cap="none" strike="noStrike">
                <a:solidFill>
                  <a:schemeClr val="accent3"/>
                </a:solidFill>
                <a:latin typeface="Anaheim"/>
                <a:ea typeface="Anaheim"/>
                <a:cs typeface="Anaheim"/>
                <a:sym typeface="Anaheim"/>
              </a:defRPr>
            </a:lvl2pPr>
            <a:lvl3pPr indent="-304800" lvl="2" marL="1371600" marR="0" rtl="0" algn="l">
              <a:lnSpc>
                <a:spcPct val="115000"/>
              </a:lnSpc>
              <a:spcBef>
                <a:spcPts val="1600"/>
              </a:spcBef>
              <a:spcAft>
                <a:spcPts val="0"/>
              </a:spcAft>
              <a:buClr>
                <a:schemeClr val="accent3"/>
              </a:buClr>
              <a:buSzPts val="1200"/>
              <a:buFont typeface="Anaheim"/>
              <a:buChar char="■"/>
              <a:defRPr b="0" i="0" sz="1200" u="none" cap="none" strike="noStrike">
                <a:solidFill>
                  <a:schemeClr val="accent3"/>
                </a:solidFill>
                <a:latin typeface="Anaheim"/>
                <a:ea typeface="Anaheim"/>
                <a:cs typeface="Anaheim"/>
                <a:sym typeface="Anaheim"/>
              </a:defRPr>
            </a:lvl3pPr>
            <a:lvl4pPr indent="-304800" lvl="3" marL="1828800" marR="0" rtl="0" algn="l">
              <a:lnSpc>
                <a:spcPct val="115000"/>
              </a:lnSpc>
              <a:spcBef>
                <a:spcPts val="1600"/>
              </a:spcBef>
              <a:spcAft>
                <a:spcPts val="0"/>
              </a:spcAft>
              <a:buClr>
                <a:schemeClr val="accent3"/>
              </a:buClr>
              <a:buSzPts val="1200"/>
              <a:buFont typeface="Anaheim"/>
              <a:buChar char="●"/>
              <a:defRPr b="0" i="0" sz="1200" u="none" cap="none" strike="noStrike">
                <a:solidFill>
                  <a:schemeClr val="accent3"/>
                </a:solidFill>
                <a:latin typeface="Anaheim"/>
                <a:ea typeface="Anaheim"/>
                <a:cs typeface="Anaheim"/>
                <a:sym typeface="Anaheim"/>
              </a:defRPr>
            </a:lvl4pPr>
            <a:lvl5pPr indent="-304800" lvl="4" marL="2286000" marR="0" rtl="0" algn="l">
              <a:lnSpc>
                <a:spcPct val="115000"/>
              </a:lnSpc>
              <a:spcBef>
                <a:spcPts val="1600"/>
              </a:spcBef>
              <a:spcAft>
                <a:spcPts val="0"/>
              </a:spcAft>
              <a:buClr>
                <a:schemeClr val="accent3"/>
              </a:buClr>
              <a:buSzPts val="1200"/>
              <a:buFont typeface="Anaheim"/>
              <a:buChar char="○"/>
              <a:defRPr b="0" i="0" sz="1200" u="none" cap="none" strike="noStrike">
                <a:solidFill>
                  <a:schemeClr val="accent3"/>
                </a:solidFill>
                <a:latin typeface="Anaheim"/>
                <a:ea typeface="Anaheim"/>
                <a:cs typeface="Anaheim"/>
                <a:sym typeface="Anaheim"/>
              </a:defRPr>
            </a:lvl5pPr>
            <a:lvl6pPr indent="-304800" lvl="5" marL="2743200" marR="0" rtl="0" algn="l">
              <a:lnSpc>
                <a:spcPct val="115000"/>
              </a:lnSpc>
              <a:spcBef>
                <a:spcPts val="1600"/>
              </a:spcBef>
              <a:spcAft>
                <a:spcPts val="0"/>
              </a:spcAft>
              <a:buClr>
                <a:schemeClr val="accent3"/>
              </a:buClr>
              <a:buSzPts val="1200"/>
              <a:buFont typeface="Anaheim"/>
              <a:buChar char="■"/>
              <a:defRPr b="0" i="0" sz="1200" u="none" cap="none" strike="noStrike">
                <a:solidFill>
                  <a:schemeClr val="accent3"/>
                </a:solidFill>
                <a:latin typeface="Anaheim"/>
                <a:ea typeface="Anaheim"/>
                <a:cs typeface="Anaheim"/>
                <a:sym typeface="Anaheim"/>
              </a:defRPr>
            </a:lvl6pPr>
            <a:lvl7pPr indent="-304800" lvl="6" marL="3200400" marR="0" rtl="0" algn="l">
              <a:lnSpc>
                <a:spcPct val="115000"/>
              </a:lnSpc>
              <a:spcBef>
                <a:spcPts val="1600"/>
              </a:spcBef>
              <a:spcAft>
                <a:spcPts val="0"/>
              </a:spcAft>
              <a:buClr>
                <a:schemeClr val="accent3"/>
              </a:buClr>
              <a:buSzPts val="1200"/>
              <a:buFont typeface="Anaheim"/>
              <a:buChar char="●"/>
              <a:defRPr b="0" i="0" sz="1200" u="none" cap="none" strike="noStrike">
                <a:solidFill>
                  <a:schemeClr val="accent3"/>
                </a:solidFill>
                <a:latin typeface="Anaheim"/>
                <a:ea typeface="Anaheim"/>
                <a:cs typeface="Anaheim"/>
                <a:sym typeface="Anaheim"/>
              </a:defRPr>
            </a:lvl7pPr>
            <a:lvl8pPr indent="-304800" lvl="7" marL="3657600" marR="0" rtl="0" algn="l">
              <a:lnSpc>
                <a:spcPct val="115000"/>
              </a:lnSpc>
              <a:spcBef>
                <a:spcPts val="1600"/>
              </a:spcBef>
              <a:spcAft>
                <a:spcPts val="0"/>
              </a:spcAft>
              <a:buClr>
                <a:schemeClr val="accent3"/>
              </a:buClr>
              <a:buSzPts val="1200"/>
              <a:buFont typeface="Anaheim"/>
              <a:buChar char="○"/>
              <a:defRPr b="0" i="0" sz="1200" u="none" cap="none" strike="noStrike">
                <a:solidFill>
                  <a:schemeClr val="accent3"/>
                </a:solidFill>
                <a:latin typeface="Anaheim"/>
                <a:ea typeface="Anaheim"/>
                <a:cs typeface="Anaheim"/>
                <a:sym typeface="Anaheim"/>
              </a:defRPr>
            </a:lvl8pPr>
            <a:lvl9pPr indent="-304800" lvl="8" marL="4114800" marR="0" rtl="0" algn="l">
              <a:lnSpc>
                <a:spcPct val="115000"/>
              </a:lnSpc>
              <a:spcBef>
                <a:spcPts val="1600"/>
              </a:spcBef>
              <a:spcAft>
                <a:spcPts val="1600"/>
              </a:spcAft>
              <a:buClr>
                <a:schemeClr val="accent3"/>
              </a:buClr>
              <a:buSzPts val="1200"/>
              <a:buFont typeface="Anaheim"/>
              <a:buChar char="■"/>
              <a:defRPr b="0" i="0" sz="1200" u="none" cap="none" strike="noStrike">
                <a:solidFill>
                  <a:schemeClr val="accent3"/>
                </a:solidFill>
                <a:latin typeface="Anaheim"/>
                <a:ea typeface="Anaheim"/>
                <a:cs typeface="Anaheim"/>
                <a:sym typeface="Anaheim"/>
              </a:defRPr>
            </a:lvl9pPr>
          </a:lstStyle>
          <a:p/>
        </p:txBody>
      </p:sp>
      <p:sp>
        <p:nvSpPr>
          <p:cNvPr id="8" name="Google Shape;8;p39"/>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lvl="0" algn="r">
              <a:buNone/>
              <a:defRPr sz="1300">
                <a:solidFill>
                  <a:schemeClr val="accent3"/>
                </a:solidFill>
                <a:latin typeface="Anaheim"/>
                <a:ea typeface="Anaheim"/>
                <a:cs typeface="Anaheim"/>
                <a:sym typeface="Anaheim"/>
              </a:defRPr>
            </a:lvl1pPr>
            <a:lvl2pPr lvl="1" algn="r">
              <a:buNone/>
              <a:defRPr sz="1300">
                <a:solidFill>
                  <a:schemeClr val="accent3"/>
                </a:solidFill>
                <a:latin typeface="Anaheim"/>
                <a:ea typeface="Anaheim"/>
                <a:cs typeface="Anaheim"/>
                <a:sym typeface="Anaheim"/>
              </a:defRPr>
            </a:lvl2pPr>
            <a:lvl3pPr lvl="2" algn="r">
              <a:buNone/>
              <a:defRPr sz="1300">
                <a:solidFill>
                  <a:schemeClr val="accent3"/>
                </a:solidFill>
                <a:latin typeface="Anaheim"/>
                <a:ea typeface="Anaheim"/>
                <a:cs typeface="Anaheim"/>
                <a:sym typeface="Anaheim"/>
              </a:defRPr>
            </a:lvl3pPr>
            <a:lvl4pPr lvl="3" algn="r">
              <a:buNone/>
              <a:defRPr sz="1300">
                <a:solidFill>
                  <a:schemeClr val="accent3"/>
                </a:solidFill>
                <a:latin typeface="Anaheim"/>
                <a:ea typeface="Anaheim"/>
                <a:cs typeface="Anaheim"/>
                <a:sym typeface="Anaheim"/>
              </a:defRPr>
            </a:lvl4pPr>
            <a:lvl5pPr lvl="4" algn="r">
              <a:buNone/>
              <a:defRPr sz="1300">
                <a:solidFill>
                  <a:schemeClr val="accent3"/>
                </a:solidFill>
                <a:latin typeface="Anaheim"/>
                <a:ea typeface="Anaheim"/>
                <a:cs typeface="Anaheim"/>
                <a:sym typeface="Anaheim"/>
              </a:defRPr>
            </a:lvl5pPr>
            <a:lvl6pPr lvl="5" algn="r">
              <a:buNone/>
              <a:defRPr sz="1300">
                <a:solidFill>
                  <a:schemeClr val="accent3"/>
                </a:solidFill>
                <a:latin typeface="Anaheim"/>
                <a:ea typeface="Anaheim"/>
                <a:cs typeface="Anaheim"/>
                <a:sym typeface="Anaheim"/>
              </a:defRPr>
            </a:lvl6pPr>
            <a:lvl7pPr lvl="6" algn="r">
              <a:buNone/>
              <a:defRPr sz="1300">
                <a:solidFill>
                  <a:schemeClr val="accent3"/>
                </a:solidFill>
                <a:latin typeface="Anaheim"/>
                <a:ea typeface="Anaheim"/>
                <a:cs typeface="Anaheim"/>
                <a:sym typeface="Anaheim"/>
              </a:defRPr>
            </a:lvl7pPr>
            <a:lvl8pPr lvl="7" algn="r">
              <a:buNone/>
              <a:defRPr sz="1300">
                <a:solidFill>
                  <a:schemeClr val="accent3"/>
                </a:solidFill>
                <a:latin typeface="Anaheim"/>
                <a:ea typeface="Anaheim"/>
                <a:cs typeface="Anaheim"/>
                <a:sym typeface="Anaheim"/>
              </a:defRPr>
            </a:lvl8pPr>
            <a:lvl9pPr lvl="8" algn="r">
              <a:buNone/>
              <a:defRPr sz="1300">
                <a:solidFill>
                  <a:schemeClr val="accent3"/>
                </a:solidFill>
                <a:latin typeface="Anaheim"/>
                <a:ea typeface="Anaheim"/>
                <a:cs typeface="Anaheim"/>
                <a:sym typeface="Anaheim"/>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1.png"/><Relationship Id="rId4" Type="http://schemas.openxmlformats.org/officeDocument/2006/relationships/image" Target="../media/image2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0.png"/><Relationship Id="rId4" Type="http://schemas.openxmlformats.org/officeDocument/2006/relationships/image" Target="../media/image15.png"/><Relationship Id="rId5" Type="http://schemas.openxmlformats.org/officeDocument/2006/relationships/image" Target="../media/image2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hyperlink" Target="https://medium.com/decodingml/the-llms-kit-build-a-production-ready-real-time-financial-advisor-system-using-streaming-ffdcb2b50714" TargetMode="External"/><Relationship Id="rId4" Type="http://schemas.openxmlformats.org/officeDocument/2006/relationships/hyperlink" Target="https://medium.com/decodingml/the-llms-kit-build-a-production-ready-real-time-financial-advisor-system-using-streaming-ffdcb2b50714" TargetMode="External"/><Relationship Id="rId5"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4.png"/><Relationship Id="rId4" Type="http://schemas.openxmlformats.org/officeDocument/2006/relationships/image" Target="../media/image18.png"/><Relationship Id="rId5" Type="http://schemas.openxmlformats.org/officeDocument/2006/relationships/hyperlink" Target="https://arxiv.org/pdf/2305.14314" TargetMode="External"/><Relationship Id="rId6"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hyperlink" Target="https://arxiv.org/abs/2302.13971" TargetMode="External"/><Relationship Id="rId4" Type="http://schemas.openxmlformats.org/officeDocument/2006/relationships/hyperlink" Target="https://arxiv.org/abs/2302.13971" TargetMode="External"/><Relationship Id="rId5" Type="http://schemas.openxmlformats.org/officeDocument/2006/relationships/hyperlink" Target="https://arxiv.org/abs/2302.13971" TargetMode="External"/><Relationship Id="rId6" Type="http://schemas.openxmlformats.org/officeDocument/2006/relationships/hyperlink" Target="https://arxiv.org/abs/2302.13971"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hyperlink" Target="https://huggingface.co/blog/Crystalcareai/llama-3-sec"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image" Target="../media/image16.png"/><Relationship Id="rId4" Type="http://schemas.openxmlformats.org/officeDocument/2006/relationships/image" Target="../media/image19.png"/><Relationship Id="rId5" Type="http://schemas.openxmlformats.org/officeDocument/2006/relationships/image" Target="../media/image1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image" Target="../media/image5.png"/><Relationship Id="rId5"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7.png"/><Relationship Id="rId5"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9.png"/><Relationship Id="rId4" Type="http://schemas.openxmlformats.org/officeDocument/2006/relationships/image" Target="../media/image12.png"/><Relationship Id="rId5"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5.png"/><Relationship Id="rId4" Type="http://schemas.openxmlformats.org/officeDocument/2006/relationships/image" Target="../media/image2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52" name="Shape 152"/>
        <p:cNvGrpSpPr/>
        <p:nvPr/>
      </p:nvGrpSpPr>
      <p:grpSpPr>
        <a:xfrm>
          <a:off x="0" y="0"/>
          <a:ext cx="0" cy="0"/>
          <a:chOff x="0" y="0"/>
          <a:chExt cx="0" cy="0"/>
        </a:xfrm>
      </p:grpSpPr>
      <p:sp>
        <p:nvSpPr>
          <p:cNvPr id="153" name="Google Shape;153;p1"/>
          <p:cNvSpPr/>
          <p:nvPr/>
        </p:nvSpPr>
        <p:spPr>
          <a:xfrm>
            <a:off x="5057925" y="1382750"/>
            <a:ext cx="3029400" cy="2370300"/>
          </a:xfrm>
          <a:prstGeom prst="roundRect">
            <a:avLst>
              <a:gd fmla="val 1472"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54" name="Google Shape;154;p1"/>
          <p:cNvGrpSpPr/>
          <p:nvPr/>
        </p:nvGrpSpPr>
        <p:grpSpPr>
          <a:xfrm>
            <a:off x="4969574" y="1120650"/>
            <a:ext cx="3029366" cy="2547136"/>
            <a:chOff x="4741999" y="986350"/>
            <a:chExt cx="3029366" cy="2547136"/>
          </a:xfrm>
        </p:grpSpPr>
        <p:sp>
          <p:nvSpPr>
            <p:cNvPr id="155" name="Google Shape;155;p1"/>
            <p:cNvSpPr/>
            <p:nvPr/>
          </p:nvSpPr>
          <p:spPr>
            <a:xfrm>
              <a:off x="4742978" y="1175558"/>
              <a:ext cx="3028387" cy="2357928"/>
            </a:xfrm>
            <a:custGeom>
              <a:rect b="b" l="l" r="r" t="t"/>
              <a:pathLst>
                <a:path extrusionOk="0" h="53745" w="69027">
                  <a:moveTo>
                    <a:pt x="1" y="1"/>
                  </a:moveTo>
                  <a:lnTo>
                    <a:pt x="1" y="62"/>
                  </a:lnTo>
                  <a:cubicBezTo>
                    <a:pt x="1" y="19391"/>
                    <a:pt x="5" y="37676"/>
                    <a:pt x="5" y="53688"/>
                  </a:cubicBezTo>
                  <a:lnTo>
                    <a:pt x="5" y="53744"/>
                  </a:lnTo>
                  <a:lnTo>
                    <a:pt x="57" y="53744"/>
                  </a:lnTo>
                  <a:cubicBezTo>
                    <a:pt x="40966" y="53710"/>
                    <a:pt x="68520" y="53692"/>
                    <a:pt x="68978" y="53692"/>
                  </a:cubicBezTo>
                  <a:cubicBezTo>
                    <a:pt x="68520" y="53688"/>
                    <a:pt x="40990" y="53671"/>
                    <a:pt x="110" y="53639"/>
                  </a:cubicBezTo>
                  <a:lnTo>
                    <a:pt x="110" y="53639"/>
                  </a:lnTo>
                  <a:cubicBezTo>
                    <a:pt x="114" y="37655"/>
                    <a:pt x="114" y="19407"/>
                    <a:pt x="118" y="118"/>
                  </a:cubicBezTo>
                  <a:lnTo>
                    <a:pt x="118" y="118"/>
                  </a:lnTo>
                  <a:cubicBezTo>
                    <a:pt x="25637" y="114"/>
                    <a:pt x="49338" y="110"/>
                    <a:pt x="68928" y="110"/>
                  </a:cubicBezTo>
                  <a:lnTo>
                    <a:pt x="68930" y="110"/>
                  </a:lnTo>
                  <a:cubicBezTo>
                    <a:pt x="68961" y="32457"/>
                    <a:pt x="68978" y="53290"/>
                    <a:pt x="68978" y="53692"/>
                  </a:cubicBezTo>
                  <a:cubicBezTo>
                    <a:pt x="68978" y="53290"/>
                    <a:pt x="69000" y="32436"/>
                    <a:pt x="69026" y="62"/>
                  </a:cubicBezTo>
                  <a:lnTo>
                    <a:pt x="69026" y="14"/>
                  </a:lnTo>
                  <a:lnTo>
                    <a:pt x="68978" y="14"/>
                  </a:lnTo>
                  <a:cubicBezTo>
                    <a:pt x="49365" y="9"/>
                    <a:pt x="25627" y="5"/>
                    <a:pt x="66" y="1"/>
                  </a:cubicBez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 name="Google Shape;156;p1"/>
            <p:cNvSpPr/>
            <p:nvPr/>
          </p:nvSpPr>
          <p:spPr>
            <a:xfrm>
              <a:off x="5574260" y="2190926"/>
              <a:ext cx="5265" cy="1142615"/>
            </a:xfrm>
            <a:custGeom>
              <a:rect b="b" l="l" r="r" t="t"/>
              <a:pathLst>
                <a:path extrusionOk="0" h="26044" w="120">
                  <a:moveTo>
                    <a:pt x="63" y="1"/>
                  </a:moveTo>
                  <a:cubicBezTo>
                    <a:pt x="27" y="1"/>
                    <a:pt x="1" y="5831"/>
                    <a:pt x="1" y="13024"/>
                  </a:cubicBezTo>
                  <a:cubicBezTo>
                    <a:pt x="1" y="20213"/>
                    <a:pt x="27" y="26043"/>
                    <a:pt x="63" y="26043"/>
                  </a:cubicBezTo>
                  <a:cubicBezTo>
                    <a:pt x="93" y="26043"/>
                    <a:pt x="119" y="20213"/>
                    <a:pt x="119" y="13024"/>
                  </a:cubicBezTo>
                  <a:cubicBezTo>
                    <a:pt x="119" y="5831"/>
                    <a:pt x="93" y="1"/>
                    <a:pt x="63"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 name="Google Shape;157;p1"/>
            <p:cNvSpPr/>
            <p:nvPr/>
          </p:nvSpPr>
          <p:spPr>
            <a:xfrm>
              <a:off x="6886640" y="2190926"/>
              <a:ext cx="5001" cy="1142615"/>
            </a:xfrm>
            <a:custGeom>
              <a:rect b="b" l="l" r="r" t="t"/>
              <a:pathLst>
                <a:path extrusionOk="0" h="26044" w="114">
                  <a:moveTo>
                    <a:pt x="57" y="1"/>
                  </a:moveTo>
                  <a:cubicBezTo>
                    <a:pt x="27" y="1"/>
                    <a:pt x="1" y="5831"/>
                    <a:pt x="1" y="13024"/>
                  </a:cubicBezTo>
                  <a:cubicBezTo>
                    <a:pt x="1" y="20213"/>
                    <a:pt x="27" y="26043"/>
                    <a:pt x="57" y="26043"/>
                  </a:cubicBezTo>
                  <a:cubicBezTo>
                    <a:pt x="88" y="26043"/>
                    <a:pt x="114" y="20213"/>
                    <a:pt x="114" y="13024"/>
                  </a:cubicBezTo>
                  <a:cubicBezTo>
                    <a:pt x="114" y="5831"/>
                    <a:pt x="88" y="1"/>
                    <a:pt x="5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 name="Google Shape;158;p1"/>
            <p:cNvSpPr/>
            <p:nvPr/>
          </p:nvSpPr>
          <p:spPr>
            <a:xfrm>
              <a:off x="6022366" y="1872856"/>
              <a:ext cx="5177" cy="1460691"/>
            </a:xfrm>
            <a:custGeom>
              <a:rect b="b" l="l" r="r" t="t"/>
              <a:pathLst>
                <a:path extrusionOk="0" h="33294" w="118">
                  <a:moveTo>
                    <a:pt x="57" y="1"/>
                  </a:moveTo>
                  <a:cubicBezTo>
                    <a:pt x="27" y="1"/>
                    <a:pt x="0" y="7452"/>
                    <a:pt x="0" y="16647"/>
                  </a:cubicBezTo>
                  <a:cubicBezTo>
                    <a:pt x="0" y="25841"/>
                    <a:pt x="27" y="33293"/>
                    <a:pt x="57" y="33293"/>
                  </a:cubicBezTo>
                  <a:cubicBezTo>
                    <a:pt x="92" y="33293"/>
                    <a:pt x="118" y="25841"/>
                    <a:pt x="118" y="16647"/>
                  </a:cubicBezTo>
                  <a:cubicBezTo>
                    <a:pt x="118" y="7452"/>
                    <a:pt x="92" y="1"/>
                    <a:pt x="5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 name="Google Shape;159;p1"/>
            <p:cNvSpPr/>
            <p:nvPr/>
          </p:nvSpPr>
          <p:spPr>
            <a:xfrm>
              <a:off x="7401651" y="1872856"/>
              <a:ext cx="5177" cy="1460691"/>
            </a:xfrm>
            <a:custGeom>
              <a:rect b="b" l="l" r="r" t="t"/>
              <a:pathLst>
                <a:path extrusionOk="0" h="33294" w="118">
                  <a:moveTo>
                    <a:pt x="57" y="1"/>
                  </a:moveTo>
                  <a:cubicBezTo>
                    <a:pt x="26" y="1"/>
                    <a:pt x="0" y="7452"/>
                    <a:pt x="0" y="16647"/>
                  </a:cubicBezTo>
                  <a:cubicBezTo>
                    <a:pt x="0" y="25841"/>
                    <a:pt x="26" y="33293"/>
                    <a:pt x="57" y="33293"/>
                  </a:cubicBezTo>
                  <a:cubicBezTo>
                    <a:pt x="91" y="33293"/>
                    <a:pt x="118" y="25841"/>
                    <a:pt x="118" y="16647"/>
                  </a:cubicBezTo>
                  <a:cubicBezTo>
                    <a:pt x="118" y="7452"/>
                    <a:pt x="91" y="1"/>
                    <a:pt x="57"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 name="Google Shape;160;p1"/>
            <p:cNvSpPr/>
            <p:nvPr/>
          </p:nvSpPr>
          <p:spPr>
            <a:xfrm>
              <a:off x="6415194" y="1647223"/>
              <a:ext cx="5221" cy="1686327"/>
            </a:xfrm>
            <a:custGeom>
              <a:rect b="b" l="l" r="r" t="t"/>
              <a:pathLst>
                <a:path extrusionOk="0" h="38437" w="119">
                  <a:moveTo>
                    <a:pt x="57" y="0"/>
                  </a:moveTo>
                  <a:cubicBezTo>
                    <a:pt x="27" y="0"/>
                    <a:pt x="0" y="8601"/>
                    <a:pt x="0" y="19216"/>
                  </a:cubicBezTo>
                  <a:cubicBezTo>
                    <a:pt x="0" y="29830"/>
                    <a:pt x="27" y="38436"/>
                    <a:pt x="57" y="38436"/>
                  </a:cubicBezTo>
                  <a:cubicBezTo>
                    <a:pt x="93" y="38436"/>
                    <a:pt x="119" y="29830"/>
                    <a:pt x="119" y="19216"/>
                  </a:cubicBezTo>
                  <a:cubicBezTo>
                    <a:pt x="119" y="8601"/>
                    <a:pt x="93" y="0"/>
                    <a:pt x="5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 name="Google Shape;161;p1"/>
            <p:cNvSpPr/>
            <p:nvPr/>
          </p:nvSpPr>
          <p:spPr>
            <a:xfrm>
              <a:off x="6406946" y="1636475"/>
              <a:ext cx="21541" cy="21322"/>
            </a:xfrm>
            <a:custGeom>
              <a:rect b="b" l="l" r="r" t="t"/>
              <a:pathLst>
                <a:path extrusionOk="0" h="486" w="491">
                  <a:moveTo>
                    <a:pt x="245" y="0"/>
                  </a:moveTo>
                  <a:cubicBezTo>
                    <a:pt x="110" y="0"/>
                    <a:pt x="1" y="110"/>
                    <a:pt x="1" y="245"/>
                  </a:cubicBezTo>
                  <a:cubicBezTo>
                    <a:pt x="1" y="377"/>
                    <a:pt x="110" y="486"/>
                    <a:pt x="245" y="486"/>
                  </a:cubicBezTo>
                  <a:cubicBezTo>
                    <a:pt x="381" y="486"/>
                    <a:pt x="490" y="377"/>
                    <a:pt x="490" y="245"/>
                  </a:cubicBezTo>
                  <a:cubicBezTo>
                    <a:pt x="490" y="110"/>
                    <a:pt x="381" y="0"/>
                    <a:pt x="245"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 name="Google Shape;162;p1"/>
            <p:cNvSpPr/>
            <p:nvPr/>
          </p:nvSpPr>
          <p:spPr>
            <a:xfrm>
              <a:off x="4916447" y="2115949"/>
              <a:ext cx="2589355" cy="652691"/>
            </a:xfrm>
            <a:custGeom>
              <a:rect b="b" l="l" r="r" t="t"/>
              <a:pathLst>
                <a:path extrusionOk="0" h="14877" w="59020">
                  <a:moveTo>
                    <a:pt x="33314" y="1"/>
                  </a:moveTo>
                  <a:cubicBezTo>
                    <a:pt x="32852" y="1"/>
                    <a:pt x="32390" y="48"/>
                    <a:pt x="31929" y="142"/>
                  </a:cubicBezTo>
                  <a:cubicBezTo>
                    <a:pt x="31261" y="285"/>
                    <a:pt x="30614" y="535"/>
                    <a:pt x="30011" y="870"/>
                  </a:cubicBezTo>
                  <a:cubicBezTo>
                    <a:pt x="28805" y="1557"/>
                    <a:pt x="27847" y="2558"/>
                    <a:pt x="27061" y="3619"/>
                  </a:cubicBezTo>
                  <a:cubicBezTo>
                    <a:pt x="26266" y="4682"/>
                    <a:pt x="25628" y="5818"/>
                    <a:pt x="25007" y="6927"/>
                  </a:cubicBezTo>
                  <a:cubicBezTo>
                    <a:pt x="24400" y="8042"/>
                    <a:pt x="23766" y="9104"/>
                    <a:pt x="23067" y="10096"/>
                  </a:cubicBezTo>
                  <a:cubicBezTo>
                    <a:pt x="22363" y="11084"/>
                    <a:pt x="21607" y="12006"/>
                    <a:pt x="20741" y="12766"/>
                  </a:cubicBezTo>
                  <a:cubicBezTo>
                    <a:pt x="19881" y="13518"/>
                    <a:pt x="18915" y="14130"/>
                    <a:pt x="17867" y="14392"/>
                  </a:cubicBezTo>
                  <a:cubicBezTo>
                    <a:pt x="17609" y="14475"/>
                    <a:pt x="17342" y="14505"/>
                    <a:pt x="17084" y="14545"/>
                  </a:cubicBezTo>
                  <a:cubicBezTo>
                    <a:pt x="16953" y="14571"/>
                    <a:pt x="16818" y="14563"/>
                    <a:pt x="16687" y="14567"/>
                  </a:cubicBezTo>
                  <a:cubicBezTo>
                    <a:pt x="16581" y="14571"/>
                    <a:pt x="16475" y="14577"/>
                    <a:pt x="16371" y="14577"/>
                  </a:cubicBezTo>
                  <a:cubicBezTo>
                    <a:pt x="16346" y="14577"/>
                    <a:pt x="16322" y="14576"/>
                    <a:pt x="16298" y="14576"/>
                  </a:cubicBezTo>
                  <a:cubicBezTo>
                    <a:pt x="15773" y="14554"/>
                    <a:pt x="15267" y="14453"/>
                    <a:pt x="14781" y="14305"/>
                  </a:cubicBezTo>
                  <a:cubicBezTo>
                    <a:pt x="13811" y="13995"/>
                    <a:pt x="12950" y="13483"/>
                    <a:pt x="12155" y="12950"/>
                  </a:cubicBezTo>
                  <a:cubicBezTo>
                    <a:pt x="11364" y="12417"/>
                    <a:pt x="10630" y="11853"/>
                    <a:pt x="9908" y="11342"/>
                  </a:cubicBezTo>
                  <a:cubicBezTo>
                    <a:pt x="9188" y="10830"/>
                    <a:pt x="8466" y="10368"/>
                    <a:pt x="7723" y="10048"/>
                  </a:cubicBezTo>
                  <a:cubicBezTo>
                    <a:pt x="6989" y="9725"/>
                    <a:pt x="6247" y="9523"/>
                    <a:pt x="5533" y="9458"/>
                  </a:cubicBezTo>
                  <a:cubicBezTo>
                    <a:pt x="5331" y="9439"/>
                    <a:pt x="5131" y="9430"/>
                    <a:pt x="4936" y="9430"/>
                  </a:cubicBezTo>
                  <a:cubicBezTo>
                    <a:pt x="4448" y="9430"/>
                    <a:pt x="3985" y="9489"/>
                    <a:pt x="3567" y="9611"/>
                  </a:cubicBezTo>
                  <a:cubicBezTo>
                    <a:pt x="3419" y="9642"/>
                    <a:pt x="3284" y="9712"/>
                    <a:pt x="3143" y="9755"/>
                  </a:cubicBezTo>
                  <a:cubicBezTo>
                    <a:pt x="3008" y="9812"/>
                    <a:pt x="2868" y="9847"/>
                    <a:pt x="2750" y="9922"/>
                  </a:cubicBezTo>
                  <a:cubicBezTo>
                    <a:pt x="2510" y="10057"/>
                    <a:pt x="2261" y="10158"/>
                    <a:pt x="2068" y="10319"/>
                  </a:cubicBezTo>
                  <a:cubicBezTo>
                    <a:pt x="1644" y="10590"/>
                    <a:pt x="1334" y="10909"/>
                    <a:pt x="1055" y="11167"/>
                  </a:cubicBezTo>
                  <a:cubicBezTo>
                    <a:pt x="932" y="11316"/>
                    <a:pt x="814" y="11447"/>
                    <a:pt x="709" y="11569"/>
                  </a:cubicBezTo>
                  <a:cubicBezTo>
                    <a:pt x="609" y="11695"/>
                    <a:pt x="508" y="11800"/>
                    <a:pt x="438" y="11915"/>
                  </a:cubicBezTo>
                  <a:cubicBezTo>
                    <a:pt x="294" y="12129"/>
                    <a:pt x="184" y="12290"/>
                    <a:pt x="111" y="12403"/>
                  </a:cubicBezTo>
                  <a:cubicBezTo>
                    <a:pt x="36" y="12518"/>
                    <a:pt x="1" y="12574"/>
                    <a:pt x="6" y="12579"/>
                  </a:cubicBezTo>
                  <a:cubicBezTo>
                    <a:pt x="6" y="12579"/>
                    <a:pt x="6" y="12579"/>
                    <a:pt x="7" y="12579"/>
                  </a:cubicBezTo>
                  <a:cubicBezTo>
                    <a:pt x="14" y="12579"/>
                    <a:pt x="61" y="12526"/>
                    <a:pt x="137" y="12425"/>
                  </a:cubicBezTo>
                  <a:cubicBezTo>
                    <a:pt x="220" y="12316"/>
                    <a:pt x="337" y="12159"/>
                    <a:pt x="495" y="11958"/>
                  </a:cubicBezTo>
                  <a:cubicBezTo>
                    <a:pt x="569" y="11849"/>
                    <a:pt x="670" y="11744"/>
                    <a:pt x="779" y="11626"/>
                  </a:cubicBezTo>
                  <a:cubicBezTo>
                    <a:pt x="884" y="11508"/>
                    <a:pt x="1002" y="11381"/>
                    <a:pt x="1128" y="11241"/>
                  </a:cubicBezTo>
                  <a:cubicBezTo>
                    <a:pt x="1413" y="10992"/>
                    <a:pt x="1723" y="10691"/>
                    <a:pt x="2143" y="10433"/>
                  </a:cubicBezTo>
                  <a:cubicBezTo>
                    <a:pt x="2334" y="10280"/>
                    <a:pt x="2580" y="10188"/>
                    <a:pt x="2816" y="10057"/>
                  </a:cubicBezTo>
                  <a:cubicBezTo>
                    <a:pt x="2929" y="9991"/>
                    <a:pt x="3069" y="9961"/>
                    <a:pt x="3200" y="9908"/>
                  </a:cubicBezTo>
                  <a:cubicBezTo>
                    <a:pt x="3336" y="9864"/>
                    <a:pt x="3462" y="9799"/>
                    <a:pt x="3611" y="9773"/>
                  </a:cubicBezTo>
                  <a:cubicBezTo>
                    <a:pt x="3999" y="9668"/>
                    <a:pt x="4425" y="9617"/>
                    <a:pt x="4875" y="9617"/>
                  </a:cubicBezTo>
                  <a:cubicBezTo>
                    <a:pt x="5085" y="9617"/>
                    <a:pt x="5299" y="9628"/>
                    <a:pt x="5517" y="9650"/>
                  </a:cubicBezTo>
                  <a:cubicBezTo>
                    <a:pt x="6198" y="9725"/>
                    <a:pt x="6919" y="9930"/>
                    <a:pt x="7636" y="10253"/>
                  </a:cubicBezTo>
                  <a:cubicBezTo>
                    <a:pt x="8353" y="10572"/>
                    <a:pt x="9052" y="11027"/>
                    <a:pt x="9764" y="11542"/>
                  </a:cubicBezTo>
                  <a:cubicBezTo>
                    <a:pt x="10477" y="12058"/>
                    <a:pt x="11207" y="12627"/>
                    <a:pt x="12006" y="13177"/>
                  </a:cubicBezTo>
                  <a:cubicBezTo>
                    <a:pt x="12806" y="13719"/>
                    <a:pt x="13684" y="14253"/>
                    <a:pt x="14694" y="14580"/>
                  </a:cubicBezTo>
                  <a:cubicBezTo>
                    <a:pt x="15200" y="14737"/>
                    <a:pt x="15733" y="14851"/>
                    <a:pt x="16284" y="14872"/>
                  </a:cubicBezTo>
                  <a:cubicBezTo>
                    <a:pt x="16326" y="14875"/>
                    <a:pt x="16369" y="14876"/>
                    <a:pt x="16412" y="14876"/>
                  </a:cubicBezTo>
                  <a:cubicBezTo>
                    <a:pt x="16507" y="14876"/>
                    <a:pt x="16603" y="14871"/>
                    <a:pt x="16699" y="14868"/>
                  </a:cubicBezTo>
                  <a:cubicBezTo>
                    <a:pt x="16835" y="14864"/>
                    <a:pt x="16975" y="14872"/>
                    <a:pt x="17115" y="14846"/>
                  </a:cubicBezTo>
                  <a:cubicBezTo>
                    <a:pt x="17390" y="14807"/>
                    <a:pt x="17674" y="14777"/>
                    <a:pt x="17945" y="14689"/>
                  </a:cubicBezTo>
                  <a:cubicBezTo>
                    <a:pt x="18500" y="14563"/>
                    <a:pt x="19025" y="14318"/>
                    <a:pt x="19531" y="14039"/>
                  </a:cubicBezTo>
                  <a:cubicBezTo>
                    <a:pt x="19781" y="13885"/>
                    <a:pt x="20033" y="13741"/>
                    <a:pt x="20265" y="13557"/>
                  </a:cubicBezTo>
                  <a:cubicBezTo>
                    <a:pt x="20505" y="13391"/>
                    <a:pt x="20729" y="13200"/>
                    <a:pt x="20956" y="13007"/>
                  </a:cubicBezTo>
                  <a:cubicBezTo>
                    <a:pt x="21852" y="12229"/>
                    <a:pt x="22625" y="11290"/>
                    <a:pt x="23343" y="10293"/>
                  </a:cubicBezTo>
                  <a:cubicBezTo>
                    <a:pt x="24051" y="9287"/>
                    <a:pt x="24697" y="8208"/>
                    <a:pt x="25309" y="7094"/>
                  </a:cubicBezTo>
                  <a:cubicBezTo>
                    <a:pt x="25929" y="5989"/>
                    <a:pt x="26562" y="4865"/>
                    <a:pt x="27341" y="3825"/>
                  </a:cubicBezTo>
                  <a:cubicBezTo>
                    <a:pt x="28109" y="2790"/>
                    <a:pt x="29041" y="1828"/>
                    <a:pt x="30186" y="1177"/>
                  </a:cubicBezTo>
                  <a:cubicBezTo>
                    <a:pt x="30754" y="854"/>
                    <a:pt x="31370" y="622"/>
                    <a:pt x="32004" y="487"/>
                  </a:cubicBezTo>
                  <a:cubicBezTo>
                    <a:pt x="32439" y="396"/>
                    <a:pt x="32886" y="349"/>
                    <a:pt x="33328" y="349"/>
                  </a:cubicBezTo>
                  <a:cubicBezTo>
                    <a:pt x="33526" y="349"/>
                    <a:pt x="33723" y="358"/>
                    <a:pt x="33918" y="377"/>
                  </a:cubicBezTo>
                  <a:cubicBezTo>
                    <a:pt x="34551" y="438"/>
                    <a:pt x="35163" y="622"/>
                    <a:pt x="35719" y="906"/>
                  </a:cubicBezTo>
                  <a:cubicBezTo>
                    <a:pt x="36278" y="1185"/>
                    <a:pt x="36780" y="1566"/>
                    <a:pt x="37234" y="1990"/>
                  </a:cubicBezTo>
                  <a:cubicBezTo>
                    <a:pt x="38139" y="2851"/>
                    <a:pt x="38847" y="3873"/>
                    <a:pt x="39495" y="4900"/>
                  </a:cubicBezTo>
                  <a:cubicBezTo>
                    <a:pt x="40136" y="5931"/>
                    <a:pt x="40713" y="6980"/>
                    <a:pt x="41334" y="7976"/>
                  </a:cubicBezTo>
                  <a:cubicBezTo>
                    <a:pt x="41972" y="8956"/>
                    <a:pt x="42527" y="9934"/>
                    <a:pt x="43065" y="10905"/>
                  </a:cubicBezTo>
                  <a:cubicBezTo>
                    <a:pt x="43331" y="11385"/>
                    <a:pt x="43611" y="11862"/>
                    <a:pt x="43921" y="12312"/>
                  </a:cubicBezTo>
                  <a:cubicBezTo>
                    <a:pt x="44231" y="12762"/>
                    <a:pt x="44608" y="13168"/>
                    <a:pt x="45044" y="13483"/>
                  </a:cubicBezTo>
                  <a:cubicBezTo>
                    <a:pt x="45481" y="13797"/>
                    <a:pt x="45984" y="14007"/>
                    <a:pt x="46482" y="14117"/>
                  </a:cubicBezTo>
                  <a:cubicBezTo>
                    <a:pt x="46984" y="14243"/>
                    <a:pt x="47482" y="14279"/>
                    <a:pt x="47972" y="14301"/>
                  </a:cubicBezTo>
                  <a:cubicBezTo>
                    <a:pt x="48081" y="14306"/>
                    <a:pt x="48190" y="14309"/>
                    <a:pt x="48298" y="14309"/>
                  </a:cubicBezTo>
                  <a:cubicBezTo>
                    <a:pt x="49159" y="14309"/>
                    <a:pt x="49997" y="14144"/>
                    <a:pt x="50734" y="13837"/>
                  </a:cubicBezTo>
                  <a:cubicBezTo>
                    <a:pt x="51153" y="13666"/>
                    <a:pt x="51534" y="13444"/>
                    <a:pt x="51888" y="13208"/>
                  </a:cubicBezTo>
                  <a:cubicBezTo>
                    <a:pt x="52233" y="12958"/>
                    <a:pt x="52561" y="12696"/>
                    <a:pt x="52845" y="12417"/>
                  </a:cubicBezTo>
                  <a:cubicBezTo>
                    <a:pt x="53430" y="11857"/>
                    <a:pt x="53898" y="11263"/>
                    <a:pt x="54322" y="10703"/>
                  </a:cubicBezTo>
                  <a:cubicBezTo>
                    <a:pt x="55157" y="9572"/>
                    <a:pt x="55825" y="8567"/>
                    <a:pt x="56494" y="7845"/>
                  </a:cubicBezTo>
                  <a:cubicBezTo>
                    <a:pt x="57150" y="7120"/>
                    <a:pt x="57801" y="6697"/>
                    <a:pt x="58273" y="6495"/>
                  </a:cubicBezTo>
                  <a:cubicBezTo>
                    <a:pt x="58509" y="6399"/>
                    <a:pt x="58697" y="6334"/>
                    <a:pt x="58828" y="6308"/>
                  </a:cubicBezTo>
                  <a:cubicBezTo>
                    <a:pt x="58955" y="6272"/>
                    <a:pt x="59020" y="6251"/>
                    <a:pt x="59020" y="6242"/>
                  </a:cubicBezTo>
                  <a:cubicBezTo>
                    <a:pt x="59019" y="6241"/>
                    <a:pt x="59017" y="6241"/>
                    <a:pt x="59013" y="6241"/>
                  </a:cubicBezTo>
                  <a:cubicBezTo>
                    <a:pt x="58993" y="6241"/>
                    <a:pt x="58929" y="6250"/>
                    <a:pt x="58819" y="6272"/>
                  </a:cubicBezTo>
                  <a:cubicBezTo>
                    <a:pt x="58683" y="6290"/>
                    <a:pt x="58491" y="6342"/>
                    <a:pt x="58247" y="6429"/>
                  </a:cubicBezTo>
                  <a:cubicBezTo>
                    <a:pt x="57757" y="6613"/>
                    <a:pt x="57075" y="7028"/>
                    <a:pt x="56393" y="7754"/>
                  </a:cubicBezTo>
                  <a:cubicBezTo>
                    <a:pt x="55699" y="8470"/>
                    <a:pt x="55012" y="9476"/>
                    <a:pt x="54165" y="10586"/>
                  </a:cubicBezTo>
                  <a:cubicBezTo>
                    <a:pt x="53737" y="11136"/>
                    <a:pt x="53269" y="11718"/>
                    <a:pt x="52692" y="12256"/>
                  </a:cubicBezTo>
                  <a:cubicBezTo>
                    <a:pt x="52408" y="12526"/>
                    <a:pt x="52089" y="12775"/>
                    <a:pt x="51752" y="13011"/>
                  </a:cubicBezTo>
                  <a:cubicBezTo>
                    <a:pt x="51407" y="13238"/>
                    <a:pt x="51040" y="13448"/>
                    <a:pt x="50638" y="13610"/>
                  </a:cubicBezTo>
                  <a:cubicBezTo>
                    <a:pt x="49935" y="13890"/>
                    <a:pt x="49147" y="14042"/>
                    <a:pt x="48323" y="14042"/>
                  </a:cubicBezTo>
                  <a:cubicBezTo>
                    <a:pt x="48210" y="14042"/>
                    <a:pt x="48095" y="14039"/>
                    <a:pt x="47981" y="14033"/>
                  </a:cubicBezTo>
                  <a:cubicBezTo>
                    <a:pt x="47509" y="14007"/>
                    <a:pt x="47024" y="13968"/>
                    <a:pt x="46552" y="13841"/>
                  </a:cubicBezTo>
                  <a:cubicBezTo>
                    <a:pt x="46076" y="13737"/>
                    <a:pt x="45617" y="13540"/>
                    <a:pt x="45215" y="13247"/>
                  </a:cubicBezTo>
                  <a:cubicBezTo>
                    <a:pt x="44393" y="12666"/>
                    <a:pt x="43868" y="11709"/>
                    <a:pt x="43331" y="10752"/>
                  </a:cubicBezTo>
                  <a:cubicBezTo>
                    <a:pt x="42807" y="9786"/>
                    <a:pt x="42238" y="8785"/>
                    <a:pt x="41609" y="7802"/>
                  </a:cubicBezTo>
                  <a:cubicBezTo>
                    <a:pt x="40998" y="6818"/>
                    <a:pt x="40425" y="5765"/>
                    <a:pt x="39778" y="4725"/>
                  </a:cubicBezTo>
                  <a:cubicBezTo>
                    <a:pt x="39127" y="3686"/>
                    <a:pt x="38410" y="2637"/>
                    <a:pt x="37470" y="1741"/>
                  </a:cubicBezTo>
                  <a:cubicBezTo>
                    <a:pt x="36998" y="1299"/>
                    <a:pt x="36470" y="897"/>
                    <a:pt x="35876" y="596"/>
                  </a:cubicBezTo>
                  <a:cubicBezTo>
                    <a:pt x="35281" y="294"/>
                    <a:pt x="34630" y="93"/>
                    <a:pt x="33953" y="31"/>
                  </a:cubicBezTo>
                  <a:cubicBezTo>
                    <a:pt x="33740" y="11"/>
                    <a:pt x="33527" y="1"/>
                    <a:pt x="33314"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 name="Google Shape;163;p1"/>
            <p:cNvSpPr/>
            <p:nvPr/>
          </p:nvSpPr>
          <p:spPr>
            <a:xfrm>
              <a:off x="5106104" y="1442255"/>
              <a:ext cx="527304" cy="29395"/>
            </a:xfrm>
            <a:custGeom>
              <a:rect b="b" l="l" r="r" t="t"/>
              <a:pathLst>
                <a:path extrusionOk="0" h="670" w="12019">
                  <a:moveTo>
                    <a:pt x="0" y="1"/>
                  </a:moveTo>
                  <a:lnTo>
                    <a:pt x="0" y="669"/>
                  </a:lnTo>
                  <a:lnTo>
                    <a:pt x="12019" y="669"/>
                  </a:lnTo>
                  <a:lnTo>
                    <a:pt x="12019"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 name="Google Shape;164;p1"/>
            <p:cNvSpPr/>
            <p:nvPr/>
          </p:nvSpPr>
          <p:spPr>
            <a:xfrm>
              <a:off x="5106104" y="1510870"/>
              <a:ext cx="260603" cy="29395"/>
            </a:xfrm>
            <a:custGeom>
              <a:rect b="b" l="l" r="r" t="t"/>
              <a:pathLst>
                <a:path extrusionOk="0" h="670" w="5940">
                  <a:moveTo>
                    <a:pt x="0" y="1"/>
                  </a:moveTo>
                  <a:lnTo>
                    <a:pt x="0" y="670"/>
                  </a:lnTo>
                  <a:lnTo>
                    <a:pt x="5940" y="670"/>
                  </a:lnTo>
                  <a:lnTo>
                    <a:pt x="5940"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 name="Google Shape;165;p1"/>
            <p:cNvSpPr/>
            <p:nvPr/>
          </p:nvSpPr>
          <p:spPr>
            <a:xfrm>
              <a:off x="4741999" y="986350"/>
              <a:ext cx="3028454" cy="191920"/>
            </a:xfrm>
            <a:custGeom>
              <a:rect b="b" l="l" r="r" t="t"/>
              <a:pathLst>
                <a:path extrusionOk="0" h="4375" w="69001">
                  <a:moveTo>
                    <a:pt x="79" y="0"/>
                  </a:moveTo>
                  <a:cubicBezTo>
                    <a:pt x="35" y="0"/>
                    <a:pt x="1" y="36"/>
                    <a:pt x="1" y="79"/>
                  </a:cubicBezTo>
                  <a:lnTo>
                    <a:pt x="1" y="4375"/>
                  </a:lnTo>
                  <a:lnTo>
                    <a:pt x="69000" y="4375"/>
                  </a:lnTo>
                  <a:lnTo>
                    <a:pt x="69000" y="79"/>
                  </a:lnTo>
                  <a:cubicBezTo>
                    <a:pt x="69000" y="36"/>
                    <a:pt x="68966" y="0"/>
                    <a:pt x="68922"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 name="Google Shape;166;p1"/>
            <p:cNvSpPr/>
            <p:nvPr/>
          </p:nvSpPr>
          <p:spPr>
            <a:xfrm>
              <a:off x="4857439" y="1065308"/>
              <a:ext cx="41460" cy="41284"/>
            </a:xfrm>
            <a:custGeom>
              <a:rect b="b" l="l" r="r" t="t"/>
              <a:pathLst>
                <a:path extrusionOk="0" h="941" w="945">
                  <a:moveTo>
                    <a:pt x="472" y="1"/>
                  </a:moveTo>
                  <a:cubicBezTo>
                    <a:pt x="214" y="1"/>
                    <a:pt x="0" y="211"/>
                    <a:pt x="0" y="473"/>
                  </a:cubicBezTo>
                  <a:cubicBezTo>
                    <a:pt x="0" y="731"/>
                    <a:pt x="214" y="941"/>
                    <a:pt x="472" y="941"/>
                  </a:cubicBezTo>
                  <a:cubicBezTo>
                    <a:pt x="734" y="941"/>
                    <a:pt x="944" y="731"/>
                    <a:pt x="944" y="473"/>
                  </a:cubicBezTo>
                  <a:cubicBezTo>
                    <a:pt x="944" y="211"/>
                    <a:pt x="734" y="1"/>
                    <a:pt x="472"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 name="Google Shape;167;p1"/>
            <p:cNvSpPr/>
            <p:nvPr/>
          </p:nvSpPr>
          <p:spPr>
            <a:xfrm>
              <a:off x="4947727" y="1065308"/>
              <a:ext cx="41240" cy="41284"/>
            </a:xfrm>
            <a:custGeom>
              <a:rect b="b" l="l" r="r" t="t"/>
              <a:pathLst>
                <a:path extrusionOk="0" h="941" w="940">
                  <a:moveTo>
                    <a:pt x="468" y="1"/>
                  </a:moveTo>
                  <a:cubicBezTo>
                    <a:pt x="211" y="1"/>
                    <a:pt x="1" y="211"/>
                    <a:pt x="1" y="473"/>
                  </a:cubicBezTo>
                  <a:cubicBezTo>
                    <a:pt x="1" y="731"/>
                    <a:pt x="211" y="941"/>
                    <a:pt x="468" y="941"/>
                  </a:cubicBezTo>
                  <a:cubicBezTo>
                    <a:pt x="730" y="941"/>
                    <a:pt x="940" y="731"/>
                    <a:pt x="940" y="473"/>
                  </a:cubicBezTo>
                  <a:cubicBezTo>
                    <a:pt x="940" y="211"/>
                    <a:pt x="730" y="1"/>
                    <a:pt x="468"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 name="Google Shape;168;p1"/>
            <p:cNvSpPr/>
            <p:nvPr/>
          </p:nvSpPr>
          <p:spPr>
            <a:xfrm>
              <a:off x="5037840" y="1065308"/>
              <a:ext cx="41284" cy="41284"/>
            </a:xfrm>
            <a:custGeom>
              <a:rect b="b" l="l" r="r" t="t"/>
              <a:pathLst>
                <a:path extrusionOk="0" h="941" w="941">
                  <a:moveTo>
                    <a:pt x="468" y="1"/>
                  </a:moveTo>
                  <a:cubicBezTo>
                    <a:pt x="210" y="1"/>
                    <a:pt x="1" y="211"/>
                    <a:pt x="1" y="473"/>
                  </a:cubicBezTo>
                  <a:cubicBezTo>
                    <a:pt x="1" y="731"/>
                    <a:pt x="210" y="941"/>
                    <a:pt x="468" y="941"/>
                  </a:cubicBezTo>
                  <a:cubicBezTo>
                    <a:pt x="731" y="941"/>
                    <a:pt x="940" y="731"/>
                    <a:pt x="940" y="473"/>
                  </a:cubicBezTo>
                  <a:cubicBezTo>
                    <a:pt x="940" y="211"/>
                    <a:pt x="731" y="1"/>
                    <a:pt x="468"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 name="Google Shape;169;p1"/>
            <p:cNvSpPr/>
            <p:nvPr/>
          </p:nvSpPr>
          <p:spPr>
            <a:xfrm>
              <a:off x="5988347" y="1835302"/>
              <a:ext cx="75197" cy="75197"/>
            </a:xfrm>
            <a:custGeom>
              <a:rect b="b" l="l" r="r" t="t"/>
              <a:pathLst>
                <a:path extrusionOk="0" h="1714" w="1714">
                  <a:moveTo>
                    <a:pt x="857" y="57"/>
                  </a:moveTo>
                  <a:cubicBezTo>
                    <a:pt x="1299" y="57"/>
                    <a:pt x="1662" y="415"/>
                    <a:pt x="1662" y="857"/>
                  </a:cubicBezTo>
                  <a:cubicBezTo>
                    <a:pt x="1662" y="1299"/>
                    <a:pt x="1299" y="1661"/>
                    <a:pt x="857" y="1661"/>
                  </a:cubicBezTo>
                  <a:cubicBezTo>
                    <a:pt x="415" y="1661"/>
                    <a:pt x="57" y="1299"/>
                    <a:pt x="57" y="857"/>
                  </a:cubicBezTo>
                  <a:cubicBezTo>
                    <a:pt x="57" y="415"/>
                    <a:pt x="415" y="57"/>
                    <a:pt x="857" y="57"/>
                  </a:cubicBezTo>
                  <a:close/>
                  <a:moveTo>
                    <a:pt x="857" y="0"/>
                  </a:moveTo>
                  <a:cubicBezTo>
                    <a:pt x="385" y="0"/>
                    <a:pt x="0" y="385"/>
                    <a:pt x="0" y="857"/>
                  </a:cubicBezTo>
                  <a:cubicBezTo>
                    <a:pt x="0" y="1333"/>
                    <a:pt x="385" y="1714"/>
                    <a:pt x="857" y="1714"/>
                  </a:cubicBezTo>
                  <a:cubicBezTo>
                    <a:pt x="1329" y="1714"/>
                    <a:pt x="1714" y="1333"/>
                    <a:pt x="1714" y="857"/>
                  </a:cubicBezTo>
                  <a:cubicBezTo>
                    <a:pt x="1714" y="385"/>
                    <a:pt x="1329" y="0"/>
                    <a:pt x="85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70" name="Google Shape;170;p1"/>
          <p:cNvSpPr/>
          <p:nvPr/>
        </p:nvSpPr>
        <p:spPr>
          <a:xfrm>
            <a:off x="5989825" y="1384119"/>
            <a:ext cx="1241460" cy="348172"/>
          </a:xfrm>
          <a:custGeom>
            <a:rect b="b" l="l" r="r" t="t"/>
            <a:pathLst>
              <a:path extrusionOk="0" h="7936" w="28297">
                <a:moveTo>
                  <a:pt x="722" y="0"/>
                </a:moveTo>
                <a:cubicBezTo>
                  <a:pt x="324" y="0"/>
                  <a:pt x="0" y="323"/>
                  <a:pt x="0" y="725"/>
                </a:cubicBezTo>
                <a:lnTo>
                  <a:pt x="0" y="7211"/>
                </a:lnTo>
                <a:cubicBezTo>
                  <a:pt x="0" y="7613"/>
                  <a:pt x="324" y="7936"/>
                  <a:pt x="722" y="7936"/>
                </a:cubicBezTo>
                <a:lnTo>
                  <a:pt x="27576" y="7936"/>
                </a:lnTo>
                <a:cubicBezTo>
                  <a:pt x="27973" y="7936"/>
                  <a:pt x="28296" y="7613"/>
                  <a:pt x="28296" y="7211"/>
                </a:cubicBezTo>
                <a:lnTo>
                  <a:pt x="28296" y="725"/>
                </a:lnTo>
                <a:cubicBezTo>
                  <a:pt x="28296" y="323"/>
                  <a:pt x="27973" y="0"/>
                  <a:pt x="2757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71" name="Google Shape;171;p1"/>
          <p:cNvGrpSpPr/>
          <p:nvPr/>
        </p:nvGrpSpPr>
        <p:grpSpPr>
          <a:xfrm>
            <a:off x="3551493" y="2697040"/>
            <a:ext cx="1286978" cy="391497"/>
            <a:chOff x="3551493" y="2562740"/>
            <a:chExt cx="1286978" cy="391497"/>
          </a:xfrm>
        </p:grpSpPr>
        <p:sp>
          <p:nvSpPr>
            <p:cNvPr id="172" name="Google Shape;172;p1"/>
            <p:cNvSpPr/>
            <p:nvPr/>
          </p:nvSpPr>
          <p:spPr>
            <a:xfrm>
              <a:off x="3597011" y="2562740"/>
              <a:ext cx="1241460" cy="348172"/>
            </a:xfrm>
            <a:custGeom>
              <a:rect b="b" l="l" r="r" t="t"/>
              <a:pathLst>
                <a:path extrusionOk="0" h="7936" w="28297">
                  <a:moveTo>
                    <a:pt x="722" y="0"/>
                  </a:moveTo>
                  <a:cubicBezTo>
                    <a:pt x="324" y="0"/>
                    <a:pt x="0" y="323"/>
                    <a:pt x="0" y="725"/>
                  </a:cubicBezTo>
                  <a:lnTo>
                    <a:pt x="0" y="7211"/>
                  </a:lnTo>
                  <a:cubicBezTo>
                    <a:pt x="0" y="7613"/>
                    <a:pt x="324" y="7936"/>
                    <a:pt x="722" y="7936"/>
                  </a:cubicBezTo>
                  <a:lnTo>
                    <a:pt x="27576" y="7936"/>
                  </a:lnTo>
                  <a:cubicBezTo>
                    <a:pt x="27973" y="7936"/>
                    <a:pt x="28296" y="7613"/>
                    <a:pt x="28296" y="7211"/>
                  </a:cubicBezTo>
                  <a:lnTo>
                    <a:pt x="28296" y="725"/>
                  </a:lnTo>
                  <a:cubicBezTo>
                    <a:pt x="28296" y="323"/>
                    <a:pt x="27973" y="0"/>
                    <a:pt x="27576"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 name="Google Shape;173;p1"/>
            <p:cNvSpPr/>
            <p:nvPr/>
          </p:nvSpPr>
          <p:spPr>
            <a:xfrm>
              <a:off x="3551493" y="2606065"/>
              <a:ext cx="1241460" cy="348172"/>
            </a:xfrm>
            <a:custGeom>
              <a:rect b="b" l="l" r="r" t="t"/>
              <a:pathLst>
                <a:path extrusionOk="0" h="7936" w="28297">
                  <a:moveTo>
                    <a:pt x="722" y="0"/>
                  </a:moveTo>
                  <a:cubicBezTo>
                    <a:pt x="324" y="0"/>
                    <a:pt x="0" y="323"/>
                    <a:pt x="0" y="725"/>
                  </a:cubicBezTo>
                  <a:lnTo>
                    <a:pt x="0" y="7211"/>
                  </a:lnTo>
                  <a:cubicBezTo>
                    <a:pt x="0" y="7613"/>
                    <a:pt x="324" y="7936"/>
                    <a:pt x="722" y="7936"/>
                  </a:cubicBezTo>
                  <a:lnTo>
                    <a:pt x="27576" y="7936"/>
                  </a:lnTo>
                  <a:cubicBezTo>
                    <a:pt x="27973" y="7936"/>
                    <a:pt x="28296" y="7613"/>
                    <a:pt x="28296" y="7211"/>
                  </a:cubicBezTo>
                  <a:lnTo>
                    <a:pt x="28296" y="725"/>
                  </a:lnTo>
                  <a:cubicBezTo>
                    <a:pt x="28296" y="323"/>
                    <a:pt x="27973" y="0"/>
                    <a:pt x="27576" y="0"/>
                  </a:cubicBezTo>
                  <a:close/>
                </a:path>
              </a:pathLst>
            </a:cu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 name="Google Shape;174;p1"/>
            <p:cNvSpPr/>
            <p:nvPr/>
          </p:nvSpPr>
          <p:spPr>
            <a:xfrm>
              <a:off x="3714500" y="2671849"/>
              <a:ext cx="170313" cy="151404"/>
            </a:xfrm>
            <a:custGeom>
              <a:rect b="b" l="l" r="r" t="t"/>
              <a:pathLst>
                <a:path extrusionOk="0" h="3451" w="3882">
                  <a:moveTo>
                    <a:pt x="1942" y="1"/>
                  </a:moveTo>
                  <a:cubicBezTo>
                    <a:pt x="1436" y="1"/>
                    <a:pt x="935" y="222"/>
                    <a:pt x="595" y="646"/>
                  </a:cubicBezTo>
                  <a:cubicBezTo>
                    <a:pt x="1" y="1389"/>
                    <a:pt x="119" y="2473"/>
                    <a:pt x="862" y="3072"/>
                  </a:cubicBezTo>
                  <a:cubicBezTo>
                    <a:pt x="1180" y="3326"/>
                    <a:pt x="1561" y="3450"/>
                    <a:pt x="1940" y="3450"/>
                  </a:cubicBezTo>
                  <a:cubicBezTo>
                    <a:pt x="2445" y="3450"/>
                    <a:pt x="2945" y="3230"/>
                    <a:pt x="3288" y="2804"/>
                  </a:cubicBezTo>
                  <a:cubicBezTo>
                    <a:pt x="3881" y="2062"/>
                    <a:pt x="3764" y="974"/>
                    <a:pt x="3021" y="380"/>
                  </a:cubicBezTo>
                  <a:cubicBezTo>
                    <a:pt x="2703" y="125"/>
                    <a:pt x="2321" y="1"/>
                    <a:pt x="1942"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 name="Google Shape;175;p1"/>
            <p:cNvSpPr/>
            <p:nvPr/>
          </p:nvSpPr>
          <p:spPr>
            <a:xfrm>
              <a:off x="3756134" y="2721819"/>
              <a:ext cx="87087" cy="54928"/>
            </a:xfrm>
            <a:custGeom>
              <a:rect b="b" l="l" r="r" t="t"/>
              <a:pathLst>
                <a:path extrusionOk="0" h="1252" w="1985">
                  <a:moveTo>
                    <a:pt x="1959" y="0"/>
                  </a:moveTo>
                  <a:cubicBezTo>
                    <a:pt x="1912" y="0"/>
                    <a:pt x="1468" y="399"/>
                    <a:pt x="945" y="910"/>
                  </a:cubicBezTo>
                  <a:cubicBezTo>
                    <a:pt x="884" y="971"/>
                    <a:pt x="820" y="1032"/>
                    <a:pt x="760" y="1093"/>
                  </a:cubicBezTo>
                  <a:lnTo>
                    <a:pt x="760" y="1093"/>
                  </a:lnTo>
                  <a:cubicBezTo>
                    <a:pt x="365" y="708"/>
                    <a:pt x="61" y="432"/>
                    <a:pt x="25" y="432"/>
                  </a:cubicBezTo>
                  <a:cubicBezTo>
                    <a:pt x="23" y="432"/>
                    <a:pt x="22" y="432"/>
                    <a:pt x="22" y="433"/>
                  </a:cubicBezTo>
                  <a:cubicBezTo>
                    <a:pt x="1" y="451"/>
                    <a:pt x="302" y="783"/>
                    <a:pt x="721" y="1211"/>
                  </a:cubicBezTo>
                  <a:lnTo>
                    <a:pt x="761" y="1251"/>
                  </a:lnTo>
                  <a:lnTo>
                    <a:pt x="800" y="1211"/>
                  </a:lnTo>
                  <a:cubicBezTo>
                    <a:pt x="875" y="1141"/>
                    <a:pt x="949" y="1068"/>
                    <a:pt x="1028" y="993"/>
                  </a:cubicBezTo>
                  <a:cubicBezTo>
                    <a:pt x="1565" y="469"/>
                    <a:pt x="1984" y="23"/>
                    <a:pt x="1962" y="1"/>
                  </a:cubicBezTo>
                  <a:cubicBezTo>
                    <a:pt x="1962" y="0"/>
                    <a:pt x="1961" y="0"/>
                    <a:pt x="1959" y="0"/>
                  </a:cubicBezTo>
                  <a:close/>
                </a:path>
              </a:pathLst>
            </a:custGeom>
            <a:solidFill>
              <a:srgbClr val="B7B7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 name="Google Shape;176;p1"/>
            <p:cNvSpPr/>
            <p:nvPr/>
          </p:nvSpPr>
          <p:spPr>
            <a:xfrm>
              <a:off x="4012257" y="2708832"/>
              <a:ext cx="705031" cy="5001"/>
            </a:xfrm>
            <a:custGeom>
              <a:rect b="b" l="l" r="r" t="t"/>
              <a:pathLst>
                <a:path extrusionOk="0" h="114" w="16070">
                  <a:moveTo>
                    <a:pt x="8038" y="0"/>
                  </a:moveTo>
                  <a:cubicBezTo>
                    <a:pt x="3597" y="0"/>
                    <a:pt x="1" y="26"/>
                    <a:pt x="1" y="57"/>
                  </a:cubicBezTo>
                  <a:cubicBezTo>
                    <a:pt x="1" y="87"/>
                    <a:pt x="3597" y="113"/>
                    <a:pt x="8038" y="113"/>
                  </a:cubicBezTo>
                  <a:cubicBezTo>
                    <a:pt x="12473" y="113"/>
                    <a:pt x="16070" y="87"/>
                    <a:pt x="16070" y="57"/>
                  </a:cubicBezTo>
                  <a:cubicBezTo>
                    <a:pt x="16070" y="26"/>
                    <a:pt x="12473" y="0"/>
                    <a:pt x="8038"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 name="Google Shape;177;p1"/>
            <p:cNvSpPr/>
            <p:nvPr/>
          </p:nvSpPr>
          <p:spPr>
            <a:xfrm>
              <a:off x="4020505" y="2777623"/>
              <a:ext cx="407707" cy="5045"/>
            </a:xfrm>
            <a:custGeom>
              <a:rect b="b" l="l" r="r" t="t"/>
              <a:pathLst>
                <a:path extrusionOk="0" h="115" w="9293">
                  <a:moveTo>
                    <a:pt x="4647" y="0"/>
                  </a:moveTo>
                  <a:cubicBezTo>
                    <a:pt x="2081" y="0"/>
                    <a:pt x="0" y="26"/>
                    <a:pt x="0" y="58"/>
                  </a:cubicBezTo>
                  <a:cubicBezTo>
                    <a:pt x="0" y="88"/>
                    <a:pt x="2081" y="114"/>
                    <a:pt x="4647" y="114"/>
                  </a:cubicBezTo>
                  <a:cubicBezTo>
                    <a:pt x="7211" y="114"/>
                    <a:pt x="9292" y="88"/>
                    <a:pt x="9292" y="58"/>
                  </a:cubicBezTo>
                  <a:cubicBezTo>
                    <a:pt x="9292" y="26"/>
                    <a:pt x="7211" y="0"/>
                    <a:pt x="464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78" name="Google Shape;178;p1"/>
          <p:cNvSpPr txBox="1"/>
          <p:nvPr>
            <p:ph idx="1" type="subTitle"/>
          </p:nvPr>
        </p:nvSpPr>
        <p:spPr>
          <a:xfrm>
            <a:off x="833000" y="3299563"/>
            <a:ext cx="3326700" cy="321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 sz="1500"/>
              <a:t>Laasya Anantha Prasad</a:t>
            </a:r>
            <a:endParaRPr sz="1500"/>
          </a:p>
          <a:p>
            <a:pPr indent="0" lvl="0" marL="0" rtl="0" algn="l">
              <a:lnSpc>
                <a:spcPct val="100000"/>
              </a:lnSpc>
              <a:spcBef>
                <a:spcPts val="0"/>
              </a:spcBef>
              <a:spcAft>
                <a:spcPts val="0"/>
              </a:spcAft>
              <a:buSzPts val="1400"/>
              <a:buNone/>
            </a:pPr>
            <a:r>
              <a:rPr lang="en" sz="1500"/>
              <a:t>Krishna Venkatesh</a:t>
            </a:r>
            <a:endParaRPr sz="1500"/>
          </a:p>
          <a:p>
            <a:pPr indent="0" lvl="0" marL="0" rtl="0" algn="l">
              <a:lnSpc>
                <a:spcPct val="100000"/>
              </a:lnSpc>
              <a:spcBef>
                <a:spcPts val="0"/>
              </a:spcBef>
              <a:spcAft>
                <a:spcPts val="0"/>
              </a:spcAft>
              <a:buSzPts val="1400"/>
              <a:buNone/>
            </a:pPr>
            <a:r>
              <a:rPr lang="en" sz="1500"/>
              <a:t>Rakshak Kunchum</a:t>
            </a:r>
            <a:endParaRPr sz="1500"/>
          </a:p>
        </p:txBody>
      </p:sp>
      <p:sp>
        <p:nvSpPr>
          <p:cNvPr id="179" name="Google Shape;179;p1"/>
          <p:cNvSpPr txBox="1"/>
          <p:nvPr>
            <p:ph type="ctrTitle"/>
          </p:nvPr>
        </p:nvSpPr>
        <p:spPr>
          <a:xfrm>
            <a:off x="833000" y="1050513"/>
            <a:ext cx="3248400" cy="24195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600"/>
              <a:buNone/>
            </a:pPr>
            <a:r>
              <a:rPr lang="en" sz="4300"/>
              <a:t>LLM-FIne Tuned Financial Advisor</a:t>
            </a:r>
            <a:endParaRPr sz="4300"/>
          </a:p>
        </p:txBody>
      </p:sp>
      <p:grpSp>
        <p:nvGrpSpPr>
          <p:cNvPr id="180" name="Google Shape;180;p1"/>
          <p:cNvGrpSpPr/>
          <p:nvPr/>
        </p:nvGrpSpPr>
        <p:grpSpPr>
          <a:xfrm>
            <a:off x="5765433" y="3973585"/>
            <a:ext cx="203088" cy="412126"/>
            <a:chOff x="7764635" y="2404362"/>
            <a:chExt cx="353565" cy="717489"/>
          </a:xfrm>
        </p:grpSpPr>
        <p:sp>
          <p:nvSpPr>
            <p:cNvPr id="181" name="Google Shape;181;p1"/>
            <p:cNvSpPr/>
            <p:nvPr/>
          </p:nvSpPr>
          <p:spPr>
            <a:xfrm>
              <a:off x="7764635" y="2517069"/>
              <a:ext cx="238359" cy="604782"/>
            </a:xfrm>
            <a:custGeom>
              <a:rect b="b" l="l" r="r" t="t"/>
              <a:pathLst>
                <a:path extrusionOk="0" h="13785" w="5433">
                  <a:moveTo>
                    <a:pt x="1893" y="1"/>
                  </a:moveTo>
                  <a:lnTo>
                    <a:pt x="1875" y="9077"/>
                  </a:lnTo>
                  <a:lnTo>
                    <a:pt x="1" y="9073"/>
                  </a:lnTo>
                  <a:lnTo>
                    <a:pt x="1351" y="11429"/>
                  </a:lnTo>
                  <a:lnTo>
                    <a:pt x="2706" y="13784"/>
                  </a:lnTo>
                  <a:lnTo>
                    <a:pt x="4069" y="11433"/>
                  </a:lnTo>
                  <a:lnTo>
                    <a:pt x="5433" y="9081"/>
                  </a:lnTo>
                  <a:lnTo>
                    <a:pt x="3553" y="9081"/>
                  </a:lnTo>
                  <a:lnTo>
                    <a:pt x="3571" y="1"/>
                  </a:ln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 name="Google Shape;182;p1"/>
            <p:cNvSpPr/>
            <p:nvPr/>
          </p:nvSpPr>
          <p:spPr>
            <a:xfrm>
              <a:off x="7976141" y="2404362"/>
              <a:ext cx="142059" cy="360456"/>
            </a:xfrm>
            <a:custGeom>
              <a:rect b="b" l="l" r="r" t="t"/>
              <a:pathLst>
                <a:path extrusionOk="0" h="8216" w="3238">
                  <a:moveTo>
                    <a:pt x="1128" y="0"/>
                  </a:moveTo>
                  <a:lnTo>
                    <a:pt x="1118" y="5410"/>
                  </a:lnTo>
                  <a:lnTo>
                    <a:pt x="0" y="5410"/>
                  </a:lnTo>
                  <a:lnTo>
                    <a:pt x="804" y="6813"/>
                  </a:lnTo>
                  <a:lnTo>
                    <a:pt x="1612" y="8216"/>
                  </a:lnTo>
                  <a:lnTo>
                    <a:pt x="2425" y="6817"/>
                  </a:lnTo>
                  <a:lnTo>
                    <a:pt x="3238" y="5414"/>
                  </a:lnTo>
                  <a:lnTo>
                    <a:pt x="2120" y="5414"/>
                  </a:lnTo>
                  <a:lnTo>
                    <a:pt x="2128" y="0"/>
                  </a:ln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83" name="Google Shape;183;p1"/>
          <p:cNvSpPr/>
          <p:nvPr/>
        </p:nvSpPr>
        <p:spPr>
          <a:xfrm>
            <a:off x="4577856" y="957875"/>
            <a:ext cx="238359" cy="604739"/>
          </a:xfrm>
          <a:custGeom>
            <a:rect b="b" l="l" r="r" t="t"/>
            <a:pathLst>
              <a:path extrusionOk="0" h="13784" w="5433">
                <a:moveTo>
                  <a:pt x="2728" y="0"/>
                </a:moveTo>
                <a:lnTo>
                  <a:pt x="1364" y="2351"/>
                </a:lnTo>
                <a:lnTo>
                  <a:pt x="1" y="4698"/>
                </a:lnTo>
                <a:lnTo>
                  <a:pt x="1880" y="4702"/>
                </a:lnTo>
                <a:lnTo>
                  <a:pt x="1863" y="13779"/>
                </a:lnTo>
                <a:lnTo>
                  <a:pt x="3537" y="13783"/>
                </a:lnTo>
                <a:lnTo>
                  <a:pt x="3554" y="4706"/>
                </a:lnTo>
                <a:lnTo>
                  <a:pt x="5433" y="4711"/>
                </a:lnTo>
                <a:lnTo>
                  <a:pt x="5433" y="4711"/>
                </a:lnTo>
                <a:lnTo>
                  <a:pt x="4079" y="2356"/>
                </a:lnTo>
                <a:lnTo>
                  <a:pt x="2728" y="0"/>
                </a:ln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 name="Google Shape;184;p1"/>
          <p:cNvSpPr/>
          <p:nvPr/>
        </p:nvSpPr>
        <p:spPr>
          <a:xfrm>
            <a:off x="4437554" y="1301654"/>
            <a:ext cx="144253" cy="365414"/>
          </a:xfrm>
          <a:custGeom>
            <a:rect b="b" l="l" r="r" t="t"/>
            <a:pathLst>
              <a:path extrusionOk="0" h="8329" w="3288">
                <a:moveTo>
                  <a:pt x="1648" y="0"/>
                </a:moveTo>
                <a:lnTo>
                  <a:pt x="827" y="1420"/>
                </a:lnTo>
                <a:lnTo>
                  <a:pt x="0" y="2840"/>
                </a:lnTo>
                <a:lnTo>
                  <a:pt x="1137" y="2840"/>
                </a:lnTo>
                <a:lnTo>
                  <a:pt x="1123" y="8329"/>
                </a:lnTo>
                <a:lnTo>
                  <a:pt x="2138" y="8329"/>
                </a:lnTo>
                <a:lnTo>
                  <a:pt x="2150" y="2845"/>
                </a:lnTo>
                <a:lnTo>
                  <a:pt x="3287" y="2845"/>
                </a:lnTo>
                <a:lnTo>
                  <a:pt x="2465" y="1420"/>
                </a:lnTo>
                <a:lnTo>
                  <a:pt x="1648" y="0"/>
                </a:ln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85" name="Google Shape;185;p1"/>
          <p:cNvGrpSpPr/>
          <p:nvPr/>
        </p:nvGrpSpPr>
        <p:grpSpPr>
          <a:xfrm>
            <a:off x="8071692" y="3374463"/>
            <a:ext cx="777728" cy="1334382"/>
            <a:chOff x="7825967" y="3240163"/>
            <a:chExt cx="777728" cy="1334382"/>
          </a:xfrm>
        </p:grpSpPr>
        <p:sp>
          <p:nvSpPr>
            <p:cNvPr id="186" name="Google Shape;186;p1"/>
            <p:cNvSpPr/>
            <p:nvPr/>
          </p:nvSpPr>
          <p:spPr>
            <a:xfrm>
              <a:off x="7825967" y="3240163"/>
              <a:ext cx="777728" cy="1015297"/>
            </a:xfrm>
            <a:custGeom>
              <a:rect b="b" l="l" r="r" t="t"/>
              <a:pathLst>
                <a:path extrusionOk="0" h="23142" w="17727">
                  <a:moveTo>
                    <a:pt x="15489" y="1"/>
                  </a:moveTo>
                  <a:cubicBezTo>
                    <a:pt x="15432" y="1"/>
                    <a:pt x="15375" y="3"/>
                    <a:pt x="15318" y="7"/>
                  </a:cubicBezTo>
                  <a:cubicBezTo>
                    <a:pt x="14405" y="82"/>
                    <a:pt x="13593" y="649"/>
                    <a:pt x="13011" y="1357"/>
                  </a:cubicBezTo>
                  <a:cubicBezTo>
                    <a:pt x="12429" y="2065"/>
                    <a:pt x="12046" y="2908"/>
                    <a:pt x="11647" y="3735"/>
                  </a:cubicBezTo>
                  <a:cubicBezTo>
                    <a:pt x="11250" y="4556"/>
                    <a:pt x="10822" y="5387"/>
                    <a:pt x="10179" y="6042"/>
                  </a:cubicBezTo>
                  <a:cubicBezTo>
                    <a:pt x="10021" y="6204"/>
                    <a:pt x="9812" y="6362"/>
                    <a:pt x="9595" y="6362"/>
                  </a:cubicBezTo>
                  <a:cubicBezTo>
                    <a:pt x="9560" y="6362"/>
                    <a:pt x="9524" y="6358"/>
                    <a:pt x="9489" y="6349"/>
                  </a:cubicBezTo>
                  <a:cubicBezTo>
                    <a:pt x="9235" y="6278"/>
                    <a:pt x="9104" y="5994"/>
                    <a:pt x="9077" y="5732"/>
                  </a:cubicBezTo>
                  <a:cubicBezTo>
                    <a:pt x="9056" y="5470"/>
                    <a:pt x="9099" y="5203"/>
                    <a:pt x="9043" y="4950"/>
                  </a:cubicBezTo>
                  <a:cubicBezTo>
                    <a:pt x="8926" y="4449"/>
                    <a:pt x="8401" y="4138"/>
                    <a:pt x="7885" y="4138"/>
                  </a:cubicBezTo>
                  <a:cubicBezTo>
                    <a:pt x="7767" y="4138"/>
                    <a:pt x="7648" y="4155"/>
                    <a:pt x="7536" y="4189"/>
                  </a:cubicBezTo>
                  <a:cubicBezTo>
                    <a:pt x="6933" y="4373"/>
                    <a:pt x="6508" y="4937"/>
                    <a:pt x="6324" y="5540"/>
                  </a:cubicBezTo>
                  <a:cubicBezTo>
                    <a:pt x="6141" y="6143"/>
                    <a:pt x="6159" y="6785"/>
                    <a:pt x="6176" y="7414"/>
                  </a:cubicBezTo>
                  <a:cubicBezTo>
                    <a:pt x="6211" y="8590"/>
                    <a:pt x="6251" y="9762"/>
                    <a:pt x="6285" y="10937"/>
                  </a:cubicBezTo>
                  <a:cubicBezTo>
                    <a:pt x="6303" y="11567"/>
                    <a:pt x="6259" y="12322"/>
                    <a:pt x="5713" y="12636"/>
                  </a:cubicBezTo>
                  <a:cubicBezTo>
                    <a:pt x="5557" y="12727"/>
                    <a:pt x="5385" y="12764"/>
                    <a:pt x="5207" y="12764"/>
                  </a:cubicBezTo>
                  <a:cubicBezTo>
                    <a:pt x="4931" y="12764"/>
                    <a:pt x="4643" y="12674"/>
                    <a:pt x="4393" y="12554"/>
                  </a:cubicBezTo>
                  <a:cubicBezTo>
                    <a:pt x="3760" y="12248"/>
                    <a:pt x="3222" y="11763"/>
                    <a:pt x="2850" y="11168"/>
                  </a:cubicBezTo>
                  <a:cubicBezTo>
                    <a:pt x="2575" y="10722"/>
                    <a:pt x="2352" y="10181"/>
                    <a:pt x="1872" y="9971"/>
                  </a:cubicBezTo>
                  <a:cubicBezTo>
                    <a:pt x="1749" y="9918"/>
                    <a:pt x="1620" y="9893"/>
                    <a:pt x="1491" y="9893"/>
                  </a:cubicBezTo>
                  <a:cubicBezTo>
                    <a:pt x="1011" y="9893"/>
                    <a:pt x="525" y="10234"/>
                    <a:pt x="293" y="10679"/>
                  </a:cubicBezTo>
                  <a:cubicBezTo>
                    <a:pt x="1" y="11238"/>
                    <a:pt x="89" y="11908"/>
                    <a:pt x="84" y="12541"/>
                  </a:cubicBezTo>
                  <a:cubicBezTo>
                    <a:pt x="45" y="16339"/>
                    <a:pt x="897" y="20543"/>
                    <a:pt x="4253" y="22737"/>
                  </a:cubicBezTo>
                  <a:cubicBezTo>
                    <a:pt x="5087" y="23016"/>
                    <a:pt x="5896" y="23142"/>
                    <a:pt x="6699" y="23142"/>
                  </a:cubicBezTo>
                  <a:cubicBezTo>
                    <a:pt x="7856" y="23142"/>
                    <a:pt x="9000" y="22880"/>
                    <a:pt x="10192" y="22439"/>
                  </a:cubicBezTo>
                  <a:cubicBezTo>
                    <a:pt x="12207" y="21696"/>
                    <a:pt x="13976" y="20341"/>
                    <a:pt x="15340" y="18681"/>
                  </a:cubicBezTo>
                  <a:cubicBezTo>
                    <a:pt x="15733" y="18205"/>
                    <a:pt x="16100" y="17689"/>
                    <a:pt x="16271" y="17099"/>
                  </a:cubicBezTo>
                  <a:cubicBezTo>
                    <a:pt x="16441" y="16509"/>
                    <a:pt x="16393" y="15827"/>
                    <a:pt x="16013" y="15342"/>
                  </a:cubicBezTo>
                  <a:cubicBezTo>
                    <a:pt x="15660" y="14896"/>
                    <a:pt x="15103" y="14708"/>
                    <a:pt x="14524" y="14708"/>
                  </a:cubicBezTo>
                  <a:cubicBezTo>
                    <a:pt x="14152" y="14708"/>
                    <a:pt x="13771" y="14786"/>
                    <a:pt x="13430" y="14923"/>
                  </a:cubicBezTo>
                  <a:cubicBezTo>
                    <a:pt x="12963" y="15111"/>
                    <a:pt x="12530" y="15381"/>
                    <a:pt x="12040" y="15486"/>
                  </a:cubicBezTo>
                  <a:cubicBezTo>
                    <a:pt x="11936" y="15508"/>
                    <a:pt x="11828" y="15519"/>
                    <a:pt x="11719" y="15519"/>
                  </a:cubicBezTo>
                  <a:cubicBezTo>
                    <a:pt x="11316" y="15519"/>
                    <a:pt x="10910" y="15366"/>
                    <a:pt x="10721" y="15018"/>
                  </a:cubicBezTo>
                  <a:cubicBezTo>
                    <a:pt x="10481" y="14582"/>
                    <a:pt x="10695" y="14009"/>
                    <a:pt x="11066" y="13673"/>
                  </a:cubicBezTo>
                  <a:cubicBezTo>
                    <a:pt x="11437" y="13340"/>
                    <a:pt x="11927" y="13179"/>
                    <a:pt x="12395" y="12999"/>
                  </a:cubicBezTo>
                  <a:cubicBezTo>
                    <a:pt x="13692" y="12493"/>
                    <a:pt x="14904" y="11767"/>
                    <a:pt x="15957" y="10853"/>
                  </a:cubicBezTo>
                  <a:cubicBezTo>
                    <a:pt x="16481" y="10399"/>
                    <a:pt x="17010" y="9713"/>
                    <a:pt x="16734" y="9076"/>
                  </a:cubicBezTo>
                  <a:cubicBezTo>
                    <a:pt x="16534" y="8616"/>
                    <a:pt x="15987" y="8411"/>
                    <a:pt x="15489" y="8362"/>
                  </a:cubicBezTo>
                  <a:cubicBezTo>
                    <a:pt x="14991" y="8319"/>
                    <a:pt x="14475" y="8380"/>
                    <a:pt x="13994" y="8237"/>
                  </a:cubicBezTo>
                  <a:cubicBezTo>
                    <a:pt x="13575" y="8105"/>
                    <a:pt x="13159" y="7699"/>
                    <a:pt x="13286" y="7275"/>
                  </a:cubicBezTo>
                  <a:cubicBezTo>
                    <a:pt x="13361" y="7043"/>
                    <a:pt x="13575" y="6881"/>
                    <a:pt x="13771" y="6737"/>
                  </a:cubicBezTo>
                  <a:cubicBezTo>
                    <a:pt x="14868" y="5929"/>
                    <a:pt x="15848" y="4963"/>
                    <a:pt x="16669" y="3874"/>
                  </a:cubicBezTo>
                  <a:cubicBezTo>
                    <a:pt x="17224" y="3144"/>
                    <a:pt x="17726" y="2232"/>
                    <a:pt x="17473" y="1349"/>
                  </a:cubicBezTo>
                  <a:cubicBezTo>
                    <a:pt x="17235" y="521"/>
                    <a:pt x="16351" y="1"/>
                    <a:pt x="1548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 name="Google Shape;187;p1"/>
            <p:cNvSpPr/>
            <p:nvPr/>
          </p:nvSpPr>
          <p:spPr>
            <a:xfrm>
              <a:off x="8008869" y="3262319"/>
              <a:ext cx="542308" cy="1312226"/>
            </a:xfrm>
            <a:custGeom>
              <a:rect b="b" l="l" r="r" t="t"/>
              <a:pathLst>
                <a:path extrusionOk="0" h="29910" w="12361">
                  <a:moveTo>
                    <a:pt x="12360" y="1"/>
                  </a:moveTo>
                  <a:lnTo>
                    <a:pt x="12360" y="1"/>
                  </a:lnTo>
                  <a:cubicBezTo>
                    <a:pt x="12360" y="1"/>
                    <a:pt x="12334" y="17"/>
                    <a:pt x="12290" y="53"/>
                  </a:cubicBezTo>
                  <a:cubicBezTo>
                    <a:pt x="12246" y="92"/>
                    <a:pt x="12181" y="148"/>
                    <a:pt x="12098" y="219"/>
                  </a:cubicBezTo>
                  <a:cubicBezTo>
                    <a:pt x="11931" y="364"/>
                    <a:pt x="11687" y="577"/>
                    <a:pt x="11377" y="866"/>
                  </a:cubicBezTo>
                  <a:cubicBezTo>
                    <a:pt x="10761" y="1443"/>
                    <a:pt x="9900" y="2316"/>
                    <a:pt x="8973" y="3505"/>
                  </a:cubicBezTo>
                  <a:cubicBezTo>
                    <a:pt x="8506" y="4099"/>
                    <a:pt x="8024" y="4773"/>
                    <a:pt x="7522" y="5503"/>
                  </a:cubicBezTo>
                  <a:cubicBezTo>
                    <a:pt x="7020" y="6232"/>
                    <a:pt x="6491" y="7018"/>
                    <a:pt x="5962" y="7867"/>
                  </a:cubicBezTo>
                  <a:cubicBezTo>
                    <a:pt x="5438" y="8714"/>
                    <a:pt x="4914" y="9619"/>
                    <a:pt x="4446" y="10602"/>
                  </a:cubicBezTo>
                  <a:cubicBezTo>
                    <a:pt x="4210" y="11092"/>
                    <a:pt x="4000" y="11603"/>
                    <a:pt x="3790" y="12123"/>
                  </a:cubicBezTo>
                  <a:cubicBezTo>
                    <a:pt x="3576" y="12643"/>
                    <a:pt x="3367" y="13168"/>
                    <a:pt x="3147" y="13700"/>
                  </a:cubicBezTo>
                  <a:cubicBezTo>
                    <a:pt x="2292" y="15838"/>
                    <a:pt x="1544" y="17905"/>
                    <a:pt x="1028" y="19832"/>
                  </a:cubicBezTo>
                  <a:cubicBezTo>
                    <a:pt x="503" y="21760"/>
                    <a:pt x="211" y="23543"/>
                    <a:pt x="110" y="25046"/>
                  </a:cubicBezTo>
                  <a:cubicBezTo>
                    <a:pt x="1" y="26553"/>
                    <a:pt x="75" y="27777"/>
                    <a:pt x="172" y="28616"/>
                  </a:cubicBezTo>
                  <a:cubicBezTo>
                    <a:pt x="267" y="29455"/>
                    <a:pt x="372" y="29909"/>
                    <a:pt x="372" y="29909"/>
                  </a:cubicBezTo>
                  <a:cubicBezTo>
                    <a:pt x="372" y="29909"/>
                    <a:pt x="372" y="29879"/>
                    <a:pt x="364" y="29822"/>
                  </a:cubicBezTo>
                  <a:cubicBezTo>
                    <a:pt x="355" y="29761"/>
                    <a:pt x="346" y="29683"/>
                    <a:pt x="329" y="29574"/>
                  </a:cubicBezTo>
                  <a:cubicBezTo>
                    <a:pt x="294" y="29354"/>
                    <a:pt x="251" y="29031"/>
                    <a:pt x="206" y="28612"/>
                  </a:cubicBezTo>
                  <a:cubicBezTo>
                    <a:pt x="124" y="27773"/>
                    <a:pt x="63" y="26553"/>
                    <a:pt x="176" y="25050"/>
                  </a:cubicBezTo>
                  <a:cubicBezTo>
                    <a:pt x="289" y="23551"/>
                    <a:pt x="587" y="21777"/>
                    <a:pt x="1112" y="19854"/>
                  </a:cubicBezTo>
                  <a:cubicBezTo>
                    <a:pt x="1636" y="17932"/>
                    <a:pt x="2383" y="15873"/>
                    <a:pt x="3236" y="13736"/>
                  </a:cubicBezTo>
                  <a:cubicBezTo>
                    <a:pt x="3454" y="13202"/>
                    <a:pt x="3668" y="12678"/>
                    <a:pt x="3877" y="12158"/>
                  </a:cubicBezTo>
                  <a:cubicBezTo>
                    <a:pt x="4087" y="11638"/>
                    <a:pt x="4293" y="11131"/>
                    <a:pt x="4529" y="10642"/>
                  </a:cubicBezTo>
                  <a:cubicBezTo>
                    <a:pt x="4992" y="9667"/>
                    <a:pt x="5517" y="8758"/>
                    <a:pt x="6041" y="7910"/>
                  </a:cubicBezTo>
                  <a:cubicBezTo>
                    <a:pt x="6560" y="7067"/>
                    <a:pt x="7090" y="6280"/>
                    <a:pt x="7588" y="5546"/>
                  </a:cubicBezTo>
                  <a:cubicBezTo>
                    <a:pt x="8086" y="4816"/>
                    <a:pt x="8567" y="4144"/>
                    <a:pt x="9025" y="3549"/>
                  </a:cubicBezTo>
                  <a:cubicBezTo>
                    <a:pt x="9943" y="2351"/>
                    <a:pt x="10795" y="1477"/>
                    <a:pt x="11403" y="892"/>
                  </a:cubicBezTo>
                  <a:cubicBezTo>
                    <a:pt x="11705" y="604"/>
                    <a:pt x="11949" y="380"/>
                    <a:pt x="12111" y="232"/>
                  </a:cubicBezTo>
                  <a:cubicBezTo>
                    <a:pt x="12194" y="158"/>
                    <a:pt x="12255" y="101"/>
                    <a:pt x="12298" y="61"/>
                  </a:cubicBezTo>
                  <a:cubicBezTo>
                    <a:pt x="12338" y="23"/>
                    <a:pt x="12360" y="1"/>
                    <a:pt x="12360" y="1"/>
                  </a:cubicBez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 name="Google Shape;188;p1"/>
            <p:cNvSpPr/>
            <p:nvPr/>
          </p:nvSpPr>
          <p:spPr>
            <a:xfrm>
              <a:off x="8156322" y="3423942"/>
              <a:ext cx="48962" cy="303159"/>
            </a:xfrm>
            <a:custGeom>
              <a:rect b="b" l="l" r="r" t="t"/>
              <a:pathLst>
                <a:path extrusionOk="0" h="6910" w="1116">
                  <a:moveTo>
                    <a:pt x="6" y="0"/>
                  </a:moveTo>
                  <a:cubicBezTo>
                    <a:pt x="0" y="0"/>
                    <a:pt x="14" y="97"/>
                    <a:pt x="53" y="272"/>
                  </a:cubicBezTo>
                  <a:cubicBezTo>
                    <a:pt x="88" y="446"/>
                    <a:pt x="137" y="695"/>
                    <a:pt x="198" y="1006"/>
                  </a:cubicBezTo>
                  <a:cubicBezTo>
                    <a:pt x="311" y="1630"/>
                    <a:pt x="442" y="2491"/>
                    <a:pt x="565" y="3453"/>
                  </a:cubicBezTo>
                  <a:cubicBezTo>
                    <a:pt x="692" y="4409"/>
                    <a:pt x="805" y="5275"/>
                    <a:pt x="910" y="5900"/>
                  </a:cubicBezTo>
                  <a:cubicBezTo>
                    <a:pt x="962" y="6214"/>
                    <a:pt x="1006" y="6468"/>
                    <a:pt x="1041" y="6638"/>
                  </a:cubicBezTo>
                  <a:cubicBezTo>
                    <a:pt x="1075" y="6813"/>
                    <a:pt x="1102" y="6910"/>
                    <a:pt x="1107" y="6910"/>
                  </a:cubicBezTo>
                  <a:cubicBezTo>
                    <a:pt x="1115" y="6906"/>
                    <a:pt x="1102" y="6809"/>
                    <a:pt x="1081" y="6634"/>
                  </a:cubicBezTo>
                  <a:cubicBezTo>
                    <a:pt x="1054" y="6442"/>
                    <a:pt x="1019" y="6192"/>
                    <a:pt x="976" y="5891"/>
                  </a:cubicBezTo>
                  <a:cubicBezTo>
                    <a:pt x="892" y="5248"/>
                    <a:pt x="783" y="4388"/>
                    <a:pt x="661" y="3439"/>
                  </a:cubicBezTo>
                  <a:cubicBezTo>
                    <a:pt x="538" y="2479"/>
                    <a:pt x="394" y="1613"/>
                    <a:pt x="263" y="992"/>
                  </a:cubicBezTo>
                  <a:cubicBezTo>
                    <a:pt x="198" y="682"/>
                    <a:pt x="137" y="433"/>
                    <a:pt x="88" y="262"/>
                  </a:cubicBezTo>
                  <a:cubicBezTo>
                    <a:pt x="40" y="92"/>
                    <a:pt x="10" y="0"/>
                    <a:pt x="6" y="0"/>
                  </a:cubicBez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 name="Google Shape;189;p1"/>
            <p:cNvSpPr/>
            <p:nvPr/>
          </p:nvSpPr>
          <p:spPr>
            <a:xfrm>
              <a:off x="8204844" y="3651900"/>
              <a:ext cx="358394" cy="75197"/>
            </a:xfrm>
            <a:custGeom>
              <a:rect b="b" l="l" r="r" t="t"/>
              <a:pathLst>
                <a:path extrusionOk="0" h="1714" w="8169">
                  <a:moveTo>
                    <a:pt x="8085" y="0"/>
                  </a:moveTo>
                  <a:cubicBezTo>
                    <a:pt x="8019" y="0"/>
                    <a:pt x="7936" y="5"/>
                    <a:pt x="7841" y="9"/>
                  </a:cubicBezTo>
                  <a:cubicBezTo>
                    <a:pt x="7631" y="18"/>
                    <a:pt x="7325" y="40"/>
                    <a:pt x="6944" y="84"/>
                  </a:cubicBezTo>
                  <a:cubicBezTo>
                    <a:pt x="6193" y="163"/>
                    <a:pt x="5157" y="324"/>
                    <a:pt x="4025" y="560"/>
                  </a:cubicBezTo>
                  <a:cubicBezTo>
                    <a:pt x="2894" y="800"/>
                    <a:pt x="1879" y="1075"/>
                    <a:pt x="1159" y="1303"/>
                  </a:cubicBezTo>
                  <a:cubicBezTo>
                    <a:pt x="796" y="1412"/>
                    <a:pt x="503" y="1517"/>
                    <a:pt x="306" y="1587"/>
                  </a:cubicBezTo>
                  <a:cubicBezTo>
                    <a:pt x="215" y="1622"/>
                    <a:pt x="140" y="1652"/>
                    <a:pt x="80" y="1674"/>
                  </a:cubicBezTo>
                  <a:cubicBezTo>
                    <a:pt x="27" y="1696"/>
                    <a:pt x="1" y="1710"/>
                    <a:pt x="1" y="1714"/>
                  </a:cubicBezTo>
                  <a:cubicBezTo>
                    <a:pt x="1" y="1714"/>
                    <a:pt x="31" y="1710"/>
                    <a:pt x="84" y="1696"/>
                  </a:cubicBezTo>
                  <a:cubicBezTo>
                    <a:pt x="149" y="1674"/>
                    <a:pt x="227" y="1652"/>
                    <a:pt x="320" y="1622"/>
                  </a:cubicBezTo>
                  <a:cubicBezTo>
                    <a:pt x="520" y="1561"/>
                    <a:pt x="814" y="1468"/>
                    <a:pt x="1176" y="1369"/>
                  </a:cubicBezTo>
                  <a:cubicBezTo>
                    <a:pt x="1901" y="1154"/>
                    <a:pt x="2916" y="892"/>
                    <a:pt x="4043" y="651"/>
                  </a:cubicBezTo>
                  <a:cubicBezTo>
                    <a:pt x="5175" y="415"/>
                    <a:pt x="6206" y="245"/>
                    <a:pt x="6954" y="149"/>
                  </a:cubicBezTo>
                  <a:cubicBezTo>
                    <a:pt x="7329" y="97"/>
                    <a:pt x="7635" y="66"/>
                    <a:pt x="7845" y="44"/>
                  </a:cubicBezTo>
                  <a:cubicBezTo>
                    <a:pt x="7941" y="36"/>
                    <a:pt x="8019" y="26"/>
                    <a:pt x="8085" y="18"/>
                  </a:cubicBezTo>
                  <a:cubicBezTo>
                    <a:pt x="8142" y="14"/>
                    <a:pt x="8168" y="5"/>
                    <a:pt x="8168" y="5"/>
                  </a:cubicBezTo>
                  <a:cubicBezTo>
                    <a:pt x="8168" y="0"/>
                    <a:pt x="8142" y="0"/>
                    <a:pt x="8085" y="0"/>
                  </a:cubicBez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 name="Google Shape;190;p1"/>
            <p:cNvSpPr/>
            <p:nvPr/>
          </p:nvSpPr>
          <p:spPr>
            <a:xfrm>
              <a:off x="7865277" y="3676029"/>
              <a:ext cx="192556" cy="449649"/>
            </a:xfrm>
            <a:custGeom>
              <a:rect b="b" l="l" r="r" t="t"/>
              <a:pathLst>
                <a:path extrusionOk="0" h="10249" w="4389">
                  <a:moveTo>
                    <a:pt x="1" y="1"/>
                  </a:moveTo>
                  <a:cubicBezTo>
                    <a:pt x="1" y="6"/>
                    <a:pt x="14" y="41"/>
                    <a:pt x="40" y="111"/>
                  </a:cubicBezTo>
                  <a:cubicBezTo>
                    <a:pt x="75" y="184"/>
                    <a:pt x="119" y="285"/>
                    <a:pt x="171" y="408"/>
                  </a:cubicBezTo>
                  <a:cubicBezTo>
                    <a:pt x="289" y="678"/>
                    <a:pt x="452" y="1045"/>
                    <a:pt x="648" y="1501"/>
                  </a:cubicBezTo>
                  <a:cubicBezTo>
                    <a:pt x="1049" y="2427"/>
                    <a:pt x="1574" y="3716"/>
                    <a:pt x="2151" y="5145"/>
                  </a:cubicBezTo>
                  <a:cubicBezTo>
                    <a:pt x="2723" y="6570"/>
                    <a:pt x="3261" y="7859"/>
                    <a:pt x="3677" y="8776"/>
                  </a:cubicBezTo>
                  <a:cubicBezTo>
                    <a:pt x="3886" y="9236"/>
                    <a:pt x="4061" y="9607"/>
                    <a:pt x="4183" y="9860"/>
                  </a:cubicBezTo>
                  <a:cubicBezTo>
                    <a:pt x="4244" y="9978"/>
                    <a:pt x="4292" y="10075"/>
                    <a:pt x="4332" y="10148"/>
                  </a:cubicBezTo>
                  <a:cubicBezTo>
                    <a:pt x="4367" y="10214"/>
                    <a:pt x="4385" y="10249"/>
                    <a:pt x="4389" y="10249"/>
                  </a:cubicBezTo>
                  <a:cubicBezTo>
                    <a:pt x="4389" y="10245"/>
                    <a:pt x="4375" y="10210"/>
                    <a:pt x="4349" y="10140"/>
                  </a:cubicBezTo>
                  <a:cubicBezTo>
                    <a:pt x="4314" y="10065"/>
                    <a:pt x="4270" y="9965"/>
                    <a:pt x="4218" y="9843"/>
                  </a:cubicBezTo>
                  <a:cubicBezTo>
                    <a:pt x="4100" y="9571"/>
                    <a:pt x="3939" y="9204"/>
                    <a:pt x="3738" y="8750"/>
                  </a:cubicBezTo>
                  <a:cubicBezTo>
                    <a:pt x="3340" y="7824"/>
                    <a:pt x="2811" y="6535"/>
                    <a:pt x="2239" y="5110"/>
                  </a:cubicBezTo>
                  <a:cubicBezTo>
                    <a:pt x="1666" y="3681"/>
                    <a:pt x="1128" y="2392"/>
                    <a:pt x="708" y="1474"/>
                  </a:cubicBezTo>
                  <a:cubicBezTo>
                    <a:pt x="504" y="1015"/>
                    <a:pt x="329" y="644"/>
                    <a:pt x="206" y="390"/>
                  </a:cubicBezTo>
                  <a:cubicBezTo>
                    <a:pt x="145" y="272"/>
                    <a:pt x="97" y="176"/>
                    <a:pt x="58" y="101"/>
                  </a:cubicBezTo>
                  <a:cubicBezTo>
                    <a:pt x="23" y="36"/>
                    <a:pt x="6" y="1"/>
                    <a:pt x="1" y="1"/>
                  </a:cubicBez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 name="Google Shape;191;p1"/>
            <p:cNvSpPr/>
            <p:nvPr/>
          </p:nvSpPr>
          <p:spPr>
            <a:xfrm>
              <a:off x="8057610" y="3961942"/>
              <a:ext cx="474920" cy="163732"/>
            </a:xfrm>
            <a:custGeom>
              <a:rect b="b" l="l" r="r" t="t"/>
              <a:pathLst>
                <a:path extrusionOk="0" h="3732" w="10825">
                  <a:moveTo>
                    <a:pt x="10825" y="0"/>
                  </a:moveTo>
                  <a:cubicBezTo>
                    <a:pt x="10820" y="0"/>
                    <a:pt x="10782" y="8"/>
                    <a:pt x="10707" y="26"/>
                  </a:cubicBezTo>
                  <a:cubicBezTo>
                    <a:pt x="10628" y="53"/>
                    <a:pt x="10519" y="83"/>
                    <a:pt x="10388" y="123"/>
                  </a:cubicBezTo>
                  <a:cubicBezTo>
                    <a:pt x="10112" y="206"/>
                    <a:pt x="9711" y="333"/>
                    <a:pt x="9217" y="490"/>
                  </a:cubicBezTo>
                  <a:cubicBezTo>
                    <a:pt x="8234" y="813"/>
                    <a:pt x="6883" y="1285"/>
                    <a:pt x="5397" y="1822"/>
                  </a:cubicBezTo>
                  <a:cubicBezTo>
                    <a:pt x="3912" y="2360"/>
                    <a:pt x="2565" y="2840"/>
                    <a:pt x="1586" y="3177"/>
                  </a:cubicBezTo>
                  <a:cubicBezTo>
                    <a:pt x="1106" y="3343"/>
                    <a:pt x="713" y="3479"/>
                    <a:pt x="424" y="3575"/>
                  </a:cubicBezTo>
                  <a:cubicBezTo>
                    <a:pt x="297" y="3623"/>
                    <a:pt x="193" y="3657"/>
                    <a:pt x="110" y="3684"/>
                  </a:cubicBezTo>
                  <a:cubicBezTo>
                    <a:pt x="39" y="3710"/>
                    <a:pt x="1" y="3728"/>
                    <a:pt x="5" y="3732"/>
                  </a:cubicBezTo>
                  <a:cubicBezTo>
                    <a:pt x="5" y="3732"/>
                    <a:pt x="44" y="3723"/>
                    <a:pt x="118" y="3706"/>
                  </a:cubicBezTo>
                  <a:cubicBezTo>
                    <a:pt x="201" y="3679"/>
                    <a:pt x="306" y="3649"/>
                    <a:pt x="437" y="3610"/>
                  </a:cubicBezTo>
                  <a:cubicBezTo>
                    <a:pt x="717" y="3532"/>
                    <a:pt x="1114" y="3405"/>
                    <a:pt x="1608" y="3243"/>
                  </a:cubicBezTo>
                  <a:cubicBezTo>
                    <a:pt x="2591" y="2919"/>
                    <a:pt x="3942" y="2447"/>
                    <a:pt x="5428" y="1910"/>
                  </a:cubicBezTo>
                  <a:cubicBezTo>
                    <a:pt x="6913" y="1372"/>
                    <a:pt x="8260" y="892"/>
                    <a:pt x="9239" y="555"/>
                  </a:cubicBezTo>
                  <a:cubicBezTo>
                    <a:pt x="9723" y="389"/>
                    <a:pt x="10117" y="254"/>
                    <a:pt x="10401" y="157"/>
                  </a:cubicBezTo>
                  <a:cubicBezTo>
                    <a:pt x="10528" y="113"/>
                    <a:pt x="10633" y="75"/>
                    <a:pt x="10716" y="48"/>
                  </a:cubicBezTo>
                  <a:cubicBezTo>
                    <a:pt x="10786" y="22"/>
                    <a:pt x="10825" y="4"/>
                    <a:pt x="10825" y="0"/>
                  </a:cubicBez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92" name="Google Shape;192;p1"/>
          <p:cNvSpPr/>
          <p:nvPr/>
        </p:nvSpPr>
        <p:spPr>
          <a:xfrm>
            <a:off x="3503875" y="4691494"/>
            <a:ext cx="5958719" cy="5089"/>
          </a:xfrm>
          <a:custGeom>
            <a:rect b="b" l="l" r="r" t="t"/>
            <a:pathLst>
              <a:path extrusionOk="0" h="116" w="135819">
                <a:moveTo>
                  <a:pt x="67912" y="1"/>
                </a:moveTo>
                <a:cubicBezTo>
                  <a:pt x="30398" y="1"/>
                  <a:pt x="0" y="27"/>
                  <a:pt x="0" y="59"/>
                </a:cubicBezTo>
                <a:cubicBezTo>
                  <a:pt x="0" y="89"/>
                  <a:pt x="30398" y="115"/>
                  <a:pt x="67912" y="115"/>
                </a:cubicBezTo>
                <a:cubicBezTo>
                  <a:pt x="105412" y="115"/>
                  <a:pt x="135819" y="89"/>
                  <a:pt x="135819" y="59"/>
                </a:cubicBezTo>
                <a:cubicBezTo>
                  <a:pt x="135819" y="27"/>
                  <a:pt x="105412" y="1"/>
                  <a:pt x="67912" y="1"/>
                </a:cubicBez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93" name="Google Shape;193;p1"/>
          <p:cNvGrpSpPr/>
          <p:nvPr/>
        </p:nvGrpSpPr>
        <p:grpSpPr>
          <a:xfrm>
            <a:off x="3929256" y="3919614"/>
            <a:ext cx="576963" cy="773332"/>
            <a:chOff x="3429656" y="3785314"/>
            <a:chExt cx="576963" cy="773332"/>
          </a:xfrm>
        </p:grpSpPr>
        <p:sp>
          <p:nvSpPr>
            <p:cNvPr id="194" name="Google Shape;194;p1"/>
            <p:cNvSpPr/>
            <p:nvPr/>
          </p:nvSpPr>
          <p:spPr>
            <a:xfrm>
              <a:off x="3429656" y="4237325"/>
              <a:ext cx="230725" cy="140304"/>
            </a:xfrm>
            <a:custGeom>
              <a:rect b="b" l="l" r="r" t="t"/>
              <a:pathLst>
                <a:path extrusionOk="0" h="3198" w="5259">
                  <a:moveTo>
                    <a:pt x="2536" y="0"/>
                  </a:moveTo>
                  <a:cubicBezTo>
                    <a:pt x="2246" y="0"/>
                    <a:pt x="1955" y="26"/>
                    <a:pt x="1670" y="73"/>
                  </a:cubicBezTo>
                  <a:cubicBezTo>
                    <a:pt x="1198" y="151"/>
                    <a:pt x="704" y="291"/>
                    <a:pt x="381" y="645"/>
                  </a:cubicBezTo>
                  <a:cubicBezTo>
                    <a:pt x="63" y="1004"/>
                    <a:pt x="1" y="1628"/>
                    <a:pt x="368" y="1930"/>
                  </a:cubicBezTo>
                  <a:cubicBezTo>
                    <a:pt x="577" y="2103"/>
                    <a:pt x="860" y="2136"/>
                    <a:pt x="1128" y="2136"/>
                  </a:cubicBezTo>
                  <a:cubicBezTo>
                    <a:pt x="1146" y="2136"/>
                    <a:pt x="1163" y="2136"/>
                    <a:pt x="1181" y="2136"/>
                  </a:cubicBezTo>
                  <a:cubicBezTo>
                    <a:pt x="1442" y="2134"/>
                    <a:pt x="1713" y="2116"/>
                    <a:pt x="1979" y="2116"/>
                  </a:cubicBezTo>
                  <a:cubicBezTo>
                    <a:pt x="2417" y="2116"/>
                    <a:pt x="2840" y="2166"/>
                    <a:pt x="3183" y="2424"/>
                  </a:cubicBezTo>
                  <a:cubicBezTo>
                    <a:pt x="3497" y="2660"/>
                    <a:pt x="3707" y="3054"/>
                    <a:pt x="4083" y="3167"/>
                  </a:cubicBezTo>
                  <a:cubicBezTo>
                    <a:pt x="4150" y="3188"/>
                    <a:pt x="4219" y="3197"/>
                    <a:pt x="4288" y="3197"/>
                  </a:cubicBezTo>
                  <a:cubicBezTo>
                    <a:pt x="4595" y="3197"/>
                    <a:pt x="4900" y="3005"/>
                    <a:pt x="5057" y="2735"/>
                  </a:cubicBezTo>
                  <a:cubicBezTo>
                    <a:pt x="5254" y="2402"/>
                    <a:pt x="5258" y="1987"/>
                    <a:pt x="5166" y="1616"/>
                  </a:cubicBezTo>
                  <a:cubicBezTo>
                    <a:pt x="5166" y="1616"/>
                    <a:pt x="5075" y="803"/>
                    <a:pt x="4275" y="387"/>
                  </a:cubicBezTo>
                  <a:cubicBezTo>
                    <a:pt x="3740" y="113"/>
                    <a:pt x="3140" y="0"/>
                    <a:pt x="253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 name="Google Shape;195;p1"/>
            <p:cNvSpPr/>
            <p:nvPr/>
          </p:nvSpPr>
          <p:spPr>
            <a:xfrm>
              <a:off x="3554866" y="3785314"/>
              <a:ext cx="162065" cy="334616"/>
            </a:xfrm>
            <a:custGeom>
              <a:rect b="b" l="l" r="r" t="t"/>
              <a:pathLst>
                <a:path extrusionOk="0" h="7627" w="3694">
                  <a:moveTo>
                    <a:pt x="1509" y="1"/>
                  </a:moveTo>
                  <a:cubicBezTo>
                    <a:pt x="1180" y="1"/>
                    <a:pt x="849" y="163"/>
                    <a:pt x="621" y="408"/>
                  </a:cubicBezTo>
                  <a:cubicBezTo>
                    <a:pt x="337" y="709"/>
                    <a:pt x="184" y="1111"/>
                    <a:pt x="97" y="1517"/>
                  </a:cubicBezTo>
                  <a:cubicBezTo>
                    <a:pt x="31" y="1846"/>
                    <a:pt x="0" y="2177"/>
                    <a:pt x="0" y="2509"/>
                  </a:cubicBezTo>
                  <a:cubicBezTo>
                    <a:pt x="0" y="3550"/>
                    <a:pt x="293" y="4599"/>
                    <a:pt x="582" y="5608"/>
                  </a:cubicBezTo>
                  <a:cubicBezTo>
                    <a:pt x="753" y="6194"/>
                    <a:pt x="936" y="6806"/>
                    <a:pt x="1373" y="7229"/>
                  </a:cubicBezTo>
                  <a:cubicBezTo>
                    <a:pt x="1609" y="7457"/>
                    <a:pt x="1993" y="7627"/>
                    <a:pt x="2374" y="7627"/>
                  </a:cubicBezTo>
                  <a:cubicBezTo>
                    <a:pt x="2697" y="7627"/>
                    <a:pt x="3012" y="7505"/>
                    <a:pt x="3235" y="7185"/>
                  </a:cubicBezTo>
                  <a:cubicBezTo>
                    <a:pt x="3611" y="6640"/>
                    <a:pt x="3693" y="5944"/>
                    <a:pt x="3693" y="5281"/>
                  </a:cubicBezTo>
                  <a:lnTo>
                    <a:pt x="3693" y="5250"/>
                  </a:lnTo>
                  <a:cubicBezTo>
                    <a:pt x="3689" y="3808"/>
                    <a:pt x="3357" y="2366"/>
                    <a:pt x="2727" y="1063"/>
                  </a:cubicBezTo>
                  <a:cubicBezTo>
                    <a:pt x="2518" y="622"/>
                    <a:pt x="2221" y="158"/>
                    <a:pt x="1745" y="32"/>
                  </a:cubicBezTo>
                  <a:cubicBezTo>
                    <a:pt x="1666" y="10"/>
                    <a:pt x="1587" y="1"/>
                    <a:pt x="1509"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 name="Google Shape;196;p1"/>
            <p:cNvSpPr/>
            <p:nvPr/>
          </p:nvSpPr>
          <p:spPr>
            <a:xfrm>
              <a:off x="3727853" y="3883016"/>
              <a:ext cx="278766" cy="276572"/>
            </a:xfrm>
            <a:custGeom>
              <a:rect b="b" l="l" r="r" t="t"/>
              <a:pathLst>
                <a:path extrusionOk="0" h="6304" w="6354">
                  <a:moveTo>
                    <a:pt x="5006" y="0"/>
                  </a:moveTo>
                  <a:cubicBezTo>
                    <a:pt x="4686" y="0"/>
                    <a:pt x="4367" y="87"/>
                    <a:pt x="4064" y="195"/>
                  </a:cubicBezTo>
                  <a:cubicBezTo>
                    <a:pt x="3159" y="514"/>
                    <a:pt x="2320" y="1008"/>
                    <a:pt x="1604" y="1646"/>
                  </a:cubicBezTo>
                  <a:cubicBezTo>
                    <a:pt x="996" y="2188"/>
                    <a:pt x="467" y="2852"/>
                    <a:pt x="231" y="3635"/>
                  </a:cubicBezTo>
                  <a:cubicBezTo>
                    <a:pt x="0" y="4417"/>
                    <a:pt x="95" y="5331"/>
                    <a:pt x="624" y="5955"/>
                  </a:cubicBezTo>
                  <a:lnTo>
                    <a:pt x="555" y="5863"/>
                  </a:lnTo>
                  <a:lnTo>
                    <a:pt x="555" y="5863"/>
                  </a:lnTo>
                  <a:cubicBezTo>
                    <a:pt x="787" y="6167"/>
                    <a:pt x="1151" y="6303"/>
                    <a:pt x="1565" y="6303"/>
                  </a:cubicBezTo>
                  <a:cubicBezTo>
                    <a:pt x="1845" y="6303"/>
                    <a:pt x="2148" y="6241"/>
                    <a:pt x="2447" y="6126"/>
                  </a:cubicBezTo>
                  <a:cubicBezTo>
                    <a:pt x="3185" y="5846"/>
                    <a:pt x="3740" y="5230"/>
                    <a:pt x="4222" y="4605"/>
                  </a:cubicBezTo>
                  <a:cubicBezTo>
                    <a:pt x="4825" y="3831"/>
                    <a:pt x="5366" y="3009"/>
                    <a:pt x="5838" y="2148"/>
                  </a:cubicBezTo>
                  <a:cubicBezTo>
                    <a:pt x="6104" y="1660"/>
                    <a:pt x="6354" y="1061"/>
                    <a:pt x="6096" y="567"/>
                  </a:cubicBezTo>
                  <a:cubicBezTo>
                    <a:pt x="5921" y="234"/>
                    <a:pt x="5541" y="42"/>
                    <a:pt x="5166" y="8"/>
                  </a:cubicBezTo>
                  <a:cubicBezTo>
                    <a:pt x="5112" y="3"/>
                    <a:pt x="5059" y="0"/>
                    <a:pt x="500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 name="Google Shape;197;p1"/>
            <p:cNvSpPr/>
            <p:nvPr/>
          </p:nvSpPr>
          <p:spPr>
            <a:xfrm>
              <a:off x="3539555" y="4279398"/>
              <a:ext cx="159169" cy="279248"/>
            </a:xfrm>
            <a:custGeom>
              <a:rect b="b" l="l" r="r" t="t"/>
              <a:pathLst>
                <a:path extrusionOk="0" h="6365" w="3628">
                  <a:moveTo>
                    <a:pt x="125" y="1"/>
                  </a:moveTo>
                  <a:cubicBezTo>
                    <a:pt x="44" y="1"/>
                    <a:pt x="0" y="4"/>
                    <a:pt x="0" y="9"/>
                  </a:cubicBezTo>
                  <a:cubicBezTo>
                    <a:pt x="0" y="19"/>
                    <a:pt x="114" y="36"/>
                    <a:pt x="315" y="54"/>
                  </a:cubicBezTo>
                  <a:cubicBezTo>
                    <a:pt x="511" y="84"/>
                    <a:pt x="799" y="145"/>
                    <a:pt x="1124" y="307"/>
                  </a:cubicBezTo>
                  <a:cubicBezTo>
                    <a:pt x="1442" y="459"/>
                    <a:pt x="1787" y="731"/>
                    <a:pt x="2080" y="1102"/>
                  </a:cubicBezTo>
                  <a:cubicBezTo>
                    <a:pt x="2378" y="1474"/>
                    <a:pt x="2631" y="1937"/>
                    <a:pt x="2840" y="2448"/>
                  </a:cubicBezTo>
                  <a:cubicBezTo>
                    <a:pt x="3042" y="2960"/>
                    <a:pt x="3199" y="3466"/>
                    <a:pt x="3300" y="3934"/>
                  </a:cubicBezTo>
                  <a:cubicBezTo>
                    <a:pt x="3395" y="4402"/>
                    <a:pt x="3453" y="4830"/>
                    <a:pt x="3492" y="5193"/>
                  </a:cubicBezTo>
                  <a:cubicBezTo>
                    <a:pt x="3522" y="5534"/>
                    <a:pt x="3553" y="5822"/>
                    <a:pt x="3575" y="6050"/>
                  </a:cubicBezTo>
                  <a:cubicBezTo>
                    <a:pt x="3592" y="6254"/>
                    <a:pt x="3610" y="6364"/>
                    <a:pt x="3619" y="6364"/>
                  </a:cubicBezTo>
                  <a:cubicBezTo>
                    <a:pt x="3627" y="6364"/>
                    <a:pt x="3627" y="6250"/>
                    <a:pt x="3623" y="6044"/>
                  </a:cubicBezTo>
                  <a:cubicBezTo>
                    <a:pt x="3619" y="5844"/>
                    <a:pt x="3610" y="5546"/>
                    <a:pt x="3584" y="5184"/>
                  </a:cubicBezTo>
                  <a:cubicBezTo>
                    <a:pt x="3553" y="4822"/>
                    <a:pt x="3510" y="4384"/>
                    <a:pt x="3413" y="3908"/>
                  </a:cubicBezTo>
                  <a:cubicBezTo>
                    <a:pt x="3317" y="3432"/>
                    <a:pt x="3165" y="2920"/>
                    <a:pt x="2959" y="2400"/>
                  </a:cubicBezTo>
                  <a:cubicBezTo>
                    <a:pt x="2749" y="1881"/>
                    <a:pt x="2487" y="1409"/>
                    <a:pt x="2172" y="1028"/>
                  </a:cubicBezTo>
                  <a:cubicBezTo>
                    <a:pt x="1866" y="648"/>
                    <a:pt x="1503" y="372"/>
                    <a:pt x="1162" y="223"/>
                  </a:cubicBezTo>
                  <a:cubicBezTo>
                    <a:pt x="826" y="71"/>
                    <a:pt x="525" y="19"/>
                    <a:pt x="319" y="5"/>
                  </a:cubicBezTo>
                  <a:cubicBezTo>
                    <a:pt x="241" y="2"/>
                    <a:pt x="176" y="1"/>
                    <a:pt x="125" y="1"/>
                  </a:cubicBez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 name="Google Shape;198;p1"/>
            <p:cNvSpPr/>
            <p:nvPr/>
          </p:nvSpPr>
          <p:spPr>
            <a:xfrm>
              <a:off x="3625017" y="3907278"/>
              <a:ext cx="73881" cy="622375"/>
            </a:xfrm>
            <a:custGeom>
              <a:rect b="b" l="l" r="r" t="t"/>
              <a:pathLst>
                <a:path extrusionOk="0" h="14186" w="1684">
                  <a:moveTo>
                    <a:pt x="5" y="0"/>
                  </a:moveTo>
                  <a:lnTo>
                    <a:pt x="5" y="0"/>
                  </a:lnTo>
                  <a:cubicBezTo>
                    <a:pt x="1" y="0"/>
                    <a:pt x="10" y="53"/>
                    <a:pt x="31" y="145"/>
                  </a:cubicBezTo>
                  <a:cubicBezTo>
                    <a:pt x="53" y="250"/>
                    <a:pt x="89" y="385"/>
                    <a:pt x="128" y="551"/>
                  </a:cubicBezTo>
                  <a:cubicBezTo>
                    <a:pt x="172" y="726"/>
                    <a:pt x="220" y="940"/>
                    <a:pt x="277" y="1194"/>
                  </a:cubicBezTo>
                  <a:cubicBezTo>
                    <a:pt x="338" y="1442"/>
                    <a:pt x="398" y="1731"/>
                    <a:pt x="460" y="2045"/>
                  </a:cubicBezTo>
                  <a:cubicBezTo>
                    <a:pt x="723" y="3313"/>
                    <a:pt x="1011" y="5083"/>
                    <a:pt x="1225" y="7045"/>
                  </a:cubicBezTo>
                  <a:cubicBezTo>
                    <a:pt x="1443" y="9007"/>
                    <a:pt x="1552" y="10795"/>
                    <a:pt x="1584" y="12088"/>
                  </a:cubicBezTo>
                  <a:cubicBezTo>
                    <a:pt x="1605" y="12735"/>
                    <a:pt x="1605" y="13259"/>
                    <a:pt x="1605" y="13622"/>
                  </a:cubicBezTo>
                  <a:cubicBezTo>
                    <a:pt x="1605" y="13792"/>
                    <a:pt x="1600" y="13933"/>
                    <a:pt x="1600" y="14042"/>
                  </a:cubicBezTo>
                  <a:cubicBezTo>
                    <a:pt x="1605" y="14133"/>
                    <a:pt x="1605" y="14186"/>
                    <a:pt x="1610" y="14186"/>
                  </a:cubicBezTo>
                  <a:cubicBezTo>
                    <a:pt x="1614" y="14186"/>
                    <a:pt x="1622" y="14138"/>
                    <a:pt x="1627" y="14042"/>
                  </a:cubicBezTo>
                  <a:cubicBezTo>
                    <a:pt x="1636" y="13933"/>
                    <a:pt x="1644" y="13792"/>
                    <a:pt x="1653" y="13622"/>
                  </a:cubicBezTo>
                  <a:cubicBezTo>
                    <a:pt x="1671" y="13264"/>
                    <a:pt x="1683" y="12735"/>
                    <a:pt x="1675" y="12088"/>
                  </a:cubicBezTo>
                  <a:cubicBezTo>
                    <a:pt x="1667" y="10791"/>
                    <a:pt x="1570" y="8999"/>
                    <a:pt x="1356" y="7033"/>
                  </a:cubicBezTo>
                  <a:cubicBezTo>
                    <a:pt x="1138" y="5061"/>
                    <a:pt x="836" y="3296"/>
                    <a:pt x="552" y="2029"/>
                  </a:cubicBezTo>
                  <a:cubicBezTo>
                    <a:pt x="482" y="1710"/>
                    <a:pt x="412" y="1425"/>
                    <a:pt x="346" y="1176"/>
                  </a:cubicBezTo>
                  <a:cubicBezTo>
                    <a:pt x="285" y="927"/>
                    <a:pt x="229" y="713"/>
                    <a:pt x="176" y="538"/>
                  </a:cubicBezTo>
                  <a:cubicBezTo>
                    <a:pt x="128" y="377"/>
                    <a:pt x="89" y="241"/>
                    <a:pt x="53" y="136"/>
                  </a:cubicBezTo>
                  <a:cubicBezTo>
                    <a:pt x="27" y="48"/>
                    <a:pt x="10" y="0"/>
                    <a:pt x="5" y="0"/>
                  </a:cubicBez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 name="Google Shape;199;p1"/>
            <p:cNvSpPr/>
            <p:nvPr/>
          </p:nvSpPr>
          <p:spPr>
            <a:xfrm>
              <a:off x="3694861" y="3953650"/>
              <a:ext cx="204183" cy="424379"/>
            </a:xfrm>
            <a:custGeom>
              <a:rect b="b" l="l" r="r" t="t"/>
              <a:pathLst>
                <a:path extrusionOk="0" h="9673" w="4654">
                  <a:moveTo>
                    <a:pt x="4631" y="1"/>
                  </a:moveTo>
                  <a:cubicBezTo>
                    <a:pt x="4614" y="1"/>
                    <a:pt x="4485" y="84"/>
                    <a:pt x="4266" y="237"/>
                  </a:cubicBezTo>
                  <a:cubicBezTo>
                    <a:pt x="4204" y="276"/>
                    <a:pt x="4143" y="320"/>
                    <a:pt x="4073" y="368"/>
                  </a:cubicBezTo>
                  <a:cubicBezTo>
                    <a:pt x="4003" y="421"/>
                    <a:pt x="3937" y="486"/>
                    <a:pt x="3859" y="548"/>
                  </a:cubicBezTo>
                  <a:cubicBezTo>
                    <a:pt x="3715" y="683"/>
                    <a:pt x="3526" y="818"/>
                    <a:pt x="3365" y="1010"/>
                  </a:cubicBezTo>
                  <a:cubicBezTo>
                    <a:pt x="2657" y="1728"/>
                    <a:pt x="1848" y="2886"/>
                    <a:pt x="1250" y="4302"/>
                  </a:cubicBezTo>
                  <a:cubicBezTo>
                    <a:pt x="944" y="5005"/>
                    <a:pt x="704" y="5695"/>
                    <a:pt x="529" y="6337"/>
                  </a:cubicBezTo>
                  <a:cubicBezTo>
                    <a:pt x="345" y="6976"/>
                    <a:pt x="232" y="7561"/>
                    <a:pt x="149" y="8055"/>
                  </a:cubicBezTo>
                  <a:cubicBezTo>
                    <a:pt x="70" y="8554"/>
                    <a:pt x="30" y="8955"/>
                    <a:pt x="13" y="9240"/>
                  </a:cubicBezTo>
                  <a:cubicBezTo>
                    <a:pt x="4" y="9520"/>
                    <a:pt x="0" y="9673"/>
                    <a:pt x="8" y="9673"/>
                  </a:cubicBezTo>
                  <a:cubicBezTo>
                    <a:pt x="18" y="9673"/>
                    <a:pt x="39" y="9520"/>
                    <a:pt x="65" y="9244"/>
                  </a:cubicBezTo>
                  <a:cubicBezTo>
                    <a:pt x="97" y="8965"/>
                    <a:pt x="149" y="8562"/>
                    <a:pt x="236" y="8073"/>
                  </a:cubicBezTo>
                  <a:cubicBezTo>
                    <a:pt x="333" y="7583"/>
                    <a:pt x="458" y="7002"/>
                    <a:pt x="647" y="6369"/>
                  </a:cubicBezTo>
                  <a:cubicBezTo>
                    <a:pt x="825" y="5734"/>
                    <a:pt x="1067" y="5048"/>
                    <a:pt x="1368" y="4354"/>
                  </a:cubicBezTo>
                  <a:cubicBezTo>
                    <a:pt x="1962" y="2946"/>
                    <a:pt x="2749" y="1797"/>
                    <a:pt x="3431" y="1076"/>
                  </a:cubicBezTo>
                  <a:cubicBezTo>
                    <a:pt x="4113" y="346"/>
                    <a:pt x="4654" y="28"/>
                    <a:pt x="4633" y="1"/>
                  </a:cubicBezTo>
                  <a:cubicBezTo>
                    <a:pt x="4632" y="1"/>
                    <a:pt x="4632" y="1"/>
                    <a:pt x="4631" y="1"/>
                  </a:cubicBez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00" name="Google Shape;200;p1"/>
          <p:cNvSpPr/>
          <p:nvPr/>
        </p:nvSpPr>
        <p:spPr>
          <a:xfrm>
            <a:off x="6241693" y="1996627"/>
            <a:ext cx="21498" cy="21322"/>
          </a:xfrm>
          <a:custGeom>
            <a:rect b="b" l="l" r="r" t="t"/>
            <a:pathLst>
              <a:path extrusionOk="0" h="486" w="490">
                <a:moveTo>
                  <a:pt x="245" y="1"/>
                </a:moveTo>
                <a:cubicBezTo>
                  <a:pt x="110" y="1"/>
                  <a:pt x="1" y="110"/>
                  <a:pt x="1" y="241"/>
                </a:cubicBezTo>
                <a:cubicBezTo>
                  <a:pt x="1" y="376"/>
                  <a:pt x="110" y="485"/>
                  <a:pt x="245" y="485"/>
                </a:cubicBezTo>
                <a:cubicBezTo>
                  <a:pt x="380" y="485"/>
                  <a:pt x="489" y="376"/>
                  <a:pt x="489" y="241"/>
                </a:cubicBezTo>
                <a:cubicBezTo>
                  <a:pt x="489" y="110"/>
                  <a:pt x="380" y="1"/>
                  <a:pt x="245"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 name="Google Shape;201;p1"/>
          <p:cNvSpPr/>
          <p:nvPr/>
        </p:nvSpPr>
        <p:spPr>
          <a:xfrm>
            <a:off x="7105967" y="2325226"/>
            <a:ext cx="21541" cy="21541"/>
          </a:xfrm>
          <a:custGeom>
            <a:rect b="b" l="l" r="r" t="t"/>
            <a:pathLst>
              <a:path extrusionOk="0" h="491" w="491">
                <a:moveTo>
                  <a:pt x="245" y="1"/>
                </a:moveTo>
                <a:cubicBezTo>
                  <a:pt x="110" y="1"/>
                  <a:pt x="1" y="111"/>
                  <a:pt x="1" y="246"/>
                </a:cubicBezTo>
                <a:cubicBezTo>
                  <a:pt x="1" y="381"/>
                  <a:pt x="110" y="490"/>
                  <a:pt x="245" y="490"/>
                </a:cubicBezTo>
                <a:cubicBezTo>
                  <a:pt x="381" y="490"/>
                  <a:pt x="491" y="381"/>
                  <a:pt x="491" y="246"/>
                </a:cubicBezTo>
                <a:cubicBezTo>
                  <a:pt x="491" y="111"/>
                  <a:pt x="381" y="1"/>
                  <a:pt x="245"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 name="Google Shape;202;p1"/>
          <p:cNvSpPr/>
          <p:nvPr/>
        </p:nvSpPr>
        <p:spPr>
          <a:xfrm>
            <a:off x="6948775" y="3888553"/>
            <a:ext cx="69055" cy="15619"/>
          </a:xfrm>
          <a:custGeom>
            <a:rect b="b" l="l" r="r" t="t"/>
            <a:pathLst>
              <a:path extrusionOk="0" h="356" w="1574">
                <a:moveTo>
                  <a:pt x="0" y="1"/>
                </a:moveTo>
                <a:lnTo>
                  <a:pt x="0" y="355"/>
                </a:lnTo>
                <a:lnTo>
                  <a:pt x="1573" y="355"/>
                </a:lnTo>
                <a:lnTo>
                  <a:pt x="1573"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 name="Google Shape;203;p1"/>
          <p:cNvSpPr/>
          <p:nvPr/>
        </p:nvSpPr>
        <p:spPr>
          <a:xfrm>
            <a:off x="7189192" y="3888553"/>
            <a:ext cx="69231" cy="15619"/>
          </a:xfrm>
          <a:custGeom>
            <a:rect b="b" l="l" r="r" t="t"/>
            <a:pathLst>
              <a:path extrusionOk="0" h="356" w="1578">
                <a:moveTo>
                  <a:pt x="0" y="1"/>
                </a:moveTo>
                <a:lnTo>
                  <a:pt x="0" y="355"/>
                </a:lnTo>
                <a:lnTo>
                  <a:pt x="1578" y="355"/>
                </a:lnTo>
                <a:lnTo>
                  <a:pt x="1578" y="1"/>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 name="Google Shape;204;p1"/>
          <p:cNvSpPr/>
          <p:nvPr/>
        </p:nvSpPr>
        <p:spPr>
          <a:xfrm>
            <a:off x="7429785" y="3888553"/>
            <a:ext cx="69275" cy="15619"/>
          </a:xfrm>
          <a:custGeom>
            <a:rect b="b" l="l" r="r" t="t"/>
            <a:pathLst>
              <a:path extrusionOk="0" h="356" w="1579">
                <a:moveTo>
                  <a:pt x="1" y="1"/>
                </a:moveTo>
                <a:lnTo>
                  <a:pt x="1" y="355"/>
                </a:lnTo>
                <a:lnTo>
                  <a:pt x="1579" y="355"/>
                </a:lnTo>
                <a:lnTo>
                  <a:pt x="1579"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 name="Google Shape;205;p1"/>
          <p:cNvSpPr/>
          <p:nvPr/>
        </p:nvSpPr>
        <p:spPr>
          <a:xfrm>
            <a:off x="7670422" y="3888553"/>
            <a:ext cx="69275" cy="15619"/>
          </a:xfrm>
          <a:custGeom>
            <a:rect b="b" l="l" r="r" t="t"/>
            <a:pathLst>
              <a:path extrusionOk="0" h="356" w="1579">
                <a:moveTo>
                  <a:pt x="1" y="1"/>
                </a:moveTo>
                <a:lnTo>
                  <a:pt x="1" y="355"/>
                </a:lnTo>
                <a:lnTo>
                  <a:pt x="1578" y="355"/>
                </a:lnTo>
                <a:lnTo>
                  <a:pt x="1578"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 name="Google Shape;206;p1"/>
          <p:cNvSpPr/>
          <p:nvPr/>
        </p:nvSpPr>
        <p:spPr>
          <a:xfrm>
            <a:off x="7103072" y="3160632"/>
            <a:ext cx="24437" cy="23384"/>
          </a:xfrm>
          <a:custGeom>
            <a:rect b="b" l="l" r="r" t="t"/>
            <a:pathLst>
              <a:path extrusionOk="0" h="533" w="557">
                <a:moveTo>
                  <a:pt x="277" y="0"/>
                </a:moveTo>
                <a:cubicBezTo>
                  <a:pt x="124" y="0"/>
                  <a:pt x="1" y="118"/>
                  <a:pt x="1" y="267"/>
                </a:cubicBezTo>
                <a:cubicBezTo>
                  <a:pt x="1" y="414"/>
                  <a:pt x="124" y="533"/>
                  <a:pt x="277" y="533"/>
                </a:cubicBezTo>
                <a:cubicBezTo>
                  <a:pt x="434" y="533"/>
                  <a:pt x="557" y="414"/>
                  <a:pt x="557" y="267"/>
                </a:cubicBezTo>
                <a:cubicBezTo>
                  <a:pt x="557" y="118"/>
                  <a:pt x="434" y="0"/>
                  <a:pt x="27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 name="Google Shape;207;p1"/>
          <p:cNvSpPr/>
          <p:nvPr/>
        </p:nvSpPr>
        <p:spPr>
          <a:xfrm>
            <a:off x="6276325" y="2796625"/>
            <a:ext cx="1613430" cy="1461858"/>
          </a:xfrm>
          <a:custGeom>
            <a:rect b="b" l="l" r="r" t="t"/>
            <a:pathLst>
              <a:path extrusionOk="0" h="15301" w="35998">
                <a:moveTo>
                  <a:pt x="888" y="1"/>
                </a:moveTo>
                <a:cubicBezTo>
                  <a:pt x="398" y="1"/>
                  <a:pt x="1" y="398"/>
                  <a:pt x="1" y="887"/>
                </a:cubicBezTo>
                <a:lnTo>
                  <a:pt x="1" y="14413"/>
                </a:lnTo>
                <a:cubicBezTo>
                  <a:pt x="1" y="14903"/>
                  <a:pt x="398" y="15300"/>
                  <a:pt x="888" y="15300"/>
                </a:cubicBezTo>
                <a:lnTo>
                  <a:pt x="35110" y="15300"/>
                </a:lnTo>
                <a:cubicBezTo>
                  <a:pt x="35600" y="15300"/>
                  <a:pt x="35998" y="14903"/>
                  <a:pt x="35998" y="14413"/>
                </a:cubicBezTo>
                <a:lnTo>
                  <a:pt x="35998" y="887"/>
                </a:lnTo>
                <a:cubicBezTo>
                  <a:pt x="35998" y="398"/>
                  <a:pt x="35600" y="1"/>
                  <a:pt x="35110" y="1"/>
                </a:cubicBezTo>
                <a:close/>
              </a:path>
            </a:pathLst>
          </a:custGeom>
          <a:solidFill>
            <a:srgbClr val="D9D9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 name="Google Shape;208;p1"/>
          <p:cNvSpPr/>
          <p:nvPr/>
        </p:nvSpPr>
        <p:spPr>
          <a:xfrm>
            <a:off x="7388589" y="3109215"/>
            <a:ext cx="24393" cy="23603"/>
          </a:xfrm>
          <a:custGeom>
            <a:rect b="b" l="l" r="r" t="t"/>
            <a:pathLst>
              <a:path extrusionOk="0" h="538" w="556">
                <a:moveTo>
                  <a:pt x="276" y="1"/>
                </a:moveTo>
                <a:cubicBezTo>
                  <a:pt x="122" y="1"/>
                  <a:pt x="1" y="123"/>
                  <a:pt x="1" y="267"/>
                </a:cubicBezTo>
                <a:cubicBezTo>
                  <a:pt x="1" y="416"/>
                  <a:pt x="122" y="538"/>
                  <a:pt x="276" y="538"/>
                </a:cubicBezTo>
                <a:cubicBezTo>
                  <a:pt x="429" y="538"/>
                  <a:pt x="556" y="416"/>
                  <a:pt x="556" y="267"/>
                </a:cubicBezTo>
                <a:cubicBezTo>
                  <a:pt x="556" y="123"/>
                  <a:pt x="429" y="1"/>
                  <a:pt x="276"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09" name="Google Shape;209;p1"/>
          <p:cNvGrpSpPr/>
          <p:nvPr/>
        </p:nvGrpSpPr>
        <p:grpSpPr>
          <a:xfrm>
            <a:off x="6345231" y="2886609"/>
            <a:ext cx="1407690" cy="1286147"/>
            <a:chOff x="6117656" y="2752309"/>
            <a:chExt cx="1407690" cy="1286147"/>
          </a:xfrm>
        </p:grpSpPr>
        <p:sp>
          <p:nvSpPr>
            <p:cNvPr id="210" name="Google Shape;210;p1"/>
            <p:cNvSpPr/>
            <p:nvPr/>
          </p:nvSpPr>
          <p:spPr>
            <a:xfrm>
              <a:off x="6117656" y="3670896"/>
              <a:ext cx="54095" cy="15750"/>
            </a:xfrm>
            <a:custGeom>
              <a:rect b="b" l="l" r="r" t="t"/>
              <a:pathLst>
                <a:path extrusionOk="0" h="359" w="1233">
                  <a:moveTo>
                    <a:pt x="1" y="0"/>
                  </a:moveTo>
                  <a:lnTo>
                    <a:pt x="1" y="359"/>
                  </a:lnTo>
                  <a:lnTo>
                    <a:pt x="1233" y="359"/>
                  </a:lnTo>
                  <a:lnTo>
                    <a:pt x="1233"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 name="Google Shape;211;p1"/>
            <p:cNvSpPr/>
            <p:nvPr/>
          </p:nvSpPr>
          <p:spPr>
            <a:xfrm>
              <a:off x="6239970" y="3754253"/>
              <a:ext cx="69055" cy="15619"/>
            </a:xfrm>
            <a:custGeom>
              <a:rect b="b" l="l" r="r" t="t"/>
              <a:pathLst>
                <a:path extrusionOk="0" h="356" w="1574">
                  <a:moveTo>
                    <a:pt x="0" y="1"/>
                  </a:moveTo>
                  <a:lnTo>
                    <a:pt x="0" y="355"/>
                  </a:lnTo>
                  <a:lnTo>
                    <a:pt x="1574" y="355"/>
                  </a:lnTo>
                  <a:lnTo>
                    <a:pt x="1574"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 name="Google Shape;212;p1"/>
            <p:cNvSpPr/>
            <p:nvPr/>
          </p:nvSpPr>
          <p:spPr>
            <a:xfrm>
              <a:off x="6480563" y="3754253"/>
              <a:ext cx="69055" cy="15619"/>
            </a:xfrm>
            <a:custGeom>
              <a:rect b="b" l="l" r="r" t="t"/>
              <a:pathLst>
                <a:path extrusionOk="0" h="356" w="1574">
                  <a:moveTo>
                    <a:pt x="1" y="1"/>
                  </a:moveTo>
                  <a:lnTo>
                    <a:pt x="1" y="355"/>
                  </a:lnTo>
                  <a:lnTo>
                    <a:pt x="1574" y="355"/>
                  </a:lnTo>
                  <a:lnTo>
                    <a:pt x="1574"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 name="Google Shape;213;p1"/>
            <p:cNvSpPr/>
            <p:nvPr/>
          </p:nvSpPr>
          <p:spPr>
            <a:xfrm>
              <a:off x="6117656" y="3463032"/>
              <a:ext cx="54095" cy="15619"/>
            </a:xfrm>
            <a:custGeom>
              <a:rect b="b" l="l" r="r" t="t"/>
              <a:pathLst>
                <a:path extrusionOk="0" h="356" w="1233">
                  <a:moveTo>
                    <a:pt x="1" y="1"/>
                  </a:moveTo>
                  <a:lnTo>
                    <a:pt x="1" y="355"/>
                  </a:lnTo>
                  <a:lnTo>
                    <a:pt x="1233" y="355"/>
                  </a:lnTo>
                  <a:lnTo>
                    <a:pt x="1233"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 name="Google Shape;214;p1"/>
            <p:cNvSpPr/>
            <p:nvPr/>
          </p:nvSpPr>
          <p:spPr>
            <a:xfrm>
              <a:off x="6117656" y="3071564"/>
              <a:ext cx="54095" cy="15531"/>
            </a:xfrm>
            <a:custGeom>
              <a:rect b="b" l="l" r="r" t="t"/>
              <a:pathLst>
                <a:path extrusionOk="0" h="354" w="1233">
                  <a:moveTo>
                    <a:pt x="1" y="0"/>
                  </a:moveTo>
                  <a:lnTo>
                    <a:pt x="1" y="354"/>
                  </a:lnTo>
                  <a:lnTo>
                    <a:pt x="1233" y="354"/>
                  </a:lnTo>
                  <a:lnTo>
                    <a:pt x="1233"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 name="Google Shape;215;p1"/>
            <p:cNvSpPr/>
            <p:nvPr/>
          </p:nvSpPr>
          <p:spPr>
            <a:xfrm>
              <a:off x="6117656" y="2874843"/>
              <a:ext cx="54095" cy="15531"/>
            </a:xfrm>
            <a:custGeom>
              <a:rect b="b" l="l" r="r" t="t"/>
              <a:pathLst>
                <a:path extrusionOk="0" h="354" w="1233">
                  <a:moveTo>
                    <a:pt x="1" y="0"/>
                  </a:moveTo>
                  <a:lnTo>
                    <a:pt x="1" y="354"/>
                  </a:lnTo>
                  <a:lnTo>
                    <a:pt x="1233" y="354"/>
                  </a:lnTo>
                  <a:lnTo>
                    <a:pt x="1233"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 name="Google Shape;216;p1"/>
            <p:cNvSpPr/>
            <p:nvPr/>
          </p:nvSpPr>
          <p:spPr>
            <a:xfrm>
              <a:off x="6120332" y="3267276"/>
              <a:ext cx="54095" cy="15619"/>
            </a:xfrm>
            <a:custGeom>
              <a:rect b="b" l="l" r="r" t="t"/>
              <a:pathLst>
                <a:path extrusionOk="0" h="356" w="1233">
                  <a:moveTo>
                    <a:pt x="0" y="1"/>
                  </a:moveTo>
                  <a:lnTo>
                    <a:pt x="0" y="355"/>
                  </a:lnTo>
                  <a:lnTo>
                    <a:pt x="1233" y="355"/>
                  </a:lnTo>
                  <a:lnTo>
                    <a:pt x="1233"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 name="Google Shape;217;p1"/>
            <p:cNvSpPr/>
            <p:nvPr/>
          </p:nvSpPr>
          <p:spPr>
            <a:xfrm>
              <a:off x="6197415" y="2752309"/>
              <a:ext cx="1312797" cy="936853"/>
            </a:xfrm>
            <a:custGeom>
              <a:rect b="b" l="l" r="r" t="t"/>
              <a:pathLst>
                <a:path extrusionOk="0" h="21354" w="29923">
                  <a:moveTo>
                    <a:pt x="57" y="0"/>
                  </a:moveTo>
                  <a:cubicBezTo>
                    <a:pt x="57" y="0"/>
                    <a:pt x="53" y="36"/>
                    <a:pt x="53" y="105"/>
                  </a:cubicBezTo>
                  <a:cubicBezTo>
                    <a:pt x="48" y="180"/>
                    <a:pt x="48" y="285"/>
                    <a:pt x="48" y="420"/>
                  </a:cubicBezTo>
                  <a:cubicBezTo>
                    <a:pt x="44" y="700"/>
                    <a:pt x="39" y="1102"/>
                    <a:pt x="35" y="1626"/>
                  </a:cubicBezTo>
                  <a:cubicBezTo>
                    <a:pt x="31" y="2680"/>
                    <a:pt x="26" y="4209"/>
                    <a:pt x="18" y="6110"/>
                  </a:cubicBezTo>
                  <a:cubicBezTo>
                    <a:pt x="13" y="9925"/>
                    <a:pt x="9" y="15248"/>
                    <a:pt x="0" y="21297"/>
                  </a:cubicBezTo>
                  <a:lnTo>
                    <a:pt x="0" y="21354"/>
                  </a:lnTo>
                  <a:lnTo>
                    <a:pt x="4344" y="21354"/>
                  </a:lnTo>
                  <a:cubicBezTo>
                    <a:pt x="11402" y="21344"/>
                    <a:pt x="17796" y="21340"/>
                    <a:pt x="22427" y="21336"/>
                  </a:cubicBezTo>
                  <a:cubicBezTo>
                    <a:pt x="24739" y="21327"/>
                    <a:pt x="26610" y="21323"/>
                    <a:pt x="27912" y="21318"/>
                  </a:cubicBezTo>
                  <a:cubicBezTo>
                    <a:pt x="28555" y="21314"/>
                    <a:pt x="29057" y="21310"/>
                    <a:pt x="29402" y="21305"/>
                  </a:cubicBezTo>
                  <a:cubicBezTo>
                    <a:pt x="29569" y="21305"/>
                    <a:pt x="29695" y="21301"/>
                    <a:pt x="29787" y="21301"/>
                  </a:cubicBezTo>
                  <a:cubicBezTo>
                    <a:pt x="29874" y="21301"/>
                    <a:pt x="29922" y="21297"/>
                    <a:pt x="29922" y="21297"/>
                  </a:cubicBezTo>
                  <a:cubicBezTo>
                    <a:pt x="29922" y="21297"/>
                    <a:pt x="29874" y="21292"/>
                    <a:pt x="29787" y="21287"/>
                  </a:cubicBezTo>
                  <a:cubicBezTo>
                    <a:pt x="29695" y="21287"/>
                    <a:pt x="29569" y="21283"/>
                    <a:pt x="29402" y="21283"/>
                  </a:cubicBezTo>
                  <a:cubicBezTo>
                    <a:pt x="29057" y="21279"/>
                    <a:pt x="28555" y="21275"/>
                    <a:pt x="27912" y="21271"/>
                  </a:cubicBezTo>
                  <a:cubicBezTo>
                    <a:pt x="26610" y="21265"/>
                    <a:pt x="24739" y="21261"/>
                    <a:pt x="22427" y="21253"/>
                  </a:cubicBezTo>
                  <a:cubicBezTo>
                    <a:pt x="17796" y="21249"/>
                    <a:pt x="11402" y="21244"/>
                    <a:pt x="4344" y="21235"/>
                  </a:cubicBezTo>
                  <a:lnTo>
                    <a:pt x="113" y="21235"/>
                  </a:lnTo>
                  <a:cubicBezTo>
                    <a:pt x="105" y="15212"/>
                    <a:pt x="101" y="9912"/>
                    <a:pt x="97" y="6110"/>
                  </a:cubicBezTo>
                  <a:cubicBezTo>
                    <a:pt x="87" y="4209"/>
                    <a:pt x="83" y="2680"/>
                    <a:pt x="79" y="1626"/>
                  </a:cubicBezTo>
                  <a:cubicBezTo>
                    <a:pt x="75" y="1102"/>
                    <a:pt x="70" y="700"/>
                    <a:pt x="65" y="420"/>
                  </a:cubicBezTo>
                  <a:cubicBezTo>
                    <a:pt x="65" y="285"/>
                    <a:pt x="61" y="180"/>
                    <a:pt x="61" y="105"/>
                  </a:cubicBezTo>
                  <a:cubicBezTo>
                    <a:pt x="61" y="36"/>
                    <a:pt x="57" y="0"/>
                    <a:pt x="5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 name="Google Shape;218;p1"/>
            <p:cNvSpPr/>
            <p:nvPr/>
          </p:nvSpPr>
          <p:spPr>
            <a:xfrm>
              <a:off x="6267425" y="3272494"/>
              <a:ext cx="1244945" cy="5177"/>
            </a:xfrm>
            <a:custGeom>
              <a:rect b="b" l="l" r="r" t="t"/>
              <a:pathLst>
                <a:path extrusionOk="0" h="118" w="29018">
                  <a:moveTo>
                    <a:pt x="14509" y="0"/>
                  </a:moveTo>
                  <a:cubicBezTo>
                    <a:pt x="6494" y="0"/>
                    <a:pt x="0" y="27"/>
                    <a:pt x="0" y="57"/>
                  </a:cubicBezTo>
                  <a:cubicBezTo>
                    <a:pt x="0" y="92"/>
                    <a:pt x="6494" y="118"/>
                    <a:pt x="14509" y="118"/>
                  </a:cubicBezTo>
                  <a:cubicBezTo>
                    <a:pt x="22519" y="118"/>
                    <a:pt x="29017" y="92"/>
                    <a:pt x="29017" y="57"/>
                  </a:cubicBezTo>
                  <a:cubicBezTo>
                    <a:pt x="29017" y="27"/>
                    <a:pt x="22519" y="0"/>
                    <a:pt x="14509"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 name="Google Shape;219;p1"/>
            <p:cNvSpPr/>
            <p:nvPr/>
          </p:nvSpPr>
          <p:spPr>
            <a:xfrm>
              <a:off x="6267425" y="3076695"/>
              <a:ext cx="1244945" cy="5265"/>
            </a:xfrm>
            <a:custGeom>
              <a:rect b="b" l="l" r="r" t="t"/>
              <a:pathLst>
                <a:path extrusionOk="0" h="120" w="29018">
                  <a:moveTo>
                    <a:pt x="14509" y="1"/>
                  </a:moveTo>
                  <a:cubicBezTo>
                    <a:pt x="6494" y="1"/>
                    <a:pt x="0" y="27"/>
                    <a:pt x="0" y="58"/>
                  </a:cubicBezTo>
                  <a:cubicBezTo>
                    <a:pt x="0" y="93"/>
                    <a:pt x="6494" y="119"/>
                    <a:pt x="14509" y="119"/>
                  </a:cubicBezTo>
                  <a:cubicBezTo>
                    <a:pt x="22519" y="119"/>
                    <a:pt x="29017" y="93"/>
                    <a:pt x="29017" y="58"/>
                  </a:cubicBezTo>
                  <a:cubicBezTo>
                    <a:pt x="29017" y="27"/>
                    <a:pt x="22519" y="1"/>
                    <a:pt x="14509"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 name="Google Shape;220;p1"/>
            <p:cNvSpPr/>
            <p:nvPr/>
          </p:nvSpPr>
          <p:spPr>
            <a:xfrm>
              <a:off x="6267425" y="2879975"/>
              <a:ext cx="1244945" cy="5265"/>
            </a:xfrm>
            <a:custGeom>
              <a:rect b="b" l="l" r="r" t="t"/>
              <a:pathLst>
                <a:path extrusionOk="0" h="120" w="29018">
                  <a:moveTo>
                    <a:pt x="14509" y="1"/>
                  </a:moveTo>
                  <a:cubicBezTo>
                    <a:pt x="6494" y="1"/>
                    <a:pt x="0" y="27"/>
                    <a:pt x="0" y="59"/>
                  </a:cubicBezTo>
                  <a:cubicBezTo>
                    <a:pt x="0" y="93"/>
                    <a:pt x="6494" y="119"/>
                    <a:pt x="14509" y="119"/>
                  </a:cubicBezTo>
                  <a:cubicBezTo>
                    <a:pt x="22519" y="119"/>
                    <a:pt x="29017" y="93"/>
                    <a:pt x="29017" y="59"/>
                  </a:cubicBezTo>
                  <a:cubicBezTo>
                    <a:pt x="29017" y="27"/>
                    <a:pt x="22519" y="1"/>
                    <a:pt x="14509"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 name="Google Shape;221;p1"/>
            <p:cNvSpPr/>
            <p:nvPr/>
          </p:nvSpPr>
          <p:spPr>
            <a:xfrm>
              <a:off x="6267425" y="3468249"/>
              <a:ext cx="1244945" cy="5001"/>
            </a:xfrm>
            <a:custGeom>
              <a:rect b="b" l="l" r="r" t="t"/>
              <a:pathLst>
                <a:path extrusionOk="0" h="114" w="29018">
                  <a:moveTo>
                    <a:pt x="14509" y="0"/>
                  </a:moveTo>
                  <a:cubicBezTo>
                    <a:pt x="6494" y="0"/>
                    <a:pt x="0" y="26"/>
                    <a:pt x="0" y="57"/>
                  </a:cubicBezTo>
                  <a:cubicBezTo>
                    <a:pt x="0" y="87"/>
                    <a:pt x="6494" y="113"/>
                    <a:pt x="14509" y="113"/>
                  </a:cubicBezTo>
                  <a:cubicBezTo>
                    <a:pt x="22519" y="113"/>
                    <a:pt x="29017" y="87"/>
                    <a:pt x="29017" y="57"/>
                  </a:cubicBezTo>
                  <a:cubicBezTo>
                    <a:pt x="29017" y="26"/>
                    <a:pt x="22519" y="0"/>
                    <a:pt x="14509"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 name="Google Shape;222;p1"/>
            <p:cNvSpPr/>
            <p:nvPr/>
          </p:nvSpPr>
          <p:spPr>
            <a:xfrm>
              <a:off x="6265284" y="2766699"/>
              <a:ext cx="1244926" cy="877801"/>
            </a:xfrm>
            <a:custGeom>
              <a:rect b="b" l="l" r="r" t="t"/>
              <a:pathLst>
                <a:path extrusionOk="0" h="20008" w="28376">
                  <a:moveTo>
                    <a:pt x="18153" y="1"/>
                  </a:moveTo>
                  <a:lnTo>
                    <a:pt x="14714" y="6534"/>
                  </a:lnTo>
                  <a:lnTo>
                    <a:pt x="12425" y="4668"/>
                  </a:lnTo>
                  <a:lnTo>
                    <a:pt x="9605" y="9593"/>
                  </a:lnTo>
                  <a:lnTo>
                    <a:pt x="7578" y="8164"/>
                  </a:lnTo>
                  <a:lnTo>
                    <a:pt x="4143" y="13504"/>
                  </a:lnTo>
                  <a:lnTo>
                    <a:pt x="2469" y="12220"/>
                  </a:lnTo>
                  <a:lnTo>
                    <a:pt x="0" y="16048"/>
                  </a:lnTo>
                  <a:lnTo>
                    <a:pt x="0" y="20007"/>
                  </a:lnTo>
                  <a:lnTo>
                    <a:pt x="28375" y="20007"/>
                  </a:lnTo>
                  <a:lnTo>
                    <a:pt x="28375" y="2641"/>
                  </a:lnTo>
                  <a:lnTo>
                    <a:pt x="24849" y="3649"/>
                  </a:lnTo>
                  <a:lnTo>
                    <a:pt x="21855" y="7303"/>
                  </a:lnTo>
                  <a:lnTo>
                    <a:pt x="18153"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 name="Google Shape;223;p1"/>
            <p:cNvSpPr/>
            <p:nvPr/>
          </p:nvSpPr>
          <p:spPr>
            <a:xfrm>
              <a:off x="6265284" y="2819433"/>
              <a:ext cx="1260062" cy="709243"/>
            </a:xfrm>
            <a:custGeom>
              <a:rect b="b" l="l" r="r" t="t"/>
              <a:pathLst>
                <a:path extrusionOk="0" h="16166" w="28721">
                  <a:moveTo>
                    <a:pt x="25041" y="1"/>
                  </a:moveTo>
                  <a:lnTo>
                    <a:pt x="25027" y="13"/>
                  </a:lnTo>
                  <a:cubicBezTo>
                    <a:pt x="24240" y="1036"/>
                    <a:pt x="23252" y="2306"/>
                    <a:pt x="22122" y="3767"/>
                  </a:cubicBezTo>
                  <a:lnTo>
                    <a:pt x="22122" y="3767"/>
                  </a:lnTo>
                  <a:cubicBezTo>
                    <a:pt x="20021" y="3763"/>
                    <a:pt x="17561" y="3759"/>
                    <a:pt x="14889" y="3759"/>
                  </a:cubicBezTo>
                  <a:lnTo>
                    <a:pt x="14859" y="3759"/>
                  </a:lnTo>
                  <a:lnTo>
                    <a:pt x="14841" y="3785"/>
                  </a:lnTo>
                  <a:cubicBezTo>
                    <a:pt x="13884" y="5376"/>
                    <a:pt x="12853" y="7089"/>
                    <a:pt x="11786" y="8863"/>
                  </a:cubicBezTo>
                  <a:cubicBezTo>
                    <a:pt x="10766" y="10563"/>
                    <a:pt x="9777" y="12212"/>
                    <a:pt x="8840" y="13769"/>
                  </a:cubicBezTo>
                  <a:lnTo>
                    <a:pt x="8840" y="13769"/>
                  </a:lnTo>
                  <a:cubicBezTo>
                    <a:pt x="7421" y="11828"/>
                    <a:pt x="6105" y="10033"/>
                    <a:pt x="4942" y="8444"/>
                  </a:cubicBezTo>
                  <a:lnTo>
                    <a:pt x="4903" y="8387"/>
                  </a:lnTo>
                  <a:lnTo>
                    <a:pt x="4864" y="8444"/>
                  </a:lnTo>
                  <a:cubicBezTo>
                    <a:pt x="3387" y="10782"/>
                    <a:pt x="2168" y="12704"/>
                    <a:pt x="1315" y="14055"/>
                  </a:cubicBezTo>
                  <a:cubicBezTo>
                    <a:pt x="896" y="14723"/>
                    <a:pt x="563" y="15247"/>
                    <a:pt x="337" y="15610"/>
                  </a:cubicBezTo>
                  <a:cubicBezTo>
                    <a:pt x="228" y="15790"/>
                    <a:pt x="144" y="15925"/>
                    <a:pt x="83" y="16022"/>
                  </a:cubicBezTo>
                  <a:cubicBezTo>
                    <a:pt x="26" y="16117"/>
                    <a:pt x="0" y="16165"/>
                    <a:pt x="0" y="16165"/>
                  </a:cubicBezTo>
                  <a:cubicBezTo>
                    <a:pt x="0" y="16165"/>
                    <a:pt x="35" y="16122"/>
                    <a:pt x="97" y="16030"/>
                  </a:cubicBezTo>
                  <a:cubicBezTo>
                    <a:pt x="158" y="15933"/>
                    <a:pt x="245" y="15798"/>
                    <a:pt x="359" y="15628"/>
                  </a:cubicBezTo>
                  <a:cubicBezTo>
                    <a:pt x="595" y="15265"/>
                    <a:pt x="931" y="14745"/>
                    <a:pt x="1359" y="14081"/>
                  </a:cubicBezTo>
                  <a:cubicBezTo>
                    <a:pt x="2213" y="12751"/>
                    <a:pt x="3432" y="10853"/>
                    <a:pt x="4909" y="8556"/>
                  </a:cubicBezTo>
                  <a:lnTo>
                    <a:pt x="4909" y="8556"/>
                  </a:lnTo>
                  <a:cubicBezTo>
                    <a:pt x="6070" y="10150"/>
                    <a:pt x="7380" y="11954"/>
                    <a:pt x="8797" y="13902"/>
                  </a:cubicBezTo>
                  <a:lnTo>
                    <a:pt x="8849" y="13972"/>
                  </a:lnTo>
                  <a:lnTo>
                    <a:pt x="8893" y="13898"/>
                  </a:lnTo>
                  <a:cubicBezTo>
                    <a:pt x="9841" y="12320"/>
                    <a:pt x="10847" y="10650"/>
                    <a:pt x="11887" y="8920"/>
                  </a:cubicBezTo>
                  <a:cubicBezTo>
                    <a:pt x="12947" y="7155"/>
                    <a:pt x="13973" y="5451"/>
                    <a:pt x="14922" y="3868"/>
                  </a:cubicBezTo>
                  <a:lnTo>
                    <a:pt x="14922" y="3868"/>
                  </a:lnTo>
                  <a:cubicBezTo>
                    <a:pt x="17592" y="3863"/>
                    <a:pt x="20050" y="3863"/>
                    <a:pt x="22148" y="3859"/>
                  </a:cubicBezTo>
                  <a:lnTo>
                    <a:pt x="22169" y="3859"/>
                  </a:lnTo>
                  <a:lnTo>
                    <a:pt x="22183" y="3841"/>
                  </a:lnTo>
                  <a:cubicBezTo>
                    <a:pt x="23306" y="2371"/>
                    <a:pt x="24285" y="1094"/>
                    <a:pt x="25070" y="65"/>
                  </a:cubicBezTo>
                  <a:lnTo>
                    <a:pt x="25070" y="65"/>
                  </a:lnTo>
                  <a:cubicBezTo>
                    <a:pt x="26221" y="57"/>
                    <a:pt x="27133" y="53"/>
                    <a:pt x="27760" y="49"/>
                  </a:cubicBezTo>
                  <a:cubicBezTo>
                    <a:pt x="28069" y="49"/>
                    <a:pt x="28310" y="44"/>
                    <a:pt x="28476" y="44"/>
                  </a:cubicBezTo>
                  <a:cubicBezTo>
                    <a:pt x="28555" y="39"/>
                    <a:pt x="28611" y="39"/>
                    <a:pt x="28660" y="39"/>
                  </a:cubicBezTo>
                  <a:cubicBezTo>
                    <a:pt x="28698" y="35"/>
                    <a:pt x="28720" y="35"/>
                    <a:pt x="28720" y="35"/>
                  </a:cubicBezTo>
                  <a:cubicBezTo>
                    <a:pt x="28720" y="31"/>
                    <a:pt x="28698" y="31"/>
                    <a:pt x="28660" y="31"/>
                  </a:cubicBezTo>
                  <a:cubicBezTo>
                    <a:pt x="28611" y="27"/>
                    <a:pt x="28555" y="27"/>
                    <a:pt x="28476" y="27"/>
                  </a:cubicBezTo>
                  <a:cubicBezTo>
                    <a:pt x="28310" y="23"/>
                    <a:pt x="28069" y="17"/>
                    <a:pt x="27760" y="17"/>
                  </a:cubicBezTo>
                  <a:cubicBezTo>
                    <a:pt x="27130" y="13"/>
                    <a:pt x="26213" y="9"/>
                    <a:pt x="25054"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 name="Google Shape;224;p1"/>
            <p:cNvSpPr/>
            <p:nvPr/>
          </p:nvSpPr>
          <p:spPr>
            <a:xfrm>
              <a:off x="6508159" y="3234899"/>
              <a:ext cx="24569" cy="23603"/>
            </a:xfrm>
            <a:custGeom>
              <a:rect b="b" l="l" r="r" t="t"/>
              <a:pathLst>
                <a:path extrusionOk="0" h="538" w="560">
                  <a:moveTo>
                    <a:pt x="281" y="1"/>
                  </a:moveTo>
                  <a:cubicBezTo>
                    <a:pt x="128" y="1"/>
                    <a:pt x="1" y="123"/>
                    <a:pt x="1" y="271"/>
                  </a:cubicBezTo>
                  <a:cubicBezTo>
                    <a:pt x="1" y="416"/>
                    <a:pt x="128" y="538"/>
                    <a:pt x="281" y="538"/>
                  </a:cubicBezTo>
                  <a:cubicBezTo>
                    <a:pt x="434" y="538"/>
                    <a:pt x="560" y="416"/>
                    <a:pt x="560" y="271"/>
                  </a:cubicBezTo>
                  <a:cubicBezTo>
                    <a:pt x="560" y="123"/>
                    <a:pt x="434" y="1"/>
                    <a:pt x="281"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 name="Google Shape;225;p1"/>
            <p:cNvSpPr/>
            <p:nvPr/>
          </p:nvSpPr>
          <p:spPr>
            <a:xfrm>
              <a:off x="6239970" y="3886175"/>
              <a:ext cx="157985" cy="152281"/>
            </a:xfrm>
            <a:custGeom>
              <a:rect b="b" l="l" r="r" t="t"/>
              <a:pathLst>
                <a:path extrusionOk="0" h="3471" w="3601">
                  <a:moveTo>
                    <a:pt x="1801" y="1"/>
                  </a:moveTo>
                  <a:cubicBezTo>
                    <a:pt x="805" y="1"/>
                    <a:pt x="0" y="779"/>
                    <a:pt x="0" y="1735"/>
                  </a:cubicBezTo>
                  <a:cubicBezTo>
                    <a:pt x="0" y="2693"/>
                    <a:pt x="805" y="3470"/>
                    <a:pt x="1801" y="3470"/>
                  </a:cubicBezTo>
                  <a:cubicBezTo>
                    <a:pt x="2792" y="3470"/>
                    <a:pt x="3601" y="2693"/>
                    <a:pt x="3601" y="1735"/>
                  </a:cubicBezTo>
                  <a:cubicBezTo>
                    <a:pt x="3601" y="779"/>
                    <a:pt x="2792" y="1"/>
                    <a:pt x="1801"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 name="Google Shape;226;p1"/>
            <p:cNvSpPr/>
            <p:nvPr/>
          </p:nvSpPr>
          <p:spPr>
            <a:xfrm>
              <a:off x="6515090" y="3911314"/>
              <a:ext cx="927816" cy="28605"/>
            </a:xfrm>
            <a:custGeom>
              <a:rect b="b" l="l" r="r" t="t"/>
              <a:pathLst>
                <a:path extrusionOk="0" h="652" w="21148">
                  <a:moveTo>
                    <a:pt x="0" y="0"/>
                  </a:moveTo>
                  <a:lnTo>
                    <a:pt x="0" y="652"/>
                  </a:lnTo>
                  <a:lnTo>
                    <a:pt x="21148" y="652"/>
                  </a:lnTo>
                  <a:lnTo>
                    <a:pt x="21148"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 name="Google Shape;227;p1"/>
            <p:cNvSpPr/>
            <p:nvPr/>
          </p:nvSpPr>
          <p:spPr>
            <a:xfrm>
              <a:off x="6515090" y="3982430"/>
              <a:ext cx="385244" cy="28649"/>
            </a:xfrm>
            <a:custGeom>
              <a:rect b="b" l="l" r="r" t="t"/>
              <a:pathLst>
                <a:path extrusionOk="0" h="653" w="8781">
                  <a:moveTo>
                    <a:pt x="0" y="1"/>
                  </a:moveTo>
                  <a:lnTo>
                    <a:pt x="0" y="652"/>
                  </a:lnTo>
                  <a:lnTo>
                    <a:pt x="8780" y="652"/>
                  </a:lnTo>
                  <a:lnTo>
                    <a:pt x="8780"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28" name="Google Shape;228;p1"/>
          <p:cNvGrpSpPr/>
          <p:nvPr/>
        </p:nvGrpSpPr>
        <p:grpSpPr>
          <a:xfrm>
            <a:off x="3940094" y="1807838"/>
            <a:ext cx="1294564" cy="589571"/>
            <a:chOff x="3940094" y="1807838"/>
            <a:chExt cx="1294564" cy="589571"/>
          </a:xfrm>
        </p:grpSpPr>
        <p:grpSp>
          <p:nvGrpSpPr>
            <p:cNvPr id="229" name="Google Shape;229;p1"/>
            <p:cNvGrpSpPr/>
            <p:nvPr/>
          </p:nvGrpSpPr>
          <p:grpSpPr>
            <a:xfrm>
              <a:off x="3940094" y="1807838"/>
              <a:ext cx="1294564" cy="589571"/>
              <a:chOff x="3543907" y="2562740"/>
              <a:chExt cx="1294564" cy="381674"/>
            </a:xfrm>
          </p:grpSpPr>
          <p:sp>
            <p:nvSpPr>
              <p:cNvPr id="230" name="Google Shape;230;p1"/>
              <p:cNvSpPr/>
              <p:nvPr/>
            </p:nvSpPr>
            <p:spPr>
              <a:xfrm>
                <a:off x="3597011" y="2562740"/>
                <a:ext cx="1241460" cy="348172"/>
              </a:xfrm>
              <a:custGeom>
                <a:rect b="b" l="l" r="r" t="t"/>
                <a:pathLst>
                  <a:path extrusionOk="0" h="7936" w="28297">
                    <a:moveTo>
                      <a:pt x="722" y="0"/>
                    </a:moveTo>
                    <a:cubicBezTo>
                      <a:pt x="324" y="0"/>
                      <a:pt x="0" y="323"/>
                      <a:pt x="0" y="725"/>
                    </a:cubicBezTo>
                    <a:lnTo>
                      <a:pt x="0" y="7211"/>
                    </a:lnTo>
                    <a:cubicBezTo>
                      <a:pt x="0" y="7613"/>
                      <a:pt x="324" y="7936"/>
                      <a:pt x="722" y="7936"/>
                    </a:cubicBezTo>
                    <a:lnTo>
                      <a:pt x="27576" y="7936"/>
                    </a:lnTo>
                    <a:cubicBezTo>
                      <a:pt x="27973" y="7936"/>
                      <a:pt x="28296" y="7613"/>
                      <a:pt x="28296" y="7211"/>
                    </a:cubicBezTo>
                    <a:lnTo>
                      <a:pt x="28296" y="725"/>
                    </a:lnTo>
                    <a:cubicBezTo>
                      <a:pt x="28296" y="323"/>
                      <a:pt x="27973" y="0"/>
                      <a:pt x="2757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 name="Google Shape;231;p1"/>
              <p:cNvSpPr/>
              <p:nvPr/>
            </p:nvSpPr>
            <p:spPr>
              <a:xfrm>
                <a:off x="3543907" y="2596242"/>
                <a:ext cx="1241460" cy="348172"/>
              </a:xfrm>
              <a:custGeom>
                <a:rect b="b" l="l" r="r" t="t"/>
                <a:pathLst>
                  <a:path extrusionOk="0" h="7936" w="28297">
                    <a:moveTo>
                      <a:pt x="722" y="0"/>
                    </a:moveTo>
                    <a:cubicBezTo>
                      <a:pt x="324" y="0"/>
                      <a:pt x="0" y="323"/>
                      <a:pt x="0" y="725"/>
                    </a:cubicBezTo>
                    <a:lnTo>
                      <a:pt x="0" y="7211"/>
                    </a:lnTo>
                    <a:cubicBezTo>
                      <a:pt x="0" y="7613"/>
                      <a:pt x="324" y="7936"/>
                      <a:pt x="722" y="7936"/>
                    </a:cubicBezTo>
                    <a:lnTo>
                      <a:pt x="27576" y="7936"/>
                    </a:lnTo>
                    <a:cubicBezTo>
                      <a:pt x="27973" y="7936"/>
                      <a:pt x="28296" y="7613"/>
                      <a:pt x="28296" y="7211"/>
                    </a:cubicBezTo>
                    <a:lnTo>
                      <a:pt x="28296" y="725"/>
                    </a:lnTo>
                    <a:cubicBezTo>
                      <a:pt x="28296" y="323"/>
                      <a:pt x="27973" y="0"/>
                      <a:pt x="27576" y="0"/>
                    </a:cubicBezTo>
                    <a:close/>
                  </a:path>
                </a:pathLst>
              </a:cu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32" name="Google Shape;232;p1"/>
            <p:cNvSpPr/>
            <p:nvPr/>
          </p:nvSpPr>
          <p:spPr>
            <a:xfrm>
              <a:off x="4099654" y="1961924"/>
              <a:ext cx="114112" cy="114156"/>
            </a:xfrm>
            <a:custGeom>
              <a:rect b="b" l="l" r="r" t="t"/>
              <a:pathLst>
                <a:path extrusionOk="0" h="2602" w="2601">
                  <a:moveTo>
                    <a:pt x="1302" y="1"/>
                  </a:moveTo>
                  <a:cubicBezTo>
                    <a:pt x="582" y="1"/>
                    <a:pt x="1" y="582"/>
                    <a:pt x="1" y="1298"/>
                  </a:cubicBezTo>
                  <a:cubicBezTo>
                    <a:pt x="1" y="2020"/>
                    <a:pt x="582" y="2601"/>
                    <a:pt x="1302" y="2601"/>
                  </a:cubicBezTo>
                  <a:cubicBezTo>
                    <a:pt x="2020" y="2601"/>
                    <a:pt x="2601" y="2020"/>
                    <a:pt x="2601" y="1298"/>
                  </a:cubicBezTo>
                  <a:cubicBezTo>
                    <a:pt x="2601" y="582"/>
                    <a:pt x="2020" y="1"/>
                    <a:pt x="130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 name="Google Shape;233;p1"/>
            <p:cNvSpPr/>
            <p:nvPr/>
          </p:nvSpPr>
          <p:spPr>
            <a:xfrm>
              <a:off x="4270842" y="1979561"/>
              <a:ext cx="397704" cy="22112"/>
            </a:xfrm>
            <a:custGeom>
              <a:rect b="b" l="l" r="r" t="t"/>
              <a:pathLst>
                <a:path extrusionOk="0" h="504" w="9065">
                  <a:moveTo>
                    <a:pt x="0" y="1"/>
                  </a:moveTo>
                  <a:lnTo>
                    <a:pt x="0" y="503"/>
                  </a:lnTo>
                  <a:lnTo>
                    <a:pt x="9064" y="503"/>
                  </a:lnTo>
                  <a:lnTo>
                    <a:pt x="906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 name="Google Shape;234;p1"/>
            <p:cNvSpPr/>
            <p:nvPr/>
          </p:nvSpPr>
          <p:spPr>
            <a:xfrm>
              <a:off x="4270842" y="2029574"/>
              <a:ext cx="773516" cy="22331"/>
            </a:xfrm>
            <a:custGeom>
              <a:rect b="b" l="l" r="r" t="t"/>
              <a:pathLst>
                <a:path extrusionOk="0" h="509" w="17631">
                  <a:moveTo>
                    <a:pt x="0" y="1"/>
                  </a:moveTo>
                  <a:lnTo>
                    <a:pt x="0" y="508"/>
                  </a:lnTo>
                  <a:lnTo>
                    <a:pt x="17630" y="508"/>
                  </a:lnTo>
                  <a:lnTo>
                    <a:pt x="17630"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 name="Google Shape;235;p1"/>
            <p:cNvSpPr/>
            <p:nvPr/>
          </p:nvSpPr>
          <p:spPr>
            <a:xfrm>
              <a:off x="4099654" y="2137367"/>
              <a:ext cx="114112" cy="114112"/>
            </a:xfrm>
            <a:custGeom>
              <a:rect b="b" l="l" r="r" t="t"/>
              <a:pathLst>
                <a:path extrusionOk="0" h="2601" w="2601">
                  <a:moveTo>
                    <a:pt x="1302" y="0"/>
                  </a:moveTo>
                  <a:cubicBezTo>
                    <a:pt x="582" y="0"/>
                    <a:pt x="1" y="581"/>
                    <a:pt x="1" y="1299"/>
                  </a:cubicBezTo>
                  <a:cubicBezTo>
                    <a:pt x="1" y="2019"/>
                    <a:pt x="582" y="2600"/>
                    <a:pt x="1302" y="2600"/>
                  </a:cubicBezTo>
                  <a:cubicBezTo>
                    <a:pt x="2020" y="2600"/>
                    <a:pt x="2601" y="2019"/>
                    <a:pt x="2601" y="1299"/>
                  </a:cubicBezTo>
                  <a:cubicBezTo>
                    <a:pt x="2601" y="581"/>
                    <a:pt x="2020" y="0"/>
                    <a:pt x="130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 name="Google Shape;236;p1"/>
            <p:cNvSpPr/>
            <p:nvPr/>
          </p:nvSpPr>
          <p:spPr>
            <a:xfrm>
              <a:off x="4270842" y="2154960"/>
              <a:ext cx="203086" cy="22156"/>
            </a:xfrm>
            <a:custGeom>
              <a:rect b="b" l="l" r="r" t="t"/>
              <a:pathLst>
                <a:path extrusionOk="0" h="505" w="4629">
                  <a:moveTo>
                    <a:pt x="0" y="1"/>
                  </a:moveTo>
                  <a:lnTo>
                    <a:pt x="0" y="504"/>
                  </a:lnTo>
                  <a:lnTo>
                    <a:pt x="4629" y="504"/>
                  </a:lnTo>
                  <a:lnTo>
                    <a:pt x="4629"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 name="Google Shape;237;p1"/>
            <p:cNvSpPr/>
            <p:nvPr/>
          </p:nvSpPr>
          <p:spPr>
            <a:xfrm>
              <a:off x="4270842" y="2205018"/>
              <a:ext cx="773516" cy="22287"/>
            </a:xfrm>
            <a:custGeom>
              <a:rect b="b" l="l" r="r" t="t"/>
              <a:pathLst>
                <a:path extrusionOk="0" h="508" w="17631">
                  <a:moveTo>
                    <a:pt x="0" y="1"/>
                  </a:moveTo>
                  <a:lnTo>
                    <a:pt x="0" y="508"/>
                  </a:lnTo>
                  <a:lnTo>
                    <a:pt x="17630" y="508"/>
                  </a:lnTo>
                  <a:lnTo>
                    <a:pt x="17630"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38" name="Google Shape;238;p1"/>
          <p:cNvGrpSpPr/>
          <p:nvPr/>
        </p:nvGrpSpPr>
        <p:grpSpPr>
          <a:xfrm>
            <a:off x="6193917" y="1459403"/>
            <a:ext cx="906007" cy="136663"/>
            <a:chOff x="5966342" y="1378202"/>
            <a:chExt cx="906007" cy="136663"/>
          </a:xfrm>
        </p:grpSpPr>
        <p:sp>
          <p:nvSpPr>
            <p:cNvPr id="239" name="Google Shape;239;p1"/>
            <p:cNvSpPr/>
            <p:nvPr/>
          </p:nvSpPr>
          <p:spPr>
            <a:xfrm>
              <a:off x="5966342" y="1378202"/>
              <a:ext cx="153861" cy="136663"/>
            </a:xfrm>
            <a:custGeom>
              <a:rect b="b" l="l" r="r" t="t"/>
              <a:pathLst>
                <a:path extrusionOk="0" h="3115" w="3507">
                  <a:moveTo>
                    <a:pt x="1755" y="0"/>
                  </a:moveTo>
                  <a:cubicBezTo>
                    <a:pt x="1298" y="0"/>
                    <a:pt x="846" y="200"/>
                    <a:pt x="539" y="582"/>
                  </a:cubicBezTo>
                  <a:cubicBezTo>
                    <a:pt x="1" y="1255"/>
                    <a:pt x="110" y="2234"/>
                    <a:pt x="779" y="2772"/>
                  </a:cubicBezTo>
                  <a:cubicBezTo>
                    <a:pt x="1068" y="3002"/>
                    <a:pt x="1412" y="3115"/>
                    <a:pt x="1754" y="3115"/>
                  </a:cubicBezTo>
                  <a:cubicBezTo>
                    <a:pt x="2210" y="3115"/>
                    <a:pt x="2661" y="2915"/>
                    <a:pt x="2968" y="2531"/>
                  </a:cubicBezTo>
                  <a:cubicBezTo>
                    <a:pt x="3506" y="1863"/>
                    <a:pt x="3401" y="879"/>
                    <a:pt x="2728" y="342"/>
                  </a:cubicBezTo>
                  <a:cubicBezTo>
                    <a:pt x="2440" y="112"/>
                    <a:pt x="2096" y="0"/>
                    <a:pt x="1755"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 name="Google Shape;240;p1"/>
            <p:cNvSpPr/>
            <p:nvPr/>
          </p:nvSpPr>
          <p:spPr>
            <a:xfrm>
              <a:off x="6003940" y="1423214"/>
              <a:ext cx="78839" cy="50146"/>
            </a:xfrm>
            <a:custGeom>
              <a:rect b="b" l="l" r="r" t="t"/>
              <a:pathLst>
                <a:path extrusionOk="0" h="1143" w="1797">
                  <a:moveTo>
                    <a:pt x="1767" y="1"/>
                  </a:moveTo>
                  <a:cubicBezTo>
                    <a:pt x="1725" y="1"/>
                    <a:pt x="1324" y="360"/>
                    <a:pt x="853" y="819"/>
                  </a:cubicBezTo>
                  <a:cubicBezTo>
                    <a:pt x="797" y="875"/>
                    <a:pt x="741" y="928"/>
                    <a:pt x="686" y="981"/>
                  </a:cubicBezTo>
                  <a:lnTo>
                    <a:pt x="686" y="981"/>
                  </a:lnTo>
                  <a:cubicBezTo>
                    <a:pt x="336" y="636"/>
                    <a:pt x="62" y="394"/>
                    <a:pt x="26" y="394"/>
                  </a:cubicBezTo>
                  <a:cubicBezTo>
                    <a:pt x="25" y="394"/>
                    <a:pt x="24" y="394"/>
                    <a:pt x="23" y="395"/>
                  </a:cubicBezTo>
                  <a:cubicBezTo>
                    <a:pt x="1" y="413"/>
                    <a:pt x="267" y="714"/>
                    <a:pt x="647" y="1099"/>
                  </a:cubicBezTo>
                  <a:lnTo>
                    <a:pt x="687" y="1143"/>
                  </a:lnTo>
                  <a:lnTo>
                    <a:pt x="726" y="1103"/>
                  </a:lnTo>
                  <a:cubicBezTo>
                    <a:pt x="796" y="1038"/>
                    <a:pt x="862" y="972"/>
                    <a:pt x="931" y="902"/>
                  </a:cubicBezTo>
                  <a:cubicBezTo>
                    <a:pt x="1421" y="430"/>
                    <a:pt x="1796" y="28"/>
                    <a:pt x="1770" y="2"/>
                  </a:cubicBezTo>
                  <a:cubicBezTo>
                    <a:pt x="1770" y="1"/>
                    <a:pt x="1769" y="1"/>
                    <a:pt x="176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 name="Google Shape;241;p1"/>
            <p:cNvSpPr/>
            <p:nvPr/>
          </p:nvSpPr>
          <p:spPr>
            <a:xfrm>
              <a:off x="6235364" y="1411237"/>
              <a:ext cx="636985" cy="5177"/>
            </a:xfrm>
            <a:custGeom>
              <a:rect b="b" l="l" r="r" t="t"/>
              <a:pathLst>
                <a:path extrusionOk="0" h="118" w="14519">
                  <a:moveTo>
                    <a:pt x="7259" y="0"/>
                  </a:moveTo>
                  <a:cubicBezTo>
                    <a:pt x="3252" y="0"/>
                    <a:pt x="0" y="26"/>
                    <a:pt x="0" y="61"/>
                  </a:cubicBezTo>
                  <a:cubicBezTo>
                    <a:pt x="0" y="91"/>
                    <a:pt x="3252" y="117"/>
                    <a:pt x="7259" y="117"/>
                  </a:cubicBezTo>
                  <a:cubicBezTo>
                    <a:pt x="11267" y="117"/>
                    <a:pt x="14518" y="91"/>
                    <a:pt x="14518" y="61"/>
                  </a:cubicBezTo>
                  <a:cubicBezTo>
                    <a:pt x="14518" y="26"/>
                    <a:pt x="11267" y="0"/>
                    <a:pt x="7259"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 name="Google Shape;242;p1"/>
            <p:cNvSpPr/>
            <p:nvPr/>
          </p:nvSpPr>
          <p:spPr>
            <a:xfrm>
              <a:off x="6242822" y="1473535"/>
              <a:ext cx="368178" cy="5001"/>
            </a:xfrm>
            <a:custGeom>
              <a:rect b="b" l="l" r="r" t="t"/>
              <a:pathLst>
                <a:path extrusionOk="0" h="114" w="8392">
                  <a:moveTo>
                    <a:pt x="4196" y="0"/>
                  </a:moveTo>
                  <a:cubicBezTo>
                    <a:pt x="1880" y="0"/>
                    <a:pt x="0" y="22"/>
                    <a:pt x="0" y="57"/>
                  </a:cubicBezTo>
                  <a:cubicBezTo>
                    <a:pt x="0" y="87"/>
                    <a:pt x="1880" y="113"/>
                    <a:pt x="4196" y="113"/>
                  </a:cubicBezTo>
                  <a:cubicBezTo>
                    <a:pt x="6513" y="113"/>
                    <a:pt x="8391" y="87"/>
                    <a:pt x="8391" y="57"/>
                  </a:cubicBezTo>
                  <a:cubicBezTo>
                    <a:pt x="8391" y="22"/>
                    <a:pt x="6513" y="0"/>
                    <a:pt x="419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43" name="Google Shape;243;p1"/>
          <p:cNvGrpSpPr/>
          <p:nvPr/>
        </p:nvGrpSpPr>
        <p:grpSpPr>
          <a:xfrm>
            <a:off x="8042062" y="2843136"/>
            <a:ext cx="496812" cy="472595"/>
            <a:chOff x="7814487" y="2708836"/>
            <a:chExt cx="496812" cy="472595"/>
          </a:xfrm>
        </p:grpSpPr>
        <p:sp>
          <p:nvSpPr>
            <p:cNvPr id="244" name="Google Shape;244;p1"/>
            <p:cNvSpPr/>
            <p:nvPr/>
          </p:nvSpPr>
          <p:spPr>
            <a:xfrm>
              <a:off x="7814487" y="2708836"/>
              <a:ext cx="496812" cy="472595"/>
            </a:xfrm>
            <a:custGeom>
              <a:rect b="b" l="l" r="r" t="t"/>
              <a:pathLst>
                <a:path extrusionOk="0" h="10772" w="11324">
                  <a:moveTo>
                    <a:pt x="5922" y="1"/>
                  </a:moveTo>
                  <a:cubicBezTo>
                    <a:pt x="5106" y="1"/>
                    <a:pt x="4261" y="192"/>
                    <a:pt x="3483" y="573"/>
                  </a:cubicBezTo>
                  <a:cubicBezTo>
                    <a:pt x="2399" y="1115"/>
                    <a:pt x="1473" y="2063"/>
                    <a:pt x="957" y="3243"/>
                  </a:cubicBezTo>
                  <a:cubicBezTo>
                    <a:pt x="555" y="4152"/>
                    <a:pt x="442" y="5153"/>
                    <a:pt x="555" y="6088"/>
                  </a:cubicBezTo>
                  <a:cubicBezTo>
                    <a:pt x="621" y="6556"/>
                    <a:pt x="743" y="7006"/>
                    <a:pt x="910" y="7430"/>
                  </a:cubicBezTo>
                  <a:cubicBezTo>
                    <a:pt x="1077" y="7838"/>
                    <a:pt x="1295" y="8215"/>
                    <a:pt x="1542" y="8563"/>
                  </a:cubicBezTo>
                  <a:lnTo>
                    <a:pt x="1542" y="8563"/>
                  </a:lnTo>
                  <a:cubicBezTo>
                    <a:pt x="1044" y="9137"/>
                    <a:pt x="560" y="9694"/>
                    <a:pt x="101" y="10223"/>
                  </a:cubicBezTo>
                  <a:lnTo>
                    <a:pt x="0" y="10336"/>
                  </a:lnTo>
                  <a:lnTo>
                    <a:pt x="0" y="10336"/>
                  </a:lnTo>
                  <a:lnTo>
                    <a:pt x="153" y="10306"/>
                  </a:lnTo>
                  <a:cubicBezTo>
                    <a:pt x="1085" y="10128"/>
                    <a:pt x="1978" y="9954"/>
                    <a:pt x="2797" y="9798"/>
                  </a:cubicBezTo>
                  <a:lnTo>
                    <a:pt x="2797" y="9798"/>
                  </a:lnTo>
                  <a:cubicBezTo>
                    <a:pt x="3776" y="10473"/>
                    <a:pt x="4868" y="10768"/>
                    <a:pt x="5822" y="10768"/>
                  </a:cubicBezTo>
                  <a:cubicBezTo>
                    <a:pt x="5831" y="10768"/>
                    <a:pt x="5839" y="10768"/>
                    <a:pt x="5847" y="10768"/>
                  </a:cubicBezTo>
                  <a:cubicBezTo>
                    <a:pt x="5892" y="10770"/>
                    <a:pt x="5938" y="10771"/>
                    <a:pt x="5984" y="10771"/>
                  </a:cubicBezTo>
                  <a:cubicBezTo>
                    <a:pt x="6057" y="10771"/>
                    <a:pt x="6131" y="10768"/>
                    <a:pt x="6201" y="10760"/>
                  </a:cubicBezTo>
                  <a:cubicBezTo>
                    <a:pt x="6319" y="10751"/>
                    <a:pt x="6433" y="10747"/>
                    <a:pt x="6547" y="10734"/>
                  </a:cubicBezTo>
                  <a:cubicBezTo>
                    <a:pt x="6769" y="10695"/>
                    <a:pt x="6983" y="10673"/>
                    <a:pt x="7185" y="10611"/>
                  </a:cubicBezTo>
                  <a:cubicBezTo>
                    <a:pt x="7285" y="10585"/>
                    <a:pt x="7386" y="10558"/>
                    <a:pt x="7481" y="10532"/>
                  </a:cubicBezTo>
                  <a:cubicBezTo>
                    <a:pt x="7574" y="10498"/>
                    <a:pt x="7665" y="10467"/>
                    <a:pt x="7757" y="10432"/>
                  </a:cubicBezTo>
                  <a:cubicBezTo>
                    <a:pt x="7941" y="10375"/>
                    <a:pt x="8098" y="10288"/>
                    <a:pt x="8256" y="10217"/>
                  </a:cubicBezTo>
                  <a:cubicBezTo>
                    <a:pt x="8875" y="9912"/>
                    <a:pt x="9287" y="9558"/>
                    <a:pt x="9557" y="9313"/>
                  </a:cubicBezTo>
                  <a:cubicBezTo>
                    <a:pt x="9688" y="9186"/>
                    <a:pt x="9776" y="9077"/>
                    <a:pt x="9841" y="9011"/>
                  </a:cubicBezTo>
                  <a:cubicBezTo>
                    <a:pt x="9907" y="8942"/>
                    <a:pt x="9934" y="8902"/>
                    <a:pt x="9934" y="8902"/>
                  </a:cubicBezTo>
                  <a:lnTo>
                    <a:pt x="9934" y="8902"/>
                  </a:lnTo>
                  <a:cubicBezTo>
                    <a:pt x="9934" y="8902"/>
                    <a:pt x="9898" y="8933"/>
                    <a:pt x="9833" y="8999"/>
                  </a:cubicBezTo>
                  <a:cubicBezTo>
                    <a:pt x="9763" y="9064"/>
                    <a:pt x="9671" y="9169"/>
                    <a:pt x="9536" y="9291"/>
                  </a:cubicBezTo>
                  <a:cubicBezTo>
                    <a:pt x="9265" y="9527"/>
                    <a:pt x="8849" y="9872"/>
                    <a:pt x="8234" y="10170"/>
                  </a:cubicBezTo>
                  <a:cubicBezTo>
                    <a:pt x="8076" y="10240"/>
                    <a:pt x="7915" y="10322"/>
                    <a:pt x="7735" y="10375"/>
                  </a:cubicBezTo>
                  <a:cubicBezTo>
                    <a:pt x="7648" y="10406"/>
                    <a:pt x="7556" y="10441"/>
                    <a:pt x="7465" y="10471"/>
                  </a:cubicBezTo>
                  <a:cubicBezTo>
                    <a:pt x="7368" y="10498"/>
                    <a:pt x="7268" y="10520"/>
                    <a:pt x="7171" y="10546"/>
                  </a:cubicBezTo>
                  <a:cubicBezTo>
                    <a:pt x="6971" y="10602"/>
                    <a:pt x="6757" y="10624"/>
                    <a:pt x="6538" y="10663"/>
                  </a:cubicBezTo>
                  <a:cubicBezTo>
                    <a:pt x="6428" y="10673"/>
                    <a:pt x="6315" y="10677"/>
                    <a:pt x="6197" y="10685"/>
                  </a:cubicBezTo>
                  <a:cubicBezTo>
                    <a:pt x="6135" y="10693"/>
                    <a:pt x="6071" y="10696"/>
                    <a:pt x="6008" y="10696"/>
                  </a:cubicBezTo>
                  <a:cubicBezTo>
                    <a:pt x="5954" y="10696"/>
                    <a:pt x="5901" y="10694"/>
                    <a:pt x="5847" y="10689"/>
                  </a:cubicBezTo>
                  <a:cubicBezTo>
                    <a:pt x="4895" y="10689"/>
                    <a:pt x="3806" y="10388"/>
                    <a:pt x="2836" y="9707"/>
                  </a:cubicBezTo>
                  <a:lnTo>
                    <a:pt x="2818" y="9693"/>
                  </a:lnTo>
                  <a:lnTo>
                    <a:pt x="2802" y="9698"/>
                  </a:lnTo>
                  <a:cubicBezTo>
                    <a:pt x="2019" y="9847"/>
                    <a:pt x="1171" y="10008"/>
                    <a:pt x="281" y="10176"/>
                  </a:cubicBezTo>
                  <a:lnTo>
                    <a:pt x="281" y="10176"/>
                  </a:lnTo>
                  <a:cubicBezTo>
                    <a:pt x="720" y="9676"/>
                    <a:pt x="1181" y="9146"/>
                    <a:pt x="1652" y="8605"/>
                  </a:cubicBezTo>
                  <a:lnTo>
                    <a:pt x="1682" y="8571"/>
                  </a:lnTo>
                  <a:lnTo>
                    <a:pt x="1656" y="8535"/>
                  </a:lnTo>
                  <a:cubicBezTo>
                    <a:pt x="1408" y="8182"/>
                    <a:pt x="1184" y="7801"/>
                    <a:pt x="1014" y="7391"/>
                  </a:cubicBezTo>
                  <a:cubicBezTo>
                    <a:pt x="852" y="6971"/>
                    <a:pt x="734" y="6530"/>
                    <a:pt x="668" y="6070"/>
                  </a:cubicBezTo>
                  <a:cubicBezTo>
                    <a:pt x="559" y="5157"/>
                    <a:pt x="668" y="4178"/>
                    <a:pt x="1067" y="3291"/>
                  </a:cubicBezTo>
                  <a:cubicBezTo>
                    <a:pt x="1569" y="2137"/>
                    <a:pt x="2478" y="1207"/>
                    <a:pt x="3536" y="673"/>
                  </a:cubicBezTo>
                  <a:cubicBezTo>
                    <a:pt x="4296" y="301"/>
                    <a:pt x="5124" y="110"/>
                    <a:pt x="5925" y="110"/>
                  </a:cubicBezTo>
                  <a:cubicBezTo>
                    <a:pt x="6244" y="110"/>
                    <a:pt x="6558" y="140"/>
                    <a:pt x="6862" y="201"/>
                  </a:cubicBezTo>
                  <a:cubicBezTo>
                    <a:pt x="7394" y="302"/>
                    <a:pt x="7910" y="463"/>
                    <a:pt x="8360" y="713"/>
                  </a:cubicBezTo>
                  <a:cubicBezTo>
                    <a:pt x="8815" y="957"/>
                    <a:pt x="9230" y="1246"/>
                    <a:pt x="9575" y="1591"/>
                  </a:cubicBezTo>
                  <a:cubicBezTo>
                    <a:pt x="10287" y="2256"/>
                    <a:pt x="10733" y="3077"/>
                    <a:pt x="10973" y="3864"/>
                  </a:cubicBezTo>
                  <a:cubicBezTo>
                    <a:pt x="11223" y="4654"/>
                    <a:pt x="11253" y="5419"/>
                    <a:pt x="11170" y="6070"/>
                  </a:cubicBezTo>
                  <a:cubicBezTo>
                    <a:pt x="11096" y="6726"/>
                    <a:pt x="10894" y="7264"/>
                    <a:pt x="10702" y="7683"/>
                  </a:cubicBezTo>
                  <a:cubicBezTo>
                    <a:pt x="10650" y="7788"/>
                    <a:pt x="10602" y="7889"/>
                    <a:pt x="10559" y="7980"/>
                  </a:cubicBezTo>
                  <a:cubicBezTo>
                    <a:pt x="10511" y="8067"/>
                    <a:pt x="10454" y="8151"/>
                    <a:pt x="10410" y="8225"/>
                  </a:cubicBezTo>
                  <a:cubicBezTo>
                    <a:pt x="10318" y="8378"/>
                    <a:pt x="10235" y="8509"/>
                    <a:pt x="10156" y="8601"/>
                  </a:cubicBezTo>
                  <a:cubicBezTo>
                    <a:pt x="10087" y="8697"/>
                    <a:pt x="10029" y="8771"/>
                    <a:pt x="9990" y="8824"/>
                  </a:cubicBezTo>
                  <a:cubicBezTo>
                    <a:pt x="9950" y="8876"/>
                    <a:pt x="9934" y="8902"/>
                    <a:pt x="9934" y="8902"/>
                  </a:cubicBezTo>
                  <a:cubicBezTo>
                    <a:pt x="9938" y="8902"/>
                    <a:pt x="9960" y="8880"/>
                    <a:pt x="9999" y="8833"/>
                  </a:cubicBezTo>
                  <a:cubicBezTo>
                    <a:pt x="10043" y="8781"/>
                    <a:pt x="10099" y="8706"/>
                    <a:pt x="10174" y="8614"/>
                  </a:cubicBezTo>
                  <a:cubicBezTo>
                    <a:pt x="10257" y="8523"/>
                    <a:pt x="10344" y="8396"/>
                    <a:pt x="10436" y="8243"/>
                  </a:cubicBezTo>
                  <a:cubicBezTo>
                    <a:pt x="10484" y="8168"/>
                    <a:pt x="10541" y="8089"/>
                    <a:pt x="10593" y="7998"/>
                  </a:cubicBezTo>
                  <a:cubicBezTo>
                    <a:pt x="10642" y="7906"/>
                    <a:pt x="10690" y="7810"/>
                    <a:pt x="10742" y="7706"/>
                  </a:cubicBezTo>
                  <a:cubicBezTo>
                    <a:pt x="10943" y="7286"/>
                    <a:pt x="11152" y="6744"/>
                    <a:pt x="11235" y="6080"/>
                  </a:cubicBezTo>
                  <a:cubicBezTo>
                    <a:pt x="11323" y="5419"/>
                    <a:pt x="11297" y="4646"/>
                    <a:pt x="11057" y="3842"/>
                  </a:cubicBezTo>
                  <a:cubicBezTo>
                    <a:pt x="10816" y="3038"/>
                    <a:pt x="10362" y="2203"/>
                    <a:pt x="9645" y="1522"/>
                  </a:cubicBezTo>
                  <a:cubicBezTo>
                    <a:pt x="9295" y="1171"/>
                    <a:pt x="8871" y="870"/>
                    <a:pt x="8409" y="626"/>
                  </a:cubicBezTo>
                  <a:cubicBezTo>
                    <a:pt x="7949" y="368"/>
                    <a:pt x="7425" y="197"/>
                    <a:pt x="6878" y="92"/>
                  </a:cubicBezTo>
                  <a:cubicBezTo>
                    <a:pt x="6568" y="31"/>
                    <a:pt x="6247" y="1"/>
                    <a:pt x="5922" y="1"/>
                  </a:cubicBez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 name="Google Shape;245;p1"/>
            <p:cNvSpPr/>
            <p:nvPr/>
          </p:nvSpPr>
          <p:spPr>
            <a:xfrm>
              <a:off x="7997564" y="2870459"/>
              <a:ext cx="149956" cy="166277"/>
            </a:xfrm>
            <a:custGeom>
              <a:rect b="b" l="l" r="r" t="t"/>
              <a:pathLst>
                <a:path extrusionOk="0" h="3790" w="3418">
                  <a:moveTo>
                    <a:pt x="0" y="0"/>
                  </a:moveTo>
                  <a:lnTo>
                    <a:pt x="192" y="927"/>
                  </a:lnTo>
                  <a:lnTo>
                    <a:pt x="385" y="1858"/>
                  </a:lnTo>
                  <a:lnTo>
                    <a:pt x="874" y="1420"/>
                  </a:lnTo>
                  <a:lnTo>
                    <a:pt x="2981" y="3790"/>
                  </a:lnTo>
                  <a:lnTo>
                    <a:pt x="3418" y="3401"/>
                  </a:lnTo>
                  <a:lnTo>
                    <a:pt x="1312" y="1032"/>
                  </a:lnTo>
                  <a:lnTo>
                    <a:pt x="1801" y="595"/>
                  </a:lnTo>
                  <a:lnTo>
                    <a:pt x="900" y="298"/>
                  </a:lnTo>
                  <a:lnTo>
                    <a:pt x="0"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46" name="Google Shape;246;p1"/>
          <p:cNvGrpSpPr/>
          <p:nvPr/>
        </p:nvGrpSpPr>
        <p:grpSpPr>
          <a:xfrm>
            <a:off x="7739700" y="1512500"/>
            <a:ext cx="1109728" cy="1002828"/>
            <a:chOff x="7739700" y="1512500"/>
            <a:chExt cx="1109728" cy="1002828"/>
          </a:xfrm>
        </p:grpSpPr>
        <p:sp>
          <p:nvSpPr>
            <p:cNvPr id="247" name="Google Shape;247;p1"/>
            <p:cNvSpPr/>
            <p:nvPr/>
          </p:nvSpPr>
          <p:spPr>
            <a:xfrm>
              <a:off x="7739700" y="1512500"/>
              <a:ext cx="1109728" cy="1002828"/>
            </a:xfrm>
            <a:custGeom>
              <a:rect b="b" l="l" r="r" t="t"/>
              <a:pathLst>
                <a:path extrusionOk="0" h="15301" w="35998">
                  <a:moveTo>
                    <a:pt x="888" y="1"/>
                  </a:moveTo>
                  <a:cubicBezTo>
                    <a:pt x="398" y="1"/>
                    <a:pt x="1" y="398"/>
                    <a:pt x="1" y="887"/>
                  </a:cubicBezTo>
                  <a:lnTo>
                    <a:pt x="1" y="14413"/>
                  </a:lnTo>
                  <a:cubicBezTo>
                    <a:pt x="1" y="14903"/>
                    <a:pt x="398" y="15300"/>
                    <a:pt x="888" y="15300"/>
                  </a:cubicBezTo>
                  <a:lnTo>
                    <a:pt x="35110" y="15300"/>
                  </a:lnTo>
                  <a:cubicBezTo>
                    <a:pt x="35600" y="15300"/>
                    <a:pt x="35998" y="14903"/>
                    <a:pt x="35998" y="14413"/>
                  </a:cubicBezTo>
                  <a:lnTo>
                    <a:pt x="35998" y="887"/>
                  </a:lnTo>
                  <a:cubicBezTo>
                    <a:pt x="35998" y="398"/>
                    <a:pt x="35600" y="1"/>
                    <a:pt x="35110"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48" name="Google Shape;248;p1"/>
            <p:cNvGrpSpPr/>
            <p:nvPr/>
          </p:nvGrpSpPr>
          <p:grpSpPr>
            <a:xfrm>
              <a:off x="7808309" y="1610467"/>
              <a:ext cx="966994" cy="714803"/>
              <a:chOff x="7183784" y="1476167"/>
              <a:chExt cx="966994" cy="714803"/>
            </a:xfrm>
          </p:grpSpPr>
          <p:sp>
            <p:nvSpPr>
              <p:cNvPr id="249" name="Google Shape;249;p1"/>
              <p:cNvSpPr/>
              <p:nvPr/>
            </p:nvSpPr>
            <p:spPr>
              <a:xfrm>
                <a:off x="7393754" y="1862327"/>
                <a:ext cx="21541" cy="21322"/>
              </a:xfrm>
              <a:custGeom>
                <a:rect b="b" l="l" r="r" t="t"/>
                <a:pathLst>
                  <a:path extrusionOk="0" h="486" w="491">
                    <a:moveTo>
                      <a:pt x="245" y="1"/>
                    </a:moveTo>
                    <a:cubicBezTo>
                      <a:pt x="110" y="1"/>
                      <a:pt x="1" y="110"/>
                      <a:pt x="1" y="241"/>
                    </a:cubicBezTo>
                    <a:cubicBezTo>
                      <a:pt x="1" y="376"/>
                      <a:pt x="110" y="485"/>
                      <a:pt x="245" y="485"/>
                    </a:cubicBezTo>
                    <a:cubicBezTo>
                      <a:pt x="380" y="485"/>
                      <a:pt x="491" y="376"/>
                      <a:pt x="491" y="241"/>
                    </a:cubicBezTo>
                    <a:cubicBezTo>
                      <a:pt x="491" y="110"/>
                      <a:pt x="380" y="1"/>
                      <a:pt x="245"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 name="Google Shape;250;p1"/>
              <p:cNvSpPr/>
              <p:nvPr/>
            </p:nvSpPr>
            <p:spPr>
              <a:xfrm>
                <a:off x="7725074" y="1944762"/>
                <a:ext cx="58877" cy="216730"/>
              </a:xfrm>
              <a:custGeom>
                <a:rect b="b" l="l" r="r" t="t"/>
                <a:pathLst>
                  <a:path extrusionOk="0" h="4940" w="1342">
                    <a:moveTo>
                      <a:pt x="0" y="0"/>
                    </a:moveTo>
                    <a:lnTo>
                      <a:pt x="0" y="4939"/>
                    </a:lnTo>
                    <a:lnTo>
                      <a:pt x="1342" y="4939"/>
                    </a:lnTo>
                    <a:lnTo>
                      <a:pt x="1342"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 name="Google Shape;251;p1"/>
              <p:cNvSpPr/>
              <p:nvPr/>
            </p:nvSpPr>
            <p:spPr>
              <a:xfrm>
                <a:off x="7992132" y="1848727"/>
                <a:ext cx="59096" cy="312767"/>
              </a:xfrm>
              <a:custGeom>
                <a:rect b="b" l="l" r="r" t="t"/>
                <a:pathLst>
                  <a:path extrusionOk="0" h="7129" w="1347">
                    <a:moveTo>
                      <a:pt x="0" y="0"/>
                    </a:moveTo>
                    <a:lnTo>
                      <a:pt x="0" y="7128"/>
                    </a:lnTo>
                    <a:lnTo>
                      <a:pt x="1347" y="7128"/>
                    </a:lnTo>
                    <a:lnTo>
                      <a:pt x="1347"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 name="Google Shape;252;p1"/>
              <p:cNvSpPr/>
              <p:nvPr/>
            </p:nvSpPr>
            <p:spPr>
              <a:xfrm>
                <a:off x="7309959" y="1716409"/>
                <a:ext cx="59096" cy="445087"/>
              </a:xfrm>
              <a:custGeom>
                <a:rect b="b" l="l" r="r" t="t"/>
                <a:pathLst>
                  <a:path extrusionOk="0" h="10145" w="1347">
                    <a:moveTo>
                      <a:pt x="1" y="1"/>
                    </a:moveTo>
                    <a:lnTo>
                      <a:pt x="1" y="10144"/>
                    </a:lnTo>
                    <a:lnTo>
                      <a:pt x="1347" y="10144"/>
                    </a:lnTo>
                    <a:lnTo>
                      <a:pt x="1347"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 name="Google Shape;253;p1"/>
              <p:cNvSpPr/>
              <p:nvPr/>
            </p:nvSpPr>
            <p:spPr>
              <a:xfrm>
                <a:off x="7450700" y="1848727"/>
                <a:ext cx="59096" cy="312767"/>
              </a:xfrm>
              <a:custGeom>
                <a:rect b="b" l="l" r="r" t="t"/>
                <a:pathLst>
                  <a:path extrusionOk="0" h="7129" w="1347">
                    <a:moveTo>
                      <a:pt x="0" y="0"/>
                    </a:moveTo>
                    <a:lnTo>
                      <a:pt x="0" y="7128"/>
                    </a:lnTo>
                    <a:lnTo>
                      <a:pt x="1347" y="7128"/>
                    </a:lnTo>
                    <a:lnTo>
                      <a:pt x="1347"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 name="Google Shape;254;p1"/>
              <p:cNvSpPr/>
              <p:nvPr/>
            </p:nvSpPr>
            <p:spPr>
              <a:xfrm>
                <a:off x="7577840" y="1680391"/>
                <a:ext cx="59052" cy="481106"/>
              </a:xfrm>
              <a:custGeom>
                <a:rect b="b" l="l" r="r" t="t"/>
                <a:pathLst>
                  <a:path extrusionOk="0" h="10966" w="1346">
                    <a:moveTo>
                      <a:pt x="0" y="1"/>
                    </a:moveTo>
                    <a:lnTo>
                      <a:pt x="0" y="10965"/>
                    </a:lnTo>
                    <a:lnTo>
                      <a:pt x="1346" y="10965"/>
                    </a:lnTo>
                    <a:lnTo>
                      <a:pt x="1346"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 name="Google Shape;255;p1"/>
              <p:cNvSpPr/>
              <p:nvPr/>
            </p:nvSpPr>
            <p:spPr>
              <a:xfrm>
                <a:off x="7378618" y="1668677"/>
                <a:ext cx="59096" cy="492820"/>
              </a:xfrm>
              <a:custGeom>
                <a:rect b="b" l="l" r="r" t="t"/>
                <a:pathLst>
                  <a:path extrusionOk="0" h="11233" w="1347">
                    <a:moveTo>
                      <a:pt x="1" y="0"/>
                    </a:moveTo>
                    <a:lnTo>
                      <a:pt x="1" y="11232"/>
                    </a:lnTo>
                    <a:lnTo>
                      <a:pt x="1346" y="11232"/>
                    </a:lnTo>
                    <a:lnTo>
                      <a:pt x="1346"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 name="Google Shape;256;p1"/>
              <p:cNvSpPr/>
              <p:nvPr/>
            </p:nvSpPr>
            <p:spPr>
              <a:xfrm>
                <a:off x="7651457" y="1565534"/>
                <a:ext cx="58877" cy="595964"/>
              </a:xfrm>
              <a:custGeom>
                <a:rect b="b" l="l" r="r" t="t"/>
                <a:pathLst>
                  <a:path extrusionOk="0" h="13584" w="1342">
                    <a:moveTo>
                      <a:pt x="0" y="1"/>
                    </a:moveTo>
                    <a:lnTo>
                      <a:pt x="0" y="13583"/>
                    </a:lnTo>
                    <a:lnTo>
                      <a:pt x="1342" y="13583"/>
                    </a:lnTo>
                    <a:lnTo>
                      <a:pt x="1342"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 name="Google Shape;257;p1"/>
              <p:cNvSpPr/>
              <p:nvPr/>
            </p:nvSpPr>
            <p:spPr>
              <a:xfrm>
                <a:off x="7211248" y="2185793"/>
                <a:ext cx="939530" cy="5177"/>
              </a:xfrm>
              <a:custGeom>
                <a:rect b="b" l="l" r="r" t="t"/>
                <a:pathLst>
                  <a:path extrusionOk="0" h="118" w="21415">
                    <a:moveTo>
                      <a:pt x="10708" y="0"/>
                    </a:moveTo>
                    <a:cubicBezTo>
                      <a:pt x="4794" y="0"/>
                      <a:pt x="0" y="26"/>
                      <a:pt x="0" y="57"/>
                    </a:cubicBezTo>
                    <a:cubicBezTo>
                      <a:pt x="0" y="91"/>
                      <a:pt x="4794" y="118"/>
                      <a:pt x="10708" y="118"/>
                    </a:cubicBezTo>
                    <a:cubicBezTo>
                      <a:pt x="16620" y="118"/>
                      <a:pt x="21414" y="91"/>
                      <a:pt x="21414" y="57"/>
                    </a:cubicBezTo>
                    <a:cubicBezTo>
                      <a:pt x="21414" y="26"/>
                      <a:pt x="16620" y="0"/>
                      <a:pt x="1070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 name="Google Shape;258;p1"/>
              <p:cNvSpPr/>
              <p:nvPr/>
            </p:nvSpPr>
            <p:spPr>
              <a:xfrm>
                <a:off x="7183784" y="2082256"/>
                <a:ext cx="36151" cy="11889"/>
              </a:xfrm>
              <a:custGeom>
                <a:rect b="b" l="l" r="r" t="t"/>
                <a:pathLst>
                  <a:path extrusionOk="0" h="271" w="824">
                    <a:moveTo>
                      <a:pt x="1" y="0"/>
                    </a:moveTo>
                    <a:lnTo>
                      <a:pt x="1" y="271"/>
                    </a:lnTo>
                    <a:lnTo>
                      <a:pt x="823" y="271"/>
                    </a:lnTo>
                    <a:lnTo>
                      <a:pt x="823"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 name="Google Shape;259;p1"/>
              <p:cNvSpPr/>
              <p:nvPr/>
            </p:nvSpPr>
            <p:spPr>
              <a:xfrm>
                <a:off x="7183784" y="1923879"/>
                <a:ext cx="36151" cy="11933"/>
              </a:xfrm>
              <a:custGeom>
                <a:rect b="b" l="l" r="r" t="t"/>
                <a:pathLst>
                  <a:path extrusionOk="0" h="272" w="824">
                    <a:moveTo>
                      <a:pt x="1" y="0"/>
                    </a:moveTo>
                    <a:lnTo>
                      <a:pt x="1" y="272"/>
                    </a:lnTo>
                    <a:lnTo>
                      <a:pt x="823" y="272"/>
                    </a:lnTo>
                    <a:lnTo>
                      <a:pt x="823"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 name="Google Shape;260;p1"/>
              <p:cNvSpPr/>
              <p:nvPr/>
            </p:nvSpPr>
            <p:spPr>
              <a:xfrm>
                <a:off x="7183784" y="1625902"/>
                <a:ext cx="36151" cy="11758"/>
              </a:xfrm>
              <a:custGeom>
                <a:rect b="b" l="l" r="r" t="t"/>
                <a:pathLst>
                  <a:path extrusionOk="0" h="268" w="824">
                    <a:moveTo>
                      <a:pt x="1" y="1"/>
                    </a:moveTo>
                    <a:lnTo>
                      <a:pt x="1" y="267"/>
                    </a:lnTo>
                    <a:lnTo>
                      <a:pt x="823" y="267"/>
                    </a:lnTo>
                    <a:lnTo>
                      <a:pt x="823"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 name="Google Shape;261;p1"/>
              <p:cNvSpPr/>
              <p:nvPr/>
            </p:nvSpPr>
            <p:spPr>
              <a:xfrm>
                <a:off x="7183784" y="1476167"/>
                <a:ext cx="36151" cy="11758"/>
              </a:xfrm>
              <a:custGeom>
                <a:rect b="b" l="l" r="r" t="t"/>
                <a:pathLst>
                  <a:path extrusionOk="0" h="268" w="824">
                    <a:moveTo>
                      <a:pt x="1" y="1"/>
                    </a:moveTo>
                    <a:lnTo>
                      <a:pt x="1" y="267"/>
                    </a:lnTo>
                    <a:lnTo>
                      <a:pt x="823" y="267"/>
                    </a:lnTo>
                    <a:lnTo>
                      <a:pt x="823"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 name="Google Shape;262;p1"/>
              <p:cNvSpPr/>
              <p:nvPr/>
            </p:nvSpPr>
            <p:spPr>
              <a:xfrm>
                <a:off x="7185758" y="1774890"/>
                <a:ext cx="36063" cy="11933"/>
              </a:xfrm>
              <a:custGeom>
                <a:rect b="b" l="l" r="r" t="t"/>
                <a:pathLst>
                  <a:path extrusionOk="0" h="272" w="822">
                    <a:moveTo>
                      <a:pt x="0" y="1"/>
                    </a:moveTo>
                    <a:lnTo>
                      <a:pt x="0" y="272"/>
                    </a:lnTo>
                    <a:lnTo>
                      <a:pt x="821" y="272"/>
                    </a:lnTo>
                    <a:lnTo>
                      <a:pt x="821"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 name="Google Shape;263;p1"/>
              <p:cNvSpPr/>
              <p:nvPr/>
            </p:nvSpPr>
            <p:spPr>
              <a:xfrm>
                <a:off x="7851391" y="1716409"/>
                <a:ext cx="59096" cy="445087"/>
              </a:xfrm>
              <a:custGeom>
                <a:rect b="b" l="l" r="r" t="t"/>
                <a:pathLst>
                  <a:path extrusionOk="0" h="10145" w="1347">
                    <a:moveTo>
                      <a:pt x="1" y="1"/>
                    </a:moveTo>
                    <a:lnTo>
                      <a:pt x="1" y="10144"/>
                    </a:lnTo>
                    <a:lnTo>
                      <a:pt x="1347" y="10144"/>
                    </a:lnTo>
                    <a:lnTo>
                      <a:pt x="1347"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 name="Google Shape;264;p1"/>
              <p:cNvSpPr/>
              <p:nvPr/>
            </p:nvSpPr>
            <p:spPr>
              <a:xfrm>
                <a:off x="7920051" y="1668677"/>
                <a:ext cx="59096" cy="492820"/>
              </a:xfrm>
              <a:custGeom>
                <a:rect b="b" l="l" r="r" t="t"/>
                <a:pathLst>
                  <a:path extrusionOk="0" h="11233" w="1347">
                    <a:moveTo>
                      <a:pt x="1" y="0"/>
                    </a:moveTo>
                    <a:lnTo>
                      <a:pt x="1" y="11232"/>
                    </a:lnTo>
                    <a:lnTo>
                      <a:pt x="1346" y="11232"/>
                    </a:lnTo>
                    <a:lnTo>
                      <a:pt x="1346"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265" name="Google Shape;265;p1"/>
          <p:cNvGrpSpPr/>
          <p:nvPr/>
        </p:nvGrpSpPr>
        <p:grpSpPr>
          <a:xfrm flipH="1">
            <a:off x="6415607" y="1911354"/>
            <a:ext cx="1520787" cy="2773390"/>
            <a:chOff x="-823767" y="1667843"/>
            <a:chExt cx="1580203" cy="2881743"/>
          </a:xfrm>
        </p:grpSpPr>
        <p:sp>
          <p:nvSpPr>
            <p:cNvPr id="266" name="Google Shape;266;p1"/>
            <p:cNvSpPr/>
            <p:nvPr/>
          </p:nvSpPr>
          <p:spPr>
            <a:xfrm>
              <a:off x="-216393" y="1767355"/>
              <a:ext cx="5288" cy="1517707"/>
            </a:xfrm>
            <a:custGeom>
              <a:rect b="b" l="l" r="r" t="t"/>
              <a:pathLst>
                <a:path extrusionOk="0" h="33294" w="116">
                  <a:moveTo>
                    <a:pt x="58" y="1"/>
                  </a:moveTo>
                  <a:cubicBezTo>
                    <a:pt x="27" y="1"/>
                    <a:pt x="1" y="7452"/>
                    <a:pt x="1" y="16647"/>
                  </a:cubicBezTo>
                  <a:cubicBezTo>
                    <a:pt x="1" y="25841"/>
                    <a:pt x="27" y="33293"/>
                    <a:pt x="58" y="33293"/>
                  </a:cubicBezTo>
                  <a:cubicBezTo>
                    <a:pt x="89" y="33293"/>
                    <a:pt x="115" y="25841"/>
                    <a:pt x="115" y="16647"/>
                  </a:cubicBezTo>
                  <a:cubicBezTo>
                    <a:pt x="115" y="7452"/>
                    <a:pt x="89" y="1"/>
                    <a:pt x="58"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 name="Google Shape;267;p1"/>
            <p:cNvSpPr/>
            <p:nvPr/>
          </p:nvSpPr>
          <p:spPr>
            <a:xfrm>
              <a:off x="253178" y="2086723"/>
              <a:ext cx="22382" cy="22337"/>
            </a:xfrm>
            <a:custGeom>
              <a:rect b="b" l="l" r="r" t="t"/>
              <a:pathLst>
                <a:path extrusionOk="0" h="490" w="491">
                  <a:moveTo>
                    <a:pt x="246" y="0"/>
                  </a:moveTo>
                  <a:cubicBezTo>
                    <a:pt x="109" y="0"/>
                    <a:pt x="0" y="109"/>
                    <a:pt x="0" y="245"/>
                  </a:cubicBezTo>
                  <a:cubicBezTo>
                    <a:pt x="0" y="381"/>
                    <a:pt x="109" y="490"/>
                    <a:pt x="246" y="490"/>
                  </a:cubicBezTo>
                  <a:cubicBezTo>
                    <a:pt x="381" y="490"/>
                    <a:pt x="490" y="381"/>
                    <a:pt x="490" y="245"/>
                  </a:cubicBezTo>
                  <a:cubicBezTo>
                    <a:pt x="490" y="109"/>
                    <a:pt x="381" y="0"/>
                    <a:pt x="246"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 name="Google Shape;268;p1"/>
            <p:cNvSpPr/>
            <p:nvPr/>
          </p:nvSpPr>
          <p:spPr>
            <a:xfrm>
              <a:off x="-224917" y="1767355"/>
              <a:ext cx="22337" cy="22382"/>
            </a:xfrm>
            <a:custGeom>
              <a:rect b="b" l="l" r="r" t="t"/>
              <a:pathLst>
                <a:path extrusionOk="0" h="491" w="490">
                  <a:moveTo>
                    <a:pt x="245" y="1"/>
                  </a:moveTo>
                  <a:cubicBezTo>
                    <a:pt x="109" y="1"/>
                    <a:pt x="0" y="110"/>
                    <a:pt x="0" y="245"/>
                  </a:cubicBezTo>
                  <a:cubicBezTo>
                    <a:pt x="0" y="381"/>
                    <a:pt x="109" y="491"/>
                    <a:pt x="245" y="491"/>
                  </a:cubicBezTo>
                  <a:cubicBezTo>
                    <a:pt x="381" y="491"/>
                    <a:pt x="490" y="381"/>
                    <a:pt x="490" y="245"/>
                  </a:cubicBezTo>
                  <a:cubicBezTo>
                    <a:pt x="490" y="110"/>
                    <a:pt x="381" y="1"/>
                    <a:pt x="245"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 name="Google Shape;269;p1"/>
            <p:cNvSpPr/>
            <p:nvPr/>
          </p:nvSpPr>
          <p:spPr>
            <a:xfrm>
              <a:off x="-235675" y="4406176"/>
              <a:ext cx="327711" cy="143137"/>
            </a:xfrm>
            <a:custGeom>
              <a:rect b="b" l="l" r="r" t="t"/>
              <a:pathLst>
                <a:path extrusionOk="0" h="3140" w="7189">
                  <a:moveTo>
                    <a:pt x="3850" y="0"/>
                  </a:moveTo>
                  <a:lnTo>
                    <a:pt x="0" y="65"/>
                  </a:lnTo>
                  <a:lnTo>
                    <a:pt x="40" y="3077"/>
                  </a:lnTo>
                  <a:lnTo>
                    <a:pt x="280" y="3089"/>
                  </a:lnTo>
                  <a:cubicBezTo>
                    <a:pt x="798" y="3109"/>
                    <a:pt x="2100" y="3139"/>
                    <a:pt x="3379" y="3139"/>
                  </a:cubicBezTo>
                  <a:cubicBezTo>
                    <a:pt x="4722" y="3139"/>
                    <a:pt x="6040" y="3105"/>
                    <a:pt x="6402" y="2989"/>
                  </a:cubicBezTo>
                  <a:cubicBezTo>
                    <a:pt x="7189" y="2736"/>
                    <a:pt x="3903" y="2054"/>
                    <a:pt x="3903" y="2054"/>
                  </a:cubicBezTo>
                  <a:lnTo>
                    <a:pt x="3850"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 name="Google Shape;270;p1"/>
            <p:cNvSpPr/>
            <p:nvPr/>
          </p:nvSpPr>
          <p:spPr>
            <a:xfrm>
              <a:off x="-235265" y="4494748"/>
              <a:ext cx="64366" cy="49505"/>
            </a:xfrm>
            <a:custGeom>
              <a:rect b="b" l="l" r="r" t="t"/>
              <a:pathLst>
                <a:path extrusionOk="0" h="1086" w="1412">
                  <a:moveTo>
                    <a:pt x="114" y="1"/>
                  </a:moveTo>
                  <a:cubicBezTo>
                    <a:pt x="77" y="1"/>
                    <a:pt x="39" y="2"/>
                    <a:pt x="0" y="6"/>
                  </a:cubicBezTo>
                  <a:lnTo>
                    <a:pt x="17" y="1085"/>
                  </a:lnTo>
                  <a:lnTo>
                    <a:pt x="1411" y="1085"/>
                  </a:lnTo>
                  <a:cubicBezTo>
                    <a:pt x="1350" y="762"/>
                    <a:pt x="1167" y="470"/>
                    <a:pt x="905" y="272"/>
                  </a:cubicBezTo>
                  <a:cubicBezTo>
                    <a:pt x="673" y="99"/>
                    <a:pt x="398" y="1"/>
                    <a:pt x="114"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 name="Google Shape;271;p1"/>
            <p:cNvSpPr/>
            <p:nvPr/>
          </p:nvSpPr>
          <p:spPr>
            <a:xfrm>
              <a:off x="-233897" y="4517540"/>
              <a:ext cx="301864" cy="32046"/>
            </a:xfrm>
            <a:custGeom>
              <a:rect b="b" l="l" r="r" t="t"/>
              <a:pathLst>
                <a:path extrusionOk="0" h="703" w="6622">
                  <a:moveTo>
                    <a:pt x="5472" y="0"/>
                  </a:moveTo>
                  <a:cubicBezTo>
                    <a:pt x="5245" y="13"/>
                    <a:pt x="5140" y="502"/>
                    <a:pt x="5140" y="502"/>
                  </a:cubicBezTo>
                  <a:lnTo>
                    <a:pt x="5" y="546"/>
                  </a:lnTo>
                  <a:lnTo>
                    <a:pt x="1" y="634"/>
                  </a:lnTo>
                  <a:cubicBezTo>
                    <a:pt x="680" y="681"/>
                    <a:pt x="1659" y="702"/>
                    <a:pt x="2652" y="702"/>
                  </a:cubicBezTo>
                  <a:cubicBezTo>
                    <a:pt x="4500" y="702"/>
                    <a:pt x="6395" y="627"/>
                    <a:pt x="6486" y="502"/>
                  </a:cubicBezTo>
                  <a:cubicBezTo>
                    <a:pt x="6621" y="310"/>
                    <a:pt x="5472" y="0"/>
                    <a:pt x="5472"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 name="Google Shape;272;p1"/>
            <p:cNvSpPr/>
            <p:nvPr/>
          </p:nvSpPr>
          <p:spPr>
            <a:xfrm>
              <a:off x="-236450" y="4537415"/>
              <a:ext cx="298217" cy="7020"/>
            </a:xfrm>
            <a:custGeom>
              <a:rect b="b" l="l" r="r" t="t"/>
              <a:pathLst>
                <a:path extrusionOk="0" h="154" w="6542">
                  <a:moveTo>
                    <a:pt x="6472" y="0"/>
                  </a:moveTo>
                  <a:cubicBezTo>
                    <a:pt x="6415" y="6"/>
                    <a:pt x="6354" y="6"/>
                    <a:pt x="6284" y="10"/>
                  </a:cubicBezTo>
                  <a:cubicBezTo>
                    <a:pt x="6092" y="14"/>
                    <a:pt x="5860" y="22"/>
                    <a:pt x="5580" y="36"/>
                  </a:cubicBezTo>
                  <a:cubicBezTo>
                    <a:pt x="4991" y="58"/>
                    <a:pt x="4174" y="84"/>
                    <a:pt x="3268" y="97"/>
                  </a:cubicBezTo>
                  <a:cubicBezTo>
                    <a:pt x="2590" y="107"/>
                    <a:pt x="1959" y="112"/>
                    <a:pt x="1434" y="112"/>
                  </a:cubicBezTo>
                  <a:cubicBezTo>
                    <a:pt x="1263" y="112"/>
                    <a:pt x="1103" y="112"/>
                    <a:pt x="957" y="110"/>
                  </a:cubicBezTo>
                  <a:cubicBezTo>
                    <a:pt x="682" y="110"/>
                    <a:pt x="450" y="105"/>
                    <a:pt x="257" y="105"/>
                  </a:cubicBezTo>
                  <a:lnTo>
                    <a:pt x="65" y="105"/>
                  </a:lnTo>
                  <a:cubicBezTo>
                    <a:pt x="21" y="105"/>
                    <a:pt x="0" y="110"/>
                    <a:pt x="0" y="110"/>
                  </a:cubicBezTo>
                  <a:cubicBezTo>
                    <a:pt x="0" y="110"/>
                    <a:pt x="21" y="115"/>
                    <a:pt x="65" y="115"/>
                  </a:cubicBezTo>
                  <a:cubicBezTo>
                    <a:pt x="122" y="119"/>
                    <a:pt x="188" y="123"/>
                    <a:pt x="257" y="123"/>
                  </a:cubicBezTo>
                  <a:cubicBezTo>
                    <a:pt x="450" y="127"/>
                    <a:pt x="682" y="137"/>
                    <a:pt x="957" y="145"/>
                  </a:cubicBezTo>
                  <a:cubicBezTo>
                    <a:pt x="1283" y="150"/>
                    <a:pt x="1676" y="153"/>
                    <a:pt x="2114" y="153"/>
                  </a:cubicBezTo>
                  <a:cubicBezTo>
                    <a:pt x="2474" y="153"/>
                    <a:pt x="2864" y="151"/>
                    <a:pt x="3273" y="145"/>
                  </a:cubicBezTo>
                  <a:cubicBezTo>
                    <a:pt x="4174" y="127"/>
                    <a:pt x="4991" y="97"/>
                    <a:pt x="5585" y="66"/>
                  </a:cubicBezTo>
                  <a:cubicBezTo>
                    <a:pt x="5860" y="49"/>
                    <a:pt x="6092" y="36"/>
                    <a:pt x="6284" y="27"/>
                  </a:cubicBezTo>
                  <a:cubicBezTo>
                    <a:pt x="6354" y="18"/>
                    <a:pt x="6415" y="14"/>
                    <a:pt x="6472" y="10"/>
                  </a:cubicBezTo>
                  <a:cubicBezTo>
                    <a:pt x="6516" y="10"/>
                    <a:pt x="6542" y="6"/>
                    <a:pt x="6542" y="6"/>
                  </a:cubicBezTo>
                  <a:cubicBezTo>
                    <a:pt x="6542" y="0"/>
                    <a:pt x="6516" y="0"/>
                    <a:pt x="6472"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 name="Google Shape;273;p1"/>
            <p:cNvSpPr/>
            <p:nvPr/>
          </p:nvSpPr>
          <p:spPr>
            <a:xfrm>
              <a:off x="-730" y="4515443"/>
              <a:ext cx="17915" cy="27807"/>
            </a:xfrm>
            <a:custGeom>
              <a:rect b="b" l="l" r="r" t="t"/>
              <a:pathLst>
                <a:path extrusionOk="0" h="610" w="393">
                  <a:moveTo>
                    <a:pt x="380" y="1"/>
                  </a:moveTo>
                  <a:cubicBezTo>
                    <a:pt x="356" y="1"/>
                    <a:pt x="209" y="76"/>
                    <a:pt x="108" y="252"/>
                  </a:cubicBezTo>
                  <a:cubicBezTo>
                    <a:pt x="0" y="428"/>
                    <a:pt x="11" y="609"/>
                    <a:pt x="25" y="609"/>
                  </a:cubicBezTo>
                  <a:cubicBezTo>
                    <a:pt x="25" y="609"/>
                    <a:pt x="25" y="609"/>
                    <a:pt x="25" y="609"/>
                  </a:cubicBezTo>
                  <a:cubicBezTo>
                    <a:pt x="38" y="609"/>
                    <a:pt x="47" y="444"/>
                    <a:pt x="147" y="273"/>
                  </a:cubicBezTo>
                  <a:cubicBezTo>
                    <a:pt x="248" y="98"/>
                    <a:pt x="392" y="10"/>
                    <a:pt x="383" y="2"/>
                  </a:cubicBezTo>
                  <a:cubicBezTo>
                    <a:pt x="383" y="1"/>
                    <a:pt x="381" y="1"/>
                    <a:pt x="380"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 name="Google Shape;274;p1"/>
            <p:cNvSpPr/>
            <p:nvPr/>
          </p:nvSpPr>
          <p:spPr>
            <a:xfrm>
              <a:off x="-52378" y="4502953"/>
              <a:ext cx="9983" cy="14815"/>
            </a:xfrm>
            <a:custGeom>
              <a:rect b="b" l="l" r="r" t="t"/>
              <a:pathLst>
                <a:path extrusionOk="0" h="325" w="219">
                  <a:moveTo>
                    <a:pt x="204" y="1"/>
                  </a:moveTo>
                  <a:cubicBezTo>
                    <a:pt x="192" y="1"/>
                    <a:pt x="142" y="65"/>
                    <a:pt x="87" y="153"/>
                  </a:cubicBezTo>
                  <a:cubicBezTo>
                    <a:pt x="35" y="241"/>
                    <a:pt x="0" y="320"/>
                    <a:pt x="9" y="324"/>
                  </a:cubicBezTo>
                  <a:cubicBezTo>
                    <a:pt x="9" y="325"/>
                    <a:pt x="10" y="325"/>
                    <a:pt x="11" y="325"/>
                  </a:cubicBezTo>
                  <a:cubicBezTo>
                    <a:pt x="27" y="325"/>
                    <a:pt x="77" y="262"/>
                    <a:pt x="126" y="175"/>
                  </a:cubicBezTo>
                  <a:cubicBezTo>
                    <a:pt x="184" y="88"/>
                    <a:pt x="218" y="10"/>
                    <a:pt x="205" y="1"/>
                  </a:cubicBezTo>
                  <a:cubicBezTo>
                    <a:pt x="204" y="1"/>
                    <a:pt x="204" y="1"/>
                    <a:pt x="204"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 name="Google Shape;275;p1"/>
            <p:cNvSpPr/>
            <p:nvPr/>
          </p:nvSpPr>
          <p:spPr>
            <a:xfrm>
              <a:off x="-66737" y="4500492"/>
              <a:ext cx="11579" cy="10165"/>
            </a:xfrm>
            <a:custGeom>
              <a:rect b="b" l="l" r="r" t="t"/>
              <a:pathLst>
                <a:path extrusionOk="0" h="223" w="254">
                  <a:moveTo>
                    <a:pt x="240" y="0"/>
                  </a:moveTo>
                  <a:cubicBezTo>
                    <a:pt x="221" y="0"/>
                    <a:pt x="167" y="41"/>
                    <a:pt x="114" y="94"/>
                  </a:cubicBezTo>
                  <a:cubicBezTo>
                    <a:pt x="48" y="155"/>
                    <a:pt x="1" y="213"/>
                    <a:pt x="9" y="221"/>
                  </a:cubicBezTo>
                  <a:cubicBezTo>
                    <a:pt x="10" y="222"/>
                    <a:pt x="11" y="222"/>
                    <a:pt x="13" y="222"/>
                  </a:cubicBezTo>
                  <a:cubicBezTo>
                    <a:pt x="29" y="222"/>
                    <a:pt x="85" y="185"/>
                    <a:pt x="144" y="129"/>
                  </a:cubicBezTo>
                  <a:cubicBezTo>
                    <a:pt x="210" y="68"/>
                    <a:pt x="253" y="11"/>
                    <a:pt x="245" y="3"/>
                  </a:cubicBezTo>
                  <a:cubicBezTo>
                    <a:pt x="244" y="1"/>
                    <a:pt x="242" y="0"/>
                    <a:pt x="240"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 name="Google Shape;276;p1"/>
            <p:cNvSpPr/>
            <p:nvPr/>
          </p:nvSpPr>
          <p:spPr>
            <a:xfrm>
              <a:off x="-75718" y="4492970"/>
              <a:ext cx="18599" cy="2279"/>
            </a:xfrm>
            <a:custGeom>
              <a:rect b="b" l="l" r="r" t="t"/>
              <a:pathLst>
                <a:path extrusionOk="0" h="50" w="408">
                  <a:moveTo>
                    <a:pt x="206" y="1"/>
                  </a:moveTo>
                  <a:cubicBezTo>
                    <a:pt x="93" y="1"/>
                    <a:pt x="0" y="10"/>
                    <a:pt x="0" y="23"/>
                  </a:cubicBezTo>
                  <a:cubicBezTo>
                    <a:pt x="5" y="37"/>
                    <a:pt x="93" y="49"/>
                    <a:pt x="206" y="49"/>
                  </a:cubicBezTo>
                  <a:cubicBezTo>
                    <a:pt x="315" y="45"/>
                    <a:pt x="407" y="37"/>
                    <a:pt x="407" y="23"/>
                  </a:cubicBezTo>
                  <a:cubicBezTo>
                    <a:pt x="407" y="10"/>
                    <a:pt x="315" y="1"/>
                    <a:pt x="206"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 name="Google Shape;277;p1"/>
            <p:cNvSpPr/>
            <p:nvPr/>
          </p:nvSpPr>
          <p:spPr>
            <a:xfrm>
              <a:off x="-79136" y="4482258"/>
              <a:ext cx="21197" cy="3100"/>
            </a:xfrm>
            <a:custGeom>
              <a:rect b="b" l="l" r="r" t="t"/>
              <a:pathLst>
                <a:path extrusionOk="0" h="68" w="465">
                  <a:moveTo>
                    <a:pt x="21" y="0"/>
                  </a:moveTo>
                  <a:cubicBezTo>
                    <a:pt x="12" y="0"/>
                    <a:pt x="6" y="1"/>
                    <a:pt x="5" y="4"/>
                  </a:cubicBezTo>
                  <a:cubicBezTo>
                    <a:pt x="1" y="18"/>
                    <a:pt x="102" y="57"/>
                    <a:pt x="233" y="66"/>
                  </a:cubicBezTo>
                  <a:cubicBezTo>
                    <a:pt x="248" y="67"/>
                    <a:pt x="263" y="68"/>
                    <a:pt x="278" y="68"/>
                  </a:cubicBezTo>
                  <a:cubicBezTo>
                    <a:pt x="386" y="68"/>
                    <a:pt x="464" y="42"/>
                    <a:pt x="460" y="30"/>
                  </a:cubicBezTo>
                  <a:cubicBezTo>
                    <a:pt x="460" y="18"/>
                    <a:pt x="360" y="26"/>
                    <a:pt x="233" y="18"/>
                  </a:cubicBezTo>
                  <a:cubicBezTo>
                    <a:pt x="137" y="15"/>
                    <a:pt x="55" y="0"/>
                    <a:pt x="21"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 name="Google Shape;278;p1"/>
            <p:cNvSpPr/>
            <p:nvPr/>
          </p:nvSpPr>
          <p:spPr>
            <a:xfrm>
              <a:off x="-46224" y="4486178"/>
              <a:ext cx="33323" cy="19237"/>
            </a:xfrm>
            <a:custGeom>
              <a:rect b="b" l="l" r="r" t="t"/>
              <a:pathLst>
                <a:path extrusionOk="0" h="422" w="731">
                  <a:moveTo>
                    <a:pt x="495" y="46"/>
                  </a:moveTo>
                  <a:cubicBezTo>
                    <a:pt x="551" y="46"/>
                    <a:pt x="607" y="57"/>
                    <a:pt x="652" y="85"/>
                  </a:cubicBezTo>
                  <a:cubicBezTo>
                    <a:pt x="691" y="111"/>
                    <a:pt x="678" y="159"/>
                    <a:pt x="634" y="186"/>
                  </a:cubicBezTo>
                  <a:cubicBezTo>
                    <a:pt x="594" y="212"/>
                    <a:pt x="542" y="229"/>
                    <a:pt x="495" y="246"/>
                  </a:cubicBezTo>
                  <a:cubicBezTo>
                    <a:pt x="402" y="281"/>
                    <a:pt x="315" y="303"/>
                    <a:pt x="241" y="317"/>
                  </a:cubicBezTo>
                  <a:cubicBezTo>
                    <a:pt x="166" y="332"/>
                    <a:pt x="106" y="340"/>
                    <a:pt x="65" y="344"/>
                  </a:cubicBezTo>
                  <a:lnTo>
                    <a:pt x="65" y="344"/>
                  </a:lnTo>
                  <a:cubicBezTo>
                    <a:pt x="80" y="307"/>
                    <a:pt x="104" y="258"/>
                    <a:pt x="144" y="207"/>
                  </a:cubicBezTo>
                  <a:cubicBezTo>
                    <a:pt x="192" y="150"/>
                    <a:pt x="263" y="98"/>
                    <a:pt x="354" y="67"/>
                  </a:cubicBezTo>
                  <a:cubicBezTo>
                    <a:pt x="395" y="55"/>
                    <a:pt x="445" y="46"/>
                    <a:pt x="495" y="46"/>
                  </a:cubicBezTo>
                  <a:close/>
                  <a:moveTo>
                    <a:pt x="490" y="0"/>
                  </a:moveTo>
                  <a:cubicBezTo>
                    <a:pt x="326" y="0"/>
                    <a:pt x="183" y="97"/>
                    <a:pt x="122" y="190"/>
                  </a:cubicBezTo>
                  <a:cubicBezTo>
                    <a:pt x="78" y="247"/>
                    <a:pt x="56" y="303"/>
                    <a:pt x="46" y="347"/>
                  </a:cubicBezTo>
                  <a:lnTo>
                    <a:pt x="46" y="347"/>
                  </a:lnTo>
                  <a:cubicBezTo>
                    <a:pt x="16" y="350"/>
                    <a:pt x="1" y="352"/>
                    <a:pt x="1" y="356"/>
                  </a:cubicBezTo>
                  <a:cubicBezTo>
                    <a:pt x="1" y="357"/>
                    <a:pt x="15" y="360"/>
                    <a:pt x="43" y="361"/>
                  </a:cubicBezTo>
                  <a:lnTo>
                    <a:pt x="43" y="361"/>
                  </a:lnTo>
                  <a:cubicBezTo>
                    <a:pt x="35" y="401"/>
                    <a:pt x="35" y="422"/>
                    <a:pt x="35" y="422"/>
                  </a:cubicBezTo>
                  <a:cubicBezTo>
                    <a:pt x="35" y="422"/>
                    <a:pt x="36" y="422"/>
                    <a:pt x="36" y="422"/>
                  </a:cubicBezTo>
                  <a:cubicBezTo>
                    <a:pt x="40" y="422"/>
                    <a:pt x="44" y="399"/>
                    <a:pt x="58" y="362"/>
                  </a:cubicBezTo>
                  <a:lnTo>
                    <a:pt x="58" y="362"/>
                  </a:lnTo>
                  <a:cubicBezTo>
                    <a:pt x="65" y="362"/>
                    <a:pt x="72" y="362"/>
                    <a:pt x="80" y="362"/>
                  </a:cubicBezTo>
                  <a:cubicBezTo>
                    <a:pt x="121" y="362"/>
                    <a:pt x="177" y="359"/>
                    <a:pt x="245" y="351"/>
                  </a:cubicBezTo>
                  <a:cubicBezTo>
                    <a:pt x="324" y="338"/>
                    <a:pt x="411" y="321"/>
                    <a:pt x="507" y="285"/>
                  </a:cubicBezTo>
                  <a:cubicBezTo>
                    <a:pt x="555" y="269"/>
                    <a:pt x="608" y="255"/>
                    <a:pt x="660" y="224"/>
                  </a:cubicBezTo>
                  <a:cubicBezTo>
                    <a:pt x="682" y="207"/>
                    <a:pt x="709" y="180"/>
                    <a:pt x="717" y="146"/>
                  </a:cubicBezTo>
                  <a:cubicBezTo>
                    <a:pt x="731" y="107"/>
                    <a:pt x="709" y="67"/>
                    <a:pt x="678" y="45"/>
                  </a:cubicBezTo>
                  <a:cubicBezTo>
                    <a:pt x="614" y="13"/>
                    <a:pt x="551" y="0"/>
                    <a:pt x="490"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 name="Google Shape;279;p1"/>
            <p:cNvSpPr/>
            <p:nvPr/>
          </p:nvSpPr>
          <p:spPr>
            <a:xfrm>
              <a:off x="-58806" y="4481209"/>
              <a:ext cx="17231" cy="21835"/>
            </a:xfrm>
            <a:custGeom>
              <a:rect b="b" l="l" r="r" t="t"/>
              <a:pathLst>
                <a:path extrusionOk="0" h="479" w="378">
                  <a:moveTo>
                    <a:pt x="100" y="0"/>
                  </a:moveTo>
                  <a:cubicBezTo>
                    <a:pt x="94" y="0"/>
                    <a:pt x="89" y="1"/>
                    <a:pt x="84" y="1"/>
                  </a:cubicBezTo>
                  <a:cubicBezTo>
                    <a:pt x="27" y="10"/>
                    <a:pt x="1" y="75"/>
                    <a:pt x="10" y="115"/>
                  </a:cubicBezTo>
                  <a:cubicBezTo>
                    <a:pt x="19" y="158"/>
                    <a:pt x="36" y="198"/>
                    <a:pt x="53" y="224"/>
                  </a:cubicBezTo>
                  <a:cubicBezTo>
                    <a:pt x="93" y="289"/>
                    <a:pt x="136" y="338"/>
                    <a:pt x="176" y="373"/>
                  </a:cubicBezTo>
                  <a:cubicBezTo>
                    <a:pt x="249" y="442"/>
                    <a:pt x="307" y="474"/>
                    <a:pt x="318" y="474"/>
                  </a:cubicBezTo>
                  <a:cubicBezTo>
                    <a:pt x="319" y="474"/>
                    <a:pt x="319" y="473"/>
                    <a:pt x="320" y="473"/>
                  </a:cubicBezTo>
                  <a:cubicBezTo>
                    <a:pt x="325" y="465"/>
                    <a:pt x="267" y="430"/>
                    <a:pt x="198" y="351"/>
                  </a:cubicBezTo>
                  <a:cubicBezTo>
                    <a:pt x="162" y="311"/>
                    <a:pt x="128" y="263"/>
                    <a:pt x="93" y="202"/>
                  </a:cubicBezTo>
                  <a:cubicBezTo>
                    <a:pt x="57" y="154"/>
                    <a:pt x="31" y="59"/>
                    <a:pt x="93" y="45"/>
                  </a:cubicBezTo>
                  <a:cubicBezTo>
                    <a:pt x="95" y="45"/>
                    <a:pt x="97" y="45"/>
                    <a:pt x="99" y="45"/>
                  </a:cubicBezTo>
                  <a:cubicBezTo>
                    <a:pt x="162" y="45"/>
                    <a:pt x="221" y="103"/>
                    <a:pt x="259" y="150"/>
                  </a:cubicBezTo>
                  <a:cubicBezTo>
                    <a:pt x="299" y="202"/>
                    <a:pt x="320" y="259"/>
                    <a:pt x="333" y="307"/>
                  </a:cubicBezTo>
                  <a:cubicBezTo>
                    <a:pt x="355" y="408"/>
                    <a:pt x="333" y="473"/>
                    <a:pt x="337" y="478"/>
                  </a:cubicBezTo>
                  <a:cubicBezTo>
                    <a:pt x="342" y="478"/>
                    <a:pt x="377" y="416"/>
                    <a:pt x="364" y="303"/>
                  </a:cubicBezTo>
                  <a:cubicBezTo>
                    <a:pt x="359" y="251"/>
                    <a:pt x="337" y="185"/>
                    <a:pt x="293" y="124"/>
                  </a:cubicBezTo>
                  <a:cubicBezTo>
                    <a:pt x="252" y="74"/>
                    <a:pt x="199" y="0"/>
                    <a:pt x="100"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 name="Google Shape;280;p1"/>
            <p:cNvSpPr/>
            <p:nvPr/>
          </p:nvSpPr>
          <p:spPr>
            <a:xfrm>
              <a:off x="-233670" y="4492924"/>
              <a:ext cx="63363" cy="49916"/>
            </a:xfrm>
            <a:custGeom>
              <a:rect b="b" l="l" r="r" t="t"/>
              <a:pathLst>
                <a:path extrusionOk="0" h="1095" w="1390">
                  <a:moveTo>
                    <a:pt x="220" y="0"/>
                  </a:moveTo>
                  <a:cubicBezTo>
                    <a:pt x="161" y="0"/>
                    <a:pt x="113" y="4"/>
                    <a:pt x="75" y="11"/>
                  </a:cubicBezTo>
                  <a:cubicBezTo>
                    <a:pt x="26" y="20"/>
                    <a:pt x="0" y="28"/>
                    <a:pt x="0" y="32"/>
                  </a:cubicBezTo>
                  <a:cubicBezTo>
                    <a:pt x="0" y="34"/>
                    <a:pt x="4" y="35"/>
                    <a:pt x="12" y="35"/>
                  </a:cubicBezTo>
                  <a:cubicBezTo>
                    <a:pt x="32" y="35"/>
                    <a:pt x="77" y="30"/>
                    <a:pt x="142" y="30"/>
                  </a:cubicBezTo>
                  <a:cubicBezTo>
                    <a:pt x="182" y="30"/>
                    <a:pt x="230" y="32"/>
                    <a:pt x="284" y="38"/>
                  </a:cubicBezTo>
                  <a:cubicBezTo>
                    <a:pt x="458" y="50"/>
                    <a:pt x="700" y="121"/>
                    <a:pt x="909" y="282"/>
                  </a:cubicBezTo>
                  <a:cubicBezTo>
                    <a:pt x="1123" y="444"/>
                    <a:pt x="1250" y="662"/>
                    <a:pt x="1307" y="824"/>
                  </a:cubicBezTo>
                  <a:cubicBezTo>
                    <a:pt x="1367" y="983"/>
                    <a:pt x="1376" y="1095"/>
                    <a:pt x="1385" y="1095"/>
                  </a:cubicBezTo>
                  <a:cubicBezTo>
                    <a:pt x="1385" y="1095"/>
                    <a:pt x="1385" y="1095"/>
                    <a:pt x="1386" y="1095"/>
                  </a:cubicBezTo>
                  <a:cubicBezTo>
                    <a:pt x="1390" y="1095"/>
                    <a:pt x="1390" y="1069"/>
                    <a:pt x="1386" y="1020"/>
                  </a:cubicBezTo>
                  <a:cubicBezTo>
                    <a:pt x="1381" y="968"/>
                    <a:pt x="1368" y="898"/>
                    <a:pt x="1337" y="811"/>
                  </a:cubicBezTo>
                  <a:cubicBezTo>
                    <a:pt x="1285" y="641"/>
                    <a:pt x="1158" y="413"/>
                    <a:pt x="940" y="242"/>
                  </a:cubicBezTo>
                  <a:cubicBezTo>
                    <a:pt x="716" y="76"/>
                    <a:pt x="468" y="11"/>
                    <a:pt x="289" y="2"/>
                  </a:cubicBezTo>
                  <a:cubicBezTo>
                    <a:pt x="264" y="1"/>
                    <a:pt x="242" y="0"/>
                    <a:pt x="220"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 name="Google Shape;281;p1"/>
            <p:cNvSpPr/>
            <p:nvPr/>
          </p:nvSpPr>
          <p:spPr>
            <a:xfrm>
              <a:off x="-217760" y="4420900"/>
              <a:ext cx="2416" cy="72115"/>
            </a:xfrm>
            <a:custGeom>
              <a:rect b="b" l="l" r="r" t="t"/>
              <a:pathLst>
                <a:path extrusionOk="0" h="1582" w="53">
                  <a:moveTo>
                    <a:pt x="22" y="0"/>
                  </a:moveTo>
                  <a:cubicBezTo>
                    <a:pt x="10" y="0"/>
                    <a:pt x="0" y="354"/>
                    <a:pt x="5" y="791"/>
                  </a:cubicBezTo>
                  <a:cubicBezTo>
                    <a:pt x="5" y="1229"/>
                    <a:pt x="18" y="1582"/>
                    <a:pt x="31" y="1582"/>
                  </a:cubicBezTo>
                  <a:cubicBezTo>
                    <a:pt x="44" y="1582"/>
                    <a:pt x="53" y="1229"/>
                    <a:pt x="49" y="791"/>
                  </a:cubicBezTo>
                  <a:cubicBezTo>
                    <a:pt x="49" y="354"/>
                    <a:pt x="36" y="0"/>
                    <a:pt x="22"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 name="Google Shape;282;p1"/>
            <p:cNvSpPr/>
            <p:nvPr/>
          </p:nvSpPr>
          <p:spPr>
            <a:xfrm>
              <a:off x="-148426" y="4525837"/>
              <a:ext cx="51420" cy="2690"/>
            </a:xfrm>
            <a:custGeom>
              <a:rect b="b" l="l" r="r" t="t"/>
              <a:pathLst>
                <a:path extrusionOk="0" h="59" w="1128">
                  <a:moveTo>
                    <a:pt x="1075" y="1"/>
                  </a:moveTo>
                  <a:cubicBezTo>
                    <a:pt x="986" y="1"/>
                    <a:pt x="792" y="11"/>
                    <a:pt x="564" y="14"/>
                  </a:cubicBezTo>
                  <a:cubicBezTo>
                    <a:pt x="357" y="14"/>
                    <a:pt x="176" y="9"/>
                    <a:pt x="77" y="9"/>
                  </a:cubicBezTo>
                  <a:cubicBezTo>
                    <a:pt x="28" y="9"/>
                    <a:pt x="0" y="10"/>
                    <a:pt x="0" y="14"/>
                  </a:cubicBezTo>
                  <a:cubicBezTo>
                    <a:pt x="0" y="23"/>
                    <a:pt x="225" y="59"/>
                    <a:pt x="517" y="59"/>
                  </a:cubicBezTo>
                  <a:cubicBezTo>
                    <a:pt x="533" y="59"/>
                    <a:pt x="548" y="58"/>
                    <a:pt x="564" y="58"/>
                  </a:cubicBezTo>
                  <a:cubicBezTo>
                    <a:pt x="879" y="58"/>
                    <a:pt x="1128" y="14"/>
                    <a:pt x="1128" y="6"/>
                  </a:cubicBezTo>
                  <a:cubicBezTo>
                    <a:pt x="1127" y="2"/>
                    <a:pt x="1108" y="1"/>
                    <a:pt x="1075"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 name="Google Shape;283;p1"/>
            <p:cNvSpPr/>
            <p:nvPr/>
          </p:nvSpPr>
          <p:spPr>
            <a:xfrm>
              <a:off x="-183298" y="4526840"/>
              <a:ext cx="6017" cy="10029"/>
            </a:xfrm>
            <a:custGeom>
              <a:rect b="b" l="l" r="r" t="t"/>
              <a:pathLst>
                <a:path extrusionOk="0" h="220" w="132">
                  <a:moveTo>
                    <a:pt x="13" y="0"/>
                  </a:moveTo>
                  <a:cubicBezTo>
                    <a:pt x="11" y="0"/>
                    <a:pt x="10" y="1"/>
                    <a:pt x="9" y="2"/>
                  </a:cubicBezTo>
                  <a:cubicBezTo>
                    <a:pt x="1" y="14"/>
                    <a:pt x="31" y="54"/>
                    <a:pt x="57" y="115"/>
                  </a:cubicBezTo>
                  <a:cubicBezTo>
                    <a:pt x="88" y="172"/>
                    <a:pt x="101" y="220"/>
                    <a:pt x="114" y="220"/>
                  </a:cubicBezTo>
                  <a:cubicBezTo>
                    <a:pt x="127" y="220"/>
                    <a:pt x="132" y="159"/>
                    <a:pt x="101" y="93"/>
                  </a:cubicBezTo>
                  <a:cubicBezTo>
                    <a:pt x="74" y="35"/>
                    <a:pt x="29" y="0"/>
                    <a:pt x="13"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 name="Google Shape;284;p1"/>
            <p:cNvSpPr/>
            <p:nvPr/>
          </p:nvSpPr>
          <p:spPr>
            <a:xfrm>
              <a:off x="-196427" y="4510839"/>
              <a:ext cx="7385" cy="6792"/>
            </a:xfrm>
            <a:custGeom>
              <a:rect b="b" l="l" r="r" t="t"/>
              <a:pathLst>
                <a:path extrusionOk="0" h="149" w="162">
                  <a:moveTo>
                    <a:pt x="13" y="1"/>
                  </a:moveTo>
                  <a:cubicBezTo>
                    <a:pt x="11" y="1"/>
                    <a:pt x="10" y="1"/>
                    <a:pt x="9" y="2"/>
                  </a:cubicBezTo>
                  <a:cubicBezTo>
                    <a:pt x="0" y="16"/>
                    <a:pt x="22" y="55"/>
                    <a:pt x="66" y="95"/>
                  </a:cubicBezTo>
                  <a:cubicBezTo>
                    <a:pt x="99" y="128"/>
                    <a:pt x="134" y="149"/>
                    <a:pt x="148" y="149"/>
                  </a:cubicBezTo>
                  <a:cubicBezTo>
                    <a:pt x="150" y="149"/>
                    <a:pt x="152" y="148"/>
                    <a:pt x="153" y="147"/>
                  </a:cubicBezTo>
                  <a:cubicBezTo>
                    <a:pt x="162" y="138"/>
                    <a:pt x="140" y="99"/>
                    <a:pt x="97" y="59"/>
                  </a:cubicBezTo>
                  <a:cubicBezTo>
                    <a:pt x="62" y="25"/>
                    <a:pt x="28" y="1"/>
                    <a:pt x="13"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 name="Google Shape;285;p1"/>
            <p:cNvSpPr/>
            <p:nvPr/>
          </p:nvSpPr>
          <p:spPr>
            <a:xfrm>
              <a:off x="-214889" y="4502953"/>
              <a:ext cx="10485" cy="4285"/>
            </a:xfrm>
            <a:custGeom>
              <a:rect b="b" l="l" r="r" t="t"/>
              <a:pathLst>
                <a:path extrusionOk="0" h="94" w="230">
                  <a:moveTo>
                    <a:pt x="68" y="0"/>
                  </a:moveTo>
                  <a:cubicBezTo>
                    <a:pt x="27" y="0"/>
                    <a:pt x="1" y="13"/>
                    <a:pt x="3" y="22"/>
                  </a:cubicBezTo>
                  <a:cubicBezTo>
                    <a:pt x="8" y="36"/>
                    <a:pt x="56" y="36"/>
                    <a:pt x="113" y="54"/>
                  </a:cubicBezTo>
                  <a:cubicBezTo>
                    <a:pt x="162" y="68"/>
                    <a:pt x="203" y="94"/>
                    <a:pt x="217" y="94"/>
                  </a:cubicBezTo>
                  <a:cubicBezTo>
                    <a:pt x="219" y="94"/>
                    <a:pt x="221" y="93"/>
                    <a:pt x="222" y="92"/>
                  </a:cubicBezTo>
                  <a:cubicBezTo>
                    <a:pt x="230" y="84"/>
                    <a:pt x="200" y="32"/>
                    <a:pt x="130" y="10"/>
                  </a:cubicBezTo>
                  <a:cubicBezTo>
                    <a:pt x="107" y="3"/>
                    <a:pt x="86" y="0"/>
                    <a:pt x="68"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 name="Google Shape;286;p1"/>
            <p:cNvSpPr/>
            <p:nvPr/>
          </p:nvSpPr>
          <p:spPr>
            <a:xfrm>
              <a:off x="-228336" y="4500309"/>
              <a:ext cx="5835" cy="2781"/>
            </a:xfrm>
            <a:custGeom>
              <a:rect b="b" l="l" r="r" t="t"/>
              <a:pathLst>
                <a:path extrusionOk="0" h="61" w="128">
                  <a:moveTo>
                    <a:pt x="28" y="1"/>
                  </a:moveTo>
                  <a:cubicBezTo>
                    <a:pt x="17" y="1"/>
                    <a:pt x="8" y="4"/>
                    <a:pt x="6" y="11"/>
                  </a:cubicBezTo>
                  <a:cubicBezTo>
                    <a:pt x="1" y="19"/>
                    <a:pt x="23" y="41"/>
                    <a:pt x="58" y="54"/>
                  </a:cubicBezTo>
                  <a:cubicBezTo>
                    <a:pt x="72" y="58"/>
                    <a:pt x="86" y="61"/>
                    <a:pt x="97" y="61"/>
                  </a:cubicBezTo>
                  <a:cubicBezTo>
                    <a:pt x="111" y="61"/>
                    <a:pt x="121" y="57"/>
                    <a:pt x="123" y="50"/>
                  </a:cubicBezTo>
                  <a:cubicBezTo>
                    <a:pt x="127" y="41"/>
                    <a:pt x="105" y="19"/>
                    <a:pt x="71" y="11"/>
                  </a:cubicBezTo>
                  <a:cubicBezTo>
                    <a:pt x="56" y="4"/>
                    <a:pt x="40" y="1"/>
                    <a:pt x="28"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 name="Google Shape;287;p1"/>
            <p:cNvSpPr/>
            <p:nvPr/>
          </p:nvSpPr>
          <p:spPr>
            <a:xfrm>
              <a:off x="557412" y="1720904"/>
              <a:ext cx="199024" cy="228563"/>
            </a:xfrm>
            <a:custGeom>
              <a:rect b="b" l="l" r="r" t="t"/>
              <a:pathLst>
                <a:path extrusionOk="0" h="5014" w="4366">
                  <a:moveTo>
                    <a:pt x="3564" y="1"/>
                  </a:moveTo>
                  <a:cubicBezTo>
                    <a:pt x="3147" y="1"/>
                    <a:pt x="0" y="3253"/>
                    <a:pt x="0" y="3253"/>
                  </a:cubicBezTo>
                  <a:lnTo>
                    <a:pt x="1813" y="5014"/>
                  </a:lnTo>
                  <a:cubicBezTo>
                    <a:pt x="4365" y="3104"/>
                    <a:pt x="2784" y="1898"/>
                    <a:pt x="2582" y="1720"/>
                  </a:cubicBezTo>
                  <a:cubicBezTo>
                    <a:pt x="2382" y="1540"/>
                    <a:pt x="3889" y="159"/>
                    <a:pt x="3588" y="6"/>
                  </a:cubicBezTo>
                  <a:cubicBezTo>
                    <a:pt x="3582" y="2"/>
                    <a:pt x="3574" y="1"/>
                    <a:pt x="3564" y="1"/>
                  </a:cubicBezTo>
                  <a:close/>
                </a:path>
              </a:pathLst>
            </a:custGeom>
            <a:solidFill>
              <a:srgbClr val="E5BA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 name="Google Shape;288;p1"/>
            <p:cNvSpPr/>
            <p:nvPr/>
          </p:nvSpPr>
          <p:spPr>
            <a:xfrm>
              <a:off x="640058" y="1808564"/>
              <a:ext cx="46679" cy="60446"/>
            </a:xfrm>
            <a:custGeom>
              <a:rect b="b" l="l" r="r" t="t"/>
              <a:pathLst>
                <a:path extrusionOk="0" h="1326" w="1024">
                  <a:moveTo>
                    <a:pt x="734" y="1"/>
                  </a:moveTo>
                  <a:cubicBezTo>
                    <a:pt x="728" y="1"/>
                    <a:pt x="702" y="36"/>
                    <a:pt x="664" y="89"/>
                  </a:cubicBezTo>
                  <a:cubicBezTo>
                    <a:pt x="608" y="172"/>
                    <a:pt x="551" y="259"/>
                    <a:pt x="494" y="347"/>
                  </a:cubicBezTo>
                  <a:cubicBezTo>
                    <a:pt x="412" y="469"/>
                    <a:pt x="328" y="596"/>
                    <a:pt x="245" y="727"/>
                  </a:cubicBezTo>
                  <a:cubicBezTo>
                    <a:pt x="197" y="801"/>
                    <a:pt x="149" y="872"/>
                    <a:pt x="97" y="954"/>
                  </a:cubicBezTo>
                  <a:cubicBezTo>
                    <a:pt x="53" y="1033"/>
                    <a:pt x="0" y="1151"/>
                    <a:pt x="79" y="1251"/>
                  </a:cubicBezTo>
                  <a:cubicBezTo>
                    <a:pt x="124" y="1304"/>
                    <a:pt x="185" y="1325"/>
                    <a:pt x="246" y="1325"/>
                  </a:cubicBezTo>
                  <a:cubicBezTo>
                    <a:pt x="290" y="1325"/>
                    <a:pt x="335" y="1314"/>
                    <a:pt x="372" y="1295"/>
                  </a:cubicBezTo>
                  <a:cubicBezTo>
                    <a:pt x="464" y="1247"/>
                    <a:pt x="521" y="1168"/>
                    <a:pt x="564" y="1094"/>
                  </a:cubicBezTo>
                  <a:cubicBezTo>
                    <a:pt x="652" y="959"/>
                    <a:pt x="730" y="832"/>
                    <a:pt x="809" y="709"/>
                  </a:cubicBezTo>
                  <a:cubicBezTo>
                    <a:pt x="862" y="618"/>
                    <a:pt x="914" y="531"/>
                    <a:pt x="966" y="443"/>
                  </a:cubicBezTo>
                  <a:cubicBezTo>
                    <a:pt x="1001" y="382"/>
                    <a:pt x="1023" y="347"/>
                    <a:pt x="1019" y="342"/>
                  </a:cubicBezTo>
                  <a:lnTo>
                    <a:pt x="1019" y="342"/>
                  </a:lnTo>
                  <a:cubicBezTo>
                    <a:pt x="1019" y="342"/>
                    <a:pt x="993" y="373"/>
                    <a:pt x="953" y="434"/>
                  </a:cubicBezTo>
                  <a:cubicBezTo>
                    <a:pt x="896" y="517"/>
                    <a:pt x="840" y="600"/>
                    <a:pt x="779" y="692"/>
                  </a:cubicBezTo>
                  <a:cubicBezTo>
                    <a:pt x="700" y="810"/>
                    <a:pt x="616" y="937"/>
                    <a:pt x="529" y="1072"/>
                  </a:cubicBezTo>
                  <a:cubicBezTo>
                    <a:pt x="485" y="1142"/>
                    <a:pt x="428" y="1212"/>
                    <a:pt x="350" y="1251"/>
                  </a:cubicBezTo>
                  <a:cubicBezTo>
                    <a:pt x="321" y="1268"/>
                    <a:pt x="285" y="1277"/>
                    <a:pt x="249" y="1277"/>
                  </a:cubicBezTo>
                  <a:cubicBezTo>
                    <a:pt x="199" y="1277"/>
                    <a:pt x="147" y="1259"/>
                    <a:pt x="114" y="1221"/>
                  </a:cubicBezTo>
                  <a:cubicBezTo>
                    <a:pt x="57" y="1155"/>
                    <a:pt x="92" y="1055"/>
                    <a:pt x="136" y="976"/>
                  </a:cubicBezTo>
                  <a:cubicBezTo>
                    <a:pt x="184" y="902"/>
                    <a:pt x="232" y="823"/>
                    <a:pt x="281" y="749"/>
                  </a:cubicBezTo>
                  <a:cubicBezTo>
                    <a:pt x="363" y="618"/>
                    <a:pt x="442" y="487"/>
                    <a:pt x="521" y="364"/>
                  </a:cubicBezTo>
                  <a:cubicBezTo>
                    <a:pt x="577" y="273"/>
                    <a:pt x="630" y="185"/>
                    <a:pt x="678" y="102"/>
                  </a:cubicBezTo>
                  <a:cubicBezTo>
                    <a:pt x="717" y="37"/>
                    <a:pt x="735" y="1"/>
                    <a:pt x="735" y="1"/>
                  </a:cubicBezTo>
                  <a:cubicBezTo>
                    <a:pt x="734" y="1"/>
                    <a:pt x="734" y="1"/>
                    <a:pt x="734" y="1"/>
                  </a:cubicBezTo>
                  <a:close/>
                </a:path>
              </a:pathLst>
            </a:custGeom>
            <a:solidFill>
              <a:srgbClr val="D7877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 name="Google Shape;289;p1"/>
            <p:cNvSpPr/>
            <p:nvPr/>
          </p:nvSpPr>
          <p:spPr>
            <a:xfrm>
              <a:off x="657152" y="1828895"/>
              <a:ext cx="37106" cy="52104"/>
            </a:xfrm>
            <a:custGeom>
              <a:rect b="b" l="l" r="r" t="t"/>
              <a:pathLst>
                <a:path extrusionOk="0" h="1143" w="814">
                  <a:moveTo>
                    <a:pt x="574" y="1"/>
                  </a:moveTo>
                  <a:cubicBezTo>
                    <a:pt x="574" y="1"/>
                    <a:pt x="547" y="27"/>
                    <a:pt x="513" y="75"/>
                  </a:cubicBezTo>
                  <a:cubicBezTo>
                    <a:pt x="473" y="128"/>
                    <a:pt x="425" y="202"/>
                    <a:pt x="364" y="299"/>
                  </a:cubicBezTo>
                  <a:cubicBezTo>
                    <a:pt x="307" y="390"/>
                    <a:pt x="237" y="508"/>
                    <a:pt x="154" y="626"/>
                  </a:cubicBezTo>
                  <a:cubicBezTo>
                    <a:pt x="115" y="688"/>
                    <a:pt x="63" y="749"/>
                    <a:pt x="31" y="827"/>
                  </a:cubicBezTo>
                  <a:cubicBezTo>
                    <a:pt x="1" y="906"/>
                    <a:pt x="1" y="1011"/>
                    <a:pt x="67" y="1085"/>
                  </a:cubicBezTo>
                  <a:cubicBezTo>
                    <a:pt x="101" y="1127"/>
                    <a:pt x="150" y="1143"/>
                    <a:pt x="199" y="1143"/>
                  </a:cubicBezTo>
                  <a:cubicBezTo>
                    <a:pt x="243" y="1143"/>
                    <a:pt x="287" y="1130"/>
                    <a:pt x="320" y="1112"/>
                  </a:cubicBezTo>
                  <a:cubicBezTo>
                    <a:pt x="398" y="1072"/>
                    <a:pt x="456" y="1011"/>
                    <a:pt x="503" y="954"/>
                  </a:cubicBezTo>
                  <a:cubicBezTo>
                    <a:pt x="600" y="840"/>
                    <a:pt x="670" y="722"/>
                    <a:pt x="713" y="622"/>
                  </a:cubicBezTo>
                  <a:cubicBezTo>
                    <a:pt x="761" y="517"/>
                    <a:pt x="788" y="430"/>
                    <a:pt x="801" y="368"/>
                  </a:cubicBezTo>
                  <a:cubicBezTo>
                    <a:pt x="814" y="307"/>
                    <a:pt x="814" y="272"/>
                    <a:pt x="814" y="272"/>
                  </a:cubicBezTo>
                  <a:cubicBezTo>
                    <a:pt x="814" y="272"/>
                    <a:pt x="814" y="272"/>
                    <a:pt x="813" y="272"/>
                  </a:cubicBezTo>
                  <a:cubicBezTo>
                    <a:pt x="805" y="272"/>
                    <a:pt x="782" y="411"/>
                    <a:pt x="683" y="609"/>
                  </a:cubicBezTo>
                  <a:cubicBezTo>
                    <a:pt x="634" y="705"/>
                    <a:pt x="565" y="819"/>
                    <a:pt x="469" y="928"/>
                  </a:cubicBezTo>
                  <a:cubicBezTo>
                    <a:pt x="421" y="985"/>
                    <a:pt x="368" y="1037"/>
                    <a:pt x="303" y="1072"/>
                  </a:cubicBezTo>
                  <a:cubicBezTo>
                    <a:pt x="272" y="1088"/>
                    <a:pt x="237" y="1098"/>
                    <a:pt x="203" y="1098"/>
                  </a:cubicBezTo>
                  <a:cubicBezTo>
                    <a:pt x="163" y="1098"/>
                    <a:pt x="125" y="1085"/>
                    <a:pt x="97" y="1055"/>
                  </a:cubicBezTo>
                  <a:cubicBezTo>
                    <a:pt x="49" y="997"/>
                    <a:pt x="49" y="910"/>
                    <a:pt x="75" y="845"/>
                  </a:cubicBezTo>
                  <a:cubicBezTo>
                    <a:pt x="102" y="775"/>
                    <a:pt x="150" y="714"/>
                    <a:pt x="189" y="652"/>
                  </a:cubicBezTo>
                  <a:cubicBezTo>
                    <a:pt x="273" y="525"/>
                    <a:pt x="338" y="412"/>
                    <a:pt x="394" y="315"/>
                  </a:cubicBezTo>
                  <a:cubicBezTo>
                    <a:pt x="438" y="237"/>
                    <a:pt x="482" y="163"/>
                    <a:pt x="525" y="85"/>
                  </a:cubicBezTo>
                  <a:cubicBezTo>
                    <a:pt x="561" y="32"/>
                    <a:pt x="578" y="1"/>
                    <a:pt x="574" y="1"/>
                  </a:cubicBezTo>
                  <a:close/>
                </a:path>
              </a:pathLst>
            </a:custGeom>
            <a:solidFill>
              <a:srgbClr val="D7877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 name="Google Shape;290;p1"/>
            <p:cNvSpPr/>
            <p:nvPr/>
          </p:nvSpPr>
          <p:spPr>
            <a:xfrm>
              <a:off x="590871" y="1833453"/>
              <a:ext cx="74349" cy="34736"/>
            </a:xfrm>
            <a:custGeom>
              <a:rect b="b" l="l" r="r" t="t"/>
              <a:pathLst>
                <a:path extrusionOk="0" h="762" w="1631">
                  <a:moveTo>
                    <a:pt x="1523" y="0"/>
                  </a:moveTo>
                  <a:cubicBezTo>
                    <a:pt x="1512" y="0"/>
                    <a:pt x="1501" y="2"/>
                    <a:pt x="1491" y="2"/>
                  </a:cubicBezTo>
                  <a:cubicBezTo>
                    <a:pt x="1088" y="28"/>
                    <a:pt x="686" y="54"/>
                    <a:pt x="284" y="84"/>
                  </a:cubicBezTo>
                  <a:lnTo>
                    <a:pt x="0" y="762"/>
                  </a:lnTo>
                  <a:cubicBezTo>
                    <a:pt x="192" y="749"/>
                    <a:pt x="384" y="740"/>
                    <a:pt x="577" y="727"/>
                  </a:cubicBezTo>
                  <a:cubicBezTo>
                    <a:pt x="787" y="714"/>
                    <a:pt x="1001" y="701"/>
                    <a:pt x="1193" y="622"/>
                  </a:cubicBezTo>
                  <a:cubicBezTo>
                    <a:pt x="1390" y="544"/>
                    <a:pt x="1569" y="386"/>
                    <a:pt x="1612" y="181"/>
                  </a:cubicBezTo>
                  <a:cubicBezTo>
                    <a:pt x="1630" y="116"/>
                    <a:pt x="1616" y="28"/>
                    <a:pt x="1556" y="6"/>
                  </a:cubicBezTo>
                  <a:cubicBezTo>
                    <a:pt x="1545" y="2"/>
                    <a:pt x="1534" y="0"/>
                    <a:pt x="1523" y="0"/>
                  </a:cubicBezTo>
                  <a:close/>
                </a:path>
              </a:pathLst>
            </a:custGeom>
            <a:solidFill>
              <a:srgbClr val="E5BA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 name="Google Shape;291;p1"/>
            <p:cNvSpPr/>
            <p:nvPr/>
          </p:nvSpPr>
          <p:spPr>
            <a:xfrm>
              <a:off x="590689" y="1832405"/>
              <a:ext cx="75534" cy="35967"/>
            </a:xfrm>
            <a:custGeom>
              <a:rect b="b" l="l" r="r" t="t"/>
              <a:pathLst>
                <a:path extrusionOk="0" h="789" w="1657">
                  <a:moveTo>
                    <a:pt x="1505" y="1"/>
                  </a:moveTo>
                  <a:cubicBezTo>
                    <a:pt x="1486" y="1"/>
                    <a:pt x="1469" y="4"/>
                    <a:pt x="1451" y="8"/>
                  </a:cubicBezTo>
                  <a:cubicBezTo>
                    <a:pt x="1398" y="8"/>
                    <a:pt x="1346" y="12"/>
                    <a:pt x="1297" y="16"/>
                  </a:cubicBezTo>
                  <a:cubicBezTo>
                    <a:pt x="1110" y="29"/>
                    <a:pt x="935" y="42"/>
                    <a:pt x="773" y="55"/>
                  </a:cubicBezTo>
                  <a:cubicBezTo>
                    <a:pt x="646" y="69"/>
                    <a:pt x="529" y="77"/>
                    <a:pt x="420" y="86"/>
                  </a:cubicBezTo>
                  <a:cubicBezTo>
                    <a:pt x="336" y="95"/>
                    <a:pt x="288" y="103"/>
                    <a:pt x="288" y="107"/>
                  </a:cubicBezTo>
                  <a:lnTo>
                    <a:pt x="420" y="107"/>
                  </a:lnTo>
                  <a:cubicBezTo>
                    <a:pt x="533" y="99"/>
                    <a:pt x="646" y="95"/>
                    <a:pt x="773" y="91"/>
                  </a:cubicBezTo>
                  <a:cubicBezTo>
                    <a:pt x="939" y="81"/>
                    <a:pt x="1114" y="69"/>
                    <a:pt x="1302" y="60"/>
                  </a:cubicBezTo>
                  <a:cubicBezTo>
                    <a:pt x="1350" y="55"/>
                    <a:pt x="1402" y="51"/>
                    <a:pt x="1451" y="51"/>
                  </a:cubicBezTo>
                  <a:cubicBezTo>
                    <a:pt x="1473" y="49"/>
                    <a:pt x="1495" y="47"/>
                    <a:pt x="1514" y="47"/>
                  </a:cubicBezTo>
                  <a:cubicBezTo>
                    <a:pt x="1542" y="47"/>
                    <a:pt x="1566" y="52"/>
                    <a:pt x="1582" y="73"/>
                  </a:cubicBezTo>
                  <a:cubicBezTo>
                    <a:pt x="1630" y="151"/>
                    <a:pt x="1582" y="270"/>
                    <a:pt x="1525" y="357"/>
                  </a:cubicBezTo>
                  <a:cubicBezTo>
                    <a:pt x="1402" y="545"/>
                    <a:pt x="1193" y="641"/>
                    <a:pt x="1005" y="680"/>
                  </a:cubicBezTo>
                  <a:cubicBezTo>
                    <a:pt x="813" y="720"/>
                    <a:pt x="634" y="728"/>
                    <a:pt x="485" y="737"/>
                  </a:cubicBezTo>
                  <a:cubicBezTo>
                    <a:pt x="358" y="750"/>
                    <a:pt x="244" y="759"/>
                    <a:pt x="131" y="768"/>
                  </a:cubicBezTo>
                  <a:cubicBezTo>
                    <a:pt x="47" y="777"/>
                    <a:pt x="0" y="781"/>
                    <a:pt x="4" y="785"/>
                  </a:cubicBezTo>
                  <a:cubicBezTo>
                    <a:pt x="4" y="787"/>
                    <a:pt x="15" y="788"/>
                    <a:pt x="36" y="788"/>
                  </a:cubicBezTo>
                  <a:cubicBezTo>
                    <a:pt x="57" y="788"/>
                    <a:pt x="89" y="787"/>
                    <a:pt x="131" y="785"/>
                  </a:cubicBezTo>
                  <a:cubicBezTo>
                    <a:pt x="244" y="781"/>
                    <a:pt x="362" y="777"/>
                    <a:pt x="489" y="772"/>
                  </a:cubicBezTo>
                  <a:cubicBezTo>
                    <a:pt x="638" y="763"/>
                    <a:pt x="817" y="763"/>
                    <a:pt x="1013" y="724"/>
                  </a:cubicBezTo>
                  <a:cubicBezTo>
                    <a:pt x="1210" y="684"/>
                    <a:pt x="1433" y="589"/>
                    <a:pt x="1564" y="383"/>
                  </a:cubicBezTo>
                  <a:cubicBezTo>
                    <a:pt x="1600" y="335"/>
                    <a:pt x="1620" y="278"/>
                    <a:pt x="1638" y="222"/>
                  </a:cubicBezTo>
                  <a:cubicBezTo>
                    <a:pt x="1652" y="165"/>
                    <a:pt x="1656" y="99"/>
                    <a:pt x="1616" y="47"/>
                  </a:cubicBezTo>
                  <a:cubicBezTo>
                    <a:pt x="1600" y="16"/>
                    <a:pt x="1560" y="2"/>
                    <a:pt x="1529" y="2"/>
                  </a:cubicBezTo>
                  <a:cubicBezTo>
                    <a:pt x="1521" y="1"/>
                    <a:pt x="1513" y="1"/>
                    <a:pt x="1505" y="1"/>
                  </a:cubicBezTo>
                  <a:close/>
                </a:path>
              </a:pathLst>
            </a:custGeom>
            <a:solidFill>
              <a:srgbClr val="D7877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 name="Google Shape;292;p1"/>
            <p:cNvSpPr/>
            <p:nvPr/>
          </p:nvSpPr>
          <p:spPr>
            <a:xfrm>
              <a:off x="676708" y="1844667"/>
              <a:ext cx="26941" cy="45084"/>
            </a:xfrm>
            <a:custGeom>
              <a:rect b="b" l="l" r="r" t="t"/>
              <a:pathLst>
                <a:path extrusionOk="0" h="989" w="591">
                  <a:moveTo>
                    <a:pt x="368" y="1"/>
                  </a:moveTo>
                  <a:cubicBezTo>
                    <a:pt x="359" y="1"/>
                    <a:pt x="310" y="96"/>
                    <a:pt x="237" y="258"/>
                  </a:cubicBezTo>
                  <a:cubicBezTo>
                    <a:pt x="193" y="354"/>
                    <a:pt x="149" y="451"/>
                    <a:pt x="106" y="542"/>
                  </a:cubicBezTo>
                  <a:cubicBezTo>
                    <a:pt x="84" y="595"/>
                    <a:pt x="58" y="647"/>
                    <a:pt x="36" y="713"/>
                  </a:cubicBezTo>
                  <a:cubicBezTo>
                    <a:pt x="14" y="774"/>
                    <a:pt x="1" y="857"/>
                    <a:pt x="48" y="923"/>
                  </a:cubicBezTo>
                  <a:cubicBezTo>
                    <a:pt x="70" y="953"/>
                    <a:pt x="101" y="979"/>
                    <a:pt x="145" y="988"/>
                  </a:cubicBezTo>
                  <a:cubicBezTo>
                    <a:pt x="150" y="988"/>
                    <a:pt x="155" y="989"/>
                    <a:pt x="160" y="989"/>
                  </a:cubicBezTo>
                  <a:cubicBezTo>
                    <a:pt x="194" y="989"/>
                    <a:pt x="227" y="977"/>
                    <a:pt x="250" y="962"/>
                  </a:cubicBezTo>
                  <a:cubicBezTo>
                    <a:pt x="310" y="923"/>
                    <a:pt x="354" y="875"/>
                    <a:pt x="385" y="822"/>
                  </a:cubicBezTo>
                  <a:cubicBezTo>
                    <a:pt x="451" y="717"/>
                    <a:pt x="473" y="612"/>
                    <a:pt x="499" y="530"/>
                  </a:cubicBezTo>
                  <a:cubicBezTo>
                    <a:pt x="520" y="441"/>
                    <a:pt x="542" y="376"/>
                    <a:pt x="560" y="328"/>
                  </a:cubicBezTo>
                  <a:cubicBezTo>
                    <a:pt x="578" y="284"/>
                    <a:pt x="590" y="258"/>
                    <a:pt x="586" y="258"/>
                  </a:cubicBezTo>
                  <a:cubicBezTo>
                    <a:pt x="586" y="258"/>
                    <a:pt x="586" y="258"/>
                    <a:pt x="586" y="258"/>
                  </a:cubicBezTo>
                  <a:cubicBezTo>
                    <a:pt x="579" y="258"/>
                    <a:pt x="515" y="350"/>
                    <a:pt x="468" y="516"/>
                  </a:cubicBezTo>
                  <a:cubicBezTo>
                    <a:pt x="437" y="604"/>
                    <a:pt x="411" y="704"/>
                    <a:pt x="350" y="800"/>
                  </a:cubicBezTo>
                  <a:cubicBezTo>
                    <a:pt x="320" y="844"/>
                    <a:pt x="276" y="892"/>
                    <a:pt x="227" y="923"/>
                  </a:cubicBezTo>
                  <a:cubicBezTo>
                    <a:pt x="208" y="935"/>
                    <a:pt x="186" y="942"/>
                    <a:pt x="165" y="942"/>
                  </a:cubicBezTo>
                  <a:cubicBezTo>
                    <a:pt x="135" y="942"/>
                    <a:pt x="106" y="928"/>
                    <a:pt x="88" y="897"/>
                  </a:cubicBezTo>
                  <a:cubicBezTo>
                    <a:pt x="18" y="792"/>
                    <a:pt x="110" y="665"/>
                    <a:pt x="145" y="560"/>
                  </a:cubicBezTo>
                  <a:cubicBezTo>
                    <a:pt x="184" y="463"/>
                    <a:pt x="223" y="368"/>
                    <a:pt x="267" y="272"/>
                  </a:cubicBezTo>
                  <a:cubicBezTo>
                    <a:pt x="332" y="106"/>
                    <a:pt x="372" y="5"/>
                    <a:pt x="368" y="1"/>
                  </a:cubicBezTo>
                  <a:close/>
                </a:path>
              </a:pathLst>
            </a:custGeom>
            <a:solidFill>
              <a:srgbClr val="D7877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 name="Google Shape;293;p1"/>
            <p:cNvSpPr/>
            <p:nvPr/>
          </p:nvSpPr>
          <p:spPr>
            <a:xfrm>
              <a:off x="633265" y="1865180"/>
              <a:ext cx="6655" cy="46861"/>
            </a:xfrm>
            <a:custGeom>
              <a:rect b="b" l="l" r="r" t="t"/>
              <a:pathLst>
                <a:path extrusionOk="0" h="1028" w="146">
                  <a:moveTo>
                    <a:pt x="80" y="1"/>
                  </a:moveTo>
                  <a:cubicBezTo>
                    <a:pt x="79" y="1"/>
                    <a:pt x="79" y="1"/>
                    <a:pt x="79" y="1"/>
                  </a:cubicBezTo>
                  <a:cubicBezTo>
                    <a:pt x="67" y="1"/>
                    <a:pt x="101" y="233"/>
                    <a:pt x="79" y="516"/>
                  </a:cubicBezTo>
                  <a:cubicBezTo>
                    <a:pt x="62" y="800"/>
                    <a:pt x="1" y="1024"/>
                    <a:pt x="14" y="1028"/>
                  </a:cubicBezTo>
                  <a:cubicBezTo>
                    <a:pt x="14" y="1028"/>
                    <a:pt x="14" y="1028"/>
                    <a:pt x="14" y="1028"/>
                  </a:cubicBezTo>
                  <a:cubicBezTo>
                    <a:pt x="24" y="1028"/>
                    <a:pt x="110" y="807"/>
                    <a:pt x="127" y="521"/>
                  </a:cubicBezTo>
                  <a:cubicBezTo>
                    <a:pt x="145" y="230"/>
                    <a:pt x="94" y="1"/>
                    <a:pt x="80" y="1"/>
                  </a:cubicBezTo>
                  <a:close/>
                </a:path>
              </a:pathLst>
            </a:custGeom>
            <a:solidFill>
              <a:srgbClr val="D7877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 name="Google Shape;294;p1"/>
            <p:cNvSpPr/>
            <p:nvPr/>
          </p:nvSpPr>
          <p:spPr>
            <a:xfrm>
              <a:off x="-274696" y="1817590"/>
              <a:ext cx="294251" cy="305967"/>
            </a:xfrm>
            <a:custGeom>
              <a:rect b="b" l="l" r="r" t="t"/>
              <a:pathLst>
                <a:path extrusionOk="0" h="6712" w="6455">
                  <a:moveTo>
                    <a:pt x="4295" y="0"/>
                  </a:moveTo>
                  <a:lnTo>
                    <a:pt x="0" y="4624"/>
                  </a:lnTo>
                  <a:cubicBezTo>
                    <a:pt x="283" y="5249"/>
                    <a:pt x="686" y="5839"/>
                    <a:pt x="1245" y="6237"/>
                  </a:cubicBezTo>
                  <a:cubicBezTo>
                    <a:pt x="1656" y="6532"/>
                    <a:pt x="2159" y="6711"/>
                    <a:pt x="2661" y="6711"/>
                  </a:cubicBezTo>
                  <a:cubicBezTo>
                    <a:pt x="2842" y="6711"/>
                    <a:pt x="3023" y="6688"/>
                    <a:pt x="3199" y="6638"/>
                  </a:cubicBezTo>
                  <a:cubicBezTo>
                    <a:pt x="3859" y="6451"/>
                    <a:pt x="4405" y="5839"/>
                    <a:pt x="4426" y="5152"/>
                  </a:cubicBezTo>
                  <a:cubicBezTo>
                    <a:pt x="4597" y="5350"/>
                    <a:pt x="4858" y="5452"/>
                    <a:pt x="5119" y="5452"/>
                  </a:cubicBezTo>
                  <a:cubicBezTo>
                    <a:pt x="5348" y="5452"/>
                    <a:pt x="5577" y="5373"/>
                    <a:pt x="5743" y="5214"/>
                  </a:cubicBezTo>
                  <a:cubicBezTo>
                    <a:pt x="6096" y="4873"/>
                    <a:pt x="6092" y="4234"/>
                    <a:pt x="5733" y="3899"/>
                  </a:cubicBezTo>
                  <a:cubicBezTo>
                    <a:pt x="6057" y="3732"/>
                    <a:pt x="6428" y="3496"/>
                    <a:pt x="6445" y="3129"/>
                  </a:cubicBezTo>
                  <a:cubicBezTo>
                    <a:pt x="6455" y="2897"/>
                    <a:pt x="6306" y="2683"/>
                    <a:pt x="6122" y="2535"/>
                  </a:cubicBezTo>
                  <a:cubicBezTo>
                    <a:pt x="5934" y="2391"/>
                    <a:pt x="5716" y="2299"/>
                    <a:pt x="5515" y="2177"/>
                  </a:cubicBezTo>
                  <a:cubicBezTo>
                    <a:pt x="4767" y="1731"/>
                    <a:pt x="4287" y="870"/>
                    <a:pt x="4295"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 name="Google Shape;295;p1"/>
            <p:cNvSpPr/>
            <p:nvPr/>
          </p:nvSpPr>
          <p:spPr>
            <a:xfrm>
              <a:off x="-318731" y="1708186"/>
              <a:ext cx="235674" cy="401649"/>
            </a:xfrm>
            <a:custGeom>
              <a:rect b="b" l="l" r="r" t="t"/>
              <a:pathLst>
                <a:path extrusionOk="0" h="8811" w="5170">
                  <a:moveTo>
                    <a:pt x="2665" y="1"/>
                  </a:moveTo>
                  <a:lnTo>
                    <a:pt x="0" y="2020"/>
                  </a:lnTo>
                  <a:lnTo>
                    <a:pt x="406" y="8615"/>
                  </a:lnTo>
                  <a:lnTo>
                    <a:pt x="3597" y="8811"/>
                  </a:lnTo>
                  <a:cubicBezTo>
                    <a:pt x="3540" y="8466"/>
                    <a:pt x="3680" y="7007"/>
                    <a:pt x="3680" y="7007"/>
                  </a:cubicBezTo>
                  <a:cubicBezTo>
                    <a:pt x="3680" y="7007"/>
                    <a:pt x="5008" y="6866"/>
                    <a:pt x="5091" y="5547"/>
                  </a:cubicBezTo>
                  <a:cubicBezTo>
                    <a:pt x="5170" y="4227"/>
                    <a:pt x="5091" y="1186"/>
                    <a:pt x="5091" y="1186"/>
                  </a:cubicBezTo>
                  <a:lnTo>
                    <a:pt x="2665" y="1"/>
                  </a:lnTo>
                  <a:close/>
                </a:path>
              </a:pathLst>
            </a:custGeom>
            <a:solidFill>
              <a:srgbClr val="E5BA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 name="Google Shape;296;p1"/>
            <p:cNvSpPr/>
            <p:nvPr/>
          </p:nvSpPr>
          <p:spPr>
            <a:xfrm>
              <a:off x="-114146" y="1855653"/>
              <a:ext cx="15362" cy="15362"/>
            </a:xfrm>
            <a:custGeom>
              <a:rect b="b" l="l" r="r" t="t"/>
              <a:pathLst>
                <a:path extrusionOk="0" h="337" w="337">
                  <a:moveTo>
                    <a:pt x="170" y="0"/>
                  </a:moveTo>
                  <a:cubicBezTo>
                    <a:pt x="75" y="0"/>
                    <a:pt x="0" y="75"/>
                    <a:pt x="0" y="166"/>
                  </a:cubicBezTo>
                  <a:cubicBezTo>
                    <a:pt x="0" y="262"/>
                    <a:pt x="75" y="337"/>
                    <a:pt x="170" y="337"/>
                  </a:cubicBezTo>
                  <a:cubicBezTo>
                    <a:pt x="262" y="337"/>
                    <a:pt x="337" y="262"/>
                    <a:pt x="337" y="166"/>
                  </a:cubicBezTo>
                  <a:cubicBezTo>
                    <a:pt x="337" y="75"/>
                    <a:pt x="262" y="0"/>
                    <a:pt x="170"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 name="Google Shape;297;p1"/>
            <p:cNvSpPr/>
            <p:nvPr/>
          </p:nvSpPr>
          <p:spPr>
            <a:xfrm>
              <a:off x="-122123" y="1845579"/>
              <a:ext cx="31271" cy="9436"/>
            </a:xfrm>
            <a:custGeom>
              <a:rect b="b" l="l" r="r" t="t"/>
              <a:pathLst>
                <a:path extrusionOk="0" h="207" w="686">
                  <a:moveTo>
                    <a:pt x="324" y="1"/>
                  </a:moveTo>
                  <a:cubicBezTo>
                    <a:pt x="222" y="1"/>
                    <a:pt x="135" y="37"/>
                    <a:pt x="83" y="72"/>
                  </a:cubicBezTo>
                  <a:cubicBezTo>
                    <a:pt x="22" y="112"/>
                    <a:pt x="0" y="151"/>
                    <a:pt x="9" y="164"/>
                  </a:cubicBezTo>
                  <a:cubicBezTo>
                    <a:pt x="12" y="168"/>
                    <a:pt x="17" y="169"/>
                    <a:pt x="23" y="169"/>
                  </a:cubicBezTo>
                  <a:cubicBezTo>
                    <a:pt x="62" y="169"/>
                    <a:pt x="170" y="111"/>
                    <a:pt x="309" y="111"/>
                  </a:cubicBezTo>
                  <a:cubicBezTo>
                    <a:pt x="321" y="111"/>
                    <a:pt x="333" y="111"/>
                    <a:pt x="345" y="112"/>
                  </a:cubicBezTo>
                  <a:cubicBezTo>
                    <a:pt x="511" y="120"/>
                    <a:pt x="631" y="206"/>
                    <a:pt x="669" y="206"/>
                  </a:cubicBezTo>
                  <a:cubicBezTo>
                    <a:pt x="672" y="206"/>
                    <a:pt x="675" y="205"/>
                    <a:pt x="678" y="203"/>
                  </a:cubicBezTo>
                  <a:cubicBezTo>
                    <a:pt x="686" y="195"/>
                    <a:pt x="669" y="151"/>
                    <a:pt x="617" y="103"/>
                  </a:cubicBezTo>
                  <a:cubicBezTo>
                    <a:pt x="560" y="54"/>
                    <a:pt x="468" y="7"/>
                    <a:pt x="355" y="2"/>
                  </a:cubicBezTo>
                  <a:cubicBezTo>
                    <a:pt x="344" y="1"/>
                    <a:pt x="334" y="1"/>
                    <a:pt x="324"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 name="Google Shape;298;p1"/>
            <p:cNvSpPr/>
            <p:nvPr/>
          </p:nvSpPr>
          <p:spPr>
            <a:xfrm>
              <a:off x="-203447" y="1855653"/>
              <a:ext cx="15408" cy="15362"/>
            </a:xfrm>
            <a:custGeom>
              <a:rect b="b" l="l" r="r" t="t"/>
              <a:pathLst>
                <a:path extrusionOk="0" h="337" w="338">
                  <a:moveTo>
                    <a:pt x="172" y="0"/>
                  </a:moveTo>
                  <a:cubicBezTo>
                    <a:pt x="75" y="0"/>
                    <a:pt x="1" y="75"/>
                    <a:pt x="1" y="166"/>
                  </a:cubicBezTo>
                  <a:cubicBezTo>
                    <a:pt x="1" y="262"/>
                    <a:pt x="75" y="337"/>
                    <a:pt x="172" y="337"/>
                  </a:cubicBezTo>
                  <a:cubicBezTo>
                    <a:pt x="263" y="337"/>
                    <a:pt x="338" y="262"/>
                    <a:pt x="338" y="166"/>
                  </a:cubicBezTo>
                  <a:cubicBezTo>
                    <a:pt x="338" y="75"/>
                    <a:pt x="263" y="0"/>
                    <a:pt x="172"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 name="Google Shape;299;p1"/>
            <p:cNvSpPr/>
            <p:nvPr/>
          </p:nvSpPr>
          <p:spPr>
            <a:xfrm>
              <a:off x="-213977" y="1845579"/>
              <a:ext cx="31362" cy="9436"/>
            </a:xfrm>
            <a:custGeom>
              <a:rect b="b" l="l" r="r" t="t"/>
              <a:pathLst>
                <a:path extrusionOk="0" h="207" w="688">
                  <a:moveTo>
                    <a:pt x="324" y="1"/>
                  </a:moveTo>
                  <a:cubicBezTo>
                    <a:pt x="223" y="1"/>
                    <a:pt x="136" y="37"/>
                    <a:pt x="84" y="72"/>
                  </a:cubicBezTo>
                  <a:cubicBezTo>
                    <a:pt x="22" y="112"/>
                    <a:pt x="0" y="151"/>
                    <a:pt x="10" y="164"/>
                  </a:cubicBezTo>
                  <a:cubicBezTo>
                    <a:pt x="12" y="168"/>
                    <a:pt x="16" y="169"/>
                    <a:pt x="22" y="169"/>
                  </a:cubicBezTo>
                  <a:cubicBezTo>
                    <a:pt x="59" y="169"/>
                    <a:pt x="170" y="111"/>
                    <a:pt x="310" y="111"/>
                  </a:cubicBezTo>
                  <a:cubicBezTo>
                    <a:pt x="322" y="111"/>
                    <a:pt x="334" y="111"/>
                    <a:pt x="346" y="112"/>
                  </a:cubicBezTo>
                  <a:cubicBezTo>
                    <a:pt x="512" y="120"/>
                    <a:pt x="628" y="206"/>
                    <a:pt x="665" y="206"/>
                  </a:cubicBezTo>
                  <a:cubicBezTo>
                    <a:pt x="668" y="206"/>
                    <a:pt x="671" y="205"/>
                    <a:pt x="674" y="203"/>
                  </a:cubicBezTo>
                  <a:cubicBezTo>
                    <a:pt x="687" y="195"/>
                    <a:pt x="669" y="151"/>
                    <a:pt x="613" y="103"/>
                  </a:cubicBezTo>
                  <a:cubicBezTo>
                    <a:pt x="560" y="54"/>
                    <a:pt x="468" y="7"/>
                    <a:pt x="355" y="2"/>
                  </a:cubicBezTo>
                  <a:cubicBezTo>
                    <a:pt x="344" y="1"/>
                    <a:pt x="334" y="1"/>
                    <a:pt x="324"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 name="Google Shape;300;p1"/>
            <p:cNvSpPr/>
            <p:nvPr/>
          </p:nvSpPr>
          <p:spPr>
            <a:xfrm>
              <a:off x="-185669" y="1931689"/>
              <a:ext cx="45084" cy="24525"/>
            </a:xfrm>
            <a:custGeom>
              <a:rect b="b" l="l" r="r" t="t"/>
              <a:pathLst>
                <a:path extrusionOk="0" h="538" w="989">
                  <a:moveTo>
                    <a:pt x="79" y="1"/>
                  </a:moveTo>
                  <a:cubicBezTo>
                    <a:pt x="77" y="1"/>
                    <a:pt x="86" y="8"/>
                    <a:pt x="109" y="23"/>
                  </a:cubicBezTo>
                  <a:cubicBezTo>
                    <a:pt x="109" y="23"/>
                    <a:pt x="0" y="333"/>
                    <a:pt x="385" y="495"/>
                  </a:cubicBezTo>
                  <a:cubicBezTo>
                    <a:pt x="458" y="525"/>
                    <a:pt x="525" y="538"/>
                    <a:pt x="586" y="538"/>
                  </a:cubicBezTo>
                  <a:cubicBezTo>
                    <a:pt x="840" y="538"/>
                    <a:pt x="988" y="325"/>
                    <a:pt x="988" y="325"/>
                  </a:cubicBezTo>
                  <a:cubicBezTo>
                    <a:pt x="663" y="325"/>
                    <a:pt x="94" y="1"/>
                    <a:pt x="79"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 name="Google Shape;301;p1"/>
            <p:cNvSpPr/>
            <p:nvPr/>
          </p:nvSpPr>
          <p:spPr>
            <a:xfrm>
              <a:off x="-230706" y="2000659"/>
              <a:ext cx="79728" cy="41801"/>
            </a:xfrm>
            <a:custGeom>
              <a:rect b="b" l="l" r="r" t="t"/>
              <a:pathLst>
                <a:path extrusionOk="0" h="917" w="1749">
                  <a:moveTo>
                    <a:pt x="0" y="0"/>
                  </a:moveTo>
                  <a:cubicBezTo>
                    <a:pt x="0" y="0"/>
                    <a:pt x="376" y="916"/>
                    <a:pt x="1608" y="916"/>
                  </a:cubicBezTo>
                  <a:cubicBezTo>
                    <a:pt x="1644" y="916"/>
                    <a:pt x="1681" y="915"/>
                    <a:pt x="1718" y="914"/>
                  </a:cubicBezTo>
                  <a:lnTo>
                    <a:pt x="1749" y="591"/>
                  </a:lnTo>
                  <a:lnTo>
                    <a:pt x="1749" y="591"/>
                  </a:lnTo>
                  <a:cubicBezTo>
                    <a:pt x="1749" y="591"/>
                    <a:pt x="1748" y="591"/>
                    <a:pt x="1747" y="591"/>
                  </a:cubicBezTo>
                  <a:cubicBezTo>
                    <a:pt x="1700" y="591"/>
                    <a:pt x="838" y="583"/>
                    <a:pt x="0" y="0"/>
                  </a:cubicBezTo>
                  <a:close/>
                </a:path>
              </a:pathLst>
            </a:custGeom>
            <a:solidFill>
              <a:srgbClr val="D7877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 name="Google Shape;302;p1"/>
            <p:cNvSpPr/>
            <p:nvPr/>
          </p:nvSpPr>
          <p:spPr>
            <a:xfrm>
              <a:off x="-463782" y="1667843"/>
              <a:ext cx="411450" cy="438026"/>
            </a:xfrm>
            <a:custGeom>
              <a:rect b="b" l="l" r="r" t="t"/>
              <a:pathLst>
                <a:path extrusionOk="0" h="9609" w="9026">
                  <a:moveTo>
                    <a:pt x="5554" y="1"/>
                  </a:moveTo>
                  <a:cubicBezTo>
                    <a:pt x="5335" y="1"/>
                    <a:pt x="5151" y="25"/>
                    <a:pt x="5000" y="25"/>
                  </a:cubicBezTo>
                  <a:cubicBezTo>
                    <a:pt x="4633" y="25"/>
                    <a:pt x="3147" y="322"/>
                    <a:pt x="2142" y="1677"/>
                  </a:cubicBezTo>
                  <a:lnTo>
                    <a:pt x="2138" y="1672"/>
                  </a:lnTo>
                  <a:cubicBezTo>
                    <a:pt x="1775" y="2053"/>
                    <a:pt x="1254" y="3289"/>
                    <a:pt x="1194" y="3727"/>
                  </a:cubicBezTo>
                  <a:cubicBezTo>
                    <a:pt x="1137" y="4163"/>
                    <a:pt x="1211" y="4605"/>
                    <a:pt x="1206" y="5046"/>
                  </a:cubicBezTo>
                  <a:cubicBezTo>
                    <a:pt x="1202" y="5488"/>
                    <a:pt x="1101" y="5960"/>
                    <a:pt x="774" y="6252"/>
                  </a:cubicBezTo>
                  <a:cubicBezTo>
                    <a:pt x="564" y="6440"/>
                    <a:pt x="272" y="6545"/>
                    <a:pt x="145" y="6795"/>
                  </a:cubicBezTo>
                  <a:cubicBezTo>
                    <a:pt x="0" y="7087"/>
                    <a:pt x="163" y="7459"/>
                    <a:pt x="433" y="7642"/>
                  </a:cubicBezTo>
                  <a:cubicBezTo>
                    <a:pt x="669" y="7796"/>
                    <a:pt x="953" y="7837"/>
                    <a:pt x="1237" y="7837"/>
                  </a:cubicBezTo>
                  <a:cubicBezTo>
                    <a:pt x="1284" y="7837"/>
                    <a:pt x="1330" y="7836"/>
                    <a:pt x="1377" y="7834"/>
                  </a:cubicBezTo>
                  <a:lnTo>
                    <a:pt x="1377" y="7834"/>
                  </a:lnTo>
                  <a:cubicBezTo>
                    <a:pt x="1303" y="8485"/>
                    <a:pt x="1805" y="9150"/>
                    <a:pt x="2452" y="9250"/>
                  </a:cubicBezTo>
                  <a:cubicBezTo>
                    <a:pt x="2510" y="9259"/>
                    <a:pt x="2567" y="9263"/>
                    <a:pt x="2625" y="9263"/>
                  </a:cubicBezTo>
                  <a:cubicBezTo>
                    <a:pt x="2901" y="9263"/>
                    <a:pt x="3172" y="9164"/>
                    <a:pt x="3396" y="9001"/>
                  </a:cubicBezTo>
                  <a:cubicBezTo>
                    <a:pt x="3619" y="9215"/>
                    <a:pt x="3850" y="9421"/>
                    <a:pt x="4100" y="9609"/>
                  </a:cubicBezTo>
                  <a:cubicBezTo>
                    <a:pt x="4157" y="7686"/>
                    <a:pt x="4113" y="5763"/>
                    <a:pt x="3977" y="3848"/>
                  </a:cubicBezTo>
                  <a:cubicBezTo>
                    <a:pt x="4860" y="3691"/>
                    <a:pt x="6438" y="3215"/>
                    <a:pt x="6713" y="1808"/>
                  </a:cubicBezTo>
                  <a:cubicBezTo>
                    <a:pt x="7063" y="2608"/>
                    <a:pt x="7600" y="3049"/>
                    <a:pt x="8308" y="3657"/>
                  </a:cubicBezTo>
                  <a:cubicBezTo>
                    <a:pt x="8308" y="3657"/>
                    <a:pt x="9025" y="2459"/>
                    <a:pt x="7718" y="1101"/>
                  </a:cubicBezTo>
                  <a:cubicBezTo>
                    <a:pt x="6794" y="142"/>
                    <a:pt x="6076" y="1"/>
                    <a:pt x="5554"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 name="Google Shape;303;p1"/>
            <p:cNvSpPr/>
            <p:nvPr/>
          </p:nvSpPr>
          <p:spPr>
            <a:xfrm>
              <a:off x="-277933" y="1746249"/>
              <a:ext cx="120572" cy="78999"/>
            </a:xfrm>
            <a:custGeom>
              <a:rect b="b" l="l" r="r" t="t"/>
              <a:pathLst>
                <a:path extrusionOk="0" h="1733" w="2645">
                  <a:moveTo>
                    <a:pt x="2575" y="0"/>
                  </a:moveTo>
                  <a:cubicBezTo>
                    <a:pt x="2575" y="0"/>
                    <a:pt x="2575" y="0"/>
                    <a:pt x="2575" y="0"/>
                  </a:cubicBezTo>
                  <a:cubicBezTo>
                    <a:pt x="2553" y="0"/>
                    <a:pt x="2583" y="210"/>
                    <a:pt x="2522" y="529"/>
                  </a:cubicBezTo>
                  <a:cubicBezTo>
                    <a:pt x="2488" y="686"/>
                    <a:pt x="2431" y="875"/>
                    <a:pt x="2313" y="1049"/>
                  </a:cubicBezTo>
                  <a:cubicBezTo>
                    <a:pt x="2195" y="1224"/>
                    <a:pt x="2016" y="1378"/>
                    <a:pt x="1788" y="1473"/>
                  </a:cubicBezTo>
                  <a:cubicBezTo>
                    <a:pt x="1485" y="1602"/>
                    <a:pt x="1177" y="1629"/>
                    <a:pt x="907" y="1629"/>
                  </a:cubicBezTo>
                  <a:cubicBezTo>
                    <a:pt x="772" y="1629"/>
                    <a:pt x="647" y="1622"/>
                    <a:pt x="538" y="1618"/>
                  </a:cubicBezTo>
                  <a:cubicBezTo>
                    <a:pt x="372" y="1609"/>
                    <a:pt x="238" y="1604"/>
                    <a:pt x="145" y="1604"/>
                  </a:cubicBezTo>
                  <a:cubicBezTo>
                    <a:pt x="52" y="1604"/>
                    <a:pt x="1" y="1609"/>
                    <a:pt x="1" y="1618"/>
                  </a:cubicBezTo>
                  <a:cubicBezTo>
                    <a:pt x="1" y="1636"/>
                    <a:pt x="202" y="1662"/>
                    <a:pt x="534" y="1701"/>
                  </a:cubicBezTo>
                  <a:cubicBezTo>
                    <a:pt x="670" y="1715"/>
                    <a:pt x="836" y="1733"/>
                    <a:pt x="1018" y="1733"/>
                  </a:cubicBezTo>
                  <a:cubicBezTo>
                    <a:pt x="1269" y="1733"/>
                    <a:pt x="1553" y="1699"/>
                    <a:pt x="1836" y="1578"/>
                  </a:cubicBezTo>
                  <a:cubicBezTo>
                    <a:pt x="2081" y="1478"/>
                    <a:pt x="2282" y="1303"/>
                    <a:pt x="2405" y="1106"/>
                  </a:cubicBezTo>
                  <a:cubicBezTo>
                    <a:pt x="2527" y="914"/>
                    <a:pt x="2579" y="713"/>
                    <a:pt x="2601" y="543"/>
                  </a:cubicBezTo>
                  <a:cubicBezTo>
                    <a:pt x="2645" y="209"/>
                    <a:pt x="2584" y="0"/>
                    <a:pt x="2575"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 name="Google Shape;304;p1"/>
            <p:cNvSpPr/>
            <p:nvPr/>
          </p:nvSpPr>
          <p:spPr>
            <a:xfrm>
              <a:off x="-434699" y="1751811"/>
              <a:ext cx="83922" cy="216666"/>
            </a:xfrm>
            <a:custGeom>
              <a:rect b="b" l="l" r="r" t="t"/>
              <a:pathLst>
                <a:path extrusionOk="0" h="4753" w="1841">
                  <a:moveTo>
                    <a:pt x="1826" y="1"/>
                  </a:moveTo>
                  <a:cubicBezTo>
                    <a:pt x="1817" y="1"/>
                    <a:pt x="1753" y="49"/>
                    <a:pt x="1643" y="132"/>
                  </a:cubicBezTo>
                  <a:cubicBezTo>
                    <a:pt x="1530" y="223"/>
                    <a:pt x="1368" y="360"/>
                    <a:pt x="1181" y="543"/>
                  </a:cubicBezTo>
                  <a:cubicBezTo>
                    <a:pt x="993" y="722"/>
                    <a:pt x="774" y="949"/>
                    <a:pt x="586" y="1242"/>
                  </a:cubicBezTo>
                  <a:cubicBezTo>
                    <a:pt x="394" y="1534"/>
                    <a:pt x="233" y="1897"/>
                    <a:pt x="193" y="2304"/>
                  </a:cubicBezTo>
                  <a:cubicBezTo>
                    <a:pt x="167" y="2510"/>
                    <a:pt x="184" y="2710"/>
                    <a:pt x="227" y="2898"/>
                  </a:cubicBezTo>
                  <a:cubicBezTo>
                    <a:pt x="276" y="3087"/>
                    <a:pt x="350" y="3257"/>
                    <a:pt x="416" y="3414"/>
                  </a:cubicBezTo>
                  <a:cubicBezTo>
                    <a:pt x="551" y="3724"/>
                    <a:pt x="634" y="4025"/>
                    <a:pt x="578" y="4267"/>
                  </a:cubicBezTo>
                  <a:cubicBezTo>
                    <a:pt x="525" y="4511"/>
                    <a:pt x="346" y="4651"/>
                    <a:pt x="219" y="4695"/>
                  </a:cubicBezTo>
                  <a:cubicBezTo>
                    <a:pt x="150" y="4720"/>
                    <a:pt x="94" y="4725"/>
                    <a:pt x="56" y="4725"/>
                  </a:cubicBezTo>
                  <a:cubicBezTo>
                    <a:pt x="34" y="4725"/>
                    <a:pt x="18" y="4723"/>
                    <a:pt x="9" y="4723"/>
                  </a:cubicBezTo>
                  <a:cubicBezTo>
                    <a:pt x="4" y="4723"/>
                    <a:pt x="1" y="4724"/>
                    <a:pt x="1" y="4725"/>
                  </a:cubicBezTo>
                  <a:cubicBezTo>
                    <a:pt x="1" y="4729"/>
                    <a:pt x="23" y="4739"/>
                    <a:pt x="57" y="4747"/>
                  </a:cubicBezTo>
                  <a:cubicBezTo>
                    <a:pt x="74" y="4751"/>
                    <a:pt x="94" y="4753"/>
                    <a:pt x="117" y="4753"/>
                  </a:cubicBezTo>
                  <a:cubicBezTo>
                    <a:pt x="150" y="4753"/>
                    <a:pt x="189" y="4749"/>
                    <a:pt x="233" y="4739"/>
                  </a:cubicBezTo>
                  <a:cubicBezTo>
                    <a:pt x="376" y="4703"/>
                    <a:pt x="586" y="4559"/>
                    <a:pt x="656" y="4288"/>
                  </a:cubicBezTo>
                  <a:cubicBezTo>
                    <a:pt x="731" y="4017"/>
                    <a:pt x="647" y="3690"/>
                    <a:pt x="516" y="3375"/>
                  </a:cubicBezTo>
                  <a:cubicBezTo>
                    <a:pt x="451" y="3213"/>
                    <a:pt x="380" y="3047"/>
                    <a:pt x="342" y="2872"/>
                  </a:cubicBezTo>
                  <a:cubicBezTo>
                    <a:pt x="298" y="2698"/>
                    <a:pt x="285" y="2510"/>
                    <a:pt x="306" y="2317"/>
                  </a:cubicBezTo>
                  <a:cubicBezTo>
                    <a:pt x="346" y="1933"/>
                    <a:pt x="499" y="1587"/>
                    <a:pt x="673" y="1304"/>
                  </a:cubicBezTo>
                  <a:cubicBezTo>
                    <a:pt x="857" y="1015"/>
                    <a:pt x="1062" y="788"/>
                    <a:pt x="1237" y="600"/>
                  </a:cubicBezTo>
                  <a:cubicBezTo>
                    <a:pt x="1600" y="233"/>
                    <a:pt x="1840" y="14"/>
                    <a:pt x="1827" y="1"/>
                  </a:cubicBezTo>
                  <a:cubicBezTo>
                    <a:pt x="1827" y="1"/>
                    <a:pt x="1826" y="1"/>
                    <a:pt x="1826"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 name="Google Shape;305;p1"/>
            <p:cNvSpPr/>
            <p:nvPr/>
          </p:nvSpPr>
          <p:spPr>
            <a:xfrm>
              <a:off x="-84880" y="1790649"/>
              <a:ext cx="89119" cy="119661"/>
            </a:xfrm>
            <a:custGeom>
              <a:rect b="b" l="l" r="r" t="t"/>
              <a:pathLst>
                <a:path extrusionOk="0" h="2625" w="1955">
                  <a:moveTo>
                    <a:pt x="40" y="1"/>
                  </a:moveTo>
                  <a:cubicBezTo>
                    <a:pt x="40" y="1"/>
                    <a:pt x="40" y="1"/>
                    <a:pt x="40" y="1"/>
                  </a:cubicBezTo>
                  <a:cubicBezTo>
                    <a:pt x="40" y="1"/>
                    <a:pt x="40" y="1"/>
                    <a:pt x="40" y="1"/>
                  </a:cubicBezTo>
                  <a:lnTo>
                    <a:pt x="40" y="1"/>
                  </a:lnTo>
                  <a:cubicBezTo>
                    <a:pt x="26" y="1"/>
                    <a:pt x="0" y="232"/>
                    <a:pt x="44" y="595"/>
                  </a:cubicBezTo>
                  <a:cubicBezTo>
                    <a:pt x="92" y="958"/>
                    <a:pt x="219" y="1469"/>
                    <a:pt x="508" y="1959"/>
                  </a:cubicBezTo>
                  <a:cubicBezTo>
                    <a:pt x="651" y="2203"/>
                    <a:pt x="831" y="2427"/>
                    <a:pt x="1067" y="2540"/>
                  </a:cubicBezTo>
                  <a:cubicBezTo>
                    <a:pt x="1178" y="2597"/>
                    <a:pt x="1297" y="2624"/>
                    <a:pt x="1408" y="2624"/>
                  </a:cubicBezTo>
                  <a:cubicBezTo>
                    <a:pt x="1528" y="2624"/>
                    <a:pt x="1640" y="2593"/>
                    <a:pt x="1726" y="2532"/>
                  </a:cubicBezTo>
                  <a:cubicBezTo>
                    <a:pt x="1897" y="2418"/>
                    <a:pt x="1954" y="2252"/>
                    <a:pt x="1954" y="2147"/>
                  </a:cubicBezTo>
                  <a:cubicBezTo>
                    <a:pt x="1954" y="2042"/>
                    <a:pt x="1917" y="1989"/>
                    <a:pt x="1911" y="1989"/>
                  </a:cubicBezTo>
                  <a:cubicBezTo>
                    <a:pt x="1910" y="1989"/>
                    <a:pt x="1910" y="1989"/>
                    <a:pt x="1910" y="1989"/>
                  </a:cubicBezTo>
                  <a:cubicBezTo>
                    <a:pt x="1902" y="1989"/>
                    <a:pt x="1924" y="2046"/>
                    <a:pt x="1910" y="2142"/>
                  </a:cubicBezTo>
                  <a:cubicBezTo>
                    <a:pt x="1893" y="2235"/>
                    <a:pt x="1831" y="2378"/>
                    <a:pt x="1683" y="2461"/>
                  </a:cubicBezTo>
                  <a:cubicBezTo>
                    <a:pt x="1616" y="2503"/>
                    <a:pt x="1529" y="2525"/>
                    <a:pt x="1435" y="2525"/>
                  </a:cubicBezTo>
                  <a:cubicBezTo>
                    <a:pt x="1332" y="2525"/>
                    <a:pt x="1220" y="2499"/>
                    <a:pt x="1115" y="2445"/>
                  </a:cubicBezTo>
                  <a:cubicBezTo>
                    <a:pt x="914" y="2344"/>
                    <a:pt x="748" y="2134"/>
                    <a:pt x="608" y="1898"/>
                  </a:cubicBezTo>
                  <a:cubicBezTo>
                    <a:pt x="328" y="1426"/>
                    <a:pt x="193" y="936"/>
                    <a:pt x="127" y="583"/>
                  </a:cubicBezTo>
                  <a:cubicBezTo>
                    <a:pt x="63" y="227"/>
                    <a:pt x="58" y="1"/>
                    <a:pt x="40"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 name="Google Shape;306;p1"/>
            <p:cNvSpPr/>
            <p:nvPr/>
          </p:nvSpPr>
          <p:spPr>
            <a:xfrm>
              <a:off x="-90897" y="2826977"/>
              <a:ext cx="205087" cy="1628251"/>
            </a:xfrm>
            <a:custGeom>
              <a:rect b="b" l="l" r="r" t="t"/>
              <a:pathLst>
                <a:path extrusionOk="0" h="35719" w="4499">
                  <a:moveTo>
                    <a:pt x="1" y="0"/>
                  </a:moveTo>
                  <a:lnTo>
                    <a:pt x="640" y="35718"/>
                  </a:lnTo>
                  <a:cubicBezTo>
                    <a:pt x="640" y="35718"/>
                    <a:pt x="3930" y="24019"/>
                    <a:pt x="4214" y="19308"/>
                  </a:cubicBezTo>
                  <a:cubicBezTo>
                    <a:pt x="4498" y="14593"/>
                    <a:pt x="1" y="1"/>
                    <a:pt x="1"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 name="Google Shape;307;p1"/>
            <p:cNvSpPr/>
            <p:nvPr/>
          </p:nvSpPr>
          <p:spPr>
            <a:xfrm>
              <a:off x="-477919" y="2696154"/>
              <a:ext cx="441491" cy="1776418"/>
            </a:xfrm>
            <a:custGeom>
              <a:rect b="b" l="l" r="r" t="t"/>
              <a:pathLst>
                <a:path extrusionOk="0" h="38742" w="9685">
                  <a:moveTo>
                    <a:pt x="8347" y="0"/>
                  </a:moveTo>
                  <a:lnTo>
                    <a:pt x="2146" y="162"/>
                  </a:lnTo>
                  <a:cubicBezTo>
                    <a:pt x="2145" y="162"/>
                    <a:pt x="2145" y="162"/>
                    <a:pt x="2144" y="162"/>
                  </a:cubicBezTo>
                  <a:cubicBezTo>
                    <a:pt x="2028" y="162"/>
                    <a:pt x="74" y="3039"/>
                    <a:pt x="9" y="5519"/>
                  </a:cubicBezTo>
                  <a:cubicBezTo>
                    <a:pt x="1" y="5759"/>
                    <a:pt x="13" y="6009"/>
                    <a:pt x="35" y="6253"/>
                  </a:cubicBezTo>
                  <a:cubicBezTo>
                    <a:pt x="114" y="7123"/>
                    <a:pt x="332" y="7980"/>
                    <a:pt x="656" y="8793"/>
                  </a:cubicBezTo>
                  <a:cubicBezTo>
                    <a:pt x="2321" y="13001"/>
                    <a:pt x="4043" y="17996"/>
                    <a:pt x="4069" y="19132"/>
                  </a:cubicBezTo>
                  <a:cubicBezTo>
                    <a:pt x="4156" y="22633"/>
                    <a:pt x="4842" y="38741"/>
                    <a:pt x="4842" y="38741"/>
                  </a:cubicBezTo>
                  <a:lnTo>
                    <a:pt x="9685" y="38400"/>
                  </a:lnTo>
                  <a:lnTo>
                    <a:pt x="9527" y="19132"/>
                  </a:lnTo>
                  <a:lnTo>
                    <a:pt x="8347"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 name="Google Shape;308;p1"/>
            <p:cNvSpPr/>
            <p:nvPr/>
          </p:nvSpPr>
          <p:spPr>
            <a:xfrm>
              <a:off x="-260975" y="2710052"/>
              <a:ext cx="102840" cy="1755934"/>
            </a:xfrm>
            <a:custGeom>
              <a:rect b="b" l="l" r="r" t="t"/>
              <a:pathLst>
                <a:path extrusionOk="0" h="38520" w="2256">
                  <a:moveTo>
                    <a:pt x="32" y="0"/>
                  </a:moveTo>
                  <a:cubicBezTo>
                    <a:pt x="31" y="0"/>
                    <a:pt x="31" y="1"/>
                    <a:pt x="31" y="1"/>
                  </a:cubicBezTo>
                  <a:cubicBezTo>
                    <a:pt x="31" y="1"/>
                    <a:pt x="31" y="1"/>
                    <a:pt x="31" y="1"/>
                  </a:cubicBezTo>
                  <a:cubicBezTo>
                    <a:pt x="33" y="1"/>
                    <a:pt x="34" y="2"/>
                    <a:pt x="36" y="4"/>
                  </a:cubicBezTo>
                  <a:lnTo>
                    <a:pt x="36" y="4"/>
                  </a:lnTo>
                  <a:cubicBezTo>
                    <a:pt x="34" y="2"/>
                    <a:pt x="33" y="0"/>
                    <a:pt x="32" y="0"/>
                  </a:cubicBezTo>
                  <a:close/>
                  <a:moveTo>
                    <a:pt x="36" y="4"/>
                  </a:moveTo>
                  <a:cubicBezTo>
                    <a:pt x="46" y="29"/>
                    <a:pt x="53" y="165"/>
                    <a:pt x="53" y="389"/>
                  </a:cubicBezTo>
                  <a:cubicBezTo>
                    <a:pt x="57" y="647"/>
                    <a:pt x="57" y="1023"/>
                    <a:pt x="57" y="1512"/>
                  </a:cubicBezTo>
                  <a:cubicBezTo>
                    <a:pt x="61" y="2492"/>
                    <a:pt x="0" y="3908"/>
                    <a:pt x="61" y="5655"/>
                  </a:cubicBezTo>
                  <a:cubicBezTo>
                    <a:pt x="79" y="6092"/>
                    <a:pt x="93" y="6547"/>
                    <a:pt x="131" y="7023"/>
                  </a:cubicBezTo>
                  <a:cubicBezTo>
                    <a:pt x="158" y="7500"/>
                    <a:pt x="202" y="7993"/>
                    <a:pt x="254" y="8505"/>
                  </a:cubicBezTo>
                  <a:cubicBezTo>
                    <a:pt x="359" y="9527"/>
                    <a:pt x="503" y="10620"/>
                    <a:pt x="682" y="11760"/>
                  </a:cubicBezTo>
                  <a:cubicBezTo>
                    <a:pt x="865" y="12902"/>
                    <a:pt x="1071" y="14098"/>
                    <a:pt x="1241" y="15344"/>
                  </a:cubicBezTo>
                  <a:cubicBezTo>
                    <a:pt x="1416" y="16585"/>
                    <a:pt x="1556" y="17884"/>
                    <a:pt x="1626" y="19211"/>
                  </a:cubicBezTo>
                  <a:cubicBezTo>
                    <a:pt x="1705" y="20544"/>
                    <a:pt x="1687" y="21847"/>
                    <a:pt x="1713" y="23106"/>
                  </a:cubicBezTo>
                  <a:cubicBezTo>
                    <a:pt x="1735" y="24364"/>
                    <a:pt x="1761" y="25575"/>
                    <a:pt x="1797" y="26728"/>
                  </a:cubicBezTo>
                  <a:cubicBezTo>
                    <a:pt x="1870" y="29040"/>
                    <a:pt x="1954" y="31120"/>
                    <a:pt x="2023" y="32868"/>
                  </a:cubicBezTo>
                  <a:cubicBezTo>
                    <a:pt x="2164" y="36295"/>
                    <a:pt x="2243" y="38205"/>
                    <a:pt x="2255" y="38519"/>
                  </a:cubicBezTo>
                  <a:cubicBezTo>
                    <a:pt x="2255" y="38519"/>
                    <a:pt x="2251" y="38383"/>
                    <a:pt x="2247" y="38126"/>
                  </a:cubicBezTo>
                  <a:cubicBezTo>
                    <a:pt x="2237" y="37864"/>
                    <a:pt x="2225" y="37487"/>
                    <a:pt x="2211" y="37003"/>
                  </a:cubicBezTo>
                  <a:cubicBezTo>
                    <a:pt x="2172" y="36019"/>
                    <a:pt x="2124" y="34607"/>
                    <a:pt x="2059" y="32864"/>
                  </a:cubicBezTo>
                  <a:cubicBezTo>
                    <a:pt x="1993" y="31120"/>
                    <a:pt x="1910" y="29040"/>
                    <a:pt x="1840" y="26728"/>
                  </a:cubicBezTo>
                  <a:cubicBezTo>
                    <a:pt x="1809" y="25575"/>
                    <a:pt x="1779" y="24360"/>
                    <a:pt x="1761" y="23106"/>
                  </a:cubicBezTo>
                  <a:cubicBezTo>
                    <a:pt x="1735" y="21847"/>
                    <a:pt x="1753" y="20544"/>
                    <a:pt x="1674" y="19211"/>
                  </a:cubicBezTo>
                  <a:cubicBezTo>
                    <a:pt x="1600" y="17878"/>
                    <a:pt x="1464" y="16581"/>
                    <a:pt x="1289" y="15335"/>
                  </a:cubicBezTo>
                  <a:cubicBezTo>
                    <a:pt x="1115" y="14090"/>
                    <a:pt x="905" y="12892"/>
                    <a:pt x="726" y="11752"/>
                  </a:cubicBezTo>
                  <a:cubicBezTo>
                    <a:pt x="542" y="10611"/>
                    <a:pt x="398" y="9523"/>
                    <a:pt x="293" y="8505"/>
                  </a:cubicBezTo>
                  <a:cubicBezTo>
                    <a:pt x="240" y="7993"/>
                    <a:pt x="192" y="7500"/>
                    <a:pt x="166" y="7023"/>
                  </a:cubicBezTo>
                  <a:cubicBezTo>
                    <a:pt x="127" y="6547"/>
                    <a:pt x="113" y="6088"/>
                    <a:pt x="93" y="5651"/>
                  </a:cubicBezTo>
                  <a:cubicBezTo>
                    <a:pt x="26" y="3908"/>
                    <a:pt x="83" y="2492"/>
                    <a:pt x="75" y="1512"/>
                  </a:cubicBezTo>
                  <a:cubicBezTo>
                    <a:pt x="75" y="592"/>
                    <a:pt x="63" y="54"/>
                    <a:pt x="36" y="4"/>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 name="Google Shape;309;p1"/>
            <p:cNvSpPr/>
            <p:nvPr/>
          </p:nvSpPr>
          <p:spPr>
            <a:xfrm>
              <a:off x="-258422" y="4440821"/>
              <a:ext cx="221999" cy="33505"/>
            </a:xfrm>
            <a:custGeom>
              <a:rect b="b" l="l" r="r" t="t"/>
              <a:pathLst>
                <a:path extrusionOk="0" h="735" w="4870">
                  <a:moveTo>
                    <a:pt x="1" y="1"/>
                  </a:moveTo>
                  <a:lnTo>
                    <a:pt x="1" y="735"/>
                  </a:lnTo>
                  <a:lnTo>
                    <a:pt x="4870" y="735"/>
                  </a:lnTo>
                  <a:lnTo>
                    <a:pt x="4870" y="1"/>
                  </a:ln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 name="Google Shape;310;p1"/>
            <p:cNvSpPr/>
            <p:nvPr/>
          </p:nvSpPr>
          <p:spPr>
            <a:xfrm>
              <a:off x="-245841" y="2706496"/>
              <a:ext cx="2462" cy="10348"/>
            </a:xfrm>
            <a:custGeom>
              <a:rect b="b" l="l" r="r" t="t"/>
              <a:pathLst>
                <a:path extrusionOk="0" h="227" w="54">
                  <a:moveTo>
                    <a:pt x="23" y="0"/>
                  </a:moveTo>
                  <a:cubicBezTo>
                    <a:pt x="9" y="0"/>
                    <a:pt x="1" y="53"/>
                    <a:pt x="5" y="113"/>
                  </a:cubicBezTo>
                  <a:cubicBezTo>
                    <a:pt x="5" y="174"/>
                    <a:pt x="17" y="227"/>
                    <a:pt x="31" y="227"/>
                  </a:cubicBezTo>
                  <a:cubicBezTo>
                    <a:pt x="44" y="223"/>
                    <a:pt x="53" y="174"/>
                    <a:pt x="49" y="113"/>
                  </a:cubicBezTo>
                  <a:cubicBezTo>
                    <a:pt x="49" y="53"/>
                    <a:pt x="35" y="0"/>
                    <a:pt x="23"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1" name="Google Shape;311;p1"/>
            <p:cNvSpPr/>
            <p:nvPr/>
          </p:nvSpPr>
          <p:spPr>
            <a:xfrm>
              <a:off x="-245248" y="2727009"/>
              <a:ext cx="2416" cy="10165"/>
            </a:xfrm>
            <a:custGeom>
              <a:rect b="b" l="l" r="r" t="t"/>
              <a:pathLst>
                <a:path extrusionOk="0" h="223" w="53">
                  <a:moveTo>
                    <a:pt x="22" y="0"/>
                  </a:moveTo>
                  <a:cubicBezTo>
                    <a:pt x="10" y="0"/>
                    <a:pt x="0" y="48"/>
                    <a:pt x="4" y="113"/>
                  </a:cubicBezTo>
                  <a:cubicBezTo>
                    <a:pt x="4" y="174"/>
                    <a:pt x="18" y="223"/>
                    <a:pt x="31" y="223"/>
                  </a:cubicBezTo>
                  <a:cubicBezTo>
                    <a:pt x="44" y="223"/>
                    <a:pt x="53" y="174"/>
                    <a:pt x="49" y="109"/>
                  </a:cubicBezTo>
                  <a:cubicBezTo>
                    <a:pt x="49" y="48"/>
                    <a:pt x="36" y="0"/>
                    <a:pt x="22"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2" name="Google Shape;312;p1"/>
            <p:cNvSpPr/>
            <p:nvPr/>
          </p:nvSpPr>
          <p:spPr>
            <a:xfrm>
              <a:off x="-244655" y="2747295"/>
              <a:ext cx="2462" cy="10393"/>
            </a:xfrm>
            <a:custGeom>
              <a:rect b="b" l="l" r="r" t="t"/>
              <a:pathLst>
                <a:path extrusionOk="0" h="228" w="54">
                  <a:moveTo>
                    <a:pt x="23" y="1"/>
                  </a:moveTo>
                  <a:cubicBezTo>
                    <a:pt x="9" y="5"/>
                    <a:pt x="1" y="53"/>
                    <a:pt x="5" y="114"/>
                  </a:cubicBezTo>
                  <a:cubicBezTo>
                    <a:pt x="5" y="175"/>
                    <a:pt x="18" y="227"/>
                    <a:pt x="31" y="227"/>
                  </a:cubicBezTo>
                  <a:cubicBezTo>
                    <a:pt x="44" y="227"/>
                    <a:pt x="53" y="175"/>
                    <a:pt x="49" y="114"/>
                  </a:cubicBezTo>
                  <a:cubicBezTo>
                    <a:pt x="49" y="53"/>
                    <a:pt x="36" y="1"/>
                    <a:pt x="23"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3" name="Google Shape;313;p1"/>
            <p:cNvSpPr/>
            <p:nvPr/>
          </p:nvSpPr>
          <p:spPr>
            <a:xfrm>
              <a:off x="-244063" y="2767808"/>
              <a:ext cx="2416" cy="10211"/>
            </a:xfrm>
            <a:custGeom>
              <a:rect b="b" l="l" r="r" t="t"/>
              <a:pathLst>
                <a:path extrusionOk="0" h="224" w="53">
                  <a:moveTo>
                    <a:pt x="23" y="1"/>
                  </a:moveTo>
                  <a:cubicBezTo>
                    <a:pt x="10" y="1"/>
                    <a:pt x="0" y="53"/>
                    <a:pt x="5" y="114"/>
                  </a:cubicBezTo>
                  <a:cubicBezTo>
                    <a:pt x="5" y="176"/>
                    <a:pt x="18" y="223"/>
                    <a:pt x="31" y="223"/>
                  </a:cubicBezTo>
                  <a:cubicBezTo>
                    <a:pt x="45" y="223"/>
                    <a:pt x="53" y="176"/>
                    <a:pt x="49" y="110"/>
                  </a:cubicBezTo>
                  <a:cubicBezTo>
                    <a:pt x="49" y="49"/>
                    <a:pt x="36" y="1"/>
                    <a:pt x="23"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4" name="Google Shape;314;p1"/>
            <p:cNvSpPr/>
            <p:nvPr/>
          </p:nvSpPr>
          <p:spPr>
            <a:xfrm>
              <a:off x="-243425" y="2788321"/>
              <a:ext cx="2416" cy="10257"/>
            </a:xfrm>
            <a:custGeom>
              <a:rect b="b" l="l" r="r" t="t"/>
              <a:pathLst>
                <a:path extrusionOk="0" h="225" w="53">
                  <a:moveTo>
                    <a:pt x="24" y="1"/>
                  </a:moveTo>
                  <a:cubicBezTo>
                    <a:pt x="23" y="1"/>
                    <a:pt x="23" y="1"/>
                    <a:pt x="22" y="1"/>
                  </a:cubicBezTo>
                  <a:cubicBezTo>
                    <a:pt x="9" y="1"/>
                    <a:pt x="0" y="49"/>
                    <a:pt x="4" y="110"/>
                  </a:cubicBezTo>
                  <a:cubicBezTo>
                    <a:pt x="4" y="176"/>
                    <a:pt x="17" y="224"/>
                    <a:pt x="31" y="224"/>
                  </a:cubicBezTo>
                  <a:cubicBezTo>
                    <a:pt x="43" y="224"/>
                    <a:pt x="53" y="172"/>
                    <a:pt x="48" y="110"/>
                  </a:cubicBezTo>
                  <a:cubicBezTo>
                    <a:pt x="48" y="51"/>
                    <a:pt x="36" y="1"/>
                    <a:pt x="24"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5" name="Google Shape;315;p1"/>
            <p:cNvSpPr/>
            <p:nvPr/>
          </p:nvSpPr>
          <p:spPr>
            <a:xfrm>
              <a:off x="-242878" y="2808652"/>
              <a:ext cx="2462" cy="10257"/>
            </a:xfrm>
            <a:custGeom>
              <a:rect b="b" l="l" r="r" t="t"/>
              <a:pathLst>
                <a:path extrusionOk="0" h="225" w="54">
                  <a:moveTo>
                    <a:pt x="23" y="1"/>
                  </a:moveTo>
                  <a:cubicBezTo>
                    <a:pt x="10" y="1"/>
                    <a:pt x="1" y="53"/>
                    <a:pt x="5" y="114"/>
                  </a:cubicBezTo>
                  <a:cubicBezTo>
                    <a:pt x="5" y="173"/>
                    <a:pt x="18" y="224"/>
                    <a:pt x="30" y="224"/>
                  </a:cubicBezTo>
                  <a:cubicBezTo>
                    <a:pt x="30" y="224"/>
                    <a:pt x="31" y="224"/>
                    <a:pt x="31" y="224"/>
                  </a:cubicBezTo>
                  <a:cubicBezTo>
                    <a:pt x="45" y="224"/>
                    <a:pt x="53" y="176"/>
                    <a:pt x="49" y="114"/>
                  </a:cubicBezTo>
                  <a:cubicBezTo>
                    <a:pt x="49" y="49"/>
                    <a:pt x="36" y="1"/>
                    <a:pt x="23"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6" name="Google Shape;316;p1"/>
            <p:cNvSpPr/>
            <p:nvPr/>
          </p:nvSpPr>
          <p:spPr>
            <a:xfrm>
              <a:off x="-242239" y="2829165"/>
              <a:ext cx="2416" cy="10211"/>
            </a:xfrm>
            <a:custGeom>
              <a:rect b="b" l="l" r="r" t="t"/>
              <a:pathLst>
                <a:path extrusionOk="0" h="224" w="53">
                  <a:moveTo>
                    <a:pt x="22" y="1"/>
                  </a:moveTo>
                  <a:cubicBezTo>
                    <a:pt x="9" y="1"/>
                    <a:pt x="0" y="49"/>
                    <a:pt x="5" y="115"/>
                  </a:cubicBezTo>
                  <a:cubicBezTo>
                    <a:pt x="5" y="176"/>
                    <a:pt x="17" y="224"/>
                    <a:pt x="31" y="224"/>
                  </a:cubicBezTo>
                  <a:cubicBezTo>
                    <a:pt x="43" y="224"/>
                    <a:pt x="53" y="171"/>
                    <a:pt x="49" y="110"/>
                  </a:cubicBezTo>
                  <a:cubicBezTo>
                    <a:pt x="49" y="49"/>
                    <a:pt x="35" y="1"/>
                    <a:pt x="22"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7" name="Google Shape;317;p1"/>
            <p:cNvSpPr/>
            <p:nvPr/>
          </p:nvSpPr>
          <p:spPr>
            <a:xfrm>
              <a:off x="-241692" y="2849496"/>
              <a:ext cx="2462" cy="10393"/>
            </a:xfrm>
            <a:custGeom>
              <a:rect b="b" l="l" r="r" t="t"/>
              <a:pathLst>
                <a:path extrusionOk="0" h="228" w="54">
                  <a:moveTo>
                    <a:pt x="23" y="0"/>
                  </a:moveTo>
                  <a:cubicBezTo>
                    <a:pt x="10" y="0"/>
                    <a:pt x="1" y="53"/>
                    <a:pt x="5" y="115"/>
                  </a:cubicBezTo>
                  <a:cubicBezTo>
                    <a:pt x="5" y="175"/>
                    <a:pt x="19" y="228"/>
                    <a:pt x="31" y="228"/>
                  </a:cubicBezTo>
                  <a:cubicBezTo>
                    <a:pt x="45" y="228"/>
                    <a:pt x="53" y="175"/>
                    <a:pt x="49" y="115"/>
                  </a:cubicBezTo>
                  <a:cubicBezTo>
                    <a:pt x="49" y="53"/>
                    <a:pt x="37" y="0"/>
                    <a:pt x="23"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8" name="Google Shape;318;p1"/>
            <p:cNvSpPr/>
            <p:nvPr/>
          </p:nvSpPr>
          <p:spPr>
            <a:xfrm>
              <a:off x="-241054" y="2870009"/>
              <a:ext cx="2416" cy="10211"/>
            </a:xfrm>
            <a:custGeom>
              <a:rect b="b" l="l" r="r" t="t"/>
              <a:pathLst>
                <a:path extrusionOk="0" h="224" w="53">
                  <a:moveTo>
                    <a:pt x="23" y="0"/>
                  </a:moveTo>
                  <a:cubicBezTo>
                    <a:pt x="9" y="0"/>
                    <a:pt x="1" y="53"/>
                    <a:pt x="5" y="115"/>
                  </a:cubicBezTo>
                  <a:cubicBezTo>
                    <a:pt x="5" y="175"/>
                    <a:pt x="17" y="224"/>
                    <a:pt x="31" y="224"/>
                  </a:cubicBezTo>
                  <a:cubicBezTo>
                    <a:pt x="44" y="224"/>
                    <a:pt x="53" y="175"/>
                    <a:pt x="49" y="110"/>
                  </a:cubicBezTo>
                  <a:cubicBezTo>
                    <a:pt x="49" y="48"/>
                    <a:pt x="35" y="0"/>
                    <a:pt x="23"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9" name="Google Shape;319;p1"/>
            <p:cNvSpPr/>
            <p:nvPr/>
          </p:nvSpPr>
          <p:spPr>
            <a:xfrm>
              <a:off x="-240462" y="2890295"/>
              <a:ext cx="2416" cy="10439"/>
            </a:xfrm>
            <a:custGeom>
              <a:rect b="b" l="l" r="r" t="t"/>
              <a:pathLst>
                <a:path extrusionOk="0" h="229" w="53">
                  <a:moveTo>
                    <a:pt x="22" y="1"/>
                  </a:moveTo>
                  <a:cubicBezTo>
                    <a:pt x="10" y="6"/>
                    <a:pt x="0" y="53"/>
                    <a:pt x="4" y="115"/>
                  </a:cubicBezTo>
                  <a:cubicBezTo>
                    <a:pt x="4" y="176"/>
                    <a:pt x="18" y="229"/>
                    <a:pt x="31" y="229"/>
                  </a:cubicBezTo>
                  <a:cubicBezTo>
                    <a:pt x="44" y="229"/>
                    <a:pt x="53" y="176"/>
                    <a:pt x="48" y="115"/>
                  </a:cubicBezTo>
                  <a:cubicBezTo>
                    <a:pt x="48" y="53"/>
                    <a:pt x="36" y="1"/>
                    <a:pt x="22"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0" name="Google Shape;320;p1"/>
            <p:cNvSpPr/>
            <p:nvPr/>
          </p:nvSpPr>
          <p:spPr>
            <a:xfrm>
              <a:off x="-239869" y="2910853"/>
              <a:ext cx="2462" cy="10211"/>
            </a:xfrm>
            <a:custGeom>
              <a:rect b="b" l="l" r="r" t="t"/>
              <a:pathLst>
                <a:path extrusionOk="0" h="224" w="54">
                  <a:moveTo>
                    <a:pt x="23" y="1"/>
                  </a:moveTo>
                  <a:cubicBezTo>
                    <a:pt x="9" y="1"/>
                    <a:pt x="1" y="53"/>
                    <a:pt x="5" y="114"/>
                  </a:cubicBezTo>
                  <a:cubicBezTo>
                    <a:pt x="5" y="175"/>
                    <a:pt x="18" y="223"/>
                    <a:pt x="31" y="223"/>
                  </a:cubicBezTo>
                  <a:cubicBezTo>
                    <a:pt x="44" y="223"/>
                    <a:pt x="53" y="175"/>
                    <a:pt x="49" y="114"/>
                  </a:cubicBezTo>
                  <a:cubicBezTo>
                    <a:pt x="49" y="48"/>
                    <a:pt x="35" y="1"/>
                    <a:pt x="23"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1" name="Google Shape;321;p1"/>
            <p:cNvSpPr/>
            <p:nvPr/>
          </p:nvSpPr>
          <p:spPr>
            <a:xfrm>
              <a:off x="-239459" y="2931367"/>
              <a:ext cx="2051" cy="10211"/>
            </a:xfrm>
            <a:custGeom>
              <a:rect b="b" l="l" r="r" t="t"/>
              <a:pathLst>
                <a:path extrusionOk="0" h="224" w="45">
                  <a:moveTo>
                    <a:pt x="22" y="1"/>
                  </a:moveTo>
                  <a:cubicBezTo>
                    <a:pt x="9" y="1"/>
                    <a:pt x="0" y="49"/>
                    <a:pt x="0" y="110"/>
                  </a:cubicBezTo>
                  <a:cubicBezTo>
                    <a:pt x="0" y="175"/>
                    <a:pt x="9" y="223"/>
                    <a:pt x="22" y="223"/>
                  </a:cubicBezTo>
                  <a:cubicBezTo>
                    <a:pt x="35" y="223"/>
                    <a:pt x="44" y="175"/>
                    <a:pt x="44" y="110"/>
                  </a:cubicBezTo>
                  <a:cubicBezTo>
                    <a:pt x="44" y="49"/>
                    <a:pt x="35" y="1"/>
                    <a:pt x="22"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2" name="Google Shape;322;p1"/>
            <p:cNvSpPr/>
            <p:nvPr/>
          </p:nvSpPr>
          <p:spPr>
            <a:xfrm>
              <a:off x="-239276" y="2951880"/>
              <a:ext cx="2234" cy="10211"/>
            </a:xfrm>
            <a:custGeom>
              <a:rect b="b" l="l" r="r" t="t"/>
              <a:pathLst>
                <a:path extrusionOk="0" h="224" w="49">
                  <a:moveTo>
                    <a:pt x="22" y="1"/>
                  </a:moveTo>
                  <a:cubicBezTo>
                    <a:pt x="10" y="1"/>
                    <a:pt x="0" y="49"/>
                    <a:pt x="0" y="110"/>
                  </a:cubicBezTo>
                  <a:cubicBezTo>
                    <a:pt x="0" y="176"/>
                    <a:pt x="14" y="223"/>
                    <a:pt x="27" y="223"/>
                  </a:cubicBezTo>
                  <a:cubicBezTo>
                    <a:pt x="36" y="223"/>
                    <a:pt x="49" y="171"/>
                    <a:pt x="44" y="110"/>
                  </a:cubicBezTo>
                  <a:cubicBezTo>
                    <a:pt x="44" y="49"/>
                    <a:pt x="36" y="1"/>
                    <a:pt x="22"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3" name="Google Shape;323;p1"/>
            <p:cNvSpPr/>
            <p:nvPr/>
          </p:nvSpPr>
          <p:spPr>
            <a:xfrm>
              <a:off x="-239094" y="2972211"/>
              <a:ext cx="2416" cy="10439"/>
            </a:xfrm>
            <a:custGeom>
              <a:rect b="b" l="l" r="r" t="t"/>
              <a:pathLst>
                <a:path extrusionOk="0" h="229" w="53">
                  <a:moveTo>
                    <a:pt x="27" y="1"/>
                  </a:moveTo>
                  <a:cubicBezTo>
                    <a:pt x="14" y="1"/>
                    <a:pt x="1" y="53"/>
                    <a:pt x="6" y="114"/>
                  </a:cubicBezTo>
                  <a:cubicBezTo>
                    <a:pt x="6" y="176"/>
                    <a:pt x="18" y="228"/>
                    <a:pt x="32" y="228"/>
                  </a:cubicBezTo>
                  <a:cubicBezTo>
                    <a:pt x="45" y="228"/>
                    <a:pt x="53" y="176"/>
                    <a:pt x="53" y="114"/>
                  </a:cubicBezTo>
                  <a:cubicBezTo>
                    <a:pt x="49" y="53"/>
                    <a:pt x="40" y="1"/>
                    <a:pt x="27"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4" name="Google Shape;324;p1"/>
            <p:cNvSpPr/>
            <p:nvPr/>
          </p:nvSpPr>
          <p:spPr>
            <a:xfrm>
              <a:off x="-238456" y="2992724"/>
              <a:ext cx="2416" cy="10257"/>
            </a:xfrm>
            <a:custGeom>
              <a:rect b="b" l="l" r="r" t="t"/>
              <a:pathLst>
                <a:path extrusionOk="0" h="225" w="53">
                  <a:moveTo>
                    <a:pt x="22" y="1"/>
                  </a:moveTo>
                  <a:cubicBezTo>
                    <a:pt x="9" y="1"/>
                    <a:pt x="0" y="53"/>
                    <a:pt x="4" y="114"/>
                  </a:cubicBezTo>
                  <a:cubicBezTo>
                    <a:pt x="4" y="173"/>
                    <a:pt x="17" y="224"/>
                    <a:pt x="29" y="224"/>
                  </a:cubicBezTo>
                  <a:cubicBezTo>
                    <a:pt x="30" y="224"/>
                    <a:pt x="30" y="224"/>
                    <a:pt x="31" y="224"/>
                  </a:cubicBezTo>
                  <a:cubicBezTo>
                    <a:pt x="44" y="224"/>
                    <a:pt x="53" y="176"/>
                    <a:pt x="53" y="114"/>
                  </a:cubicBezTo>
                  <a:cubicBezTo>
                    <a:pt x="48" y="49"/>
                    <a:pt x="35" y="1"/>
                    <a:pt x="22"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5" name="Google Shape;325;p1"/>
            <p:cNvSpPr/>
            <p:nvPr/>
          </p:nvSpPr>
          <p:spPr>
            <a:xfrm>
              <a:off x="-237635" y="3013237"/>
              <a:ext cx="2416" cy="10211"/>
            </a:xfrm>
            <a:custGeom>
              <a:rect b="b" l="l" r="r" t="t"/>
              <a:pathLst>
                <a:path extrusionOk="0" h="224" w="53">
                  <a:moveTo>
                    <a:pt x="21" y="1"/>
                  </a:moveTo>
                  <a:cubicBezTo>
                    <a:pt x="8" y="1"/>
                    <a:pt x="0" y="53"/>
                    <a:pt x="4" y="115"/>
                  </a:cubicBezTo>
                  <a:cubicBezTo>
                    <a:pt x="8" y="176"/>
                    <a:pt x="21" y="224"/>
                    <a:pt x="35" y="224"/>
                  </a:cubicBezTo>
                  <a:cubicBezTo>
                    <a:pt x="47" y="224"/>
                    <a:pt x="52" y="171"/>
                    <a:pt x="52" y="110"/>
                  </a:cubicBezTo>
                  <a:cubicBezTo>
                    <a:pt x="47" y="49"/>
                    <a:pt x="35" y="1"/>
                    <a:pt x="21"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6" name="Google Shape;326;p1"/>
            <p:cNvSpPr/>
            <p:nvPr/>
          </p:nvSpPr>
          <p:spPr>
            <a:xfrm>
              <a:off x="-236450" y="3033568"/>
              <a:ext cx="2416" cy="10393"/>
            </a:xfrm>
            <a:custGeom>
              <a:rect b="b" l="l" r="r" t="t"/>
              <a:pathLst>
                <a:path extrusionOk="0" h="228" w="53">
                  <a:moveTo>
                    <a:pt x="17" y="0"/>
                  </a:moveTo>
                  <a:cubicBezTo>
                    <a:pt x="4" y="4"/>
                    <a:pt x="0" y="53"/>
                    <a:pt x="0" y="115"/>
                  </a:cubicBezTo>
                  <a:cubicBezTo>
                    <a:pt x="4" y="180"/>
                    <a:pt x="17" y="228"/>
                    <a:pt x="31" y="228"/>
                  </a:cubicBezTo>
                  <a:cubicBezTo>
                    <a:pt x="43" y="228"/>
                    <a:pt x="53" y="175"/>
                    <a:pt x="47" y="115"/>
                  </a:cubicBezTo>
                  <a:cubicBezTo>
                    <a:pt x="43" y="53"/>
                    <a:pt x="31" y="0"/>
                    <a:pt x="17"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7" name="Google Shape;327;p1"/>
            <p:cNvSpPr/>
            <p:nvPr/>
          </p:nvSpPr>
          <p:spPr>
            <a:xfrm>
              <a:off x="-235265" y="3054081"/>
              <a:ext cx="2416" cy="10211"/>
            </a:xfrm>
            <a:custGeom>
              <a:rect b="b" l="l" r="r" t="t"/>
              <a:pathLst>
                <a:path extrusionOk="0" h="224" w="53">
                  <a:moveTo>
                    <a:pt x="17" y="0"/>
                  </a:moveTo>
                  <a:cubicBezTo>
                    <a:pt x="5" y="0"/>
                    <a:pt x="0" y="53"/>
                    <a:pt x="5" y="115"/>
                  </a:cubicBezTo>
                  <a:cubicBezTo>
                    <a:pt x="9" y="175"/>
                    <a:pt x="21" y="224"/>
                    <a:pt x="35" y="224"/>
                  </a:cubicBezTo>
                  <a:cubicBezTo>
                    <a:pt x="48" y="224"/>
                    <a:pt x="53" y="171"/>
                    <a:pt x="48" y="110"/>
                  </a:cubicBezTo>
                  <a:cubicBezTo>
                    <a:pt x="43" y="48"/>
                    <a:pt x="31" y="0"/>
                    <a:pt x="17"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8" name="Google Shape;328;p1"/>
            <p:cNvSpPr/>
            <p:nvPr/>
          </p:nvSpPr>
          <p:spPr>
            <a:xfrm>
              <a:off x="-233897" y="3074367"/>
              <a:ext cx="2644" cy="10439"/>
            </a:xfrm>
            <a:custGeom>
              <a:rect b="b" l="l" r="r" t="t"/>
              <a:pathLst>
                <a:path extrusionOk="0" h="229" w="58">
                  <a:moveTo>
                    <a:pt x="18" y="1"/>
                  </a:moveTo>
                  <a:cubicBezTo>
                    <a:pt x="9" y="6"/>
                    <a:pt x="1" y="53"/>
                    <a:pt x="5" y="115"/>
                  </a:cubicBezTo>
                  <a:cubicBezTo>
                    <a:pt x="9" y="180"/>
                    <a:pt x="27" y="229"/>
                    <a:pt x="36" y="229"/>
                  </a:cubicBezTo>
                  <a:cubicBezTo>
                    <a:pt x="49" y="224"/>
                    <a:pt x="58" y="176"/>
                    <a:pt x="53" y="115"/>
                  </a:cubicBezTo>
                  <a:cubicBezTo>
                    <a:pt x="49" y="49"/>
                    <a:pt x="31" y="1"/>
                    <a:pt x="18"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9" name="Google Shape;329;p1"/>
            <p:cNvSpPr/>
            <p:nvPr/>
          </p:nvSpPr>
          <p:spPr>
            <a:xfrm>
              <a:off x="-232302" y="3094925"/>
              <a:ext cx="2826" cy="10211"/>
            </a:xfrm>
            <a:custGeom>
              <a:rect b="b" l="l" r="r" t="t"/>
              <a:pathLst>
                <a:path extrusionOk="0" h="224" w="62">
                  <a:moveTo>
                    <a:pt x="23" y="1"/>
                  </a:moveTo>
                  <a:cubicBezTo>
                    <a:pt x="9" y="1"/>
                    <a:pt x="1" y="53"/>
                    <a:pt x="9" y="114"/>
                  </a:cubicBezTo>
                  <a:cubicBezTo>
                    <a:pt x="14" y="175"/>
                    <a:pt x="27" y="223"/>
                    <a:pt x="40" y="223"/>
                  </a:cubicBezTo>
                  <a:cubicBezTo>
                    <a:pt x="53" y="223"/>
                    <a:pt x="61" y="171"/>
                    <a:pt x="53" y="110"/>
                  </a:cubicBezTo>
                  <a:cubicBezTo>
                    <a:pt x="49" y="48"/>
                    <a:pt x="35" y="1"/>
                    <a:pt x="23"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0" name="Google Shape;330;p1"/>
            <p:cNvSpPr/>
            <p:nvPr/>
          </p:nvSpPr>
          <p:spPr>
            <a:xfrm>
              <a:off x="-230296" y="3115256"/>
              <a:ext cx="2826" cy="10211"/>
            </a:xfrm>
            <a:custGeom>
              <a:rect b="b" l="l" r="r" t="t"/>
              <a:pathLst>
                <a:path extrusionOk="0" h="224" w="62">
                  <a:moveTo>
                    <a:pt x="17" y="1"/>
                  </a:moveTo>
                  <a:cubicBezTo>
                    <a:pt x="5" y="1"/>
                    <a:pt x="1" y="53"/>
                    <a:pt x="9" y="114"/>
                  </a:cubicBezTo>
                  <a:cubicBezTo>
                    <a:pt x="13" y="175"/>
                    <a:pt x="31" y="223"/>
                    <a:pt x="39" y="223"/>
                  </a:cubicBezTo>
                  <a:cubicBezTo>
                    <a:pt x="53" y="223"/>
                    <a:pt x="61" y="171"/>
                    <a:pt x="53" y="110"/>
                  </a:cubicBezTo>
                  <a:cubicBezTo>
                    <a:pt x="49" y="48"/>
                    <a:pt x="31" y="1"/>
                    <a:pt x="17"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1" name="Google Shape;331;p1"/>
            <p:cNvSpPr/>
            <p:nvPr/>
          </p:nvSpPr>
          <p:spPr>
            <a:xfrm>
              <a:off x="-228108" y="3135587"/>
              <a:ext cx="2826" cy="10165"/>
            </a:xfrm>
            <a:custGeom>
              <a:rect b="b" l="l" r="r" t="t"/>
              <a:pathLst>
                <a:path extrusionOk="0" h="223" w="62">
                  <a:moveTo>
                    <a:pt x="18" y="0"/>
                  </a:moveTo>
                  <a:cubicBezTo>
                    <a:pt x="5" y="0"/>
                    <a:pt x="1" y="53"/>
                    <a:pt x="5" y="114"/>
                  </a:cubicBezTo>
                  <a:cubicBezTo>
                    <a:pt x="13" y="175"/>
                    <a:pt x="31" y="223"/>
                    <a:pt x="44" y="223"/>
                  </a:cubicBezTo>
                  <a:cubicBezTo>
                    <a:pt x="57" y="223"/>
                    <a:pt x="62" y="170"/>
                    <a:pt x="53" y="110"/>
                  </a:cubicBezTo>
                  <a:cubicBezTo>
                    <a:pt x="48" y="48"/>
                    <a:pt x="31" y="0"/>
                    <a:pt x="18"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2" name="Google Shape;332;p1"/>
            <p:cNvSpPr/>
            <p:nvPr/>
          </p:nvSpPr>
          <p:spPr>
            <a:xfrm>
              <a:off x="-225692" y="3155918"/>
              <a:ext cx="2826" cy="10165"/>
            </a:xfrm>
            <a:custGeom>
              <a:rect b="b" l="l" r="r" t="t"/>
              <a:pathLst>
                <a:path extrusionOk="0" h="223" w="62">
                  <a:moveTo>
                    <a:pt x="17" y="0"/>
                  </a:moveTo>
                  <a:cubicBezTo>
                    <a:pt x="4" y="0"/>
                    <a:pt x="0" y="53"/>
                    <a:pt x="4" y="114"/>
                  </a:cubicBezTo>
                  <a:cubicBezTo>
                    <a:pt x="13" y="174"/>
                    <a:pt x="31" y="223"/>
                    <a:pt x="43" y="223"/>
                  </a:cubicBezTo>
                  <a:cubicBezTo>
                    <a:pt x="57" y="218"/>
                    <a:pt x="61" y="170"/>
                    <a:pt x="53" y="109"/>
                  </a:cubicBezTo>
                  <a:cubicBezTo>
                    <a:pt x="43" y="47"/>
                    <a:pt x="31" y="0"/>
                    <a:pt x="17"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3" name="Google Shape;333;p1"/>
            <p:cNvSpPr/>
            <p:nvPr/>
          </p:nvSpPr>
          <p:spPr>
            <a:xfrm>
              <a:off x="-223139" y="3176203"/>
              <a:ext cx="2826" cy="10029"/>
            </a:xfrm>
            <a:custGeom>
              <a:rect b="b" l="l" r="r" t="t"/>
              <a:pathLst>
                <a:path extrusionOk="0" h="220" w="62">
                  <a:moveTo>
                    <a:pt x="16" y="1"/>
                  </a:moveTo>
                  <a:cubicBezTo>
                    <a:pt x="15" y="1"/>
                    <a:pt x="14" y="1"/>
                    <a:pt x="13" y="1"/>
                  </a:cubicBezTo>
                  <a:cubicBezTo>
                    <a:pt x="5" y="1"/>
                    <a:pt x="1" y="53"/>
                    <a:pt x="9" y="114"/>
                  </a:cubicBezTo>
                  <a:cubicBezTo>
                    <a:pt x="13" y="173"/>
                    <a:pt x="30" y="219"/>
                    <a:pt x="42" y="219"/>
                  </a:cubicBezTo>
                  <a:cubicBezTo>
                    <a:pt x="43" y="219"/>
                    <a:pt x="43" y="219"/>
                    <a:pt x="44" y="219"/>
                  </a:cubicBezTo>
                  <a:cubicBezTo>
                    <a:pt x="58" y="219"/>
                    <a:pt x="62" y="167"/>
                    <a:pt x="53" y="106"/>
                  </a:cubicBezTo>
                  <a:cubicBezTo>
                    <a:pt x="44" y="47"/>
                    <a:pt x="29" y="1"/>
                    <a:pt x="16"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4" name="Google Shape;334;p1"/>
            <p:cNvSpPr/>
            <p:nvPr/>
          </p:nvSpPr>
          <p:spPr>
            <a:xfrm>
              <a:off x="-220359" y="3196306"/>
              <a:ext cx="2826" cy="10211"/>
            </a:xfrm>
            <a:custGeom>
              <a:rect b="b" l="l" r="r" t="t"/>
              <a:pathLst>
                <a:path extrusionOk="0" h="224" w="62">
                  <a:moveTo>
                    <a:pt x="14" y="1"/>
                  </a:moveTo>
                  <a:cubicBezTo>
                    <a:pt x="1" y="6"/>
                    <a:pt x="1" y="53"/>
                    <a:pt x="9" y="115"/>
                  </a:cubicBezTo>
                  <a:cubicBezTo>
                    <a:pt x="19" y="176"/>
                    <a:pt x="35" y="224"/>
                    <a:pt x="49" y="224"/>
                  </a:cubicBezTo>
                  <a:cubicBezTo>
                    <a:pt x="57" y="220"/>
                    <a:pt x="62" y="171"/>
                    <a:pt x="53" y="111"/>
                  </a:cubicBezTo>
                  <a:cubicBezTo>
                    <a:pt x="45" y="49"/>
                    <a:pt x="27" y="1"/>
                    <a:pt x="14"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5" name="Google Shape;335;p1"/>
            <p:cNvSpPr/>
            <p:nvPr/>
          </p:nvSpPr>
          <p:spPr>
            <a:xfrm>
              <a:off x="-217578" y="3216455"/>
              <a:ext cx="3054" cy="10211"/>
            </a:xfrm>
            <a:custGeom>
              <a:rect b="b" l="l" r="r" t="t"/>
              <a:pathLst>
                <a:path extrusionOk="0" h="224" w="67">
                  <a:moveTo>
                    <a:pt x="18" y="0"/>
                  </a:moveTo>
                  <a:cubicBezTo>
                    <a:pt x="6" y="4"/>
                    <a:pt x="1" y="53"/>
                    <a:pt x="14" y="114"/>
                  </a:cubicBezTo>
                  <a:cubicBezTo>
                    <a:pt x="23" y="175"/>
                    <a:pt x="40" y="223"/>
                    <a:pt x="53" y="223"/>
                  </a:cubicBezTo>
                  <a:cubicBezTo>
                    <a:pt x="67" y="223"/>
                    <a:pt x="67" y="171"/>
                    <a:pt x="58" y="109"/>
                  </a:cubicBezTo>
                  <a:cubicBezTo>
                    <a:pt x="49" y="48"/>
                    <a:pt x="32" y="0"/>
                    <a:pt x="18"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6" name="Google Shape;336;p1"/>
            <p:cNvSpPr/>
            <p:nvPr/>
          </p:nvSpPr>
          <p:spPr>
            <a:xfrm>
              <a:off x="-214387" y="3236740"/>
              <a:ext cx="3054" cy="10074"/>
            </a:xfrm>
            <a:custGeom>
              <a:rect b="b" l="l" r="r" t="t"/>
              <a:pathLst>
                <a:path extrusionOk="0" h="221" w="67">
                  <a:moveTo>
                    <a:pt x="20" y="1"/>
                  </a:moveTo>
                  <a:cubicBezTo>
                    <a:pt x="19" y="1"/>
                    <a:pt x="19" y="1"/>
                    <a:pt x="19" y="1"/>
                  </a:cubicBezTo>
                  <a:cubicBezTo>
                    <a:pt x="5" y="1"/>
                    <a:pt x="1" y="53"/>
                    <a:pt x="9" y="115"/>
                  </a:cubicBezTo>
                  <a:cubicBezTo>
                    <a:pt x="22" y="174"/>
                    <a:pt x="39" y="220"/>
                    <a:pt x="52" y="220"/>
                  </a:cubicBezTo>
                  <a:cubicBezTo>
                    <a:pt x="52" y="220"/>
                    <a:pt x="53" y="220"/>
                    <a:pt x="53" y="220"/>
                  </a:cubicBezTo>
                  <a:cubicBezTo>
                    <a:pt x="62" y="220"/>
                    <a:pt x="67" y="168"/>
                    <a:pt x="57" y="106"/>
                  </a:cubicBezTo>
                  <a:cubicBezTo>
                    <a:pt x="49" y="47"/>
                    <a:pt x="29" y="1"/>
                    <a:pt x="20"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7" name="Google Shape;337;p1"/>
            <p:cNvSpPr/>
            <p:nvPr/>
          </p:nvSpPr>
          <p:spPr>
            <a:xfrm>
              <a:off x="-211151" y="3256889"/>
              <a:ext cx="3009" cy="9983"/>
            </a:xfrm>
            <a:custGeom>
              <a:rect b="b" l="l" r="r" t="t"/>
              <a:pathLst>
                <a:path extrusionOk="0" h="219" w="66">
                  <a:moveTo>
                    <a:pt x="19" y="0"/>
                  </a:moveTo>
                  <a:cubicBezTo>
                    <a:pt x="18" y="0"/>
                    <a:pt x="17" y="0"/>
                    <a:pt x="17" y="0"/>
                  </a:cubicBezTo>
                  <a:cubicBezTo>
                    <a:pt x="4" y="0"/>
                    <a:pt x="0" y="53"/>
                    <a:pt x="13" y="114"/>
                  </a:cubicBezTo>
                  <a:cubicBezTo>
                    <a:pt x="22" y="172"/>
                    <a:pt x="37" y="219"/>
                    <a:pt x="50" y="219"/>
                  </a:cubicBezTo>
                  <a:cubicBezTo>
                    <a:pt x="51" y="219"/>
                    <a:pt x="52" y="219"/>
                    <a:pt x="53" y="219"/>
                  </a:cubicBezTo>
                  <a:cubicBezTo>
                    <a:pt x="65" y="219"/>
                    <a:pt x="65" y="166"/>
                    <a:pt x="57" y="105"/>
                  </a:cubicBezTo>
                  <a:cubicBezTo>
                    <a:pt x="49" y="47"/>
                    <a:pt x="32" y="0"/>
                    <a:pt x="19"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8" name="Google Shape;338;p1"/>
            <p:cNvSpPr/>
            <p:nvPr/>
          </p:nvSpPr>
          <p:spPr>
            <a:xfrm>
              <a:off x="-207777" y="3276992"/>
              <a:ext cx="3009" cy="10029"/>
            </a:xfrm>
            <a:custGeom>
              <a:rect b="b" l="l" r="r" t="t"/>
              <a:pathLst>
                <a:path extrusionOk="0" h="220" w="66">
                  <a:moveTo>
                    <a:pt x="15" y="1"/>
                  </a:moveTo>
                  <a:cubicBezTo>
                    <a:pt x="14" y="1"/>
                    <a:pt x="14" y="1"/>
                    <a:pt x="13" y="1"/>
                  </a:cubicBezTo>
                  <a:cubicBezTo>
                    <a:pt x="5" y="1"/>
                    <a:pt x="1" y="53"/>
                    <a:pt x="9" y="114"/>
                  </a:cubicBezTo>
                  <a:cubicBezTo>
                    <a:pt x="21" y="174"/>
                    <a:pt x="38" y="219"/>
                    <a:pt x="51" y="219"/>
                  </a:cubicBezTo>
                  <a:cubicBezTo>
                    <a:pt x="52" y="219"/>
                    <a:pt x="52" y="219"/>
                    <a:pt x="53" y="219"/>
                  </a:cubicBezTo>
                  <a:cubicBezTo>
                    <a:pt x="66" y="219"/>
                    <a:pt x="66" y="167"/>
                    <a:pt x="57" y="106"/>
                  </a:cubicBezTo>
                  <a:cubicBezTo>
                    <a:pt x="48" y="47"/>
                    <a:pt x="28" y="1"/>
                    <a:pt x="15"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9" name="Google Shape;339;p1"/>
            <p:cNvSpPr/>
            <p:nvPr/>
          </p:nvSpPr>
          <p:spPr>
            <a:xfrm>
              <a:off x="-204450" y="3297140"/>
              <a:ext cx="3100" cy="9983"/>
            </a:xfrm>
            <a:custGeom>
              <a:rect b="b" l="l" r="r" t="t"/>
              <a:pathLst>
                <a:path extrusionOk="0" h="219" w="68">
                  <a:moveTo>
                    <a:pt x="20" y="0"/>
                  </a:moveTo>
                  <a:cubicBezTo>
                    <a:pt x="20" y="0"/>
                    <a:pt x="19" y="0"/>
                    <a:pt x="19" y="1"/>
                  </a:cubicBezTo>
                  <a:cubicBezTo>
                    <a:pt x="6" y="1"/>
                    <a:pt x="1" y="53"/>
                    <a:pt x="15" y="114"/>
                  </a:cubicBezTo>
                  <a:cubicBezTo>
                    <a:pt x="23" y="172"/>
                    <a:pt x="39" y="219"/>
                    <a:pt x="52" y="219"/>
                  </a:cubicBezTo>
                  <a:cubicBezTo>
                    <a:pt x="52" y="219"/>
                    <a:pt x="53" y="219"/>
                    <a:pt x="53" y="219"/>
                  </a:cubicBezTo>
                  <a:cubicBezTo>
                    <a:pt x="67" y="219"/>
                    <a:pt x="67" y="166"/>
                    <a:pt x="59" y="105"/>
                  </a:cubicBezTo>
                  <a:cubicBezTo>
                    <a:pt x="50" y="46"/>
                    <a:pt x="29" y="0"/>
                    <a:pt x="20"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0" name="Google Shape;340;p1"/>
            <p:cNvSpPr/>
            <p:nvPr/>
          </p:nvSpPr>
          <p:spPr>
            <a:xfrm>
              <a:off x="-201031" y="3317243"/>
              <a:ext cx="3237" cy="10029"/>
            </a:xfrm>
            <a:custGeom>
              <a:rect b="b" l="l" r="r" t="t"/>
              <a:pathLst>
                <a:path extrusionOk="0" h="220" w="71">
                  <a:moveTo>
                    <a:pt x="20" y="1"/>
                  </a:moveTo>
                  <a:cubicBezTo>
                    <a:pt x="20" y="1"/>
                    <a:pt x="19" y="1"/>
                    <a:pt x="18" y="1"/>
                  </a:cubicBezTo>
                  <a:cubicBezTo>
                    <a:pt x="5" y="1"/>
                    <a:pt x="0" y="54"/>
                    <a:pt x="14" y="114"/>
                  </a:cubicBezTo>
                  <a:cubicBezTo>
                    <a:pt x="22" y="173"/>
                    <a:pt x="39" y="219"/>
                    <a:pt x="51" y="219"/>
                  </a:cubicBezTo>
                  <a:cubicBezTo>
                    <a:pt x="52" y="219"/>
                    <a:pt x="52" y="219"/>
                    <a:pt x="53" y="219"/>
                  </a:cubicBezTo>
                  <a:cubicBezTo>
                    <a:pt x="67" y="219"/>
                    <a:pt x="71" y="167"/>
                    <a:pt x="57" y="106"/>
                  </a:cubicBezTo>
                  <a:cubicBezTo>
                    <a:pt x="49" y="47"/>
                    <a:pt x="33" y="1"/>
                    <a:pt x="20"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1" name="Google Shape;341;p1"/>
            <p:cNvSpPr/>
            <p:nvPr/>
          </p:nvSpPr>
          <p:spPr>
            <a:xfrm>
              <a:off x="-197657" y="3337346"/>
              <a:ext cx="3282" cy="10074"/>
            </a:xfrm>
            <a:custGeom>
              <a:rect b="b" l="l" r="r" t="t"/>
              <a:pathLst>
                <a:path extrusionOk="0" h="221" w="72">
                  <a:moveTo>
                    <a:pt x="20" y="0"/>
                  </a:moveTo>
                  <a:cubicBezTo>
                    <a:pt x="20" y="0"/>
                    <a:pt x="19" y="0"/>
                    <a:pt x="19" y="1"/>
                  </a:cubicBezTo>
                  <a:cubicBezTo>
                    <a:pt x="5" y="1"/>
                    <a:pt x="1" y="53"/>
                    <a:pt x="15" y="115"/>
                  </a:cubicBezTo>
                  <a:cubicBezTo>
                    <a:pt x="23" y="173"/>
                    <a:pt x="39" y="220"/>
                    <a:pt x="52" y="220"/>
                  </a:cubicBezTo>
                  <a:cubicBezTo>
                    <a:pt x="52" y="220"/>
                    <a:pt x="53" y="220"/>
                    <a:pt x="53" y="220"/>
                  </a:cubicBezTo>
                  <a:cubicBezTo>
                    <a:pt x="67" y="220"/>
                    <a:pt x="71" y="167"/>
                    <a:pt x="58" y="105"/>
                  </a:cubicBezTo>
                  <a:cubicBezTo>
                    <a:pt x="49" y="47"/>
                    <a:pt x="33" y="0"/>
                    <a:pt x="20"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2" name="Google Shape;342;p1"/>
            <p:cNvSpPr/>
            <p:nvPr/>
          </p:nvSpPr>
          <p:spPr>
            <a:xfrm>
              <a:off x="-194239" y="3357449"/>
              <a:ext cx="3009" cy="10074"/>
            </a:xfrm>
            <a:custGeom>
              <a:rect b="b" l="l" r="r" t="t"/>
              <a:pathLst>
                <a:path extrusionOk="0" h="221" w="66">
                  <a:moveTo>
                    <a:pt x="20" y="1"/>
                  </a:moveTo>
                  <a:cubicBezTo>
                    <a:pt x="19" y="1"/>
                    <a:pt x="19" y="1"/>
                    <a:pt x="18" y="1"/>
                  </a:cubicBezTo>
                  <a:cubicBezTo>
                    <a:pt x="5" y="1"/>
                    <a:pt x="0" y="54"/>
                    <a:pt x="13" y="115"/>
                  </a:cubicBezTo>
                  <a:cubicBezTo>
                    <a:pt x="22" y="174"/>
                    <a:pt x="38" y="221"/>
                    <a:pt x="51" y="221"/>
                  </a:cubicBezTo>
                  <a:cubicBezTo>
                    <a:pt x="52" y="221"/>
                    <a:pt x="52" y="221"/>
                    <a:pt x="53" y="220"/>
                  </a:cubicBezTo>
                  <a:cubicBezTo>
                    <a:pt x="65" y="220"/>
                    <a:pt x="65" y="168"/>
                    <a:pt x="57" y="106"/>
                  </a:cubicBezTo>
                  <a:cubicBezTo>
                    <a:pt x="49" y="48"/>
                    <a:pt x="32" y="1"/>
                    <a:pt x="20"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3" name="Google Shape;343;p1"/>
            <p:cNvSpPr/>
            <p:nvPr/>
          </p:nvSpPr>
          <p:spPr>
            <a:xfrm>
              <a:off x="-190865" y="3377598"/>
              <a:ext cx="3009" cy="10029"/>
            </a:xfrm>
            <a:custGeom>
              <a:rect b="b" l="l" r="r" t="t"/>
              <a:pathLst>
                <a:path extrusionOk="0" h="220" w="66">
                  <a:moveTo>
                    <a:pt x="15" y="0"/>
                  </a:moveTo>
                  <a:cubicBezTo>
                    <a:pt x="15" y="0"/>
                    <a:pt x="14" y="1"/>
                    <a:pt x="13" y="1"/>
                  </a:cubicBezTo>
                  <a:cubicBezTo>
                    <a:pt x="1" y="1"/>
                    <a:pt x="1" y="53"/>
                    <a:pt x="9" y="114"/>
                  </a:cubicBezTo>
                  <a:cubicBezTo>
                    <a:pt x="17" y="173"/>
                    <a:pt x="34" y="219"/>
                    <a:pt x="47" y="219"/>
                  </a:cubicBezTo>
                  <a:cubicBezTo>
                    <a:pt x="48" y="219"/>
                    <a:pt x="48" y="219"/>
                    <a:pt x="49" y="219"/>
                  </a:cubicBezTo>
                  <a:cubicBezTo>
                    <a:pt x="62" y="219"/>
                    <a:pt x="66" y="166"/>
                    <a:pt x="53" y="106"/>
                  </a:cubicBezTo>
                  <a:cubicBezTo>
                    <a:pt x="44" y="47"/>
                    <a:pt x="28" y="0"/>
                    <a:pt x="15"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4" name="Google Shape;344;p1"/>
            <p:cNvSpPr/>
            <p:nvPr/>
          </p:nvSpPr>
          <p:spPr>
            <a:xfrm>
              <a:off x="-187902" y="3397746"/>
              <a:ext cx="3054" cy="9983"/>
            </a:xfrm>
            <a:custGeom>
              <a:rect b="b" l="l" r="r" t="t"/>
              <a:pathLst>
                <a:path extrusionOk="0" h="219" w="67">
                  <a:moveTo>
                    <a:pt x="20" y="0"/>
                  </a:moveTo>
                  <a:cubicBezTo>
                    <a:pt x="20" y="0"/>
                    <a:pt x="19" y="0"/>
                    <a:pt x="19" y="0"/>
                  </a:cubicBezTo>
                  <a:cubicBezTo>
                    <a:pt x="5" y="0"/>
                    <a:pt x="1" y="53"/>
                    <a:pt x="10" y="114"/>
                  </a:cubicBezTo>
                  <a:cubicBezTo>
                    <a:pt x="18" y="173"/>
                    <a:pt x="39" y="219"/>
                    <a:pt x="48" y="219"/>
                  </a:cubicBezTo>
                  <a:cubicBezTo>
                    <a:pt x="48" y="219"/>
                    <a:pt x="49" y="219"/>
                    <a:pt x="49" y="218"/>
                  </a:cubicBezTo>
                  <a:cubicBezTo>
                    <a:pt x="63" y="218"/>
                    <a:pt x="67" y="166"/>
                    <a:pt x="58" y="105"/>
                  </a:cubicBezTo>
                  <a:cubicBezTo>
                    <a:pt x="49" y="47"/>
                    <a:pt x="33" y="0"/>
                    <a:pt x="20"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5" name="Google Shape;345;p1"/>
            <p:cNvSpPr/>
            <p:nvPr/>
          </p:nvSpPr>
          <p:spPr>
            <a:xfrm>
              <a:off x="-184894" y="3417849"/>
              <a:ext cx="3009" cy="10029"/>
            </a:xfrm>
            <a:custGeom>
              <a:rect b="b" l="l" r="r" t="t"/>
              <a:pathLst>
                <a:path extrusionOk="0" h="220" w="66">
                  <a:moveTo>
                    <a:pt x="19" y="1"/>
                  </a:moveTo>
                  <a:cubicBezTo>
                    <a:pt x="19" y="1"/>
                    <a:pt x="18" y="1"/>
                    <a:pt x="18" y="1"/>
                  </a:cubicBezTo>
                  <a:cubicBezTo>
                    <a:pt x="5" y="1"/>
                    <a:pt x="1" y="53"/>
                    <a:pt x="9" y="114"/>
                  </a:cubicBezTo>
                  <a:cubicBezTo>
                    <a:pt x="17" y="172"/>
                    <a:pt x="34" y="219"/>
                    <a:pt x="48" y="219"/>
                  </a:cubicBezTo>
                  <a:cubicBezTo>
                    <a:pt x="48" y="219"/>
                    <a:pt x="49" y="219"/>
                    <a:pt x="49" y="219"/>
                  </a:cubicBezTo>
                  <a:cubicBezTo>
                    <a:pt x="62" y="219"/>
                    <a:pt x="66" y="167"/>
                    <a:pt x="58" y="106"/>
                  </a:cubicBezTo>
                  <a:cubicBezTo>
                    <a:pt x="50" y="46"/>
                    <a:pt x="33" y="1"/>
                    <a:pt x="19"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6" name="Google Shape;346;p1"/>
            <p:cNvSpPr/>
            <p:nvPr/>
          </p:nvSpPr>
          <p:spPr>
            <a:xfrm>
              <a:off x="-182113" y="3437998"/>
              <a:ext cx="3054" cy="10165"/>
            </a:xfrm>
            <a:custGeom>
              <a:rect b="b" l="l" r="r" t="t"/>
              <a:pathLst>
                <a:path extrusionOk="0" h="223" w="67">
                  <a:moveTo>
                    <a:pt x="19" y="0"/>
                  </a:moveTo>
                  <a:cubicBezTo>
                    <a:pt x="5" y="5"/>
                    <a:pt x="1" y="53"/>
                    <a:pt x="9" y="114"/>
                  </a:cubicBezTo>
                  <a:cubicBezTo>
                    <a:pt x="19" y="174"/>
                    <a:pt x="35" y="223"/>
                    <a:pt x="49" y="223"/>
                  </a:cubicBezTo>
                  <a:cubicBezTo>
                    <a:pt x="62" y="219"/>
                    <a:pt x="67" y="170"/>
                    <a:pt x="57" y="109"/>
                  </a:cubicBezTo>
                  <a:cubicBezTo>
                    <a:pt x="49" y="48"/>
                    <a:pt x="31" y="0"/>
                    <a:pt x="19"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7" name="Google Shape;347;p1"/>
            <p:cNvSpPr/>
            <p:nvPr/>
          </p:nvSpPr>
          <p:spPr>
            <a:xfrm>
              <a:off x="-179515" y="3458283"/>
              <a:ext cx="2872" cy="10029"/>
            </a:xfrm>
            <a:custGeom>
              <a:rect b="b" l="l" r="r" t="t"/>
              <a:pathLst>
                <a:path extrusionOk="0" h="220" w="63">
                  <a:moveTo>
                    <a:pt x="20" y="1"/>
                  </a:moveTo>
                  <a:cubicBezTo>
                    <a:pt x="20" y="1"/>
                    <a:pt x="19" y="1"/>
                    <a:pt x="18" y="1"/>
                  </a:cubicBezTo>
                  <a:cubicBezTo>
                    <a:pt x="5" y="1"/>
                    <a:pt x="0" y="54"/>
                    <a:pt x="10" y="114"/>
                  </a:cubicBezTo>
                  <a:cubicBezTo>
                    <a:pt x="18" y="173"/>
                    <a:pt x="35" y="220"/>
                    <a:pt x="43" y="220"/>
                  </a:cubicBezTo>
                  <a:cubicBezTo>
                    <a:pt x="44" y="220"/>
                    <a:pt x="44" y="219"/>
                    <a:pt x="44" y="219"/>
                  </a:cubicBezTo>
                  <a:cubicBezTo>
                    <a:pt x="57" y="219"/>
                    <a:pt x="62" y="167"/>
                    <a:pt x="57" y="106"/>
                  </a:cubicBezTo>
                  <a:cubicBezTo>
                    <a:pt x="49" y="47"/>
                    <a:pt x="33" y="1"/>
                    <a:pt x="20"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8" name="Google Shape;348;p1"/>
            <p:cNvSpPr/>
            <p:nvPr/>
          </p:nvSpPr>
          <p:spPr>
            <a:xfrm>
              <a:off x="-177144" y="3478386"/>
              <a:ext cx="2872" cy="10257"/>
            </a:xfrm>
            <a:custGeom>
              <a:rect b="b" l="l" r="r" t="t"/>
              <a:pathLst>
                <a:path extrusionOk="0" h="225" w="63">
                  <a:moveTo>
                    <a:pt x="19" y="1"/>
                  </a:moveTo>
                  <a:cubicBezTo>
                    <a:pt x="5" y="6"/>
                    <a:pt x="1" y="53"/>
                    <a:pt x="10" y="115"/>
                  </a:cubicBezTo>
                  <a:cubicBezTo>
                    <a:pt x="14" y="174"/>
                    <a:pt x="30" y="224"/>
                    <a:pt x="43" y="224"/>
                  </a:cubicBezTo>
                  <a:cubicBezTo>
                    <a:pt x="44" y="224"/>
                    <a:pt x="44" y="224"/>
                    <a:pt x="45" y="224"/>
                  </a:cubicBezTo>
                  <a:cubicBezTo>
                    <a:pt x="57" y="224"/>
                    <a:pt x="63" y="172"/>
                    <a:pt x="53" y="111"/>
                  </a:cubicBezTo>
                  <a:cubicBezTo>
                    <a:pt x="49" y="49"/>
                    <a:pt x="31" y="1"/>
                    <a:pt x="19"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9" name="Google Shape;349;p1"/>
            <p:cNvSpPr/>
            <p:nvPr/>
          </p:nvSpPr>
          <p:spPr>
            <a:xfrm>
              <a:off x="-174910" y="3498717"/>
              <a:ext cx="2781" cy="10211"/>
            </a:xfrm>
            <a:custGeom>
              <a:rect b="b" l="l" r="r" t="t"/>
              <a:pathLst>
                <a:path extrusionOk="0" h="224" w="61">
                  <a:moveTo>
                    <a:pt x="18" y="0"/>
                  </a:moveTo>
                  <a:cubicBezTo>
                    <a:pt x="4" y="0"/>
                    <a:pt x="0" y="53"/>
                    <a:pt x="8" y="115"/>
                  </a:cubicBezTo>
                  <a:cubicBezTo>
                    <a:pt x="14" y="176"/>
                    <a:pt x="26" y="224"/>
                    <a:pt x="40" y="224"/>
                  </a:cubicBezTo>
                  <a:cubicBezTo>
                    <a:pt x="53" y="224"/>
                    <a:pt x="61" y="171"/>
                    <a:pt x="53" y="111"/>
                  </a:cubicBezTo>
                  <a:cubicBezTo>
                    <a:pt x="48" y="49"/>
                    <a:pt x="31" y="0"/>
                    <a:pt x="18"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0" name="Google Shape;350;p1"/>
            <p:cNvSpPr/>
            <p:nvPr/>
          </p:nvSpPr>
          <p:spPr>
            <a:xfrm>
              <a:off x="-172905" y="3519048"/>
              <a:ext cx="2598" cy="10211"/>
            </a:xfrm>
            <a:custGeom>
              <a:rect b="b" l="l" r="r" t="t"/>
              <a:pathLst>
                <a:path extrusionOk="0" h="224" w="57">
                  <a:moveTo>
                    <a:pt x="17" y="0"/>
                  </a:moveTo>
                  <a:cubicBezTo>
                    <a:pt x="4" y="0"/>
                    <a:pt x="0" y="53"/>
                    <a:pt x="4" y="114"/>
                  </a:cubicBezTo>
                  <a:cubicBezTo>
                    <a:pt x="9" y="175"/>
                    <a:pt x="26" y="224"/>
                    <a:pt x="39" y="224"/>
                  </a:cubicBezTo>
                  <a:cubicBezTo>
                    <a:pt x="53" y="224"/>
                    <a:pt x="57" y="171"/>
                    <a:pt x="53" y="110"/>
                  </a:cubicBezTo>
                  <a:cubicBezTo>
                    <a:pt x="48" y="48"/>
                    <a:pt x="31" y="0"/>
                    <a:pt x="17"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1" name="Google Shape;351;p1"/>
            <p:cNvSpPr/>
            <p:nvPr/>
          </p:nvSpPr>
          <p:spPr>
            <a:xfrm>
              <a:off x="-171355" y="3539333"/>
              <a:ext cx="2644" cy="10257"/>
            </a:xfrm>
            <a:custGeom>
              <a:rect b="b" l="l" r="r" t="t"/>
              <a:pathLst>
                <a:path extrusionOk="0" h="225" w="58">
                  <a:moveTo>
                    <a:pt x="23" y="1"/>
                  </a:moveTo>
                  <a:cubicBezTo>
                    <a:pt x="9" y="6"/>
                    <a:pt x="1" y="53"/>
                    <a:pt x="5" y="115"/>
                  </a:cubicBezTo>
                  <a:cubicBezTo>
                    <a:pt x="14" y="174"/>
                    <a:pt x="26" y="225"/>
                    <a:pt x="39" y="225"/>
                  </a:cubicBezTo>
                  <a:cubicBezTo>
                    <a:pt x="40" y="225"/>
                    <a:pt x="40" y="224"/>
                    <a:pt x="41" y="224"/>
                  </a:cubicBezTo>
                  <a:cubicBezTo>
                    <a:pt x="53" y="224"/>
                    <a:pt x="57" y="176"/>
                    <a:pt x="53" y="111"/>
                  </a:cubicBezTo>
                  <a:cubicBezTo>
                    <a:pt x="49" y="49"/>
                    <a:pt x="35" y="1"/>
                    <a:pt x="23"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2" name="Google Shape;352;p1"/>
            <p:cNvSpPr/>
            <p:nvPr/>
          </p:nvSpPr>
          <p:spPr>
            <a:xfrm>
              <a:off x="-169759" y="3559892"/>
              <a:ext cx="2416" cy="10211"/>
            </a:xfrm>
            <a:custGeom>
              <a:rect b="b" l="l" r="r" t="t"/>
              <a:pathLst>
                <a:path extrusionOk="0" h="224" w="53">
                  <a:moveTo>
                    <a:pt x="20" y="1"/>
                  </a:moveTo>
                  <a:cubicBezTo>
                    <a:pt x="19" y="1"/>
                    <a:pt x="19" y="1"/>
                    <a:pt x="18" y="1"/>
                  </a:cubicBezTo>
                  <a:cubicBezTo>
                    <a:pt x="6" y="1"/>
                    <a:pt x="0" y="48"/>
                    <a:pt x="6" y="114"/>
                  </a:cubicBezTo>
                  <a:cubicBezTo>
                    <a:pt x="10" y="175"/>
                    <a:pt x="22" y="223"/>
                    <a:pt x="36" y="223"/>
                  </a:cubicBezTo>
                  <a:cubicBezTo>
                    <a:pt x="49" y="223"/>
                    <a:pt x="53" y="171"/>
                    <a:pt x="49" y="110"/>
                  </a:cubicBezTo>
                  <a:cubicBezTo>
                    <a:pt x="45" y="51"/>
                    <a:pt x="33" y="1"/>
                    <a:pt x="20"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3" name="Google Shape;353;p1"/>
            <p:cNvSpPr/>
            <p:nvPr/>
          </p:nvSpPr>
          <p:spPr>
            <a:xfrm>
              <a:off x="-168574" y="3580223"/>
              <a:ext cx="2462" cy="10211"/>
            </a:xfrm>
            <a:custGeom>
              <a:rect b="b" l="l" r="r" t="t"/>
              <a:pathLst>
                <a:path extrusionOk="0" h="224" w="54">
                  <a:moveTo>
                    <a:pt x="23" y="1"/>
                  </a:moveTo>
                  <a:cubicBezTo>
                    <a:pt x="10" y="1"/>
                    <a:pt x="1" y="48"/>
                    <a:pt x="6" y="114"/>
                  </a:cubicBezTo>
                  <a:cubicBezTo>
                    <a:pt x="6" y="175"/>
                    <a:pt x="18" y="223"/>
                    <a:pt x="32" y="223"/>
                  </a:cubicBezTo>
                  <a:cubicBezTo>
                    <a:pt x="45" y="223"/>
                    <a:pt x="53" y="171"/>
                    <a:pt x="49" y="110"/>
                  </a:cubicBezTo>
                  <a:cubicBezTo>
                    <a:pt x="49" y="48"/>
                    <a:pt x="36" y="1"/>
                    <a:pt x="23"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4" name="Google Shape;354;p1"/>
            <p:cNvSpPr/>
            <p:nvPr/>
          </p:nvSpPr>
          <p:spPr>
            <a:xfrm>
              <a:off x="-167571" y="3600554"/>
              <a:ext cx="2462" cy="10165"/>
            </a:xfrm>
            <a:custGeom>
              <a:rect b="b" l="l" r="r" t="t"/>
              <a:pathLst>
                <a:path extrusionOk="0" h="223" w="54">
                  <a:moveTo>
                    <a:pt x="23" y="0"/>
                  </a:moveTo>
                  <a:cubicBezTo>
                    <a:pt x="10" y="0"/>
                    <a:pt x="1" y="53"/>
                    <a:pt x="5" y="114"/>
                  </a:cubicBezTo>
                  <a:cubicBezTo>
                    <a:pt x="5" y="175"/>
                    <a:pt x="18" y="223"/>
                    <a:pt x="31" y="223"/>
                  </a:cubicBezTo>
                  <a:cubicBezTo>
                    <a:pt x="45" y="223"/>
                    <a:pt x="53" y="170"/>
                    <a:pt x="49" y="110"/>
                  </a:cubicBezTo>
                  <a:cubicBezTo>
                    <a:pt x="49" y="48"/>
                    <a:pt x="36" y="0"/>
                    <a:pt x="23"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5" name="Google Shape;355;p1"/>
            <p:cNvSpPr/>
            <p:nvPr/>
          </p:nvSpPr>
          <p:spPr>
            <a:xfrm>
              <a:off x="-166751" y="3620885"/>
              <a:ext cx="2416" cy="10165"/>
            </a:xfrm>
            <a:custGeom>
              <a:rect b="b" l="l" r="r" t="t"/>
              <a:pathLst>
                <a:path extrusionOk="0" h="223" w="53">
                  <a:moveTo>
                    <a:pt x="22" y="0"/>
                  </a:moveTo>
                  <a:cubicBezTo>
                    <a:pt x="9" y="0"/>
                    <a:pt x="0" y="53"/>
                    <a:pt x="0" y="113"/>
                  </a:cubicBezTo>
                  <a:cubicBezTo>
                    <a:pt x="4" y="172"/>
                    <a:pt x="17" y="223"/>
                    <a:pt x="29" y="223"/>
                  </a:cubicBezTo>
                  <a:cubicBezTo>
                    <a:pt x="30" y="223"/>
                    <a:pt x="30" y="223"/>
                    <a:pt x="31" y="223"/>
                  </a:cubicBezTo>
                  <a:cubicBezTo>
                    <a:pt x="45" y="223"/>
                    <a:pt x="53" y="174"/>
                    <a:pt x="49" y="113"/>
                  </a:cubicBezTo>
                  <a:cubicBezTo>
                    <a:pt x="49" y="47"/>
                    <a:pt x="35" y="0"/>
                    <a:pt x="22"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6" name="Google Shape;356;p1"/>
            <p:cNvSpPr/>
            <p:nvPr/>
          </p:nvSpPr>
          <p:spPr>
            <a:xfrm>
              <a:off x="-166158" y="3641398"/>
              <a:ext cx="2234" cy="10165"/>
            </a:xfrm>
            <a:custGeom>
              <a:rect b="b" l="l" r="r" t="t"/>
              <a:pathLst>
                <a:path extrusionOk="0" h="223" w="49">
                  <a:moveTo>
                    <a:pt x="22" y="0"/>
                  </a:moveTo>
                  <a:cubicBezTo>
                    <a:pt x="9" y="0"/>
                    <a:pt x="0" y="48"/>
                    <a:pt x="0" y="109"/>
                  </a:cubicBezTo>
                  <a:cubicBezTo>
                    <a:pt x="5" y="174"/>
                    <a:pt x="14" y="222"/>
                    <a:pt x="26" y="222"/>
                  </a:cubicBezTo>
                  <a:cubicBezTo>
                    <a:pt x="40" y="222"/>
                    <a:pt x="48" y="170"/>
                    <a:pt x="48" y="109"/>
                  </a:cubicBezTo>
                  <a:cubicBezTo>
                    <a:pt x="48" y="48"/>
                    <a:pt x="36" y="0"/>
                    <a:pt x="22"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7" name="Google Shape;357;p1"/>
            <p:cNvSpPr/>
            <p:nvPr/>
          </p:nvSpPr>
          <p:spPr>
            <a:xfrm>
              <a:off x="-165748" y="3661683"/>
              <a:ext cx="2234" cy="10393"/>
            </a:xfrm>
            <a:custGeom>
              <a:rect b="b" l="l" r="r" t="t"/>
              <a:pathLst>
                <a:path extrusionOk="0" h="228" w="49">
                  <a:moveTo>
                    <a:pt x="23" y="1"/>
                  </a:moveTo>
                  <a:cubicBezTo>
                    <a:pt x="9" y="1"/>
                    <a:pt x="0" y="53"/>
                    <a:pt x="0" y="114"/>
                  </a:cubicBezTo>
                  <a:cubicBezTo>
                    <a:pt x="0" y="175"/>
                    <a:pt x="13" y="227"/>
                    <a:pt x="27" y="227"/>
                  </a:cubicBezTo>
                  <a:cubicBezTo>
                    <a:pt x="39" y="227"/>
                    <a:pt x="49" y="175"/>
                    <a:pt x="49" y="114"/>
                  </a:cubicBezTo>
                  <a:cubicBezTo>
                    <a:pt x="49" y="53"/>
                    <a:pt x="35" y="1"/>
                    <a:pt x="23"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8" name="Google Shape;358;p1"/>
            <p:cNvSpPr/>
            <p:nvPr/>
          </p:nvSpPr>
          <p:spPr>
            <a:xfrm>
              <a:off x="-165566" y="3682196"/>
              <a:ext cx="2234" cy="10211"/>
            </a:xfrm>
            <a:custGeom>
              <a:rect b="b" l="l" r="r" t="t"/>
              <a:pathLst>
                <a:path extrusionOk="0" h="224" w="49">
                  <a:moveTo>
                    <a:pt x="23" y="1"/>
                  </a:moveTo>
                  <a:cubicBezTo>
                    <a:pt x="9" y="1"/>
                    <a:pt x="1" y="53"/>
                    <a:pt x="1" y="114"/>
                  </a:cubicBezTo>
                  <a:cubicBezTo>
                    <a:pt x="1" y="176"/>
                    <a:pt x="9" y="223"/>
                    <a:pt x="23" y="223"/>
                  </a:cubicBezTo>
                  <a:cubicBezTo>
                    <a:pt x="35" y="223"/>
                    <a:pt x="49" y="176"/>
                    <a:pt x="49" y="114"/>
                  </a:cubicBezTo>
                  <a:cubicBezTo>
                    <a:pt x="49" y="49"/>
                    <a:pt x="35" y="1"/>
                    <a:pt x="23"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9" name="Google Shape;359;p1"/>
            <p:cNvSpPr/>
            <p:nvPr/>
          </p:nvSpPr>
          <p:spPr>
            <a:xfrm>
              <a:off x="-165383" y="3702709"/>
              <a:ext cx="2279" cy="10257"/>
            </a:xfrm>
            <a:custGeom>
              <a:rect b="b" l="l" r="r" t="t"/>
              <a:pathLst>
                <a:path extrusionOk="0" h="225" w="50">
                  <a:moveTo>
                    <a:pt x="23" y="1"/>
                  </a:moveTo>
                  <a:cubicBezTo>
                    <a:pt x="9" y="1"/>
                    <a:pt x="1" y="49"/>
                    <a:pt x="1" y="110"/>
                  </a:cubicBezTo>
                  <a:cubicBezTo>
                    <a:pt x="1" y="172"/>
                    <a:pt x="9" y="224"/>
                    <a:pt x="23" y="224"/>
                  </a:cubicBezTo>
                  <a:cubicBezTo>
                    <a:pt x="35" y="224"/>
                    <a:pt x="49" y="172"/>
                    <a:pt x="45" y="110"/>
                  </a:cubicBezTo>
                  <a:cubicBezTo>
                    <a:pt x="45" y="49"/>
                    <a:pt x="35" y="1"/>
                    <a:pt x="23"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0" name="Google Shape;360;p1"/>
            <p:cNvSpPr/>
            <p:nvPr/>
          </p:nvSpPr>
          <p:spPr>
            <a:xfrm>
              <a:off x="-165155" y="3723040"/>
              <a:ext cx="2234" cy="10439"/>
            </a:xfrm>
            <a:custGeom>
              <a:rect b="b" l="l" r="r" t="t"/>
              <a:pathLst>
                <a:path extrusionOk="0" h="229" w="49">
                  <a:moveTo>
                    <a:pt x="22" y="1"/>
                  </a:moveTo>
                  <a:cubicBezTo>
                    <a:pt x="10" y="1"/>
                    <a:pt x="0" y="53"/>
                    <a:pt x="0" y="114"/>
                  </a:cubicBezTo>
                  <a:cubicBezTo>
                    <a:pt x="0" y="176"/>
                    <a:pt x="14" y="228"/>
                    <a:pt x="22" y="228"/>
                  </a:cubicBezTo>
                  <a:cubicBezTo>
                    <a:pt x="36" y="224"/>
                    <a:pt x="48" y="176"/>
                    <a:pt x="48" y="114"/>
                  </a:cubicBezTo>
                  <a:cubicBezTo>
                    <a:pt x="44" y="53"/>
                    <a:pt x="36" y="1"/>
                    <a:pt x="22"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1" name="Google Shape;361;p1"/>
            <p:cNvSpPr/>
            <p:nvPr/>
          </p:nvSpPr>
          <p:spPr>
            <a:xfrm>
              <a:off x="-164973" y="3743554"/>
              <a:ext cx="2234" cy="10211"/>
            </a:xfrm>
            <a:custGeom>
              <a:rect b="b" l="l" r="r" t="t"/>
              <a:pathLst>
                <a:path extrusionOk="0" h="224" w="49">
                  <a:moveTo>
                    <a:pt x="22" y="0"/>
                  </a:moveTo>
                  <a:cubicBezTo>
                    <a:pt x="10" y="0"/>
                    <a:pt x="0" y="49"/>
                    <a:pt x="0" y="115"/>
                  </a:cubicBezTo>
                  <a:cubicBezTo>
                    <a:pt x="0" y="176"/>
                    <a:pt x="14" y="224"/>
                    <a:pt x="26" y="224"/>
                  </a:cubicBezTo>
                  <a:cubicBezTo>
                    <a:pt x="40" y="224"/>
                    <a:pt x="49" y="176"/>
                    <a:pt x="49" y="110"/>
                  </a:cubicBezTo>
                  <a:cubicBezTo>
                    <a:pt x="49" y="49"/>
                    <a:pt x="36" y="0"/>
                    <a:pt x="22"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2" name="Google Shape;362;p1"/>
            <p:cNvSpPr/>
            <p:nvPr/>
          </p:nvSpPr>
          <p:spPr>
            <a:xfrm>
              <a:off x="-164745" y="3763884"/>
              <a:ext cx="2416" cy="10393"/>
            </a:xfrm>
            <a:custGeom>
              <a:rect b="b" l="l" r="r" t="t"/>
              <a:pathLst>
                <a:path extrusionOk="0" h="228" w="53">
                  <a:moveTo>
                    <a:pt x="27" y="0"/>
                  </a:moveTo>
                  <a:cubicBezTo>
                    <a:pt x="13" y="0"/>
                    <a:pt x="1" y="53"/>
                    <a:pt x="5" y="115"/>
                  </a:cubicBezTo>
                  <a:cubicBezTo>
                    <a:pt x="5" y="175"/>
                    <a:pt x="17" y="228"/>
                    <a:pt x="27" y="228"/>
                  </a:cubicBezTo>
                  <a:cubicBezTo>
                    <a:pt x="39" y="228"/>
                    <a:pt x="53" y="175"/>
                    <a:pt x="48" y="115"/>
                  </a:cubicBezTo>
                  <a:cubicBezTo>
                    <a:pt x="48" y="53"/>
                    <a:pt x="39" y="0"/>
                    <a:pt x="27"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3" name="Google Shape;363;p1"/>
            <p:cNvSpPr/>
            <p:nvPr/>
          </p:nvSpPr>
          <p:spPr>
            <a:xfrm>
              <a:off x="-164380" y="3784398"/>
              <a:ext cx="2279" cy="10211"/>
            </a:xfrm>
            <a:custGeom>
              <a:rect b="b" l="l" r="r" t="t"/>
              <a:pathLst>
                <a:path extrusionOk="0" h="224" w="50">
                  <a:moveTo>
                    <a:pt x="23" y="0"/>
                  </a:moveTo>
                  <a:cubicBezTo>
                    <a:pt x="9" y="0"/>
                    <a:pt x="1" y="53"/>
                    <a:pt x="1" y="115"/>
                  </a:cubicBezTo>
                  <a:cubicBezTo>
                    <a:pt x="5" y="175"/>
                    <a:pt x="13" y="224"/>
                    <a:pt x="27" y="224"/>
                  </a:cubicBezTo>
                  <a:cubicBezTo>
                    <a:pt x="40" y="224"/>
                    <a:pt x="49" y="175"/>
                    <a:pt x="49" y="115"/>
                  </a:cubicBezTo>
                  <a:cubicBezTo>
                    <a:pt x="49" y="48"/>
                    <a:pt x="36" y="0"/>
                    <a:pt x="23"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4" name="Google Shape;364;p1"/>
            <p:cNvSpPr/>
            <p:nvPr/>
          </p:nvSpPr>
          <p:spPr>
            <a:xfrm>
              <a:off x="-163970" y="3804956"/>
              <a:ext cx="2234" cy="10165"/>
            </a:xfrm>
            <a:custGeom>
              <a:rect b="b" l="l" r="r" t="t"/>
              <a:pathLst>
                <a:path extrusionOk="0" h="223" w="49">
                  <a:moveTo>
                    <a:pt x="22" y="0"/>
                  </a:moveTo>
                  <a:cubicBezTo>
                    <a:pt x="10" y="0"/>
                    <a:pt x="0" y="47"/>
                    <a:pt x="0" y="109"/>
                  </a:cubicBezTo>
                  <a:cubicBezTo>
                    <a:pt x="4" y="174"/>
                    <a:pt x="14" y="223"/>
                    <a:pt x="27" y="223"/>
                  </a:cubicBezTo>
                  <a:cubicBezTo>
                    <a:pt x="40" y="223"/>
                    <a:pt x="49" y="170"/>
                    <a:pt x="49" y="109"/>
                  </a:cubicBezTo>
                  <a:cubicBezTo>
                    <a:pt x="49" y="47"/>
                    <a:pt x="36" y="0"/>
                    <a:pt x="22"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5" name="Google Shape;365;p1"/>
            <p:cNvSpPr/>
            <p:nvPr/>
          </p:nvSpPr>
          <p:spPr>
            <a:xfrm>
              <a:off x="-163560" y="3825242"/>
              <a:ext cx="2462" cy="10393"/>
            </a:xfrm>
            <a:custGeom>
              <a:rect b="b" l="l" r="r" t="t"/>
              <a:pathLst>
                <a:path extrusionOk="0" h="228" w="54">
                  <a:moveTo>
                    <a:pt x="22" y="1"/>
                  </a:moveTo>
                  <a:cubicBezTo>
                    <a:pt x="9" y="1"/>
                    <a:pt x="1" y="53"/>
                    <a:pt x="5" y="114"/>
                  </a:cubicBezTo>
                  <a:cubicBezTo>
                    <a:pt x="5" y="175"/>
                    <a:pt x="18" y="227"/>
                    <a:pt x="31" y="227"/>
                  </a:cubicBezTo>
                  <a:cubicBezTo>
                    <a:pt x="44" y="223"/>
                    <a:pt x="53" y="175"/>
                    <a:pt x="48" y="114"/>
                  </a:cubicBezTo>
                  <a:cubicBezTo>
                    <a:pt x="48" y="53"/>
                    <a:pt x="35" y="1"/>
                    <a:pt x="22"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6" name="Google Shape;366;p1"/>
            <p:cNvSpPr/>
            <p:nvPr/>
          </p:nvSpPr>
          <p:spPr>
            <a:xfrm>
              <a:off x="-162967" y="3845755"/>
              <a:ext cx="2234" cy="10211"/>
            </a:xfrm>
            <a:custGeom>
              <a:rect b="b" l="l" r="r" t="t"/>
              <a:pathLst>
                <a:path extrusionOk="0" h="224" w="49">
                  <a:moveTo>
                    <a:pt x="22" y="1"/>
                  </a:moveTo>
                  <a:cubicBezTo>
                    <a:pt x="9" y="1"/>
                    <a:pt x="0" y="49"/>
                    <a:pt x="0" y="114"/>
                  </a:cubicBezTo>
                  <a:cubicBezTo>
                    <a:pt x="0" y="175"/>
                    <a:pt x="14" y="223"/>
                    <a:pt x="27" y="223"/>
                  </a:cubicBezTo>
                  <a:cubicBezTo>
                    <a:pt x="40" y="223"/>
                    <a:pt x="49" y="175"/>
                    <a:pt x="49" y="110"/>
                  </a:cubicBezTo>
                  <a:cubicBezTo>
                    <a:pt x="44" y="49"/>
                    <a:pt x="35" y="1"/>
                    <a:pt x="22"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7" name="Google Shape;367;p1"/>
            <p:cNvSpPr/>
            <p:nvPr/>
          </p:nvSpPr>
          <p:spPr>
            <a:xfrm>
              <a:off x="-162603" y="3866086"/>
              <a:ext cx="2462" cy="10393"/>
            </a:xfrm>
            <a:custGeom>
              <a:rect b="b" l="l" r="r" t="t"/>
              <a:pathLst>
                <a:path extrusionOk="0" h="228" w="54">
                  <a:moveTo>
                    <a:pt x="23" y="1"/>
                  </a:moveTo>
                  <a:cubicBezTo>
                    <a:pt x="10" y="1"/>
                    <a:pt x="1" y="53"/>
                    <a:pt x="6" y="114"/>
                  </a:cubicBezTo>
                  <a:cubicBezTo>
                    <a:pt x="6" y="175"/>
                    <a:pt x="19" y="227"/>
                    <a:pt x="32" y="227"/>
                  </a:cubicBezTo>
                  <a:cubicBezTo>
                    <a:pt x="45" y="227"/>
                    <a:pt x="53" y="175"/>
                    <a:pt x="49" y="114"/>
                  </a:cubicBezTo>
                  <a:cubicBezTo>
                    <a:pt x="49" y="53"/>
                    <a:pt x="36" y="1"/>
                    <a:pt x="23"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8" name="Google Shape;368;p1"/>
            <p:cNvSpPr/>
            <p:nvPr/>
          </p:nvSpPr>
          <p:spPr>
            <a:xfrm>
              <a:off x="-161964" y="3886599"/>
              <a:ext cx="2234" cy="10165"/>
            </a:xfrm>
            <a:custGeom>
              <a:rect b="b" l="l" r="r" t="t"/>
              <a:pathLst>
                <a:path extrusionOk="0" h="223" w="49">
                  <a:moveTo>
                    <a:pt x="22" y="1"/>
                  </a:moveTo>
                  <a:cubicBezTo>
                    <a:pt x="9" y="1"/>
                    <a:pt x="0" y="53"/>
                    <a:pt x="0" y="114"/>
                  </a:cubicBezTo>
                  <a:cubicBezTo>
                    <a:pt x="5" y="176"/>
                    <a:pt x="13" y="223"/>
                    <a:pt x="27" y="223"/>
                  </a:cubicBezTo>
                  <a:cubicBezTo>
                    <a:pt x="39" y="223"/>
                    <a:pt x="49" y="176"/>
                    <a:pt x="49" y="114"/>
                  </a:cubicBezTo>
                  <a:cubicBezTo>
                    <a:pt x="49" y="49"/>
                    <a:pt x="35" y="1"/>
                    <a:pt x="22"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9" name="Google Shape;369;p1"/>
            <p:cNvSpPr/>
            <p:nvPr/>
          </p:nvSpPr>
          <p:spPr>
            <a:xfrm>
              <a:off x="-161417" y="3907112"/>
              <a:ext cx="2279" cy="10211"/>
            </a:xfrm>
            <a:custGeom>
              <a:rect b="b" l="l" r="r" t="t"/>
              <a:pathLst>
                <a:path extrusionOk="0" h="224" w="50">
                  <a:moveTo>
                    <a:pt x="24" y="0"/>
                  </a:moveTo>
                  <a:cubicBezTo>
                    <a:pt x="24" y="0"/>
                    <a:pt x="23" y="0"/>
                    <a:pt x="23" y="1"/>
                  </a:cubicBezTo>
                  <a:cubicBezTo>
                    <a:pt x="10" y="1"/>
                    <a:pt x="1" y="49"/>
                    <a:pt x="1" y="110"/>
                  </a:cubicBezTo>
                  <a:cubicBezTo>
                    <a:pt x="6" y="176"/>
                    <a:pt x="15" y="224"/>
                    <a:pt x="27" y="224"/>
                  </a:cubicBezTo>
                  <a:cubicBezTo>
                    <a:pt x="41" y="224"/>
                    <a:pt x="49" y="172"/>
                    <a:pt x="49" y="110"/>
                  </a:cubicBezTo>
                  <a:cubicBezTo>
                    <a:pt x="45" y="51"/>
                    <a:pt x="37" y="0"/>
                    <a:pt x="24"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0" name="Google Shape;370;p1"/>
            <p:cNvSpPr/>
            <p:nvPr/>
          </p:nvSpPr>
          <p:spPr>
            <a:xfrm>
              <a:off x="-160779" y="3927443"/>
              <a:ext cx="2234" cy="10211"/>
            </a:xfrm>
            <a:custGeom>
              <a:rect b="b" l="l" r="r" t="t"/>
              <a:pathLst>
                <a:path extrusionOk="0" h="224" w="49">
                  <a:moveTo>
                    <a:pt x="23" y="0"/>
                  </a:moveTo>
                  <a:cubicBezTo>
                    <a:pt x="9" y="0"/>
                    <a:pt x="1" y="53"/>
                    <a:pt x="1" y="114"/>
                  </a:cubicBezTo>
                  <a:cubicBezTo>
                    <a:pt x="5" y="173"/>
                    <a:pt x="13" y="224"/>
                    <a:pt x="25" y="224"/>
                  </a:cubicBezTo>
                  <a:cubicBezTo>
                    <a:pt x="26" y="224"/>
                    <a:pt x="26" y="224"/>
                    <a:pt x="27" y="224"/>
                  </a:cubicBezTo>
                  <a:cubicBezTo>
                    <a:pt x="39" y="224"/>
                    <a:pt x="49" y="175"/>
                    <a:pt x="49" y="114"/>
                  </a:cubicBezTo>
                  <a:cubicBezTo>
                    <a:pt x="45" y="49"/>
                    <a:pt x="35" y="0"/>
                    <a:pt x="23"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1" name="Google Shape;371;p1"/>
            <p:cNvSpPr/>
            <p:nvPr/>
          </p:nvSpPr>
          <p:spPr>
            <a:xfrm>
              <a:off x="-160187" y="3947956"/>
              <a:ext cx="2234" cy="10211"/>
            </a:xfrm>
            <a:custGeom>
              <a:rect b="b" l="l" r="r" t="t"/>
              <a:pathLst>
                <a:path extrusionOk="0" h="224" w="49">
                  <a:moveTo>
                    <a:pt x="22" y="0"/>
                  </a:moveTo>
                  <a:cubicBezTo>
                    <a:pt x="10" y="0"/>
                    <a:pt x="0" y="49"/>
                    <a:pt x="0" y="115"/>
                  </a:cubicBezTo>
                  <a:cubicBezTo>
                    <a:pt x="5" y="175"/>
                    <a:pt x="18" y="224"/>
                    <a:pt x="26" y="224"/>
                  </a:cubicBezTo>
                  <a:cubicBezTo>
                    <a:pt x="40" y="224"/>
                    <a:pt x="48" y="171"/>
                    <a:pt x="48" y="109"/>
                  </a:cubicBezTo>
                  <a:cubicBezTo>
                    <a:pt x="48" y="49"/>
                    <a:pt x="36" y="0"/>
                    <a:pt x="22"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2" name="Google Shape;372;p1"/>
            <p:cNvSpPr/>
            <p:nvPr/>
          </p:nvSpPr>
          <p:spPr>
            <a:xfrm>
              <a:off x="-159594" y="3968287"/>
              <a:ext cx="2462" cy="10393"/>
            </a:xfrm>
            <a:custGeom>
              <a:rect b="b" l="l" r="r" t="t"/>
              <a:pathLst>
                <a:path extrusionOk="0" h="228" w="54">
                  <a:moveTo>
                    <a:pt x="23" y="0"/>
                  </a:moveTo>
                  <a:cubicBezTo>
                    <a:pt x="9" y="0"/>
                    <a:pt x="1" y="52"/>
                    <a:pt x="5" y="114"/>
                  </a:cubicBezTo>
                  <a:cubicBezTo>
                    <a:pt x="5" y="175"/>
                    <a:pt x="19" y="228"/>
                    <a:pt x="31" y="228"/>
                  </a:cubicBezTo>
                  <a:cubicBezTo>
                    <a:pt x="45" y="223"/>
                    <a:pt x="53" y="175"/>
                    <a:pt x="49" y="114"/>
                  </a:cubicBezTo>
                  <a:cubicBezTo>
                    <a:pt x="49" y="52"/>
                    <a:pt x="35" y="0"/>
                    <a:pt x="23"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3" name="Google Shape;373;p1"/>
            <p:cNvSpPr/>
            <p:nvPr/>
          </p:nvSpPr>
          <p:spPr>
            <a:xfrm>
              <a:off x="-158773" y="3988755"/>
              <a:ext cx="2188" cy="10257"/>
            </a:xfrm>
            <a:custGeom>
              <a:rect b="b" l="l" r="r" t="t"/>
              <a:pathLst>
                <a:path extrusionOk="0" h="225" w="48">
                  <a:moveTo>
                    <a:pt x="17" y="1"/>
                  </a:moveTo>
                  <a:cubicBezTo>
                    <a:pt x="9" y="1"/>
                    <a:pt x="1" y="53"/>
                    <a:pt x="1" y="115"/>
                  </a:cubicBezTo>
                  <a:cubicBezTo>
                    <a:pt x="1" y="176"/>
                    <a:pt x="13" y="224"/>
                    <a:pt x="27" y="224"/>
                  </a:cubicBezTo>
                  <a:cubicBezTo>
                    <a:pt x="39" y="224"/>
                    <a:pt x="48" y="172"/>
                    <a:pt x="48" y="111"/>
                  </a:cubicBezTo>
                  <a:cubicBezTo>
                    <a:pt x="44" y="49"/>
                    <a:pt x="31" y="1"/>
                    <a:pt x="17"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4" name="Google Shape;374;p1"/>
            <p:cNvSpPr/>
            <p:nvPr/>
          </p:nvSpPr>
          <p:spPr>
            <a:xfrm>
              <a:off x="-158181" y="4009086"/>
              <a:ext cx="2416" cy="10439"/>
            </a:xfrm>
            <a:custGeom>
              <a:rect b="b" l="l" r="r" t="t"/>
              <a:pathLst>
                <a:path extrusionOk="0" h="229" w="53">
                  <a:moveTo>
                    <a:pt x="22" y="1"/>
                  </a:moveTo>
                  <a:cubicBezTo>
                    <a:pt x="9" y="6"/>
                    <a:pt x="0" y="53"/>
                    <a:pt x="4" y="115"/>
                  </a:cubicBezTo>
                  <a:cubicBezTo>
                    <a:pt x="4" y="176"/>
                    <a:pt x="18" y="228"/>
                    <a:pt x="31" y="228"/>
                  </a:cubicBezTo>
                  <a:cubicBezTo>
                    <a:pt x="44" y="228"/>
                    <a:pt x="53" y="176"/>
                    <a:pt x="48" y="115"/>
                  </a:cubicBezTo>
                  <a:cubicBezTo>
                    <a:pt x="48" y="53"/>
                    <a:pt x="35" y="1"/>
                    <a:pt x="22"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5" name="Google Shape;375;p1"/>
            <p:cNvSpPr/>
            <p:nvPr/>
          </p:nvSpPr>
          <p:spPr>
            <a:xfrm>
              <a:off x="-157360" y="4029645"/>
              <a:ext cx="2234" cy="10211"/>
            </a:xfrm>
            <a:custGeom>
              <a:rect b="b" l="l" r="r" t="t"/>
              <a:pathLst>
                <a:path extrusionOk="0" h="224" w="49">
                  <a:moveTo>
                    <a:pt x="22" y="1"/>
                  </a:moveTo>
                  <a:cubicBezTo>
                    <a:pt x="8" y="1"/>
                    <a:pt x="0" y="53"/>
                    <a:pt x="0" y="114"/>
                  </a:cubicBezTo>
                  <a:cubicBezTo>
                    <a:pt x="4" y="175"/>
                    <a:pt x="13" y="223"/>
                    <a:pt x="26" y="223"/>
                  </a:cubicBezTo>
                  <a:cubicBezTo>
                    <a:pt x="39" y="223"/>
                    <a:pt x="48" y="175"/>
                    <a:pt x="48" y="110"/>
                  </a:cubicBezTo>
                  <a:cubicBezTo>
                    <a:pt x="43" y="48"/>
                    <a:pt x="35" y="1"/>
                    <a:pt x="22"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6" name="Google Shape;376;p1"/>
            <p:cNvSpPr/>
            <p:nvPr/>
          </p:nvSpPr>
          <p:spPr>
            <a:xfrm>
              <a:off x="-156813" y="4050158"/>
              <a:ext cx="2462" cy="10211"/>
            </a:xfrm>
            <a:custGeom>
              <a:rect b="b" l="l" r="r" t="t"/>
              <a:pathLst>
                <a:path extrusionOk="0" h="224" w="54">
                  <a:moveTo>
                    <a:pt x="24" y="0"/>
                  </a:moveTo>
                  <a:cubicBezTo>
                    <a:pt x="24" y="0"/>
                    <a:pt x="23" y="1"/>
                    <a:pt x="23" y="1"/>
                  </a:cubicBezTo>
                  <a:cubicBezTo>
                    <a:pt x="10" y="1"/>
                    <a:pt x="1" y="49"/>
                    <a:pt x="5" y="110"/>
                  </a:cubicBezTo>
                  <a:cubicBezTo>
                    <a:pt x="5" y="175"/>
                    <a:pt x="18" y="223"/>
                    <a:pt x="31" y="223"/>
                  </a:cubicBezTo>
                  <a:cubicBezTo>
                    <a:pt x="45" y="223"/>
                    <a:pt x="53" y="171"/>
                    <a:pt x="53" y="110"/>
                  </a:cubicBezTo>
                  <a:cubicBezTo>
                    <a:pt x="49" y="51"/>
                    <a:pt x="37" y="0"/>
                    <a:pt x="24"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7" name="Google Shape;377;p1"/>
            <p:cNvSpPr/>
            <p:nvPr/>
          </p:nvSpPr>
          <p:spPr>
            <a:xfrm>
              <a:off x="-155993" y="4070489"/>
              <a:ext cx="2416" cy="10165"/>
            </a:xfrm>
            <a:custGeom>
              <a:rect b="b" l="l" r="r" t="t"/>
              <a:pathLst>
                <a:path extrusionOk="0" h="223" w="53">
                  <a:moveTo>
                    <a:pt x="22" y="0"/>
                  </a:moveTo>
                  <a:cubicBezTo>
                    <a:pt x="9" y="0"/>
                    <a:pt x="0" y="53"/>
                    <a:pt x="5" y="114"/>
                  </a:cubicBezTo>
                  <a:cubicBezTo>
                    <a:pt x="5" y="175"/>
                    <a:pt x="18" y="223"/>
                    <a:pt x="31" y="223"/>
                  </a:cubicBezTo>
                  <a:cubicBezTo>
                    <a:pt x="44" y="223"/>
                    <a:pt x="53" y="175"/>
                    <a:pt x="49" y="114"/>
                  </a:cubicBezTo>
                  <a:cubicBezTo>
                    <a:pt x="49" y="49"/>
                    <a:pt x="35" y="0"/>
                    <a:pt x="22"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8" name="Google Shape;378;p1"/>
            <p:cNvSpPr/>
            <p:nvPr/>
          </p:nvSpPr>
          <p:spPr>
            <a:xfrm>
              <a:off x="-155172" y="4091002"/>
              <a:ext cx="2416" cy="10165"/>
            </a:xfrm>
            <a:custGeom>
              <a:rect b="b" l="l" r="r" t="t"/>
              <a:pathLst>
                <a:path extrusionOk="0" h="223" w="53">
                  <a:moveTo>
                    <a:pt x="21" y="0"/>
                  </a:moveTo>
                  <a:cubicBezTo>
                    <a:pt x="9" y="0"/>
                    <a:pt x="0" y="49"/>
                    <a:pt x="0" y="109"/>
                  </a:cubicBezTo>
                  <a:cubicBezTo>
                    <a:pt x="4" y="176"/>
                    <a:pt x="17" y="223"/>
                    <a:pt x="31" y="223"/>
                  </a:cubicBezTo>
                  <a:cubicBezTo>
                    <a:pt x="43" y="223"/>
                    <a:pt x="53" y="170"/>
                    <a:pt x="47" y="109"/>
                  </a:cubicBezTo>
                  <a:cubicBezTo>
                    <a:pt x="47" y="49"/>
                    <a:pt x="35" y="0"/>
                    <a:pt x="21"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9" name="Google Shape;379;p1"/>
            <p:cNvSpPr/>
            <p:nvPr/>
          </p:nvSpPr>
          <p:spPr>
            <a:xfrm>
              <a:off x="-154397" y="4111333"/>
              <a:ext cx="2416" cy="10165"/>
            </a:xfrm>
            <a:custGeom>
              <a:rect b="b" l="l" r="r" t="t"/>
              <a:pathLst>
                <a:path extrusionOk="0" h="223" w="53">
                  <a:moveTo>
                    <a:pt x="22" y="0"/>
                  </a:moveTo>
                  <a:cubicBezTo>
                    <a:pt x="9" y="0"/>
                    <a:pt x="0" y="53"/>
                    <a:pt x="0" y="113"/>
                  </a:cubicBezTo>
                  <a:cubicBezTo>
                    <a:pt x="4" y="172"/>
                    <a:pt x="17" y="223"/>
                    <a:pt x="29" y="223"/>
                  </a:cubicBezTo>
                  <a:cubicBezTo>
                    <a:pt x="29" y="223"/>
                    <a:pt x="30" y="223"/>
                    <a:pt x="30" y="222"/>
                  </a:cubicBezTo>
                  <a:cubicBezTo>
                    <a:pt x="44" y="222"/>
                    <a:pt x="52" y="175"/>
                    <a:pt x="48" y="113"/>
                  </a:cubicBezTo>
                  <a:cubicBezTo>
                    <a:pt x="48" y="48"/>
                    <a:pt x="36" y="0"/>
                    <a:pt x="22"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0" name="Google Shape;380;p1"/>
            <p:cNvSpPr/>
            <p:nvPr/>
          </p:nvSpPr>
          <p:spPr>
            <a:xfrm>
              <a:off x="-153622" y="4131846"/>
              <a:ext cx="2462" cy="10211"/>
            </a:xfrm>
            <a:custGeom>
              <a:rect b="b" l="l" r="r" t="t"/>
              <a:pathLst>
                <a:path extrusionOk="0" h="224" w="54">
                  <a:moveTo>
                    <a:pt x="23" y="0"/>
                  </a:moveTo>
                  <a:cubicBezTo>
                    <a:pt x="9" y="0"/>
                    <a:pt x="1" y="48"/>
                    <a:pt x="1" y="113"/>
                  </a:cubicBezTo>
                  <a:cubicBezTo>
                    <a:pt x="5" y="175"/>
                    <a:pt x="19" y="223"/>
                    <a:pt x="31" y="223"/>
                  </a:cubicBezTo>
                  <a:cubicBezTo>
                    <a:pt x="45" y="223"/>
                    <a:pt x="53" y="171"/>
                    <a:pt x="49" y="109"/>
                  </a:cubicBezTo>
                  <a:cubicBezTo>
                    <a:pt x="45" y="48"/>
                    <a:pt x="35" y="0"/>
                    <a:pt x="23"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1" name="Google Shape;381;p1"/>
            <p:cNvSpPr/>
            <p:nvPr/>
          </p:nvSpPr>
          <p:spPr>
            <a:xfrm>
              <a:off x="-152802" y="4152131"/>
              <a:ext cx="2462" cy="10439"/>
            </a:xfrm>
            <a:custGeom>
              <a:rect b="b" l="l" r="r" t="t"/>
              <a:pathLst>
                <a:path extrusionOk="0" h="229" w="54">
                  <a:moveTo>
                    <a:pt x="22" y="1"/>
                  </a:moveTo>
                  <a:cubicBezTo>
                    <a:pt x="9" y="1"/>
                    <a:pt x="1" y="53"/>
                    <a:pt x="1" y="114"/>
                  </a:cubicBezTo>
                  <a:cubicBezTo>
                    <a:pt x="5" y="176"/>
                    <a:pt x="17" y="228"/>
                    <a:pt x="31" y="228"/>
                  </a:cubicBezTo>
                  <a:cubicBezTo>
                    <a:pt x="44" y="224"/>
                    <a:pt x="53" y="176"/>
                    <a:pt x="48" y="114"/>
                  </a:cubicBezTo>
                  <a:cubicBezTo>
                    <a:pt x="48" y="53"/>
                    <a:pt x="35" y="1"/>
                    <a:pt x="22"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2" name="Google Shape;382;p1"/>
            <p:cNvSpPr/>
            <p:nvPr/>
          </p:nvSpPr>
          <p:spPr>
            <a:xfrm>
              <a:off x="-152027" y="4172645"/>
              <a:ext cx="2416" cy="10257"/>
            </a:xfrm>
            <a:custGeom>
              <a:rect b="b" l="l" r="r" t="t"/>
              <a:pathLst>
                <a:path extrusionOk="0" h="225" w="53">
                  <a:moveTo>
                    <a:pt x="23" y="1"/>
                  </a:moveTo>
                  <a:cubicBezTo>
                    <a:pt x="10" y="1"/>
                    <a:pt x="0" y="49"/>
                    <a:pt x="0" y="115"/>
                  </a:cubicBezTo>
                  <a:cubicBezTo>
                    <a:pt x="5" y="176"/>
                    <a:pt x="18" y="224"/>
                    <a:pt x="31" y="224"/>
                  </a:cubicBezTo>
                  <a:cubicBezTo>
                    <a:pt x="45" y="224"/>
                    <a:pt x="53" y="172"/>
                    <a:pt x="49" y="110"/>
                  </a:cubicBezTo>
                  <a:cubicBezTo>
                    <a:pt x="49" y="49"/>
                    <a:pt x="36" y="1"/>
                    <a:pt x="23"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3" name="Google Shape;383;p1"/>
            <p:cNvSpPr/>
            <p:nvPr/>
          </p:nvSpPr>
          <p:spPr>
            <a:xfrm>
              <a:off x="-151206" y="4192976"/>
              <a:ext cx="2416" cy="10439"/>
            </a:xfrm>
            <a:custGeom>
              <a:rect b="b" l="l" r="r" t="t"/>
              <a:pathLst>
                <a:path extrusionOk="0" h="229" w="53">
                  <a:moveTo>
                    <a:pt x="22" y="1"/>
                  </a:moveTo>
                  <a:cubicBezTo>
                    <a:pt x="9" y="1"/>
                    <a:pt x="0" y="53"/>
                    <a:pt x="0" y="115"/>
                  </a:cubicBezTo>
                  <a:cubicBezTo>
                    <a:pt x="5" y="176"/>
                    <a:pt x="18" y="228"/>
                    <a:pt x="31" y="228"/>
                  </a:cubicBezTo>
                  <a:cubicBezTo>
                    <a:pt x="44" y="224"/>
                    <a:pt x="53" y="176"/>
                    <a:pt x="49" y="115"/>
                  </a:cubicBezTo>
                  <a:cubicBezTo>
                    <a:pt x="49" y="53"/>
                    <a:pt x="35" y="1"/>
                    <a:pt x="22"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4" name="Google Shape;384;p1"/>
            <p:cNvSpPr/>
            <p:nvPr/>
          </p:nvSpPr>
          <p:spPr>
            <a:xfrm>
              <a:off x="-150386" y="4213489"/>
              <a:ext cx="2416" cy="10211"/>
            </a:xfrm>
            <a:custGeom>
              <a:rect b="b" l="l" r="r" t="t"/>
              <a:pathLst>
                <a:path extrusionOk="0" h="224" w="53">
                  <a:moveTo>
                    <a:pt x="21" y="0"/>
                  </a:moveTo>
                  <a:cubicBezTo>
                    <a:pt x="9" y="0"/>
                    <a:pt x="0" y="53"/>
                    <a:pt x="4" y="115"/>
                  </a:cubicBezTo>
                  <a:cubicBezTo>
                    <a:pt x="4" y="176"/>
                    <a:pt x="17" y="224"/>
                    <a:pt x="31" y="224"/>
                  </a:cubicBezTo>
                  <a:cubicBezTo>
                    <a:pt x="43" y="224"/>
                    <a:pt x="53" y="171"/>
                    <a:pt x="47" y="111"/>
                  </a:cubicBezTo>
                  <a:cubicBezTo>
                    <a:pt x="47" y="49"/>
                    <a:pt x="35" y="0"/>
                    <a:pt x="21"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5" name="Google Shape;385;p1"/>
            <p:cNvSpPr/>
            <p:nvPr/>
          </p:nvSpPr>
          <p:spPr>
            <a:xfrm>
              <a:off x="-149656" y="4233820"/>
              <a:ext cx="2462" cy="10393"/>
            </a:xfrm>
            <a:custGeom>
              <a:rect b="b" l="l" r="r" t="t"/>
              <a:pathLst>
                <a:path extrusionOk="0" h="228" w="54">
                  <a:moveTo>
                    <a:pt x="23" y="0"/>
                  </a:moveTo>
                  <a:cubicBezTo>
                    <a:pt x="10" y="5"/>
                    <a:pt x="1" y="53"/>
                    <a:pt x="5" y="115"/>
                  </a:cubicBezTo>
                  <a:cubicBezTo>
                    <a:pt x="5" y="175"/>
                    <a:pt x="19" y="228"/>
                    <a:pt x="31" y="228"/>
                  </a:cubicBezTo>
                  <a:cubicBezTo>
                    <a:pt x="45" y="228"/>
                    <a:pt x="53" y="175"/>
                    <a:pt x="49" y="115"/>
                  </a:cubicBezTo>
                  <a:cubicBezTo>
                    <a:pt x="49" y="53"/>
                    <a:pt x="37" y="0"/>
                    <a:pt x="23"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6" name="Google Shape;386;p1"/>
            <p:cNvSpPr/>
            <p:nvPr/>
          </p:nvSpPr>
          <p:spPr>
            <a:xfrm>
              <a:off x="-148836" y="4254378"/>
              <a:ext cx="2462" cy="10165"/>
            </a:xfrm>
            <a:custGeom>
              <a:rect b="b" l="l" r="r" t="t"/>
              <a:pathLst>
                <a:path extrusionOk="0" h="223" w="54">
                  <a:moveTo>
                    <a:pt x="23" y="0"/>
                  </a:moveTo>
                  <a:cubicBezTo>
                    <a:pt x="9" y="0"/>
                    <a:pt x="1" y="53"/>
                    <a:pt x="5" y="114"/>
                  </a:cubicBezTo>
                  <a:cubicBezTo>
                    <a:pt x="5" y="174"/>
                    <a:pt x="19" y="223"/>
                    <a:pt x="31" y="223"/>
                  </a:cubicBezTo>
                  <a:cubicBezTo>
                    <a:pt x="45" y="223"/>
                    <a:pt x="53" y="174"/>
                    <a:pt x="49" y="109"/>
                  </a:cubicBezTo>
                  <a:cubicBezTo>
                    <a:pt x="49" y="47"/>
                    <a:pt x="35" y="0"/>
                    <a:pt x="23"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7" name="Google Shape;387;p1"/>
            <p:cNvSpPr/>
            <p:nvPr/>
          </p:nvSpPr>
          <p:spPr>
            <a:xfrm>
              <a:off x="-148015" y="4274846"/>
              <a:ext cx="2462" cy="10211"/>
            </a:xfrm>
            <a:custGeom>
              <a:rect b="b" l="l" r="r" t="t"/>
              <a:pathLst>
                <a:path extrusionOk="0" h="224" w="54">
                  <a:moveTo>
                    <a:pt x="23" y="1"/>
                  </a:moveTo>
                  <a:cubicBezTo>
                    <a:pt x="23" y="1"/>
                    <a:pt x="22" y="1"/>
                    <a:pt x="22" y="1"/>
                  </a:cubicBezTo>
                  <a:cubicBezTo>
                    <a:pt x="9" y="1"/>
                    <a:pt x="1" y="49"/>
                    <a:pt x="5" y="110"/>
                  </a:cubicBezTo>
                  <a:cubicBezTo>
                    <a:pt x="5" y="175"/>
                    <a:pt x="17" y="224"/>
                    <a:pt x="31" y="224"/>
                  </a:cubicBezTo>
                  <a:cubicBezTo>
                    <a:pt x="44" y="224"/>
                    <a:pt x="53" y="171"/>
                    <a:pt x="48" y="110"/>
                  </a:cubicBezTo>
                  <a:cubicBezTo>
                    <a:pt x="48" y="52"/>
                    <a:pt x="36" y="1"/>
                    <a:pt x="23"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8" name="Google Shape;388;p1"/>
            <p:cNvSpPr/>
            <p:nvPr/>
          </p:nvSpPr>
          <p:spPr>
            <a:xfrm>
              <a:off x="-147240" y="4295177"/>
              <a:ext cx="2416" cy="10211"/>
            </a:xfrm>
            <a:custGeom>
              <a:rect b="b" l="l" r="r" t="t"/>
              <a:pathLst>
                <a:path extrusionOk="0" h="224" w="53">
                  <a:moveTo>
                    <a:pt x="22" y="1"/>
                  </a:moveTo>
                  <a:cubicBezTo>
                    <a:pt x="10" y="1"/>
                    <a:pt x="0" y="53"/>
                    <a:pt x="5" y="114"/>
                  </a:cubicBezTo>
                  <a:cubicBezTo>
                    <a:pt x="5" y="175"/>
                    <a:pt x="18" y="223"/>
                    <a:pt x="31" y="223"/>
                  </a:cubicBezTo>
                  <a:cubicBezTo>
                    <a:pt x="44" y="223"/>
                    <a:pt x="53" y="175"/>
                    <a:pt x="49" y="110"/>
                  </a:cubicBezTo>
                  <a:cubicBezTo>
                    <a:pt x="49" y="49"/>
                    <a:pt x="36" y="1"/>
                    <a:pt x="22"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9" name="Google Shape;389;p1"/>
            <p:cNvSpPr/>
            <p:nvPr/>
          </p:nvSpPr>
          <p:spPr>
            <a:xfrm>
              <a:off x="-146420" y="4315690"/>
              <a:ext cx="2416" cy="10211"/>
            </a:xfrm>
            <a:custGeom>
              <a:rect b="b" l="l" r="r" t="t"/>
              <a:pathLst>
                <a:path extrusionOk="0" h="224" w="53">
                  <a:moveTo>
                    <a:pt x="24" y="1"/>
                  </a:moveTo>
                  <a:cubicBezTo>
                    <a:pt x="23" y="1"/>
                    <a:pt x="23" y="1"/>
                    <a:pt x="22" y="1"/>
                  </a:cubicBezTo>
                  <a:cubicBezTo>
                    <a:pt x="9" y="1"/>
                    <a:pt x="0" y="49"/>
                    <a:pt x="4" y="110"/>
                  </a:cubicBezTo>
                  <a:cubicBezTo>
                    <a:pt x="4" y="176"/>
                    <a:pt x="18" y="223"/>
                    <a:pt x="31" y="223"/>
                  </a:cubicBezTo>
                  <a:cubicBezTo>
                    <a:pt x="44" y="223"/>
                    <a:pt x="53" y="171"/>
                    <a:pt x="48" y="110"/>
                  </a:cubicBezTo>
                  <a:cubicBezTo>
                    <a:pt x="48" y="51"/>
                    <a:pt x="36" y="1"/>
                    <a:pt x="24"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0" name="Google Shape;390;p1"/>
            <p:cNvSpPr/>
            <p:nvPr/>
          </p:nvSpPr>
          <p:spPr>
            <a:xfrm>
              <a:off x="-145599" y="4336021"/>
              <a:ext cx="2416" cy="10211"/>
            </a:xfrm>
            <a:custGeom>
              <a:rect b="b" l="l" r="r" t="t"/>
              <a:pathLst>
                <a:path extrusionOk="0" h="224" w="53">
                  <a:moveTo>
                    <a:pt x="21" y="1"/>
                  </a:moveTo>
                  <a:cubicBezTo>
                    <a:pt x="8" y="1"/>
                    <a:pt x="0" y="53"/>
                    <a:pt x="4" y="114"/>
                  </a:cubicBezTo>
                  <a:cubicBezTo>
                    <a:pt x="4" y="173"/>
                    <a:pt x="16" y="223"/>
                    <a:pt x="29" y="223"/>
                  </a:cubicBezTo>
                  <a:cubicBezTo>
                    <a:pt x="29" y="223"/>
                    <a:pt x="30" y="223"/>
                    <a:pt x="30" y="223"/>
                  </a:cubicBezTo>
                  <a:cubicBezTo>
                    <a:pt x="43" y="223"/>
                    <a:pt x="52" y="176"/>
                    <a:pt x="47" y="114"/>
                  </a:cubicBezTo>
                  <a:cubicBezTo>
                    <a:pt x="47" y="49"/>
                    <a:pt x="35" y="1"/>
                    <a:pt x="21"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1" name="Google Shape;391;p1"/>
            <p:cNvSpPr/>
            <p:nvPr/>
          </p:nvSpPr>
          <p:spPr>
            <a:xfrm>
              <a:off x="-144870" y="4356534"/>
              <a:ext cx="2462" cy="10257"/>
            </a:xfrm>
            <a:custGeom>
              <a:rect b="b" l="l" r="r" t="t"/>
              <a:pathLst>
                <a:path extrusionOk="0" h="225" w="54">
                  <a:moveTo>
                    <a:pt x="23" y="1"/>
                  </a:moveTo>
                  <a:cubicBezTo>
                    <a:pt x="10" y="1"/>
                    <a:pt x="1" y="49"/>
                    <a:pt x="5" y="114"/>
                  </a:cubicBezTo>
                  <a:cubicBezTo>
                    <a:pt x="5" y="176"/>
                    <a:pt x="19" y="224"/>
                    <a:pt x="31" y="224"/>
                  </a:cubicBezTo>
                  <a:cubicBezTo>
                    <a:pt x="45" y="224"/>
                    <a:pt x="53" y="172"/>
                    <a:pt x="49" y="110"/>
                  </a:cubicBezTo>
                  <a:cubicBezTo>
                    <a:pt x="49" y="49"/>
                    <a:pt x="36" y="1"/>
                    <a:pt x="23"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2" name="Google Shape;392;p1"/>
            <p:cNvSpPr/>
            <p:nvPr/>
          </p:nvSpPr>
          <p:spPr>
            <a:xfrm>
              <a:off x="-144049" y="4376865"/>
              <a:ext cx="2462" cy="10393"/>
            </a:xfrm>
            <a:custGeom>
              <a:rect b="b" l="l" r="r" t="t"/>
              <a:pathLst>
                <a:path extrusionOk="0" h="228" w="54">
                  <a:moveTo>
                    <a:pt x="23" y="0"/>
                  </a:moveTo>
                  <a:cubicBezTo>
                    <a:pt x="9" y="0"/>
                    <a:pt x="1" y="53"/>
                    <a:pt x="1" y="114"/>
                  </a:cubicBezTo>
                  <a:cubicBezTo>
                    <a:pt x="5" y="176"/>
                    <a:pt x="18" y="228"/>
                    <a:pt x="31" y="228"/>
                  </a:cubicBezTo>
                  <a:cubicBezTo>
                    <a:pt x="45" y="224"/>
                    <a:pt x="53" y="176"/>
                    <a:pt x="49" y="114"/>
                  </a:cubicBezTo>
                  <a:cubicBezTo>
                    <a:pt x="45" y="53"/>
                    <a:pt x="35" y="0"/>
                    <a:pt x="23"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3" name="Google Shape;393;p1"/>
            <p:cNvSpPr/>
            <p:nvPr/>
          </p:nvSpPr>
          <p:spPr>
            <a:xfrm>
              <a:off x="-143229" y="4397378"/>
              <a:ext cx="2188" cy="10211"/>
            </a:xfrm>
            <a:custGeom>
              <a:rect b="b" l="l" r="r" t="t"/>
              <a:pathLst>
                <a:path extrusionOk="0" h="224" w="48">
                  <a:moveTo>
                    <a:pt x="17" y="0"/>
                  </a:moveTo>
                  <a:cubicBezTo>
                    <a:pt x="9" y="0"/>
                    <a:pt x="0" y="49"/>
                    <a:pt x="0" y="115"/>
                  </a:cubicBezTo>
                  <a:cubicBezTo>
                    <a:pt x="5" y="175"/>
                    <a:pt x="13" y="224"/>
                    <a:pt x="27" y="224"/>
                  </a:cubicBezTo>
                  <a:cubicBezTo>
                    <a:pt x="39" y="224"/>
                    <a:pt x="48" y="171"/>
                    <a:pt x="48" y="109"/>
                  </a:cubicBezTo>
                  <a:cubicBezTo>
                    <a:pt x="43" y="49"/>
                    <a:pt x="31" y="0"/>
                    <a:pt x="17"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4" name="Google Shape;394;p1"/>
            <p:cNvSpPr/>
            <p:nvPr/>
          </p:nvSpPr>
          <p:spPr>
            <a:xfrm>
              <a:off x="-142636" y="4417892"/>
              <a:ext cx="2416" cy="10211"/>
            </a:xfrm>
            <a:custGeom>
              <a:rect b="b" l="l" r="r" t="t"/>
              <a:pathLst>
                <a:path extrusionOk="0" h="224" w="53">
                  <a:moveTo>
                    <a:pt x="24" y="0"/>
                  </a:moveTo>
                  <a:cubicBezTo>
                    <a:pt x="23" y="0"/>
                    <a:pt x="23" y="0"/>
                    <a:pt x="22" y="0"/>
                  </a:cubicBezTo>
                  <a:cubicBezTo>
                    <a:pt x="8" y="0"/>
                    <a:pt x="0" y="49"/>
                    <a:pt x="4" y="110"/>
                  </a:cubicBezTo>
                  <a:cubicBezTo>
                    <a:pt x="4" y="175"/>
                    <a:pt x="18" y="224"/>
                    <a:pt x="30" y="224"/>
                  </a:cubicBezTo>
                  <a:cubicBezTo>
                    <a:pt x="44" y="224"/>
                    <a:pt x="53" y="171"/>
                    <a:pt x="48" y="110"/>
                  </a:cubicBezTo>
                  <a:cubicBezTo>
                    <a:pt x="48" y="51"/>
                    <a:pt x="36" y="0"/>
                    <a:pt x="24"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5" name="Google Shape;395;p1"/>
            <p:cNvSpPr/>
            <p:nvPr/>
          </p:nvSpPr>
          <p:spPr>
            <a:xfrm>
              <a:off x="-141861" y="4438223"/>
              <a:ext cx="2279" cy="10393"/>
            </a:xfrm>
            <a:custGeom>
              <a:rect b="b" l="l" r="r" t="t"/>
              <a:pathLst>
                <a:path extrusionOk="0" h="228" w="50">
                  <a:moveTo>
                    <a:pt x="23" y="0"/>
                  </a:moveTo>
                  <a:cubicBezTo>
                    <a:pt x="9" y="5"/>
                    <a:pt x="1" y="52"/>
                    <a:pt x="1" y="114"/>
                  </a:cubicBezTo>
                  <a:cubicBezTo>
                    <a:pt x="5" y="179"/>
                    <a:pt x="13" y="228"/>
                    <a:pt x="27" y="228"/>
                  </a:cubicBezTo>
                  <a:cubicBezTo>
                    <a:pt x="40" y="228"/>
                    <a:pt x="49" y="175"/>
                    <a:pt x="49" y="114"/>
                  </a:cubicBezTo>
                  <a:cubicBezTo>
                    <a:pt x="44" y="52"/>
                    <a:pt x="36" y="0"/>
                    <a:pt x="23"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6" name="Google Shape;396;p1"/>
            <p:cNvSpPr/>
            <p:nvPr/>
          </p:nvSpPr>
          <p:spPr>
            <a:xfrm>
              <a:off x="-141269" y="4458781"/>
              <a:ext cx="2234" cy="4558"/>
            </a:xfrm>
            <a:custGeom>
              <a:rect b="b" l="l" r="r" t="t"/>
              <a:pathLst>
                <a:path extrusionOk="0" h="100" w="49">
                  <a:moveTo>
                    <a:pt x="23" y="0"/>
                  </a:moveTo>
                  <a:cubicBezTo>
                    <a:pt x="10" y="0"/>
                    <a:pt x="0" y="21"/>
                    <a:pt x="0" y="52"/>
                  </a:cubicBezTo>
                  <a:cubicBezTo>
                    <a:pt x="0" y="79"/>
                    <a:pt x="14" y="100"/>
                    <a:pt x="27" y="100"/>
                  </a:cubicBezTo>
                  <a:cubicBezTo>
                    <a:pt x="40" y="100"/>
                    <a:pt x="49" y="79"/>
                    <a:pt x="49" y="47"/>
                  </a:cubicBezTo>
                  <a:cubicBezTo>
                    <a:pt x="49" y="21"/>
                    <a:pt x="36" y="0"/>
                    <a:pt x="23"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7" name="Google Shape;397;p1"/>
            <p:cNvSpPr/>
            <p:nvPr/>
          </p:nvSpPr>
          <p:spPr>
            <a:xfrm>
              <a:off x="-115741" y="2713425"/>
              <a:ext cx="34098" cy="228107"/>
            </a:xfrm>
            <a:custGeom>
              <a:rect b="b" l="l" r="r" t="t"/>
              <a:pathLst>
                <a:path extrusionOk="0" h="5004" w="748">
                  <a:moveTo>
                    <a:pt x="5" y="0"/>
                  </a:moveTo>
                  <a:cubicBezTo>
                    <a:pt x="1" y="0"/>
                    <a:pt x="1" y="18"/>
                    <a:pt x="1" y="53"/>
                  </a:cubicBezTo>
                  <a:cubicBezTo>
                    <a:pt x="5" y="101"/>
                    <a:pt x="5" y="153"/>
                    <a:pt x="5" y="206"/>
                  </a:cubicBezTo>
                  <a:cubicBezTo>
                    <a:pt x="13" y="367"/>
                    <a:pt x="22" y="560"/>
                    <a:pt x="31" y="779"/>
                  </a:cubicBezTo>
                  <a:cubicBezTo>
                    <a:pt x="57" y="1290"/>
                    <a:pt x="88" y="1936"/>
                    <a:pt x="122" y="2654"/>
                  </a:cubicBezTo>
                  <a:cubicBezTo>
                    <a:pt x="166" y="3383"/>
                    <a:pt x="197" y="4044"/>
                    <a:pt x="237" y="4528"/>
                  </a:cubicBezTo>
                  <a:cubicBezTo>
                    <a:pt x="253" y="4647"/>
                    <a:pt x="284" y="4756"/>
                    <a:pt x="341" y="4839"/>
                  </a:cubicBezTo>
                  <a:cubicBezTo>
                    <a:pt x="398" y="4917"/>
                    <a:pt x="477" y="4965"/>
                    <a:pt x="538" y="4987"/>
                  </a:cubicBezTo>
                  <a:cubicBezTo>
                    <a:pt x="575" y="4999"/>
                    <a:pt x="608" y="5004"/>
                    <a:pt x="636" y="5004"/>
                  </a:cubicBezTo>
                  <a:cubicBezTo>
                    <a:pt x="705" y="5004"/>
                    <a:pt x="743" y="4978"/>
                    <a:pt x="747" y="4978"/>
                  </a:cubicBezTo>
                  <a:cubicBezTo>
                    <a:pt x="747" y="4978"/>
                    <a:pt x="747" y="4978"/>
                    <a:pt x="747" y="4978"/>
                  </a:cubicBezTo>
                  <a:lnTo>
                    <a:pt x="747" y="4978"/>
                  </a:lnTo>
                  <a:cubicBezTo>
                    <a:pt x="747" y="4977"/>
                    <a:pt x="747" y="4977"/>
                    <a:pt x="746" y="4977"/>
                  </a:cubicBezTo>
                  <a:cubicBezTo>
                    <a:pt x="739" y="4977"/>
                    <a:pt x="708" y="4991"/>
                    <a:pt x="657" y="4991"/>
                  </a:cubicBezTo>
                  <a:cubicBezTo>
                    <a:pt x="627" y="4991"/>
                    <a:pt x="590" y="4986"/>
                    <a:pt x="546" y="4970"/>
                  </a:cubicBezTo>
                  <a:cubicBezTo>
                    <a:pt x="485" y="4948"/>
                    <a:pt x="415" y="4899"/>
                    <a:pt x="362" y="4821"/>
                  </a:cubicBezTo>
                  <a:cubicBezTo>
                    <a:pt x="315" y="4746"/>
                    <a:pt x="284" y="4641"/>
                    <a:pt x="271" y="4524"/>
                  </a:cubicBezTo>
                  <a:cubicBezTo>
                    <a:pt x="245" y="4012"/>
                    <a:pt x="210" y="3366"/>
                    <a:pt x="170" y="2649"/>
                  </a:cubicBezTo>
                  <a:cubicBezTo>
                    <a:pt x="132" y="1932"/>
                    <a:pt x="92" y="1285"/>
                    <a:pt x="61" y="774"/>
                  </a:cubicBezTo>
                  <a:cubicBezTo>
                    <a:pt x="48" y="556"/>
                    <a:pt x="35" y="367"/>
                    <a:pt x="22" y="206"/>
                  </a:cubicBezTo>
                  <a:cubicBezTo>
                    <a:pt x="17" y="153"/>
                    <a:pt x="13" y="101"/>
                    <a:pt x="13" y="53"/>
                  </a:cubicBezTo>
                  <a:cubicBezTo>
                    <a:pt x="9" y="18"/>
                    <a:pt x="5" y="0"/>
                    <a:pt x="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8" name="Google Shape;398;p1"/>
            <p:cNvSpPr/>
            <p:nvPr/>
          </p:nvSpPr>
          <p:spPr>
            <a:xfrm>
              <a:off x="-478734" y="2928814"/>
              <a:ext cx="58622" cy="168619"/>
            </a:xfrm>
            <a:custGeom>
              <a:rect b="b" l="l" r="r" t="t"/>
              <a:pathLst>
                <a:path extrusionOk="0" h="3699" w="1286">
                  <a:moveTo>
                    <a:pt x="717" y="0"/>
                  </a:moveTo>
                  <a:cubicBezTo>
                    <a:pt x="521" y="39"/>
                    <a:pt x="346" y="74"/>
                    <a:pt x="193" y="100"/>
                  </a:cubicBezTo>
                  <a:cubicBezTo>
                    <a:pt x="140" y="114"/>
                    <a:pt x="97" y="122"/>
                    <a:pt x="49" y="131"/>
                  </a:cubicBezTo>
                  <a:cubicBezTo>
                    <a:pt x="19" y="140"/>
                    <a:pt x="1" y="144"/>
                    <a:pt x="1" y="148"/>
                  </a:cubicBezTo>
                  <a:cubicBezTo>
                    <a:pt x="1" y="148"/>
                    <a:pt x="19" y="148"/>
                    <a:pt x="53" y="144"/>
                  </a:cubicBezTo>
                  <a:cubicBezTo>
                    <a:pt x="97" y="136"/>
                    <a:pt x="145" y="126"/>
                    <a:pt x="197" y="122"/>
                  </a:cubicBezTo>
                  <a:cubicBezTo>
                    <a:pt x="346" y="96"/>
                    <a:pt x="516" y="67"/>
                    <a:pt x="711" y="37"/>
                  </a:cubicBezTo>
                  <a:lnTo>
                    <a:pt x="711" y="37"/>
                  </a:lnTo>
                  <a:cubicBezTo>
                    <a:pt x="867" y="435"/>
                    <a:pt x="1037" y="987"/>
                    <a:pt x="1137" y="1617"/>
                  </a:cubicBezTo>
                  <a:cubicBezTo>
                    <a:pt x="1189" y="1941"/>
                    <a:pt x="1220" y="2255"/>
                    <a:pt x="1229" y="2538"/>
                  </a:cubicBezTo>
                  <a:cubicBezTo>
                    <a:pt x="1246" y="2823"/>
                    <a:pt x="1233" y="3081"/>
                    <a:pt x="1150" y="3278"/>
                  </a:cubicBezTo>
                  <a:cubicBezTo>
                    <a:pt x="1067" y="3474"/>
                    <a:pt x="927" y="3593"/>
                    <a:pt x="818" y="3645"/>
                  </a:cubicBezTo>
                  <a:cubicBezTo>
                    <a:pt x="713" y="3692"/>
                    <a:pt x="643" y="3692"/>
                    <a:pt x="643" y="3697"/>
                  </a:cubicBezTo>
                  <a:cubicBezTo>
                    <a:pt x="643" y="3697"/>
                    <a:pt x="648" y="3698"/>
                    <a:pt x="658" y="3698"/>
                  </a:cubicBezTo>
                  <a:cubicBezTo>
                    <a:pt x="685" y="3698"/>
                    <a:pt x="744" y="3694"/>
                    <a:pt x="826" y="3662"/>
                  </a:cubicBezTo>
                  <a:cubicBezTo>
                    <a:pt x="941" y="3614"/>
                    <a:pt x="1088" y="3496"/>
                    <a:pt x="1181" y="3290"/>
                  </a:cubicBezTo>
                  <a:cubicBezTo>
                    <a:pt x="1272" y="3089"/>
                    <a:pt x="1286" y="2823"/>
                    <a:pt x="1272" y="2534"/>
                  </a:cubicBezTo>
                  <a:cubicBezTo>
                    <a:pt x="1264" y="2250"/>
                    <a:pt x="1237" y="1935"/>
                    <a:pt x="1185" y="1608"/>
                  </a:cubicBezTo>
                  <a:cubicBezTo>
                    <a:pt x="1080" y="970"/>
                    <a:pt x="901" y="406"/>
                    <a:pt x="739" y="13"/>
                  </a:cubicBezTo>
                  <a:lnTo>
                    <a:pt x="731"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9" name="Google Shape;399;p1"/>
            <p:cNvSpPr/>
            <p:nvPr/>
          </p:nvSpPr>
          <p:spPr>
            <a:xfrm>
              <a:off x="-477731" y="2960404"/>
              <a:ext cx="39887" cy="9208"/>
            </a:xfrm>
            <a:custGeom>
              <a:rect b="b" l="l" r="r" t="t"/>
              <a:pathLst>
                <a:path extrusionOk="0" h="202" w="875">
                  <a:moveTo>
                    <a:pt x="863" y="0"/>
                  </a:moveTo>
                  <a:cubicBezTo>
                    <a:pt x="826" y="0"/>
                    <a:pt x="647" y="29"/>
                    <a:pt x="433" y="76"/>
                  </a:cubicBezTo>
                  <a:cubicBezTo>
                    <a:pt x="193" y="133"/>
                    <a:pt x="1" y="185"/>
                    <a:pt x="5" y="199"/>
                  </a:cubicBezTo>
                  <a:cubicBezTo>
                    <a:pt x="6" y="201"/>
                    <a:pt x="10" y="201"/>
                    <a:pt x="18" y="201"/>
                  </a:cubicBezTo>
                  <a:cubicBezTo>
                    <a:pt x="65" y="201"/>
                    <a:pt x="239" y="169"/>
                    <a:pt x="442" y="124"/>
                  </a:cubicBezTo>
                  <a:cubicBezTo>
                    <a:pt x="683" y="72"/>
                    <a:pt x="875" y="15"/>
                    <a:pt x="870" y="2"/>
                  </a:cubicBezTo>
                  <a:cubicBezTo>
                    <a:pt x="870" y="1"/>
                    <a:pt x="868" y="0"/>
                    <a:pt x="86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0" name="Google Shape;400;p1"/>
            <p:cNvSpPr/>
            <p:nvPr/>
          </p:nvSpPr>
          <p:spPr>
            <a:xfrm>
              <a:off x="-823767" y="1859801"/>
              <a:ext cx="1492954" cy="1042757"/>
            </a:xfrm>
            <a:custGeom>
              <a:rect b="b" l="l" r="r" t="t"/>
              <a:pathLst>
                <a:path extrusionOk="0" h="22875" w="32751">
                  <a:moveTo>
                    <a:pt x="8496" y="11791"/>
                  </a:moveTo>
                  <a:cubicBezTo>
                    <a:pt x="8990" y="14807"/>
                    <a:pt x="9659" y="18281"/>
                    <a:pt x="9724" y="18621"/>
                  </a:cubicBezTo>
                  <a:cubicBezTo>
                    <a:pt x="8011" y="17463"/>
                    <a:pt x="5327" y="15589"/>
                    <a:pt x="5420" y="15283"/>
                  </a:cubicBezTo>
                  <a:cubicBezTo>
                    <a:pt x="5490" y="15043"/>
                    <a:pt x="7072" y="13316"/>
                    <a:pt x="8496" y="11791"/>
                  </a:cubicBezTo>
                  <a:close/>
                  <a:moveTo>
                    <a:pt x="30237" y="0"/>
                  </a:moveTo>
                  <a:cubicBezTo>
                    <a:pt x="24675" y="5018"/>
                    <a:pt x="17801" y="5482"/>
                    <a:pt x="15446" y="5482"/>
                  </a:cubicBezTo>
                  <a:cubicBezTo>
                    <a:pt x="14911" y="5482"/>
                    <a:pt x="14610" y="5459"/>
                    <a:pt x="14610" y="5459"/>
                  </a:cubicBezTo>
                  <a:lnTo>
                    <a:pt x="14610" y="5472"/>
                  </a:lnTo>
                  <a:cubicBezTo>
                    <a:pt x="14216" y="5411"/>
                    <a:pt x="12145" y="5079"/>
                    <a:pt x="11459" y="5065"/>
                  </a:cubicBezTo>
                  <a:cubicBezTo>
                    <a:pt x="11342" y="5063"/>
                    <a:pt x="11192" y="5057"/>
                    <a:pt x="11019" y="5057"/>
                  </a:cubicBezTo>
                  <a:cubicBezTo>
                    <a:pt x="10400" y="5057"/>
                    <a:pt x="9494" y="5137"/>
                    <a:pt x="8806" y="5787"/>
                  </a:cubicBezTo>
                  <a:cubicBezTo>
                    <a:pt x="8784" y="5805"/>
                    <a:pt x="8762" y="5826"/>
                    <a:pt x="8741" y="5848"/>
                  </a:cubicBezTo>
                  <a:cubicBezTo>
                    <a:pt x="7950" y="6622"/>
                    <a:pt x="0" y="14452"/>
                    <a:pt x="844" y="16393"/>
                  </a:cubicBezTo>
                  <a:cubicBezTo>
                    <a:pt x="1731" y="18438"/>
                    <a:pt x="9287" y="22874"/>
                    <a:pt x="9287" y="22874"/>
                  </a:cubicBezTo>
                  <a:lnTo>
                    <a:pt x="11114" y="19553"/>
                  </a:lnTo>
                  <a:cubicBezTo>
                    <a:pt x="11114" y="19553"/>
                    <a:pt x="10545" y="19177"/>
                    <a:pt x="9764" y="18653"/>
                  </a:cubicBezTo>
                  <a:lnTo>
                    <a:pt x="15934" y="18490"/>
                  </a:lnTo>
                  <a:lnTo>
                    <a:pt x="16205" y="13875"/>
                  </a:lnTo>
                  <a:cubicBezTo>
                    <a:pt x="16205" y="13875"/>
                    <a:pt x="17258" y="12701"/>
                    <a:pt x="17258" y="11852"/>
                  </a:cubicBezTo>
                  <a:cubicBezTo>
                    <a:pt x="17258" y="11267"/>
                    <a:pt x="16935" y="10297"/>
                    <a:pt x="16515" y="9292"/>
                  </a:cubicBezTo>
                  <a:cubicBezTo>
                    <a:pt x="26239" y="8479"/>
                    <a:pt x="32750" y="2059"/>
                    <a:pt x="32750" y="2059"/>
                  </a:cubicBezTo>
                  <a:lnTo>
                    <a:pt x="30237"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1" name="Google Shape;401;p1"/>
            <p:cNvSpPr/>
            <p:nvPr/>
          </p:nvSpPr>
          <p:spPr>
            <a:xfrm>
              <a:off x="147238" y="2058825"/>
              <a:ext cx="69335" cy="177964"/>
            </a:xfrm>
            <a:custGeom>
              <a:rect b="b" l="l" r="r" t="t"/>
              <a:pathLst>
                <a:path extrusionOk="0" h="3904" w="1521">
                  <a:moveTo>
                    <a:pt x="1364" y="1"/>
                  </a:moveTo>
                  <a:cubicBezTo>
                    <a:pt x="1358" y="5"/>
                    <a:pt x="1402" y="53"/>
                    <a:pt x="1451" y="149"/>
                  </a:cubicBezTo>
                  <a:cubicBezTo>
                    <a:pt x="1468" y="197"/>
                    <a:pt x="1485" y="263"/>
                    <a:pt x="1473" y="337"/>
                  </a:cubicBezTo>
                  <a:cubicBezTo>
                    <a:pt x="1459" y="411"/>
                    <a:pt x="1424" y="495"/>
                    <a:pt x="1376" y="578"/>
                  </a:cubicBezTo>
                  <a:cubicBezTo>
                    <a:pt x="1280" y="752"/>
                    <a:pt x="1149" y="945"/>
                    <a:pt x="965" y="1128"/>
                  </a:cubicBezTo>
                  <a:cubicBezTo>
                    <a:pt x="787" y="1320"/>
                    <a:pt x="563" y="1517"/>
                    <a:pt x="402" y="1779"/>
                  </a:cubicBezTo>
                  <a:cubicBezTo>
                    <a:pt x="65" y="2304"/>
                    <a:pt x="0" y="2885"/>
                    <a:pt x="43" y="3282"/>
                  </a:cubicBezTo>
                  <a:cubicBezTo>
                    <a:pt x="61" y="3479"/>
                    <a:pt x="105" y="3641"/>
                    <a:pt x="140" y="3746"/>
                  </a:cubicBezTo>
                  <a:cubicBezTo>
                    <a:pt x="177" y="3847"/>
                    <a:pt x="203" y="3904"/>
                    <a:pt x="205" y="3904"/>
                  </a:cubicBezTo>
                  <a:cubicBezTo>
                    <a:pt x="205" y="3904"/>
                    <a:pt x="205" y="3904"/>
                    <a:pt x="205" y="3903"/>
                  </a:cubicBezTo>
                  <a:cubicBezTo>
                    <a:pt x="222" y="3898"/>
                    <a:pt x="118" y="3672"/>
                    <a:pt x="91" y="3278"/>
                  </a:cubicBezTo>
                  <a:cubicBezTo>
                    <a:pt x="61" y="2889"/>
                    <a:pt x="135" y="2321"/>
                    <a:pt x="458" y="1818"/>
                  </a:cubicBezTo>
                  <a:cubicBezTo>
                    <a:pt x="616" y="1560"/>
                    <a:pt x="830" y="1368"/>
                    <a:pt x="1009" y="1176"/>
                  </a:cubicBezTo>
                  <a:cubicBezTo>
                    <a:pt x="1197" y="983"/>
                    <a:pt x="1328" y="778"/>
                    <a:pt x="1420" y="604"/>
                  </a:cubicBezTo>
                  <a:cubicBezTo>
                    <a:pt x="1468" y="516"/>
                    <a:pt x="1503" y="424"/>
                    <a:pt x="1511" y="346"/>
                  </a:cubicBezTo>
                  <a:cubicBezTo>
                    <a:pt x="1521" y="263"/>
                    <a:pt x="1499" y="188"/>
                    <a:pt x="1473" y="140"/>
                  </a:cubicBezTo>
                  <a:cubicBezTo>
                    <a:pt x="1420" y="35"/>
                    <a:pt x="1364" y="1"/>
                    <a:pt x="1364"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2" name="Google Shape;402;p1"/>
            <p:cNvSpPr/>
            <p:nvPr/>
          </p:nvSpPr>
          <p:spPr>
            <a:xfrm>
              <a:off x="402560" y="1972943"/>
              <a:ext cx="56070" cy="146100"/>
            </a:xfrm>
            <a:custGeom>
              <a:rect b="b" l="l" r="r" t="t"/>
              <a:pathLst>
                <a:path extrusionOk="0" h="3205" w="1230">
                  <a:moveTo>
                    <a:pt x="12" y="0"/>
                  </a:moveTo>
                  <a:cubicBezTo>
                    <a:pt x="11" y="0"/>
                    <a:pt x="11" y="1"/>
                    <a:pt x="10" y="1"/>
                  </a:cubicBezTo>
                  <a:cubicBezTo>
                    <a:pt x="1" y="14"/>
                    <a:pt x="202" y="97"/>
                    <a:pt x="451" y="320"/>
                  </a:cubicBezTo>
                  <a:cubicBezTo>
                    <a:pt x="578" y="429"/>
                    <a:pt x="705" y="582"/>
                    <a:pt x="814" y="774"/>
                  </a:cubicBezTo>
                  <a:cubicBezTo>
                    <a:pt x="923" y="967"/>
                    <a:pt x="1007" y="1199"/>
                    <a:pt x="1054" y="1447"/>
                  </a:cubicBezTo>
                  <a:cubicBezTo>
                    <a:pt x="1155" y="1946"/>
                    <a:pt x="1054" y="2417"/>
                    <a:pt x="928" y="2724"/>
                  </a:cubicBezTo>
                  <a:cubicBezTo>
                    <a:pt x="801" y="3034"/>
                    <a:pt x="666" y="3200"/>
                    <a:pt x="678" y="3204"/>
                  </a:cubicBezTo>
                  <a:cubicBezTo>
                    <a:pt x="678" y="3204"/>
                    <a:pt x="679" y="3204"/>
                    <a:pt x="679" y="3204"/>
                  </a:cubicBezTo>
                  <a:cubicBezTo>
                    <a:pt x="682" y="3204"/>
                    <a:pt x="721" y="3166"/>
                    <a:pt x="775" y="3095"/>
                  </a:cubicBezTo>
                  <a:cubicBezTo>
                    <a:pt x="832" y="3016"/>
                    <a:pt x="906" y="2898"/>
                    <a:pt x="975" y="2746"/>
                  </a:cubicBezTo>
                  <a:cubicBezTo>
                    <a:pt x="1116" y="2435"/>
                    <a:pt x="1229" y="1950"/>
                    <a:pt x="1124" y="1435"/>
                  </a:cubicBezTo>
                  <a:cubicBezTo>
                    <a:pt x="1072" y="1177"/>
                    <a:pt x="985" y="941"/>
                    <a:pt x="870" y="744"/>
                  </a:cubicBezTo>
                  <a:cubicBezTo>
                    <a:pt x="757" y="547"/>
                    <a:pt x="618" y="390"/>
                    <a:pt x="487" y="281"/>
                  </a:cubicBezTo>
                  <a:cubicBezTo>
                    <a:pt x="351" y="171"/>
                    <a:pt x="233" y="102"/>
                    <a:pt x="150" y="58"/>
                  </a:cubicBezTo>
                  <a:cubicBezTo>
                    <a:pt x="70" y="22"/>
                    <a:pt x="23" y="0"/>
                    <a:pt x="12"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3" name="Google Shape;403;p1"/>
            <p:cNvSpPr/>
            <p:nvPr/>
          </p:nvSpPr>
          <p:spPr>
            <a:xfrm>
              <a:off x="-397639" y="2540430"/>
              <a:ext cx="305237" cy="36377"/>
            </a:xfrm>
            <a:custGeom>
              <a:rect b="b" l="l" r="r" t="t"/>
              <a:pathLst>
                <a:path extrusionOk="0" h="798" w="6696">
                  <a:moveTo>
                    <a:pt x="1819" y="0"/>
                  </a:moveTo>
                  <a:cubicBezTo>
                    <a:pt x="1441" y="0"/>
                    <a:pt x="1098" y="71"/>
                    <a:pt x="826" y="177"/>
                  </a:cubicBezTo>
                  <a:cubicBezTo>
                    <a:pt x="521" y="291"/>
                    <a:pt x="306" y="453"/>
                    <a:pt x="175" y="580"/>
                  </a:cubicBezTo>
                  <a:cubicBezTo>
                    <a:pt x="49" y="711"/>
                    <a:pt x="1" y="798"/>
                    <a:pt x="1" y="798"/>
                  </a:cubicBezTo>
                  <a:cubicBezTo>
                    <a:pt x="1" y="798"/>
                    <a:pt x="1" y="798"/>
                    <a:pt x="1" y="798"/>
                  </a:cubicBezTo>
                  <a:cubicBezTo>
                    <a:pt x="8" y="798"/>
                    <a:pt x="65" y="716"/>
                    <a:pt x="197" y="602"/>
                  </a:cubicBezTo>
                  <a:cubicBezTo>
                    <a:pt x="328" y="483"/>
                    <a:pt x="542" y="326"/>
                    <a:pt x="844" y="221"/>
                  </a:cubicBezTo>
                  <a:cubicBezTo>
                    <a:pt x="1102" y="126"/>
                    <a:pt x="1424" y="63"/>
                    <a:pt x="1780" y="63"/>
                  </a:cubicBezTo>
                  <a:cubicBezTo>
                    <a:pt x="1833" y="63"/>
                    <a:pt x="1887" y="65"/>
                    <a:pt x="1941" y="68"/>
                  </a:cubicBezTo>
                  <a:cubicBezTo>
                    <a:pt x="2365" y="81"/>
                    <a:pt x="2819" y="182"/>
                    <a:pt x="3295" y="300"/>
                  </a:cubicBezTo>
                  <a:cubicBezTo>
                    <a:pt x="3772" y="413"/>
                    <a:pt x="4231" y="531"/>
                    <a:pt x="4654" y="570"/>
                  </a:cubicBezTo>
                  <a:cubicBezTo>
                    <a:pt x="4788" y="583"/>
                    <a:pt x="4918" y="589"/>
                    <a:pt x="5042" y="589"/>
                  </a:cubicBezTo>
                  <a:cubicBezTo>
                    <a:pt x="5318" y="589"/>
                    <a:pt x="5569" y="559"/>
                    <a:pt x="5786" y="505"/>
                  </a:cubicBezTo>
                  <a:cubicBezTo>
                    <a:pt x="6106" y="426"/>
                    <a:pt x="6337" y="295"/>
                    <a:pt x="6486" y="190"/>
                  </a:cubicBezTo>
                  <a:cubicBezTo>
                    <a:pt x="6635" y="86"/>
                    <a:pt x="6695" y="3"/>
                    <a:pt x="6695" y="3"/>
                  </a:cubicBezTo>
                  <a:cubicBezTo>
                    <a:pt x="6695" y="2"/>
                    <a:pt x="6695" y="2"/>
                    <a:pt x="6694" y="2"/>
                  </a:cubicBezTo>
                  <a:cubicBezTo>
                    <a:pt x="6669" y="2"/>
                    <a:pt x="6387" y="318"/>
                    <a:pt x="5778" y="457"/>
                  </a:cubicBezTo>
                  <a:cubicBezTo>
                    <a:pt x="5576" y="503"/>
                    <a:pt x="5343" y="528"/>
                    <a:pt x="5089" y="528"/>
                  </a:cubicBezTo>
                  <a:cubicBezTo>
                    <a:pt x="4953" y="528"/>
                    <a:pt x="4811" y="520"/>
                    <a:pt x="4664" y="505"/>
                  </a:cubicBezTo>
                  <a:cubicBezTo>
                    <a:pt x="4244" y="465"/>
                    <a:pt x="3789" y="348"/>
                    <a:pt x="3313" y="229"/>
                  </a:cubicBezTo>
                  <a:cubicBezTo>
                    <a:pt x="2837" y="112"/>
                    <a:pt x="2373" y="15"/>
                    <a:pt x="1945" y="3"/>
                  </a:cubicBezTo>
                  <a:cubicBezTo>
                    <a:pt x="1903" y="1"/>
                    <a:pt x="1861" y="0"/>
                    <a:pt x="1819"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4" name="Google Shape;404;p1"/>
            <p:cNvSpPr/>
            <p:nvPr/>
          </p:nvSpPr>
          <p:spPr>
            <a:xfrm>
              <a:off x="-676755" y="2382934"/>
              <a:ext cx="140903" cy="125951"/>
            </a:xfrm>
            <a:custGeom>
              <a:rect b="b" l="l" r="r" t="t"/>
              <a:pathLst>
                <a:path extrusionOk="0" h="2763" w="3091">
                  <a:moveTo>
                    <a:pt x="285" y="1"/>
                  </a:moveTo>
                  <a:cubicBezTo>
                    <a:pt x="285" y="1"/>
                    <a:pt x="220" y="35"/>
                    <a:pt x="145" y="144"/>
                  </a:cubicBezTo>
                  <a:cubicBezTo>
                    <a:pt x="71" y="255"/>
                    <a:pt x="1" y="442"/>
                    <a:pt x="1" y="678"/>
                  </a:cubicBezTo>
                  <a:cubicBezTo>
                    <a:pt x="5" y="914"/>
                    <a:pt x="62" y="1207"/>
                    <a:pt x="259" y="1461"/>
                  </a:cubicBezTo>
                  <a:cubicBezTo>
                    <a:pt x="456" y="1709"/>
                    <a:pt x="783" y="1889"/>
                    <a:pt x="1146" y="1919"/>
                  </a:cubicBezTo>
                  <a:cubicBezTo>
                    <a:pt x="1179" y="1921"/>
                    <a:pt x="1212" y="1923"/>
                    <a:pt x="1245" y="1923"/>
                  </a:cubicBezTo>
                  <a:cubicBezTo>
                    <a:pt x="1572" y="1923"/>
                    <a:pt x="1868" y="1813"/>
                    <a:pt x="2142" y="1802"/>
                  </a:cubicBezTo>
                  <a:cubicBezTo>
                    <a:pt x="2170" y="1800"/>
                    <a:pt x="2198" y="1798"/>
                    <a:pt x="2226" y="1798"/>
                  </a:cubicBezTo>
                  <a:cubicBezTo>
                    <a:pt x="2490" y="1798"/>
                    <a:pt x="2730" y="1894"/>
                    <a:pt x="2837" y="2076"/>
                  </a:cubicBezTo>
                  <a:cubicBezTo>
                    <a:pt x="2968" y="2264"/>
                    <a:pt x="3034" y="2443"/>
                    <a:pt x="3052" y="2570"/>
                  </a:cubicBezTo>
                  <a:cubicBezTo>
                    <a:pt x="3068" y="2697"/>
                    <a:pt x="3025" y="2758"/>
                    <a:pt x="3030" y="2762"/>
                  </a:cubicBezTo>
                  <a:cubicBezTo>
                    <a:pt x="3030" y="2762"/>
                    <a:pt x="3030" y="2763"/>
                    <a:pt x="3030" y="2763"/>
                  </a:cubicBezTo>
                  <a:cubicBezTo>
                    <a:pt x="3033" y="2763"/>
                    <a:pt x="3090" y="2697"/>
                    <a:pt x="3078" y="2566"/>
                  </a:cubicBezTo>
                  <a:cubicBezTo>
                    <a:pt x="3068" y="2435"/>
                    <a:pt x="3008" y="2247"/>
                    <a:pt x="2876" y="2050"/>
                  </a:cubicBezTo>
                  <a:cubicBezTo>
                    <a:pt x="2810" y="1954"/>
                    <a:pt x="2715" y="1849"/>
                    <a:pt x="2580" y="1802"/>
                  </a:cubicBezTo>
                  <a:cubicBezTo>
                    <a:pt x="2469" y="1753"/>
                    <a:pt x="2343" y="1733"/>
                    <a:pt x="2213" y="1733"/>
                  </a:cubicBezTo>
                  <a:cubicBezTo>
                    <a:pt x="2188" y="1733"/>
                    <a:pt x="2163" y="1734"/>
                    <a:pt x="2138" y="1736"/>
                  </a:cubicBezTo>
                  <a:cubicBezTo>
                    <a:pt x="1852" y="1743"/>
                    <a:pt x="1555" y="1852"/>
                    <a:pt x="1244" y="1852"/>
                  </a:cubicBezTo>
                  <a:cubicBezTo>
                    <a:pt x="1213" y="1852"/>
                    <a:pt x="1181" y="1851"/>
                    <a:pt x="1150" y="1849"/>
                  </a:cubicBezTo>
                  <a:cubicBezTo>
                    <a:pt x="805" y="1818"/>
                    <a:pt x="495" y="1653"/>
                    <a:pt x="307" y="1417"/>
                  </a:cubicBezTo>
                  <a:cubicBezTo>
                    <a:pt x="119" y="1185"/>
                    <a:pt x="62" y="905"/>
                    <a:pt x="53" y="678"/>
                  </a:cubicBezTo>
                  <a:cubicBezTo>
                    <a:pt x="45" y="451"/>
                    <a:pt x="101" y="267"/>
                    <a:pt x="167" y="158"/>
                  </a:cubicBezTo>
                  <a:cubicBezTo>
                    <a:pt x="232" y="49"/>
                    <a:pt x="289" y="5"/>
                    <a:pt x="285"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5" name="Google Shape;405;p1"/>
            <p:cNvSpPr/>
            <p:nvPr/>
          </p:nvSpPr>
          <p:spPr>
            <a:xfrm>
              <a:off x="-517162" y="2667156"/>
              <a:ext cx="68742" cy="148972"/>
            </a:xfrm>
            <a:custGeom>
              <a:rect b="b" l="l" r="r" t="t"/>
              <a:pathLst>
                <a:path extrusionOk="0" h="3268" w="1508">
                  <a:moveTo>
                    <a:pt x="1144" y="0"/>
                  </a:moveTo>
                  <a:cubicBezTo>
                    <a:pt x="1051" y="0"/>
                    <a:pt x="942" y="9"/>
                    <a:pt x="822" y="37"/>
                  </a:cubicBezTo>
                  <a:cubicBezTo>
                    <a:pt x="616" y="89"/>
                    <a:pt x="372" y="212"/>
                    <a:pt x="201" y="444"/>
                  </a:cubicBezTo>
                  <a:cubicBezTo>
                    <a:pt x="114" y="561"/>
                    <a:pt x="53" y="706"/>
                    <a:pt x="39" y="863"/>
                  </a:cubicBezTo>
                  <a:cubicBezTo>
                    <a:pt x="23" y="1021"/>
                    <a:pt x="49" y="1182"/>
                    <a:pt x="96" y="1339"/>
                  </a:cubicBezTo>
                  <a:cubicBezTo>
                    <a:pt x="197" y="1654"/>
                    <a:pt x="368" y="1912"/>
                    <a:pt x="459" y="2169"/>
                  </a:cubicBezTo>
                  <a:cubicBezTo>
                    <a:pt x="555" y="2427"/>
                    <a:pt x="573" y="2685"/>
                    <a:pt x="489" y="2873"/>
                  </a:cubicBezTo>
                  <a:cubicBezTo>
                    <a:pt x="416" y="3066"/>
                    <a:pt x="280" y="3179"/>
                    <a:pt x="175" y="3223"/>
                  </a:cubicBezTo>
                  <a:cubicBezTo>
                    <a:pt x="66" y="3266"/>
                    <a:pt x="1" y="3258"/>
                    <a:pt x="1" y="3262"/>
                  </a:cubicBezTo>
                  <a:cubicBezTo>
                    <a:pt x="1" y="3262"/>
                    <a:pt x="18" y="3268"/>
                    <a:pt x="53" y="3268"/>
                  </a:cubicBezTo>
                  <a:cubicBezTo>
                    <a:pt x="84" y="3268"/>
                    <a:pt x="128" y="3263"/>
                    <a:pt x="184" y="3244"/>
                  </a:cubicBezTo>
                  <a:cubicBezTo>
                    <a:pt x="297" y="3209"/>
                    <a:pt x="451" y="3092"/>
                    <a:pt x="533" y="2891"/>
                  </a:cubicBezTo>
                  <a:cubicBezTo>
                    <a:pt x="630" y="2689"/>
                    <a:pt x="616" y="2414"/>
                    <a:pt x="516" y="2148"/>
                  </a:cubicBezTo>
                  <a:cubicBezTo>
                    <a:pt x="428" y="1881"/>
                    <a:pt x="263" y="1618"/>
                    <a:pt x="166" y="1317"/>
                  </a:cubicBezTo>
                  <a:cubicBezTo>
                    <a:pt x="118" y="1168"/>
                    <a:pt x="92" y="1015"/>
                    <a:pt x="105" y="872"/>
                  </a:cubicBezTo>
                  <a:cubicBezTo>
                    <a:pt x="118" y="727"/>
                    <a:pt x="175" y="592"/>
                    <a:pt x="253" y="482"/>
                  </a:cubicBezTo>
                  <a:cubicBezTo>
                    <a:pt x="411" y="260"/>
                    <a:pt x="638" y="142"/>
                    <a:pt x="835" y="85"/>
                  </a:cubicBezTo>
                  <a:cubicBezTo>
                    <a:pt x="1002" y="44"/>
                    <a:pt x="1145" y="33"/>
                    <a:pt x="1256" y="33"/>
                  </a:cubicBezTo>
                  <a:cubicBezTo>
                    <a:pt x="1385" y="33"/>
                    <a:pt x="1471" y="48"/>
                    <a:pt x="1498" y="48"/>
                  </a:cubicBezTo>
                  <a:cubicBezTo>
                    <a:pt x="1505" y="48"/>
                    <a:pt x="1508" y="47"/>
                    <a:pt x="1508" y="45"/>
                  </a:cubicBezTo>
                  <a:cubicBezTo>
                    <a:pt x="1508" y="41"/>
                    <a:pt x="1443" y="24"/>
                    <a:pt x="1324" y="10"/>
                  </a:cubicBezTo>
                  <a:cubicBezTo>
                    <a:pt x="1274" y="5"/>
                    <a:pt x="1214" y="0"/>
                    <a:pt x="1144"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6" name="Google Shape;406;p1"/>
            <p:cNvSpPr/>
            <p:nvPr/>
          </p:nvSpPr>
          <p:spPr>
            <a:xfrm>
              <a:off x="-454438" y="2101083"/>
              <a:ext cx="152026" cy="315038"/>
            </a:xfrm>
            <a:custGeom>
              <a:rect b="b" l="l" r="r" t="t"/>
              <a:pathLst>
                <a:path extrusionOk="0" h="6911" w="3335">
                  <a:moveTo>
                    <a:pt x="1815" y="0"/>
                  </a:moveTo>
                  <a:cubicBezTo>
                    <a:pt x="1765" y="0"/>
                    <a:pt x="1723" y="4"/>
                    <a:pt x="1692" y="8"/>
                  </a:cubicBezTo>
                  <a:cubicBezTo>
                    <a:pt x="1631" y="18"/>
                    <a:pt x="1600" y="22"/>
                    <a:pt x="1600" y="26"/>
                  </a:cubicBezTo>
                  <a:cubicBezTo>
                    <a:pt x="1600" y="30"/>
                    <a:pt x="1609" y="30"/>
                    <a:pt x="1625" y="30"/>
                  </a:cubicBezTo>
                  <a:cubicBezTo>
                    <a:pt x="1640" y="30"/>
                    <a:pt x="1663" y="30"/>
                    <a:pt x="1691" y="30"/>
                  </a:cubicBezTo>
                  <a:cubicBezTo>
                    <a:pt x="1750" y="30"/>
                    <a:pt x="1836" y="33"/>
                    <a:pt x="1945" y="52"/>
                  </a:cubicBezTo>
                  <a:cubicBezTo>
                    <a:pt x="2164" y="92"/>
                    <a:pt x="2479" y="218"/>
                    <a:pt x="2754" y="506"/>
                  </a:cubicBezTo>
                  <a:cubicBezTo>
                    <a:pt x="3030" y="786"/>
                    <a:pt x="3217" y="1250"/>
                    <a:pt x="3217" y="1779"/>
                  </a:cubicBezTo>
                  <a:cubicBezTo>
                    <a:pt x="3222" y="2303"/>
                    <a:pt x="3046" y="2876"/>
                    <a:pt x="2776" y="3417"/>
                  </a:cubicBezTo>
                  <a:cubicBezTo>
                    <a:pt x="2641" y="3693"/>
                    <a:pt x="2470" y="3933"/>
                    <a:pt x="2291" y="4165"/>
                  </a:cubicBezTo>
                  <a:cubicBezTo>
                    <a:pt x="2112" y="4397"/>
                    <a:pt x="1937" y="4615"/>
                    <a:pt x="1767" y="4820"/>
                  </a:cubicBezTo>
                  <a:cubicBezTo>
                    <a:pt x="1426" y="5231"/>
                    <a:pt x="1106" y="5589"/>
                    <a:pt x="840" y="5895"/>
                  </a:cubicBezTo>
                  <a:cubicBezTo>
                    <a:pt x="573" y="6202"/>
                    <a:pt x="364" y="6454"/>
                    <a:pt x="220" y="6629"/>
                  </a:cubicBezTo>
                  <a:cubicBezTo>
                    <a:pt x="75" y="6805"/>
                    <a:pt x="1" y="6904"/>
                    <a:pt x="10" y="6910"/>
                  </a:cubicBezTo>
                  <a:cubicBezTo>
                    <a:pt x="10" y="6910"/>
                    <a:pt x="11" y="6910"/>
                    <a:pt x="11" y="6910"/>
                  </a:cubicBezTo>
                  <a:cubicBezTo>
                    <a:pt x="22" y="6910"/>
                    <a:pt x="108" y="6819"/>
                    <a:pt x="254" y="6660"/>
                  </a:cubicBezTo>
                  <a:cubicBezTo>
                    <a:pt x="420" y="6476"/>
                    <a:pt x="639" y="6240"/>
                    <a:pt x="902" y="5952"/>
                  </a:cubicBezTo>
                  <a:cubicBezTo>
                    <a:pt x="1176" y="5655"/>
                    <a:pt x="1505" y="5296"/>
                    <a:pt x="1850" y="4891"/>
                  </a:cubicBezTo>
                  <a:cubicBezTo>
                    <a:pt x="2024" y="4685"/>
                    <a:pt x="2203" y="4466"/>
                    <a:pt x="2383" y="4235"/>
                  </a:cubicBezTo>
                  <a:cubicBezTo>
                    <a:pt x="2562" y="4007"/>
                    <a:pt x="2741" y="3749"/>
                    <a:pt x="2881" y="3469"/>
                  </a:cubicBezTo>
                  <a:cubicBezTo>
                    <a:pt x="3157" y="2915"/>
                    <a:pt x="3335" y="2325"/>
                    <a:pt x="3326" y="1774"/>
                  </a:cubicBezTo>
                  <a:cubicBezTo>
                    <a:pt x="3318" y="1228"/>
                    <a:pt x="3113" y="738"/>
                    <a:pt x="2810" y="446"/>
                  </a:cubicBezTo>
                  <a:cubicBezTo>
                    <a:pt x="2518" y="153"/>
                    <a:pt x="2181" y="34"/>
                    <a:pt x="1955" y="8"/>
                  </a:cubicBezTo>
                  <a:cubicBezTo>
                    <a:pt x="1903" y="3"/>
                    <a:pt x="1856" y="0"/>
                    <a:pt x="1815"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7" name="Google Shape;407;p1"/>
            <p:cNvSpPr/>
            <p:nvPr/>
          </p:nvSpPr>
          <p:spPr>
            <a:xfrm>
              <a:off x="-640880" y="2556339"/>
              <a:ext cx="73118" cy="22337"/>
            </a:xfrm>
            <a:custGeom>
              <a:rect b="b" l="l" r="r" t="t"/>
              <a:pathLst>
                <a:path extrusionOk="0" h="490" w="1604">
                  <a:moveTo>
                    <a:pt x="1572" y="1"/>
                  </a:moveTo>
                  <a:cubicBezTo>
                    <a:pt x="1484" y="1"/>
                    <a:pt x="1163" y="78"/>
                    <a:pt x="787" y="191"/>
                  </a:cubicBezTo>
                  <a:cubicBezTo>
                    <a:pt x="345" y="322"/>
                    <a:pt x="0" y="453"/>
                    <a:pt x="10" y="483"/>
                  </a:cubicBezTo>
                  <a:cubicBezTo>
                    <a:pt x="11" y="488"/>
                    <a:pt x="19" y="490"/>
                    <a:pt x="34" y="490"/>
                  </a:cubicBezTo>
                  <a:cubicBezTo>
                    <a:pt x="123" y="490"/>
                    <a:pt x="443" y="412"/>
                    <a:pt x="817" y="300"/>
                  </a:cubicBezTo>
                  <a:cubicBezTo>
                    <a:pt x="1255" y="169"/>
                    <a:pt x="1604" y="38"/>
                    <a:pt x="1595" y="7"/>
                  </a:cubicBezTo>
                  <a:cubicBezTo>
                    <a:pt x="1594" y="3"/>
                    <a:pt x="1586" y="1"/>
                    <a:pt x="1572"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8" name="Google Shape;408;p1"/>
            <p:cNvSpPr/>
            <p:nvPr/>
          </p:nvSpPr>
          <p:spPr>
            <a:xfrm>
              <a:off x="-616994" y="2555109"/>
              <a:ext cx="45084" cy="46633"/>
            </a:xfrm>
            <a:custGeom>
              <a:rect b="b" l="l" r="r" t="t"/>
              <a:pathLst>
                <a:path extrusionOk="0" h="1023" w="989">
                  <a:moveTo>
                    <a:pt x="961" y="0"/>
                  </a:moveTo>
                  <a:cubicBezTo>
                    <a:pt x="906" y="0"/>
                    <a:pt x="629" y="130"/>
                    <a:pt x="377" y="401"/>
                  </a:cubicBezTo>
                  <a:cubicBezTo>
                    <a:pt x="105" y="694"/>
                    <a:pt x="1" y="1014"/>
                    <a:pt x="31" y="1022"/>
                  </a:cubicBezTo>
                  <a:cubicBezTo>
                    <a:pt x="32" y="1022"/>
                    <a:pt x="32" y="1023"/>
                    <a:pt x="33" y="1023"/>
                  </a:cubicBezTo>
                  <a:cubicBezTo>
                    <a:pt x="69" y="1023"/>
                    <a:pt x="212" y="750"/>
                    <a:pt x="464" y="480"/>
                  </a:cubicBezTo>
                  <a:cubicBezTo>
                    <a:pt x="722" y="201"/>
                    <a:pt x="989" y="34"/>
                    <a:pt x="971" y="4"/>
                  </a:cubicBezTo>
                  <a:cubicBezTo>
                    <a:pt x="970" y="1"/>
                    <a:pt x="966" y="0"/>
                    <a:pt x="961"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9" name="Google Shape;409;p1"/>
            <p:cNvSpPr/>
            <p:nvPr/>
          </p:nvSpPr>
          <p:spPr>
            <a:xfrm>
              <a:off x="-112961" y="2157836"/>
              <a:ext cx="55842" cy="155035"/>
            </a:xfrm>
            <a:custGeom>
              <a:rect b="b" l="l" r="r" t="t"/>
              <a:pathLst>
                <a:path extrusionOk="0" h="3401" w="1225">
                  <a:moveTo>
                    <a:pt x="14" y="1"/>
                  </a:moveTo>
                  <a:cubicBezTo>
                    <a:pt x="13" y="1"/>
                    <a:pt x="13" y="1"/>
                    <a:pt x="13" y="1"/>
                  </a:cubicBezTo>
                  <a:cubicBezTo>
                    <a:pt x="0" y="5"/>
                    <a:pt x="27" y="205"/>
                    <a:pt x="101" y="525"/>
                  </a:cubicBezTo>
                  <a:cubicBezTo>
                    <a:pt x="176" y="844"/>
                    <a:pt x="293" y="1280"/>
                    <a:pt x="459" y="1752"/>
                  </a:cubicBezTo>
                  <a:cubicBezTo>
                    <a:pt x="625" y="2224"/>
                    <a:pt x="805" y="2644"/>
                    <a:pt x="949" y="2938"/>
                  </a:cubicBezTo>
                  <a:cubicBezTo>
                    <a:pt x="1090" y="3227"/>
                    <a:pt x="1193" y="3400"/>
                    <a:pt x="1210" y="3400"/>
                  </a:cubicBezTo>
                  <a:cubicBezTo>
                    <a:pt x="1210" y="3400"/>
                    <a:pt x="1210" y="3400"/>
                    <a:pt x="1211" y="3400"/>
                  </a:cubicBezTo>
                  <a:cubicBezTo>
                    <a:pt x="1224" y="3392"/>
                    <a:pt x="1150" y="3208"/>
                    <a:pt x="1023" y="2902"/>
                  </a:cubicBezTo>
                  <a:cubicBezTo>
                    <a:pt x="900" y="2601"/>
                    <a:pt x="735" y="2186"/>
                    <a:pt x="573" y="1714"/>
                  </a:cubicBezTo>
                  <a:cubicBezTo>
                    <a:pt x="406" y="1246"/>
                    <a:pt x="275" y="818"/>
                    <a:pt x="180" y="503"/>
                  </a:cubicBezTo>
                  <a:cubicBezTo>
                    <a:pt x="89" y="197"/>
                    <a:pt x="32" y="1"/>
                    <a:pt x="14"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0" name="Google Shape;410;p1"/>
            <p:cNvSpPr/>
            <p:nvPr/>
          </p:nvSpPr>
          <p:spPr>
            <a:xfrm>
              <a:off x="-310982" y="2410787"/>
              <a:ext cx="145644" cy="67420"/>
            </a:xfrm>
            <a:custGeom>
              <a:rect b="b" l="l" r="r" t="t"/>
              <a:pathLst>
                <a:path extrusionOk="0" h="1479" w="3195">
                  <a:moveTo>
                    <a:pt x="3180" y="1"/>
                  </a:moveTo>
                  <a:cubicBezTo>
                    <a:pt x="3157" y="1"/>
                    <a:pt x="3048" y="176"/>
                    <a:pt x="2828" y="404"/>
                  </a:cubicBezTo>
                  <a:cubicBezTo>
                    <a:pt x="2600" y="640"/>
                    <a:pt x="2243" y="923"/>
                    <a:pt x="1779" y="1125"/>
                  </a:cubicBezTo>
                  <a:cubicBezTo>
                    <a:pt x="1321" y="1322"/>
                    <a:pt x="865" y="1391"/>
                    <a:pt x="538" y="1395"/>
                  </a:cubicBezTo>
                  <a:cubicBezTo>
                    <a:pt x="282" y="1395"/>
                    <a:pt x="101" y="1372"/>
                    <a:pt x="32" y="1372"/>
                  </a:cubicBezTo>
                  <a:cubicBezTo>
                    <a:pt x="12" y="1372"/>
                    <a:pt x="1" y="1373"/>
                    <a:pt x="0" y="1378"/>
                  </a:cubicBezTo>
                  <a:cubicBezTo>
                    <a:pt x="0" y="1387"/>
                    <a:pt x="197" y="1457"/>
                    <a:pt x="538" y="1474"/>
                  </a:cubicBezTo>
                  <a:cubicBezTo>
                    <a:pt x="583" y="1477"/>
                    <a:pt x="630" y="1478"/>
                    <a:pt x="679" y="1478"/>
                  </a:cubicBezTo>
                  <a:cubicBezTo>
                    <a:pt x="1001" y="1478"/>
                    <a:pt x="1414" y="1412"/>
                    <a:pt x="1827" y="1234"/>
                  </a:cubicBezTo>
                  <a:cubicBezTo>
                    <a:pt x="2303" y="1024"/>
                    <a:pt x="2670" y="719"/>
                    <a:pt x="2889" y="461"/>
                  </a:cubicBezTo>
                  <a:cubicBezTo>
                    <a:pt x="3108" y="198"/>
                    <a:pt x="3195" y="5"/>
                    <a:pt x="3182" y="1"/>
                  </a:cubicBezTo>
                  <a:cubicBezTo>
                    <a:pt x="3182" y="1"/>
                    <a:pt x="3181" y="1"/>
                    <a:pt x="3180"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1" name="Google Shape;411;p1"/>
            <p:cNvSpPr/>
            <p:nvPr/>
          </p:nvSpPr>
          <p:spPr>
            <a:xfrm>
              <a:off x="-326526" y="2889930"/>
              <a:ext cx="89483" cy="35830"/>
            </a:xfrm>
            <a:custGeom>
              <a:rect b="b" l="l" r="r" t="t"/>
              <a:pathLst>
                <a:path extrusionOk="0" h="786" w="1963">
                  <a:moveTo>
                    <a:pt x="206" y="1"/>
                  </a:moveTo>
                  <a:cubicBezTo>
                    <a:pt x="206" y="1"/>
                    <a:pt x="31" y="114"/>
                    <a:pt x="44" y="276"/>
                  </a:cubicBezTo>
                  <a:cubicBezTo>
                    <a:pt x="52" y="374"/>
                    <a:pt x="219" y="394"/>
                    <a:pt x="349" y="394"/>
                  </a:cubicBezTo>
                  <a:cubicBezTo>
                    <a:pt x="434" y="394"/>
                    <a:pt x="503" y="386"/>
                    <a:pt x="503" y="386"/>
                  </a:cubicBezTo>
                  <a:lnTo>
                    <a:pt x="503" y="386"/>
                  </a:lnTo>
                  <a:cubicBezTo>
                    <a:pt x="503" y="386"/>
                    <a:pt x="0" y="569"/>
                    <a:pt x="206" y="739"/>
                  </a:cubicBezTo>
                  <a:cubicBezTo>
                    <a:pt x="247" y="772"/>
                    <a:pt x="340" y="785"/>
                    <a:pt x="465" y="785"/>
                  </a:cubicBezTo>
                  <a:cubicBezTo>
                    <a:pt x="966" y="785"/>
                    <a:pt x="1963" y="569"/>
                    <a:pt x="1963" y="569"/>
                  </a:cubicBezTo>
                  <a:lnTo>
                    <a:pt x="206" y="1"/>
                  </a:lnTo>
                  <a:close/>
                </a:path>
              </a:pathLst>
            </a:custGeom>
            <a:solidFill>
              <a:srgbClr val="E5BA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2" name="Google Shape;412;p1"/>
            <p:cNvSpPr/>
            <p:nvPr/>
          </p:nvSpPr>
          <p:spPr>
            <a:xfrm>
              <a:off x="-376761" y="2778976"/>
              <a:ext cx="149109" cy="138897"/>
            </a:xfrm>
            <a:custGeom>
              <a:rect b="b" l="l" r="r" t="t"/>
              <a:pathLst>
                <a:path extrusionOk="0" h="3047" w="3271">
                  <a:moveTo>
                    <a:pt x="971" y="0"/>
                  </a:moveTo>
                  <a:lnTo>
                    <a:pt x="1" y="1761"/>
                  </a:lnTo>
                  <a:cubicBezTo>
                    <a:pt x="1" y="1761"/>
                    <a:pt x="2346" y="3047"/>
                    <a:pt x="2941" y="3047"/>
                  </a:cubicBezTo>
                  <a:cubicBezTo>
                    <a:pt x="3002" y="3047"/>
                    <a:pt x="3045" y="3033"/>
                    <a:pt x="3065" y="3003"/>
                  </a:cubicBezTo>
                  <a:cubicBezTo>
                    <a:pt x="3270" y="2684"/>
                    <a:pt x="3204" y="1132"/>
                    <a:pt x="3178" y="1053"/>
                  </a:cubicBezTo>
                  <a:cubicBezTo>
                    <a:pt x="3147" y="980"/>
                    <a:pt x="971" y="0"/>
                    <a:pt x="971" y="0"/>
                  </a:cubicBezTo>
                  <a:close/>
                </a:path>
              </a:pathLst>
            </a:custGeom>
            <a:solidFill>
              <a:srgbClr val="E5BA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3" name="Google Shape;413;p1"/>
            <p:cNvSpPr/>
            <p:nvPr/>
          </p:nvSpPr>
          <p:spPr>
            <a:xfrm>
              <a:off x="-377308" y="2857656"/>
              <a:ext cx="118384" cy="41893"/>
            </a:xfrm>
            <a:custGeom>
              <a:rect b="b" l="l" r="r" t="t"/>
              <a:pathLst>
                <a:path extrusionOk="0" h="919" w="2597">
                  <a:moveTo>
                    <a:pt x="2" y="0"/>
                  </a:moveTo>
                  <a:cubicBezTo>
                    <a:pt x="1" y="0"/>
                    <a:pt x="1" y="0"/>
                    <a:pt x="0" y="1"/>
                  </a:cubicBezTo>
                  <a:cubicBezTo>
                    <a:pt x="0" y="1"/>
                    <a:pt x="31" y="27"/>
                    <a:pt x="87" y="67"/>
                  </a:cubicBezTo>
                  <a:cubicBezTo>
                    <a:pt x="170" y="123"/>
                    <a:pt x="249" y="176"/>
                    <a:pt x="337" y="237"/>
                  </a:cubicBezTo>
                  <a:cubicBezTo>
                    <a:pt x="537" y="386"/>
                    <a:pt x="852" y="555"/>
                    <a:pt x="1223" y="665"/>
                  </a:cubicBezTo>
                  <a:cubicBezTo>
                    <a:pt x="1590" y="779"/>
                    <a:pt x="1941" y="835"/>
                    <a:pt x="2189" y="870"/>
                  </a:cubicBezTo>
                  <a:cubicBezTo>
                    <a:pt x="2290" y="884"/>
                    <a:pt x="2386" y="896"/>
                    <a:pt x="2482" y="910"/>
                  </a:cubicBezTo>
                  <a:cubicBezTo>
                    <a:pt x="2552" y="918"/>
                    <a:pt x="2592" y="918"/>
                    <a:pt x="2592" y="918"/>
                  </a:cubicBezTo>
                  <a:cubicBezTo>
                    <a:pt x="2596" y="914"/>
                    <a:pt x="2556" y="906"/>
                    <a:pt x="2487" y="892"/>
                  </a:cubicBezTo>
                  <a:cubicBezTo>
                    <a:pt x="2391" y="874"/>
                    <a:pt x="2294" y="858"/>
                    <a:pt x="2194" y="840"/>
                  </a:cubicBezTo>
                  <a:cubicBezTo>
                    <a:pt x="1945" y="791"/>
                    <a:pt x="1604" y="731"/>
                    <a:pt x="1237" y="622"/>
                  </a:cubicBezTo>
                  <a:cubicBezTo>
                    <a:pt x="870" y="512"/>
                    <a:pt x="559" y="350"/>
                    <a:pt x="354" y="206"/>
                  </a:cubicBezTo>
                  <a:cubicBezTo>
                    <a:pt x="267" y="154"/>
                    <a:pt x="180" y="101"/>
                    <a:pt x="101" y="53"/>
                  </a:cubicBezTo>
                  <a:cubicBezTo>
                    <a:pt x="45" y="18"/>
                    <a:pt x="11" y="0"/>
                    <a:pt x="2" y="0"/>
                  </a:cubicBezTo>
                  <a:close/>
                </a:path>
              </a:pathLst>
            </a:custGeom>
            <a:solidFill>
              <a:srgbClr val="D7877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4" name="Google Shape;414;p1"/>
            <p:cNvSpPr/>
            <p:nvPr/>
          </p:nvSpPr>
          <p:spPr>
            <a:xfrm>
              <a:off x="-305785" y="2901007"/>
              <a:ext cx="46406" cy="7522"/>
            </a:xfrm>
            <a:custGeom>
              <a:rect b="b" l="l" r="r" t="t"/>
              <a:pathLst>
                <a:path extrusionOk="0" h="165" w="1018">
                  <a:moveTo>
                    <a:pt x="1006" y="0"/>
                  </a:moveTo>
                  <a:cubicBezTo>
                    <a:pt x="963" y="0"/>
                    <a:pt x="758" y="46"/>
                    <a:pt x="507" y="86"/>
                  </a:cubicBezTo>
                  <a:cubicBezTo>
                    <a:pt x="227" y="125"/>
                    <a:pt x="0" y="143"/>
                    <a:pt x="0" y="155"/>
                  </a:cubicBezTo>
                  <a:cubicBezTo>
                    <a:pt x="0" y="161"/>
                    <a:pt x="37" y="164"/>
                    <a:pt x="99" y="164"/>
                  </a:cubicBezTo>
                  <a:cubicBezTo>
                    <a:pt x="192" y="164"/>
                    <a:pt x="344" y="155"/>
                    <a:pt x="515" y="129"/>
                  </a:cubicBezTo>
                  <a:cubicBezTo>
                    <a:pt x="795" y="90"/>
                    <a:pt x="1018" y="16"/>
                    <a:pt x="1014" y="2"/>
                  </a:cubicBezTo>
                  <a:cubicBezTo>
                    <a:pt x="1013" y="1"/>
                    <a:pt x="1010" y="0"/>
                    <a:pt x="1006" y="0"/>
                  </a:cubicBezTo>
                  <a:close/>
                </a:path>
              </a:pathLst>
            </a:custGeom>
            <a:solidFill>
              <a:srgbClr val="D7877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5" name="Google Shape;415;p1"/>
            <p:cNvSpPr/>
            <p:nvPr/>
          </p:nvSpPr>
          <p:spPr>
            <a:xfrm>
              <a:off x="-525322" y="2223980"/>
              <a:ext cx="443086" cy="75534"/>
            </a:xfrm>
            <a:custGeom>
              <a:rect b="b" l="l" r="r" t="t"/>
              <a:pathLst>
                <a:path extrusionOk="0" h="1657" w="9720">
                  <a:moveTo>
                    <a:pt x="309" y="0"/>
                  </a:moveTo>
                  <a:cubicBezTo>
                    <a:pt x="105" y="0"/>
                    <a:pt x="5" y="92"/>
                    <a:pt x="0" y="92"/>
                  </a:cubicBezTo>
                  <a:lnTo>
                    <a:pt x="0" y="92"/>
                  </a:lnTo>
                  <a:cubicBezTo>
                    <a:pt x="0" y="92"/>
                    <a:pt x="0" y="92"/>
                    <a:pt x="0" y="92"/>
                  </a:cubicBezTo>
                  <a:lnTo>
                    <a:pt x="0" y="92"/>
                  </a:lnTo>
                  <a:cubicBezTo>
                    <a:pt x="0" y="92"/>
                    <a:pt x="0" y="92"/>
                    <a:pt x="0" y="92"/>
                  </a:cubicBezTo>
                  <a:cubicBezTo>
                    <a:pt x="0" y="92"/>
                    <a:pt x="0" y="92"/>
                    <a:pt x="0" y="92"/>
                  </a:cubicBezTo>
                  <a:lnTo>
                    <a:pt x="0" y="92"/>
                  </a:lnTo>
                  <a:cubicBezTo>
                    <a:pt x="0" y="92"/>
                    <a:pt x="1" y="93"/>
                    <a:pt x="1" y="93"/>
                  </a:cubicBezTo>
                  <a:cubicBezTo>
                    <a:pt x="13" y="93"/>
                    <a:pt x="109" y="23"/>
                    <a:pt x="284" y="23"/>
                  </a:cubicBezTo>
                  <a:cubicBezTo>
                    <a:pt x="322" y="23"/>
                    <a:pt x="365" y="27"/>
                    <a:pt x="411" y="35"/>
                  </a:cubicBezTo>
                  <a:cubicBezTo>
                    <a:pt x="547" y="61"/>
                    <a:pt x="700" y="136"/>
                    <a:pt x="857" y="254"/>
                  </a:cubicBezTo>
                  <a:cubicBezTo>
                    <a:pt x="1009" y="367"/>
                    <a:pt x="1176" y="525"/>
                    <a:pt x="1368" y="678"/>
                  </a:cubicBezTo>
                  <a:cubicBezTo>
                    <a:pt x="1556" y="839"/>
                    <a:pt x="1739" y="1041"/>
                    <a:pt x="1971" y="1224"/>
                  </a:cubicBezTo>
                  <a:cubicBezTo>
                    <a:pt x="2203" y="1403"/>
                    <a:pt x="2495" y="1547"/>
                    <a:pt x="2824" y="1608"/>
                  </a:cubicBezTo>
                  <a:cubicBezTo>
                    <a:pt x="2989" y="1641"/>
                    <a:pt x="3159" y="1657"/>
                    <a:pt x="3333" y="1657"/>
                  </a:cubicBezTo>
                  <a:cubicBezTo>
                    <a:pt x="3850" y="1657"/>
                    <a:pt x="4398" y="1521"/>
                    <a:pt x="4921" y="1311"/>
                  </a:cubicBezTo>
                  <a:cubicBezTo>
                    <a:pt x="5624" y="1031"/>
                    <a:pt x="6267" y="695"/>
                    <a:pt x="6896" y="521"/>
                  </a:cubicBezTo>
                  <a:cubicBezTo>
                    <a:pt x="7193" y="437"/>
                    <a:pt x="7484" y="385"/>
                    <a:pt x="7761" y="385"/>
                  </a:cubicBezTo>
                  <a:cubicBezTo>
                    <a:pt x="7774" y="385"/>
                    <a:pt x="7787" y="385"/>
                    <a:pt x="7800" y="385"/>
                  </a:cubicBezTo>
                  <a:cubicBezTo>
                    <a:pt x="8089" y="389"/>
                    <a:pt x="8356" y="438"/>
                    <a:pt x="8587" y="516"/>
                  </a:cubicBezTo>
                  <a:cubicBezTo>
                    <a:pt x="9055" y="674"/>
                    <a:pt x="9369" y="944"/>
                    <a:pt x="9523" y="1176"/>
                  </a:cubicBezTo>
                  <a:cubicBezTo>
                    <a:pt x="9674" y="1400"/>
                    <a:pt x="9705" y="1552"/>
                    <a:pt x="9719" y="1552"/>
                  </a:cubicBezTo>
                  <a:cubicBezTo>
                    <a:pt x="9719" y="1552"/>
                    <a:pt x="9720" y="1552"/>
                    <a:pt x="9720" y="1552"/>
                  </a:cubicBezTo>
                  <a:cubicBezTo>
                    <a:pt x="9720" y="1552"/>
                    <a:pt x="9710" y="1517"/>
                    <a:pt x="9684" y="1447"/>
                  </a:cubicBezTo>
                  <a:cubicBezTo>
                    <a:pt x="9676" y="1412"/>
                    <a:pt x="9658" y="1368"/>
                    <a:pt x="9636" y="1320"/>
                  </a:cubicBezTo>
                  <a:cubicBezTo>
                    <a:pt x="9610" y="1272"/>
                    <a:pt x="9583" y="1215"/>
                    <a:pt x="9545" y="1158"/>
                  </a:cubicBezTo>
                  <a:cubicBezTo>
                    <a:pt x="9396" y="922"/>
                    <a:pt x="9081" y="634"/>
                    <a:pt x="8605" y="468"/>
                  </a:cubicBezTo>
                  <a:cubicBezTo>
                    <a:pt x="8369" y="385"/>
                    <a:pt x="8098" y="333"/>
                    <a:pt x="7806" y="328"/>
                  </a:cubicBezTo>
                  <a:cubicBezTo>
                    <a:pt x="7785" y="327"/>
                    <a:pt x="7764" y="327"/>
                    <a:pt x="7743" y="327"/>
                  </a:cubicBezTo>
                  <a:cubicBezTo>
                    <a:pt x="7464" y="327"/>
                    <a:pt x="7171" y="378"/>
                    <a:pt x="6878" y="459"/>
                  </a:cubicBezTo>
                  <a:cubicBezTo>
                    <a:pt x="6237" y="630"/>
                    <a:pt x="5594" y="971"/>
                    <a:pt x="4895" y="1245"/>
                  </a:cubicBezTo>
                  <a:cubicBezTo>
                    <a:pt x="4373" y="1456"/>
                    <a:pt x="3834" y="1590"/>
                    <a:pt x="3328" y="1590"/>
                  </a:cubicBezTo>
                  <a:cubicBezTo>
                    <a:pt x="3160" y="1590"/>
                    <a:pt x="2995" y="1575"/>
                    <a:pt x="2836" y="1543"/>
                  </a:cubicBezTo>
                  <a:cubicBezTo>
                    <a:pt x="2517" y="1487"/>
                    <a:pt x="2233" y="1350"/>
                    <a:pt x="2006" y="1176"/>
                  </a:cubicBezTo>
                  <a:cubicBezTo>
                    <a:pt x="1779" y="1001"/>
                    <a:pt x="1595" y="800"/>
                    <a:pt x="1403" y="638"/>
                  </a:cubicBezTo>
                  <a:cubicBezTo>
                    <a:pt x="1202" y="490"/>
                    <a:pt x="1041" y="337"/>
                    <a:pt x="878" y="223"/>
                  </a:cubicBezTo>
                  <a:cubicBezTo>
                    <a:pt x="717" y="105"/>
                    <a:pt x="559" y="31"/>
                    <a:pt x="420" y="9"/>
                  </a:cubicBezTo>
                  <a:cubicBezTo>
                    <a:pt x="380" y="3"/>
                    <a:pt x="343" y="0"/>
                    <a:pt x="309"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16" name="Google Shape;416;p1"/>
          <p:cNvGrpSpPr/>
          <p:nvPr/>
        </p:nvGrpSpPr>
        <p:grpSpPr>
          <a:xfrm>
            <a:off x="4389208" y="3195116"/>
            <a:ext cx="1579322" cy="671293"/>
            <a:chOff x="4161633" y="3060816"/>
            <a:chExt cx="1579322" cy="671293"/>
          </a:xfrm>
        </p:grpSpPr>
        <p:sp>
          <p:nvSpPr>
            <p:cNvPr id="417" name="Google Shape;417;p1"/>
            <p:cNvSpPr/>
            <p:nvPr/>
          </p:nvSpPr>
          <p:spPr>
            <a:xfrm>
              <a:off x="4161633" y="3060816"/>
              <a:ext cx="1579322" cy="671293"/>
            </a:xfrm>
            <a:custGeom>
              <a:rect b="b" l="l" r="r" t="t"/>
              <a:pathLst>
                <a:path extrusionOk="0" h="15301" w="35998">
                  <a:moveTo>
                    <a:pt x="888" y="1"/>
                  </a:moveTo>
                  <a:cubicBezTo>
                    <a:pt x="398" y="1"/>
                    <a:pt x="1" y="398"/>
                    <a:pt x="1" y="887"/>
                  </a:cubicBezTo>
                  <a:lnTo>
                    <a:pt x="1" y="14413"/>
                  </a:lnTo>
                  <a:cubicBezTo>
                    <a:pt x="1" y="14903"/>
                    <a:pt x="398" y="15300"/>
                    <a:pt x="888" y="15300"/>
                  </a:cubicBezTo>
                  <a:lnTo>
                    <a:pt x="35110" y="15300"/>
                  </a:lnTo>
                  <a:cubicBezTo>
                    <a:pt x="35600" y="15300"/>
                    <a:pt x="35998" y="14903"/>
                    <a:pt x="35998" y="14413"/>
                  </a:cubicBezTo>
                  <a:lnTo>
                    <a:pt x="35998" y="887"/>
                  </a:lnTo>
                  <a:cubicBezTo>
                    <a:pt x="35998" y="398"/>
                    <a:pt x="35600" y="1"/>
                    <a:pt x="35110"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8" name="Google Shape;418;p1"/>
            <p:cNvSpPr/>
            <p:nvPr/>
          </p:nvSpPr>
          <p:spPr>
            <a:xfrm>
              <a:off x="4276884" y="3249069"/>
              <a:ext cx="173735" cy="205016"/>
            </a:xfrm>
            <a:custGeom>
              <a:rect b="b" l="l" r="r" t="t"/>
              <a:pathLst>
                <a:path extrusionOk="0" h="4673" w="3960">
                  <a:moveTo>
                    <a:pt x="3938" y="1"/>
                  </a:moveTo>
                  <a:cubicBezTo>
                    <a:pt x="3025" y="5"/>
                    <a:pt x="2093" y="368"/>
                    <a:pt x="1381" y="997"/>
                  </a:cubicBezTo>
                  <a:cubicBezTo>
                    <a:pt x="538" y="1741"/>
                    <a:pt x="0" y="2859"/>
                    <a:pt x="145" y="4214"/>
                  </a:cubicBezTo>
                  <a:cubicBezTo>
                    <a:pt x="163" y="4357"/>
                    <a:pt x="184" y="4511"/>
                    <a:pt x="219" y="4664"/>
                  </a:cubicBezTo>
                  <a:lnTo>
                    <a:pt x="219" y="4672"/>
                  </a:lnTo>
                  <a:lnTo>
                    <a:pt x="3959" y="3833"/>
                  </a:lnTo>
                  <a:lnTo>
                    <a:pt x="3959" y="3104"/>
                  </a:lnTo>
                  <a:lnTo>
                    <a:pt x="3938"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9" name="Google Shape;419;p1"/>
            <p:cNvSpPr/>
            <p:nvPr/>
          </p:nvSpPr>
          <p:spPr>
            <a:xfrm>
              <a:off x="4295266" y="3434077"/>
              <a:ext cx="328517" cy="168383"/>
            </a:xfrm>
            <a:custGeom>
              <a:rect b="b" l="l" r="r" t="t"/>
              <a:pathLst>
                <a:path extrusionOk="0" h="3838" w="7488">
                  <a:moveTo>
                    <a:pt x="3742" y="1"/>
                  </a:moveTo>
                  <a:lnTo>
                    <a:pt x="1" y="844"/>
                  </a:lnTo>
                  <a:cubicBezTo>
                    <a:pt x="385" y="2558"/>
                    <a:pt x="1915" y="3838"/>
                    <a:pt x="3742" y="3838"/>
                  </a:cubicBezTo>
                  <a:cubicBezTo>
                    <a:pt x="5577" y="3838"/>
                    <a:pt x="7112" y="2544"/>
                    <a:pt x="7487" y="818"/>
                  </a:cubicBezTo>
                  <a:lnTo>
                    <a:pt x="3746"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0" name="Google Shape;420;p1"/>
            <p:cNvSpPr/>
            <p:nvPr/>
          </p:nvSpPr>
          <p:spPr>
            <a:xfrm>
              <a:off x="4746970" y="3289739"/>
              <a:ext cx="833709" cy="37774"/>
            </a:xfrm>
            <a:custGeom>
              <a:rect b="b" l="l" r="r" t="t"/>
              <a:pathLst>
                <a:path extrusionOk="0" h="861" w="19003">
                  <a:moveTo>
                    <a:pt x="1" y="1"/>
                  </a:moveTo>
                  <a:lnTo>
                    <a:pt x="1" y="861"/>
                  </a:lnTo>
                  <a:lnTo>
                    <a:pt x="19003" y="861"/>
                  </a:lnTo>
                  <a:lnTo>
                    <a:pt x="19003"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1" name="Google Shape;421;p1"/>
            <p:cNvSpPr/>
            <p:nvPr/>
          </p:nvSpPr>
          <p:spPr>
            <a:xfrm>
              <a:off x="4746970" y="3389240"/>
              <a:ext cx="833709" cy="37818"/>
            </a:xfrm>
            <a:custGeom>
              <a:rect b="b" l="l" r="r" t="t"/>
              <a:pathLst>
                <a:path extrusionOk="0" h="862" w="19003">
                  <a:moveTo>
                    <a:pt x="1" y="0"/>
                  </a:moveTo>
                  <a:lnTo>
                    <a:pt x="1" y="861"/>
                  </a:lnTo>
                  <a:lnTo>
                    <a:pt x="19003" y="861"/>
                  </a:lnTo>
                  <a:lnTo>
                    <a:pt x="19003"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2" name="Google Shape;422;p1"/>
            <p:cNvSpPr/>
            <p:nvPr/>
          </p:nvSpPr>
          <p:spPr>
            <a:xfrm>
              <a:off x="4746970" y="3499489"/>
              <a:ext cx="450658" cy="37818"/>
            </a:xfrm>
            <a:custGeom>
              <a:rect b="b" l="l" r="r" t="t"/>
              <a:pathLst>
                <a:path extrusionOk="0" h="862" w="10272">
                  <a:moveTo>
                    <a:pt x="1" y="0"/>
                  </a:moveTo>
                  <a:lnTo>
                    <a:pt x="1" y="861"/>
                  </a:lnTo>
                  <a:lnTo>
                    <a:pt x="10271" y="861"/>
                  </a:lnTo>
                  <a:lnTo>
                    <a:pt x="10271"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3" name="Google Shape;423;p1"/>
            <p:cNvSpPr/>
            <p:nvPr/>
          </p:nvSpPr>
          <p:spPr>
            <a:xfrm flipH="1">
              <a:off x="4468091" y="3249069"/>
              <a:ext cx="173735" cy="205016"/>
            </a:xfrm>
            <a:custGeom>
              <a:rect b="b" l="l" r="r" t="t"/>
              <a:pathLst>
                <a:path extrusionOk="0" h="4673" w="3960">
                  <a:moveTo>
                    <a:pt x="3938" y="1"/>
                  </a:moveTo>
                  <a:cubicBezTo>
                    <a:pt x="3025" y="5"/>
                    <a:pt x="2093" y="368"/>
                    <a:pt x="1381" y="997"/>
                  </a:cubicBezTo>
                  <a:cubicBezTo>
                    <a:pt x="538" y="1741"/>
                    <a:pt x="0" y="2859"/>
                    <a:pt x="145" y="4214"/>
                  </a:cubicBezTo>
                  <a:cubicBezTo>
                    <a:pt x="163" y="4357"/>
                    <a:pt x="184" y="4511"/>
                    <a:pt x="219" y="4664"/>
                  </a:cubicBezTo>
                  <a:lnTo>
                    <a:pt x="219" y="4672"/>
                  </a:lnTo>
                  <a:lnTo>
                    <a:pt x="3959" y="3833"/>
                  </a:lnTo>
                  <a:lnTo>
                    <a:pt x="3959" y="3104"/>
                  </a:lnTo>
                  <a:lnTo>
                    <a:pt x="3938"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24" name="Google Shape;424;p1"/>
          <p:cNvSpPr/>
          <p:nvPr/>
        </p:nvSpPr>
        <p:spPr>
          <a:xfrm rot="-5400000">
            <a:off x="7251250" y="2108625"/>
            <a:ext cx="69000" cy="15900"/>
          </a:xfrm>
          <a:prstGeom prst="rtTriangle">
            <a:avLst/>
          </a:prstGeom>
          <a:solidFill>
            <a:srgbClr val="DD7E6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5" name="Google Shape;425;p1"/>
          <p:cNvSpPr/>
          <p:nvPr/>
        </p:nvSpPr>
        <p:spPr>
          <a:xfrm>
            <a:off x="5794118" y="2303902"/>
            <a:ext cx="21498" cy="21322"/>
          </a:xfrm>
          <a:custGeom>
            <a:rect b="b" l="l" r="r" t="t"/>
            <a:pathLst>
              <a:path extrusionOk="0" h="486" w="490">
                <a:moveTo>
                  <a:pt x="245" y="1"/>
                </a:moveTo>
                <a:cubicBezTo>
                  <a:pt x="110" y="1"/>
                  <a:pt x="1" y="110"/>
                  <a:pt x="1" y="241"/>
                </a:cubicBezTo>
                <a:cubicBezTo>
                  <a:pt x="1" y="376"/>
                  <a:pt x="110" y="485"/>
                  <a:pt x="245" y="485"/>
                </a:cubicBezTo>
                <a:cubicBezTo>
                  <a:pt x="380" y="485"/>
                  <a:pt x="489" y="376"/>
                  <a:pt x="489" y="241"/>
                </a:cubicBezTo>
                <a:cubicBezTo>
                  <a:pt x="489" y="110"/>
                  <a:pt x="380" y="1"/>
                  <a:pt x="245"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6" name="Google Shape;426;p1"/>
          <p:cNvSpPr/>
          <p:nvPr/>
        </p:nvSpPr>
        <p:spPr>
          <a:xfrm>
            <a:off x="7622393" y="1996627"/>
            <a:ext cx="21498" cy="21322"/>
          </a:xfrm>
          <a:custGeom>
            <a:rect b="b" l="l" r="r" t="t"/>
            <a:pathLst>
              <a:path extrusionOk="0" h="486" w="490">
                <a:moveTo>
                  <a:pt x="245" y="1"/>
                </a:moveTo>
                <a:cubicBezTo>
                  <a:pt x="110" y="1"/>
                  <a:pt x="1" y="110"/>
                  <a:pt x="1" y="241"/>
                </a:cubicBezTo>
                <a:cubicBezTo>
                  <a:pt x="1" y="376"/>
                  <a:pt x="110" y="485"/>
                  <a:pt x="245" y="485"/>
                </a:cubicBezTo>
                <a:cubicBezTo>
                  <a:pt x="380" y="485"/>
                  <a:pt x="489" y="376"/>
                  <a:pt x="489" y="241"/>
                </a:cubicBezTo>
                <a:cubicBezTo>
                  <a:pt x="489" y="110"/>
                  <a:pt x="380" y="1"/>
                  <a:pt x="245"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7" name="Google Shape;427;p1"/>
          <p:cNvSpPr/>
          <p:nvPr/>
        </p:nvSpPr>
        <p:spPr>
          <a:xfrm>
            <a:off x="4322798" y="3275550"/>
            <a:ext cx="1579326" cy="644066"/>
          </a:xfrm>
          <a:custGeom>
            <a:rect b="b" l="l" r="r" t="t"/>
            <a:pathLst>
              <a:path extrusionOk="0" h="7936" w="28297">
                <a:moveTo>
                  <a:pt x="722" y="0"/>
                </a:moveTo>
                <a:cubicBezTo>
                  <a:pt x="324" y="0"/>
                  <a:pt x="0" y="323"/>
                  <a:pt x="0" y="725"/>
                </a:cubicBezTo>
                <a:lnTo>
                  <a:pt x="0" y="7211"/>
                </a:lnTo>
                <a:cubicBezTo>
                  <a:pt x="0" y="7613"/>
                  <a:pt x="324" y="7936"/>
                  <a:pt x="722" y="7936"/>
                </a:cubicBezTo>
                <a:lnTo>
                  <a:pt x="27576" y="7936"/>
                </a:lnTo>
                <a:cubicBezTo>
                  <a:pt x="27973" y="7936"/>
                  <a:pt x="28296" y="7613"/>
                  <a:pt x="28296" y="7211"/>
                </a:cubicBezTo>
                <a:lnTo>
                  <a:pt x="28296" y="725"/>
                </a:lnTo>
                <a:cubicBezTo>
                  <a:pt x="28296" y="323"/>
                  <a:pt x="27973" y="0"/>
                  <a:pt x="27576" y="0"/>
                </a:cubicBezTo>
                <a:close/>
              </a:path>
            </a:pathLst>
          </a:cu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8" name="Google Shape;428;p1"/>
          <p:cNvSpPr/>
          <p:nvPr/>
        </p:nvSpPr>
        <p:spPr>
          <a:xfrm>
            <a:off x="3703893" y="2892765"/>
            <a:ext cx="1241460" cy="348172"/>
          </a:xfrm>
          <a:custGeom>
            <a:rect b="b" l="l" r="r" t="t"/>
            <a:pathLst>
              <a:path extrusionOk="0" h="7936" w="28297">
                <a:moveTo>
                  <a:pt x="722" y="0"/>
                </a:moveTo>
                <a:cubicBezTo>
                  <a:pt x="324" y="0"/>
                  <a:pt x="0" y="323"/>
                  <a:pt x="0" y="725"/>
                </a:cubicBezTo>
                <a:lnTo>
                  <a:pt x="0" y="7211"/>
                </a:lnTo>
                <a:cubicBezTo>
                  <a:pt x="0" y="7613"/>
                  <a:pt x="324" y="7936"/>
                  <a:pt x="722" y="7936"/>
                </a:cubicBezTo>
                <a:lnTo>
                  <a:pt x="27576" y="7936"/>
                </a:lnTo>
                <a:cubicBezTo>
                  <a:pt x="27973" y="7936"/>
                  <a:pt x="28296" y="7613"/>
                  <a:pt x="28296" y="7211"/>
                </a:cubicBezTo>
                <a:lnTo>
                  <a:pt x="28296" y="725"/>
                </a:lnTo>
                <a:cubicBezTo>
                  <a:pt x="28296" y="323"/>
                  <a:pt x="27973" y="0"/>
                  <a:pt x="27576" y="0"/>
                </a:cubicBezTo>
                <a:close/>
              </a:path>
            </a:pathLst>
          </a:cu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9" name="Google Shape;429;p1"/>
          <p:cNvSpPr/>
          <p:nvPr/>
        </p:nvSpPr>
        <p:spPr>
          <a:xfrm>
            <a:off x="5951893" y="1353648"/>
            <a:ext cx="1241460" cy="348172"/>
          </a:xfrm>
          <a:custGeom>
            <a:rect b="b" l="l" r="r" t="t"/>
            <a:pathLst>
              <a:path extrusionOk="0" h="7936" w="28297">
                <a:moveTo>
                  <a:pt x="722" y="0"/>
                </a:moveTo>
                <a:cubicBezTo>
                  <a:pt x="324" y="0"/>
                  <a:pt x="0" y="323"/>
                  <a:pt x="0" y="725"/>
                </a:cubicBezTo>
                <a:lnTo>
                  <a:pt x="0" y="7211"/>
                </a:lnTo>
                <a:cubicBezTo>
                  <a:pt x="0" y="7613"/>
                  <a:pt x="324" y="7936"/>
                  <a:pt x="722" y="7936"/>
                </a:cubicBezTo>
                <a:lnTo>
                  <a:pt x="27576" y="7936"/>
                </a:lnTo>
                <a:cubicBezTo>
                  <a:pt x="27973" y="7936"/>
                  <a:pt x="28296" y="7613"/>
                  <a:pt x="28296" y="7211"/>
                </a:cubicBezTo>
                <a:lnTo>
                  <a:pt x="28296" y="725"/>
                </a:lnTo>
                <a:cubicBezTo>
                  <a:pt x="28296" y="323"/>
                  <a:pt x="27973" y="0"/>
                  <a:pt x="27576" y="0"/>
                </a:cubicBezTo>
                <a:close/>
              </a:path>
            </a:pathLst>
          </a:cu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0" name="Google Shape;430;p1"/>
          <p:cNvSpPr txBox="1"/>
          <p:nvPr>
            <p:ph idx="1" type="subTitle"/>
          </p:nvPr>
        </p:nvSpPr>
        <p:spPr>
          <a:xfrm>
            <a:off x="72575" y="64098"/>
            <a:ext cx="3029400" cy="269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b="1" lang="en" sz="1300"/>
              <a:t>Northeastern University</a:t>
            </a:r>
            <a:endParaRPr b="1" sz="1300"/>
          </a:p>
          <a:p>
            <a:pPr indent="0" lvl="0" marL="0" rtl="0" algn="l">
              <a:lnSpc>
                <a:spcPct val="100000"/>
              </a:lnSpc>
              <a:spcBef>
                <a:spcPts val="0"/>
              </a:spcBef>
              <a:spcAft>
                <a:spcPts val="0"/>
              </a:spcAft>
              <a:buSzPts val="1400"/>
              <a:buNone/>
            </a:pPr>
            <a:r>
              <a:rPr b="1" lang="en" sz="1300"/>
              <a:t>DS5500: Data Science Capstone</a:t>
            </a:r>
            <a:endParaRPr b="1" sz="1300"/>
          </a:p>
          <a:p>
            <a:pPr indent="0" lvl="0" marL="0" rtl="0" algn="l">
              <a:lnSpc>
                <a:spcPct val="100000"/>
              </a:lnSpc>
              <a:spcBef>
                <a:spcPts val="0"/>
              </a:spcBef>
              <a:spcAft>
                <a:spcPts val="0"/>
              </a:spcAft>
              <a:buSzPts val="1400"/>
              <a:buNone/>
            </a:pPr>
            <a:r>
              <a:rPr b="1" lang="en" sz="1300"/>
              <a:t>P1 Presentation</a:t>
            </a:r>
            <a:endParaRPr b="1" sz="1300"/>
          </a:p>
        </p:txBody>
      </p:sp>
      <p:pic>
        <p:nvPicPr>
          <p:cNvPr id="431" name="Google Shape;431;p1"/>
          <p:cNvPicPr preferRelativeResize="0"/>
          <p:nvPr/>
        </p:nvPicPr>
        <p:blipFill rotWithShape="1">
          <a:blip r:embed="rId3">
            <a:alphaModFix/>
          </a:blip>
          <a:srcRect b="0" l="0" r="0" t="0"/>
          <a:stretch/>
        </p:blipFill>
        <p:spPr>
          <a:xfrm>
            <a:off x="6720575" y="17875"/>
            <a:ext cx="2367322" cy="773325"/>
          </a:xfrm>
          <a:prstGeom prst="rect">
            <a:avLst/>
          </a:prstGeom>
          <a:noFill/>
          <a:ln>
            <a:noFill/>
          </a:ln>
        </p:spPr>
      </p:pic>
      <p:sp>
        <p:nvSpPr>
          <p:cNvPr id="432" name="Google Shape;432;p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9" name="Shape 919"/>
        <p:cNvGrpSpPr/>
        <p:nvPr/>
      </p:nvGrpSpPr>
      <p:grpSpPr>
        <a:xfrm>
          <a:off x="0" y="0"/>
          <a:ext cx="0" cy="0"/>
          <a:chOff x="0" y="0"/>
          <a:chExt cx="0" cy="0"/>
        </a:xfrm>
      </p:grpSpPr>
      <p:sp>
        <p:nvSpPr>
          <p:cNvPr id="920" name="Google Shape;920;g30ecf9b0108_0_17"/>
          <p:cNvSpPr txBox="1"/>
          <p:nvPr>
            <p:ph type="ctrTitle"/>
          </p:nvPr>
        </p:nvSpPr>
        <p:spPr>
          <a:xfrm>
            <a:off x="4826700" y="441700"/>
            <a:ext cx="4317300" cy="4812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sz="2000"/>
              <a:t>Insights using Pairwise relationships</a:t>
            </a:r>
            <a:endParaRPr sz="2000"/>
          </a:p>
        </p:txBody>
      </p:sp>
      <p:pic>
        <p:nvPicPr>
          <p:cNvPr id="921" name="Google Shape;921;g30ecf9b0108_0_17"/>
          <p:cNvPicPr preferRelativeResize="0"/>
          <p:nvPr/>
        </p:nvPicPr>
        <p:blipFill>
          <a:blip r:embed="rId3">
            <a:alphaModFix/>
          </a:blip>
          <a:stretch>
            <a:fillRect/>
          </a:stretch>
        </p:blipFill>
        <p:spPr>
          <a:xfrm>
            <a:off x="428100" y="1119550"/>
            <a:ext cx="3289100" cy="3431724"/>
          </a:xfrm>
          <a:prstGeom prst="rect">
            <a:avLst/>
          </a:prstGeom>
          <a:noFill/>
          <a:ln>
            <a:noFill/>
          </a:ln>
        </p:spPr>
      </p:pic>
      <p:sp>
        <p:nvSpPr>
          <p:cNvPr id="922" name="Google Shape;922;g30ecf9b0108_0_17"/>
          <p:cNvSpPr txBox="1"/>
          <p:nvPr/>
        </p:nvSpPr>
        <p:spPr>
          <a:xfrm>
            <a:off x="4193600" y="1350625"/>
            <a:ext cx="4201500" cy="2675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100">
                <a:latin typeface="Anaheim"/>
                <a:ea typeface="Anaheim"/>
                <a:cs typeface="Anaheim"/>
                <a:sym typeface="Anaheim"/>
              </a:rPr>
              <a:t>Insights</a:t>
            </a:r>
            <a:r>
              <a:rPr lang="en" sz="1100">
                <a:latin typeface="Anaheim"/>
                <a:ea typeface="Anaheim"/>
                <a:cs typeface="Anaheim"/>
                <a:sym typeface="Anaheim"/>
              </a:rPr>
              <a:t>:</a:t>
            </a:r>
            <a:endParaRPr sz="1100">
              <a:latin typeface="Anaheim"/>
              <a:ea typeface="Anaheim"/>
              <a:cs typeface="Anaheim"/>
              <a:sym typeface="Anaheim"/>
            </a:endParaRPr>
          </a:p>
          <a:p>
            <a:pPr indent="-298450" lvl="0" marL="457200" rtl="0" algn="l">
              <a:lnSpc>
                <a:spcPct val="115000"/>
              </a:lnSpc>
              <a:spcBef>
                <a:spcPts val="0"/>
              </a:spcBef>
              <a:spcAft>
                <a:spcPts val="0"/>
              </a:spcAft>
              <a:buSzPts val="1100"/>
              <a:buFont typeface="Anaheim"/>
              <a:buChar char="●"/>
            </a:pPr>
            <a:r>
              <a:rPr b="1" lang="en" sz="1100">
                <a:latin typeface="Anaheim"/>
                <a:ea typeface="Anaheim"/>
                <a:cs typeface="Anaheim"/>
                <a:sym typeface="Anaheim"/>
              </a:rPr>
              <a:t>Analyzing Pairwise Relationships</a:t>
            </a:r>
            <a:r>
              <a:rPr lang="en" sz="1100">
                <a:latin typeface="Anaheim"/>
                <a:ea typeface="Anaheim"/>
                <a:cs typeface="Anaheim"/>
                <a:sym typeface="Anaheim"/>
              </a:rPr>
              <a:t>: Scatterplots show correlations between instruction, context, and response lengths, helping identify trends and dependencies within the dataset.</a:t>
            </a:r>
            <a:endParaRPr sz="1100">
              <a:latin typeface="Anaheim"/>
              <a:ea typeface="Anaheim"/>
              <a:cs typeface="Anaheim"/>
              <a:sym typeface="Anaheim"/>
            </a:endParaRPr>
          </a:p>
          <a:p>
            <a:pPr indent="-298450" lvl="0" marL="457200" rtl="0" algn="l">
              <a:lnSpc>
                <a:spcPct val="115000"/>
              </a:lnSpc>
              <a:spcBef>
                <a:spcPts val="0"/>
              </a:spcBef>
              <a:spcAft>
                <a:spcPts val="0"/>
              </a:spcAft>
              <a:buSzPts val="1100"/>
              <a:buFont typeface="Anaheim"/>
              <a:buChar char="●"/>
            </a:pPr>
            <a:r>
              <a:rPr b="1" lang="en" sz="1100">
                <a:latin typeface="Anaheim"/>
                <a:ea typeface="Anaheim"/>
                <a:cs typeface="Anaheim"/>
                <a:sym typeface="Anaheim"/>
              </a:rPr>
              <a:t>Length Distribution Insights</a:t>
            </a:r>
            <a:r>
              <a:rPr lang="en" sz="1100">
                <a:latin typeface="Anaheim"/>
                <a:ea typeface="Anaheim"/>
                <a:cs typeface="Anaheim"/>
                <a:sym typeface="Anaheim"/>
              </a:rPr>
              <a:t>: Instruction length tends to be short, with minimal correlation to response length, while context length shows a positive trend with response length.</a:t>
            </a:r>
            <a:endParaRPr sz="1100">
              <a:latin typeface="Anaheim"/>
              <a:ea typeface="Anaheim"/>
              <a:cs typeface="Anaheim"/>
              <a:sym typeface="Anaheim"/>
            </a:endParaRPr>
          </a:p>
          <a:p>
            <a:pPr indent="-298450" lvl="0" marL="457200" rtl="0" algn="l">
              <a:lnSpc>
                <a:spcPct val="115000"/>
              </a:lnSpc>
              <a:spcBef>
                <a:spcPts val="0"/>
              </a:spcBef>
              <a:spcAft>
                <a:spcPts val="0"/>
              </a:spcAft>
              <a:buSzPts val="1100"/>
              <a:buFont typeface="Anaheim"/>
              <a:buChar char="●"/>
            </a:pPr>
            <a:r>
              <a:rPr b="1" lang="en" sz="1100">
                <a:latin typeface="Anaheim"/>
                <a:ea typeface="Anaheim"/>
                <a:cs typeface="Anaheim"/>
                <a:sym typeface="Anaheim"/>
              </a:rPr>
              <a:t>Model Optimization</a:t>
            </a:r>
            <a:r>
              <a:rPr lang="en" sz="1100">
                <a:latin typeface="Anaheim"/>
                <a:ea typeface="Anaheim"/>
                <a:cs typeface="Anaheim"/>
                <a:sym typeface="Anaheim"/>
              </a:rPr>
              <a:t>: Understanding these relationships assists in optimizing model input-output configurations, ensuring efficient handling of varying text lengths</a:t>
            </a:r>
            <a:endParaRPr sz="1100">
              <a:latin typeface="Anaheim"/>
              <a:ea typeface="Anaheim"/>
              <a:cs typeface="Anaheim"/>
              <a:sym typeface="Anaheim"/>
            </a:endParaRPr>
          </a:p>
          <a:p>
            <a:pPr indent="0" lvl="0" marL="0" rtl="0" algn="l">
              <a:lnSpc>
                <a:spcPct val="115000"/>
              </a:lnSpc>
              <a:spcBef>
                <a:spcPts val="1400"/>
              </a:spcBef>
              <a:spcAft>
                <a:spcPts val="1400"/>
              </a:spcAft>
              <a:buNone/>
            </a:pPr>
            <a:r>
              <a:t/>
            </a:r>
            <a:endParaRPr sz="1100">
              <a:latin typeface="Anaheim"/>
              <a:ea typeface="Anaheim"/>
              <a:cs typeface="Anaheim"/>
              <a:sym typeface="Anaheim"/>
            </a:endParaRPr>
          </a:p>
        </p:txBody>
      </p:sp>
      <p:sp>
        <p:nvSpPr>
          <p:cNvPr id="923" name="Google Shape;923;g30ecf9b0108_0_1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7" name="Shape 927"/>
        <p:cNvGrpSpPr/>
        <p:nvPr/>
      </p:nvGrpSpPr>
      <p:grpSpPr>
        <a:xfrm>
          <a:off x="0" y="0"/>
          <a:ext cx="0" cy="0"/>
          <a:chOff x="0" y="0"/>
          <a:chExt cx="0" cy="0"/>
        </a:xfrm>
      </p:grpSpPr>
      <p:sp>
        <p:nvSpPr>
          <p:cNvPr id="928" name="Google Shape;928;g30edcb86239_0_57"/>
          <p:cNvSpPr txBox="1"/>
          <p:nvPr>
            <p:ph type="ctrTitle"/>
          </p:nvPr>
        </p:nvSpPr>
        <p:spPr>
          <a:xfrm>
            <a:off x="532675" y="95800"/>
            <a:ext cx="8478300" cy="933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100"/>
              <a:t>Hypothesis : </a:t>
            </a:r>
            <a:endParaRPr sz="2100"/>
          </a:p>
          <a:p>
            <a:pPr indent="0" lvl="0" marL="0" rtl="0" algn="l">
              <a:spcBef>
                <a:spcPts val="0"/>
              </a:spcBef>
              <a:spcAft>
                <a:spcPts val="0"/>
              </a:spcAft>
              <a:buNone/>
            </a:pPr>
            <a:r>
              <a:rPr lang="en" sz="2100"/>
              <a:t>Longer instruction (question) lengths lead to longer response (answer) lengths </a:t>
            </a:r>
            <a:endParaRPr sz="2100"/>
          </a:p>
        </p:txBody>
      </p:sp>
      <p:pic>
        <p:nvPicPr>
          <p:cNvPr id="929" name="Google Shape;929;g30edcb86239_0_57"/>
          <p:cNvPicPr preferRelativeResize="0"/>
          <p:nvPr/>
        </p:nvPicPr>
        <p:blipFill>
          <a:blip r:embed="rId3">
            <a:alphaModFix/>
          </a:blip>
          <a:stretch>
            <a:fillRect/>
          </a:stretch>
        </p:blipFill>
        <p:spPr>
          <a:xfrm>
            <a:off x="825650" y="979125"/>
            <a:ext cx="2370300" cy="1522150"/>
          </a:xfrm>
          <a:prstGeom prst="rect">
            <a:avLst/>
          </a:prstGeom>
          <a:noFill/>
          <a:ln>
            <a:noFill/>
          </a:ln>
        </p:spPr>
      </p:pic>
      <p:pic>
        <p:nvPicPr>
          <p:cNvPr id="930" name="Google Shape;930;g30edcb86239_0_57"/>
          <p:cNvPicPr preferRelativeResize="0"/>
          <p:nvPr/>
        </p:nvPicPr>
        <p:blipFill rotWithShape="1">
          <a:blip r:embed="rId4">
            <a:alphaModFix/>
          </a:blip>
          <a:srcRect b="0" l="0" r="3260" t="0"/>
          <a:stretch/>
        </p:blipFill>
        <p:spPr>
          <a:xfrm>
            <a:off x="950775" y="2652350"/>
            <a:ext cx="2245175" cy="2394600"/>
          </a:xfrm>
          <a:prstGeom prst="rect">
            <a:avLst/>
          </a:prstGeom>
          <a:noFill/>
          <a:ln>
            <a:noFill/>
          </a:ln>
        </p:spPr>
      </p:pic>
      <p:sp>
        <p:nvSpPr>
          <p:cNvPr id="931" name="Google Shape;931;g30edcb86239_0_57"/>
          <p:cNvSpPr txBox="1"/>
          <p:nvPr/>
        </p:nvSpPr>
        <p:spPr>
          <a:xfrm>
            <a:off x="4430000" y="1260625"/>
            <a:ext cx="3940200" cy="36414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b="1" lang="en" sz="1200">
                <a:solidFill>
                  <a:schemeClr val="accent3"/>
                </a:solidFill>
                <a:latin typeface="Anaheim"/>
                <a:ea typeface="Anaheim"/>
                <a:cs typeface="Anaheim"/>
                <a:sym typeface="Anaheim"/>
              </a:rPr>
              <a:t>Pearson Correlation Coefficient: </a:t>
            </a:r>
            <a:r>
              <a:rPr lang="en" sz="1200">
                <a:solidFill>
                  <a:schemeClr val="accent3"/>
                </a:solidFill>
                <a:latin typeface="Anaheim"/>
                <a:ea typeface="Anaheim"/>
                <a:cs typeface="Anaheim"/>
                <a:sym typeface="Anaheim"/>
              </a:rPr>
              <a:t>The Pearson correlation coefficient (f) is calculated to quantify the strength and direction.</a:t>
            </a:r>
            <a:endParaRPr sz="1200">
              <a:solidFill>
                <a:schemeClr val="accent3"/>
              </a:solidFill>
              <a:latin typeface="Anaheim"/>
              <a:ea typeface="Anaheim"/>
              <a:cs typeface="Anaheim"/>
              <a:sym typeface="Anaheim"/>
            </a:endParaRPr>
          </a:p>
          <a:p>
            <a:pPr indent="0" lvl="0" marL="0" rtl="0" algn="ctr">
              <a:lnSpc>
                <a:spcPct val="115000"/>
              </a:lnSpc>
              <a:spcBef>
                <a:spcPts val="1400"/>
              </a:spcBef>
              <a:spcAft>
                <a:spcPts val="0"/>
              </a:spcAft>
              <a:buNone/>
            </a:pPr>
            <a:r>
              <a:rPr lang="en" sz="3000">
                <a:solidFill>
                  <a:schemeClr val="accent4"/>
                </a:solidFill>
                <a:latin typeface="Anaheim"/>
                <a:ea typeface="Anaheim"/>
                <a:cs typeface="Anaheim"/>
                <a:sym typeface="Anaheim"/>
              </a:rPr>
              <a:t>-0.17</a:t>
            </a:r>
            <a:endParaRPr b="1" sz="3000">
              <a:latin typeface="Anaheim"/>
              <a:ea typeface="Anaheim"/>
              <a:cs typeface="Anaheim"/>
              <a:sym typeface="Anaheim"/>
            </a:endParaRPr>
          </a:p>
          <a:p>
            <a:pPr indent="0" lvl="0" marL="0" rtl="0" algn="ctr">
              <a:lnSpc>
                <a:spcPct val="115000"/>
              </a:lnSpc>
              <a:spcBef>
                <a:spcPts val="1400"/>
              </a:spcBef>
              <a:spcAft>
                <a:spcPts val="0"/>
              </a:spcAft>
              <a:buNone/>
            </a:pPr>
            <a:r>
              <a:rPr b="1" lang="en" sz="1300">
                <a:solidFill>
                  <a:schemeClr val="accent4"/>
                </a:solidFill>
                <a:latin typeface="Anaheim"/>
                <a:ea typeface="Anaheim"/>
                <a:cs typeface="Anaheim"/>
                <a:sym typeface="Anaheim"/>
              </a:rPr>
              <a:t>Pearson Score for Hypothesis</a:t>
            </a:r>
            <a:endParaRPr sz="1200">
              <a:solidFill>
                <a:schemeClr val="accent3"/>
              </a:solidFill>
              <a:latin typeface="Anaheim"/>
              <a:ea typeface="Anaheim"/>
              <a:cs typeface="Anaheim"/>
              <a:sym typeface="Anaheim"/>
            </a:endParaRPr>
          </a:p>
          <a:p>
            <a:pPr indent="0" lvl="0" marL="0" rtl="0" algn="just">
              <a:spcBef>
                <a:spcPts val="1400"/>
              </a:spcBef>
              <a:spcAft>
                <a:spcPts val="0"/>
              </a:spcAft>
              <a:buNone/>
            </a:pPr>
            <a:r>
              <a:rPr lang="en" sz="1200">
                <a:solidFill>
                  <a:schemeClr val="accent3"/>
                </a:solidFill>
                <a:latin typeface="Anaheim"/>
                <a:ea typeface="Anaheim"/>
                <a:cs typeface="Anaheim"/>
                <a:sym typeface="Anaheim"/>
              </a:rPr>
              <a:t>The Pearson correlation coefficient of −0.17 shows a weak negative correlation, indicating no meaningful relationship between instruction length and response length. This weak and negative correlation suggests that the hypothesis — "longer instruction lengths lead to longer response lengths" — does not hold in this analysis</a:t>
            </a:r>
            <a:endParaRPr sz="1200">
              <a:solidFill>
                <a:schemeClr val="accent3"/>
              </a:solidFill>
              <a:latin typeface="Anaheim"/>
              <a:ea typeface="Anaheim"/>
              <a:cs typeface="Anaheim"/>
              <a:sym typeface="Anaheim"/>
            </a:endParaRPr>
          </a:p>
        </p:txBody>
      </p:sp>
      <p:sp>
        <p:nvSpPr>
          <p:cNvPr id="932" name="Google Shape;932;g30edcb86239_0_5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6" name="Shape 936"/>
        <p:cNvGrpSpPr/>
        <p:nvPr/>
      </p:nvGrpSpPr>
      <p:grpSpPr>
        <a:xfrm>
          <a:off x="0" y="0"/>
          <a:ext cx="0" cy="0"/>
          <a:chOff x="0" y="0"/>
          <a:chExt cx="0" cy="0"/>
        </a:xfrm>
      </p:grpSpPr>
      <p:sp>
        <p:nvSpPr>
          <p:cNvPr id="937" name="Google Shape;937;g309997af828_0_21"/>
          <p:cNvSpPr txBox="1"/>
          <p:nvPr>
            <p:ph type="ctrTitle"/>
          </p:nvPr>
        </p:nvSpPr>
        <p:spPr>
          <a:xfrm>
            <a:off x="530850" y="170225"/>
            <a:ext cx="8244300" cy="1154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800"/>
              <a:buNone/>
            </a:pPr>
            <a:r>
              <a:rPr lang="en" sz="3000"/>
              <a:t>Approaches: Leveraging LLMs</a:t>
            </a:r>
            <a:endParaRPr sz="3000"/>
          </a:p>
        </p:txBody>
      </p:sp>
      <p:pic>
        <p:nvPicPr>
          <p:cNvPr id="938" name="Google Shape;938;g309997af828_0_21"/>
          <p:cNvPicPr preferRelativeResize="0"/>
          <p:nvPr/>
        </p:nvPicPr>
        <p:blipFill rotWithShape="1">
          <a:blip r:embed="rId3">
            <a:alphaModFix/>
          </a:blip>
          <a:srcRect b="0" l="0" r="0" t="0"/>
          <a:stretch/>
        </p:blipFill>
        <p:spPr>
          <a:xfrm>
            <a:off x="7158450" y="1497900"/>
            <a:ext cx="657946" cy="749550"/>
          </a:xfrm>
          <a:prstGeom prst="rect">
            <a:avLst/>
          </a:prstGeom>
          <a:noFill/>
          <a:ln>
            <a:noFill/>
          </a:ln>
        </p:spPr>
      </p:pic>
      <p:pic>
        <p:nvPicPr>
          <p:cNvPr id="939" name="Google Shape;939;g309997af828_0_21"/>
          <p:cNvPicPr preferRelativeResize="0"/>
          <p:nvPr/>
        </p:nvPicPr>
        <p:blipFill rotWithShape="1">
          <a:blip r:embed="rId4">
            <a:alphaModFix/>
          </a:blip>
          <a:srcRect b="0" l="0" r="0" t="0"/>
          <a:stretch/>
        </p:blipFill>
        <p:spPr>
          <a:xfrm>
            <a:off x="4216699" y="1497893"/>
            <a:ext cx="872600" cy="749556"/>
          </a:xfrm>
          <a:prstGeom prst="rect">
            <a:avLst/>
          </a:prstGeom>
          <a:noFill/>
          <a:ln>
            <a:noFill/>
          </a:ln>
        </p:spPr>
      </p:pic>
      <p:pic>
        <p:nvPicPr>
          <p:cNvPr id="940" name="Google Shape;940;g309997af828_0_21"/>
          <p:cNvPicPr preferRelativeResize="0"/>
          <p:nvPr/>
        </p:nvPicPr>
        <p:blipFill rotWithShape="1">
          <a:blip r:embed="rId5">
            <a:alphaModFix/>
          </a:blip>
          <a:srcRect b="0" l="0" r="0" t="0"/>
          <a:stretch/>
        </p:blipFill>
        <p:spPr>
          <a:xfrm>
            <a:off x="1340625" y="1506943"/>
            <a:ext cx="872600" cy="731450"/>
          </a:xfrm>
          <a:prstGeom prst="rect">
            <a:avLst/>
          </a:prstGeom>
          <a:noFill/>
          <a:ln>
            <a:noFill/>
          </a:ln>
        </p:spPr>
      </p:pic>
      <p:sp>
        <p:nvSpPr>
          <p:cNvPr id="941" name="Google Shape;941;g309997af828_0_21"/>
          <p:cNvSpPr txBox="1"/>
          <p:nvPr/>
        </p:nvSpPr>
        <p:spPr>
          <a:xfrm>
            <a:off x="895650" y="4001875"/>
            <a:ext cx="7879500" cy="369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accent3"/>
              </a:solidFill>
              <a:latin typeface="Anaheim"/>
              <a:ea typeface="Anaheim"/>
              <a:cs typeface="Anaheim"/>
              <a:sym typeface="Anaheim"/>
            </a:endParaRPr>
          </a:p>
        </p:txBody>
      </p:sp>
      <p:sp>
        <p:nvSpPr>
          <p:cNvPr id="942" name="Google Shape;942;g309997af828_0_21"/>
          <p:cNvSpPr txBox="1"/>
          <p:nvPr/>
        </p:nvSpPr>
        <p:spPr>
          <a:xfrm>
            <a:off x="498775" y="2588175"/>
            <a:ext cx="2556300" cy="18627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100"/>
              <a:buFont typeface="Arial"/>
              <a:buNone/>
            </a:pPr>
            <a:r>
              <a:rPr b="1" i="0" lang="en" sz="1100" u="none" cap="none" strike="noStrike">
                <a:solidFill>
                  <a:schemeClr val="accent3"/>
                </a:solidFill>
                <a:latin typeface="Anaheim"/>
                <a:ea typeface="Anaheim"/>
                <a:cs typeface="Anaheim"/>
                <a:sym typeface="Anaheim"/>
              </a:rPr>
              <a:t>Large Language Models</a:t>
            </a:r>
            <a:endParaRPr b="1" i="0" sz="1100" u="none" cap="none" strike="noStrike">
              <a:solidFill>
                <a:schemeClr val="accent3"/>
              </a:solidFill>
              <a:latin typeface="Anaheim"/>
              <a:ea typeface="Anaheim"/>
              <a:cs typeface="Anaheim"/>
              <a:sym typeface="Anaheim"/>
            </a:endParaRPr>
          </a:p>
          <a:p>
            <a:pPr indent="0" lvl="0" marL="0" marR="0" rtl="0" algn="ctr">
              <a:lnSpc>
                <a:spcPct val="115000"/>
              </a:lnSpc>
              <a:spcBef>
                <a:spcPts val="0"/>
              </a:spcBef>
              <a:spcAft>
                <a:spcPts val="0"/>
              </a:spcAft>
              <a:buClr>
                <a:srgbClr val="000000"/>
              </a:buClr>
              <a:buSzPts val="1100"/>
              <a:buFont typeface="Arial"/>
              <a:buNone/>
            </a:pPr>
            <a:r>
              <a:rPr b="0" i="0" lang="en" sz="1100" u="none" cap="none" strike="noStrike">
                <a:solidFill>
                  <a:schemeClr val="accent3"/>
                </a:solidFill>
                <a:latin typeface="Anaheim"/>
                <a:ea typeface="Anaheim"/>
                <a:cs typeface="Anaheim"/>
                <a:sym typeface="Anaheim"/>
              </a:rPr>
              <a:t>We deploy large language models (LLMs) fine-tuned on financial datasets, enhancing their ability to interpret complex financial texts and respond to sector-specific queries accurately.</a:t>
            </a:r>
            <a:endParaRPr b="0" i="0" sz="1100" u="none" cap="none" strike="noStrike">
              <a:solidFill>
                <a:schemeClr val="accent3"/>
              </a:solidFill>
              <a:latin typeface="Anaheim"/>
              <a:ea typeface="Anaheim"/>
              <a:cs typeface="Anaheim"/>
              <a:sym typeface="Anaheim"/>
            </a:endParaRPr>
          </a:p>
          <a:p>
            <a:pPr indent="0" lvl="0" marL="0" marR="0" rtl="0" algn="ctr">
              <a:lnSpc>
                <a:spcPct val="115000"/>
              </a:lnSpc>
              <a:spcBef>
                <a:spcPts val="0"/>
              </a:spcBef>
              <a:spcAft>
                <a:spcPts val="0"/>
              </a:spcAft>
              <a:buClr>
                <a:srgbClr val="000000"/>
              </a:buClr>
              <a:buSzPts val="1100"/>
              <a:buFont typeface="Arial"/>
              <a:buNone/>
            </a:pPr>
            <a:r>
              <a:t/>
            </a:r>
            <a:endParaRPr b="0" i="0" sz="1100" u="none" cap="none" strike="noStrike">
              <a:solidFill>
                <a:schemeClr val="accent3"/>
              </a:solidFill>
              <a:latin typeface="Anaheim"/>
              <a:ea typeface="Anaheim"/>
              <a:cs typeface="Anaheim"/>
              <a:sym typeface="Anaheim"/>
            </a:endParaRPr>
          </a:p>
          <a:p>
            <a:pPr indent="0" lvl="0" marL="0" marR="0" rtl="0" algn="ctr">
              <a:lnSpc>
                <a:spcPct val="115000"/>
              </a:lnSpc>
              <a:spcBef>
                <a:spcPts val="0"/>
              </a:spcBef>
              <a:spcAft>
                <a:spcPts val="0"/>
              </a:spcAft>
              <a:buClr>
                <a:srgbClr val="000000"/>
              </a:buClr>
              <a:buSzPts val="1100"/>
              <a:buFont typeface="Arial"/>
              <a:buNone/>
            </a:pPr>
            <a:r>
              <a:rPr b="1" i="0" lang="en" sz="1100" u="none" cap="none" strike="noStrike">
                <a:solidFill>
                  <a:schemeClr val="accent3"/>
                </a:solidFill>
                <a:latin typeface="Anaheim"/>
                <a:ea typeface="Anaheim"/>
                <a:cs typeface="Anaheim"/>
                <a:sym typeface="Anaheim"/>
              </a:rPr>
              <a:t>Potential LLMs to be explored:</a:t>
            </a:r>
            <a:endParaRPr b="1" i="0" sz="1100" u="none" cap="none" strike="noStrike">
              <a:solidFill>
                <a:schemeClr val="accent3"/>
              </a:solidFill>
              <a:latin typeface="Anaheim"/>
              <a:ea typeface="Anaheim"/>
              <a:cs typeface="Anaheim"/>
              <a:sym typeface="Anaheim"/>
            </a:endParaRPr>
          </a:p>
          <a:p>
            <a:pPr indent="0" lvl="0" marL="0" marR="0" rtl="0" algn="ctr">
              <a:lnSpc>
                <a:spcPct val="100000"/>
              </a:lnSpc>
              <a:spcBef>
                <a:spcPts val="0"/>
              </a:spcBef>
              <a:spcAft>
                <a:spcPts val="0"/>
              </a:spcAft>
              <a:buClr>
                <a:srgbClr val="000000"/>
              </a:buClr>
              <a:buSzPts val="1100"/>
              <a:buFont typeface="Arial"/>
              <a:buNone/>
            </a:pPr>
            <a:r>
              <a:rPr lang="en" sz="1100">
                <a:latin typeface="Anaheim"/>
                <a:ea typeface="Anaheim"/>
                <a:cs typeface="Anaheim"/>
                <a:sym typeface="Anaheim"/>
              </a:rPr>
              <a:t>Mistral 7B</a:t>
            </a:r>
            <a:endParaRPr b="0" i="0" sz="1100" u="none" cap="none" strike="noStrike">
              <a:solidFill>
                <a:srgbClr val="000000"/>
              </a:solidFill>
              <a:latin typeface="Anaheim"/>
              <a:ea typeface="Anaheim"/>
              <a:cs typeface="Anaheim"/>
              <a:sym typeface="Anaheim"/>
            </a:endParaRPr>
          </a:p>
          <a:p>
            <a:pPr indent="0" lvl="0" marL="0" marR="0" rtl="0" algn="ctr">
              <a:lnSpc>
                <a:spcPct val="100000"/>
              </a:lnSpc>
              <a:spcBef>
                <a:spcPts val="0"/>
              </a:spcBef>
              <a:spcAft>
                <a:spcPts val="0"/>
              </a:spcAft>
              <a:buClr>
                <a:srgbClr val="000000"/>
              </a:buClr>
              <a:buSzPts val="1100"/>
              <a:buFont typeface="Arial"/>
              <a:buNone/>
            </a:pPr>
            <a:r>
              <a:rPr lang="en" sz="1100">
                <a:latin typeface="Anaheim"/>
                <a:ea typeface="Anaheim"/>
                <a:cs typeface="Anaheim"/>
                <a:sym typeface="Anaheim"/>
              </a:rPr>
              <a:t>Llama </a:t>
            </a:r>
            <a:r>
              <a:rPr b="0" i="0" lang="en" sz="1100" u="none" cap="none" strike="noStrike">
                <a:solidFill>
                  <a:srgbClr val="000000"/>
                </a:solidFill>
                <a:latin typeface="Anaheim"/>
                <a:ea typeface="Anaheim"/>
                <a:cs typeface="Anaheim"/>
                <a:sym typeface="Anaheim"/>
              </a:rPr>
              <a:t>7B</a:t>
            </a:r>
            <a:endParaRPr sz="1100">
              <a:latin typeface="Anaheim"/>
              <a:ea typeface="Anaheim"/>
              <a:cs typeface="Anaheim"/>
              <a:sym typeface="Anaheim"/>
            </a:endParaRPr>
          </a:p>
          <a:p>
            <a:pPr indent="0" lvl="0" marL="0" marR="0" rtl="0" algn="ctr">
              <a:lnSpc>
                <a:spcPct val="115000"/>
              </a:lnSpc>
              <a:spcBef>
                <a:spcPts val="0"/>
              </a:spcBef>
              <a:spcAft>
                <a:spcPts val="0"/>
              </a:spcAft>
              <a:buClr>
                <a:srgbClr val="000000"/>
              </a:buClr>
              <a:buSzPts val="1250"/>
              <a:buFont typeface="Arial"/>
              <a:buNone/>
            </a:pPr>
            <a:r>
              <a:t/>
            </a:r>
            <a:endParaRPr b="0" i="0" sz="1250" u="none" cap="none" strike="noStrike">
              <a:solidFill>
                <a:srgbClr val="000000"/>
              </a:solidFill>
              <a:highlight>
                <a:srgbClr val="FFFFFF"/>
              </a:highlight>
              <a:latin typeface="Arial"/>
              <a:ea typeface="Arial"/>
              <a:cs typeface="Arial"/>
              <a:sym typeface="Arial"/>
            </a:endParaRPr>
          </a:p>
        </p:txBody>
      </p:sp>
      <p:sp>
        <p:nvSpPr>
          <p:cNvPr id="943" name="Google Shape;943;g309997af828_0_21"/>
          <p:cNvSpPr txBox="1"/>
          <p:nvPr/>
        </p:nvSpPr>
        <p:spPr>
          <a:xfrm>
            <a:off x="3374850" y="2588175"/>
            <a:ext cx="2556300" cy="18627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100"/>
              <a:buFont typeface="Arial"/>
              <a:buNone/>
            </a:pPr>
            <a:r>
              <a:rPr b="1" i="0" lang="en" sz="1100" u="none" cap="none" strike="noStrike">
                <a:solidFill>
                  <a:schemeClr val="accent3"/>
                </a:solidFill>
                <a:latin typeface="Anaheim"/>
                <a:ea typeface="Anaheim"/>
                <a:cs typeface="Anaheim"/>
                <a:sym typeface="Anaheim"/>
              </a:rPr>
              <a:t>PEFT/QLoRA</a:t>
            </a:r>
            <a:endParaRPr b="1" i="0" sz="1100" u="none" cap="none" strike="noStrike">
              <a:solidFill>
                <a:schemeClr val="accent3"/>
              </a:solidFill>
              <a:latin typeface="Anaheim"/>
              <a:ea typeface="Anaheim"/>
              <a:cs typeface="Anaheim"/>
              <a:sym typeface="Anaheim"/>
            </a:endParaRPr>
          </a:p>
          <a:p>
            <a:pPr indent="0" lvl="0" marL="0" marR="0" rtl="0" algn="ctr">
              <a:lnSpc>
                <a:spcPct val="115000"/>
              </a:lnSpc>
              <a:spcBef>
                <a:spcPts val="0"/>
              </a:spcBef>
              <a:spcAft>
                <a:spcPts val="0"/>
              </a:spcAft>
              <a:buClr>
                <a:srgbClr val="000000"/>
              </a:buClr>
              <a:buSzPts val="1100"/>
              <a:buFont typeface="Arial"/>
              <a:buNone/>
            </a:pPr>
            <a:r>
              <a:rPr b="0" i="0" lang="en" sz="1100" u="none" cap="none" strike="noStrike">
                <a:solidFill>
                  <a:schemeClr val="accent3"/>
                </a:solidFill>
                <a:latin typeface="Anaheim"/>
                <a:ea typeface="Anaheim"/>
                <a:cs typeface="Anaheim"/>
                <a:sym typeface="Anaheim"/>
              </a:rPr>
              <a:t>QLoRA modifies a minimal set of model parameters, allowing for rapid adaptation to financial contexts. This method improves model responsiveness and accuracy without the extensive computational demands of full retraining.</a:t>
            </a:r>
            <a:endParaRPr b="0" i="0" sz="1250" u="none" cap="none" strike="noStrike">
              <a:solidFill>
                <a:srgbClr val="000000"/>
              </a:solidFill>
              <a:highlight>
                <a:srgbClr val="FFFFFF"/>
              </a:highlight>
              <a:latin typeface="Arial"/>
              <a:ea typeface="Arial"/>
              <a:cs typeface="Arial"/>
              <a:sym typeface="Arial"/>
            </a:endParaRPr>
          </a:p>
        </p:txBody>
      </p:sp>
      <p:sp>
        <p:nvSpPr>
          <p:cNvPr id="944" name="Google Shape;944;g309997af828_0_21"/>
          <p:cNvSpPr txBox="1"/>
          <p:nvPr/>
        </p:nvSpPr>
        <p:spPr>
          <a:xfrm>
            <a:off x="6209275" y="2588175"/>
            <a:ext cx="2556300" cy="18627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100"/>
              <a:buFont typeface="Arial"/>
              <a:buNone/>
            </a:pPr>
            <a:r>
              <a:rPr b="1" lang="en" sz="1100">
                <a:solidFill>
                  <a:schemeClr val="accent3"/>
                </a:solidFill>
                <a:latin typeface="Anaheim"/>
                <a:ea typeface="Anaheim"/>
                <a:cs typeface="Anaheim"/>
                <a:sym typeface="Anaheim"/>
              </a:rPr>
              <a:t>Vector Database</a:t>
            </a:r>
            <a:endParaRPr b="1" i="0" sz="1100" u="none" cap="none" strike="noStrike">
              <a:solidFill>
                <a:schemeClr val="accent3"/>
              </a:solidFill>
              <a:latin typeface="Anaheim"/>
              <a:ea typeface="Anaheim"/>
              <a:cs typeface="Anaheim"/>
              <a:sym typeface="Anaheim"/>
            </a:endParaRPr>
          </a:p>
          <a:p>
            <a:pPr indent="0" lvl="0" marL="0" marR="0" rtl="0" algn="ctr">
              <a:lnSpc>
                <a:spcPct val="115000"/>
              </a:lnSpc>
              <a:spcBef>
                <a:spcPts val="0"/>
              </a:spcBef>
              <a:spcAft>
                <a:spcPts val="0"/>
              </a:spcAft>
              <a:buClr>
                <a:srgbClr val="000000"/>
              </a:buClr>
              <a:buSzPts val="1100"/>
              <a:buFont typeface="Arial"/>
              <a:buNone/>
            </a:pPr>
            <a:r>
              <a:rPr lang="en" sz="1100">
                <a:solidFill>
                  <a:schemeClr val="accent3"/>
                </a:solidFill>
                <a:latin typeface="Anaheim"/>
                <a:ea typeface="Anaheim"/>
                <a:cs typeface="Anaheim"/>
                <a:sym typeface="Anaheim"/>
              </a:rPr>
              <a:t>Vector databases (VectorDBs) store high-dimensional vectors, enabling efficient similarity search for embeddings from large language models (LLMs). This allows LLMs to quickly retrieve relevant context, supporting tasks like semantic search and question-answering</a:t>
            </a:r>
            <a:endParaRPr b="0" i="0" sz="1100" u="none" cap="none" strike="noStrike">
              <a:solidFill>
                <a:srgbClr val="000000"/>
              </a:solidFill>
              <a:highlight>
                <a:srgbClr val="FFFFFF"/>
              </a:highlight>
              <a:latin typeface="Anaheim"/>
              <a:ea typeface="Anaheim"/>
              <a:cs typeface="Anaheim"/>
              <a:sym typeface="Anaheim"/>
            </a:endParaRPr>
          </a:p>
        </p:txBody>
      </p:sp>
      <p:sp>
        <p:nvSpPr>
          <p:cNvPr id="945" name="Google Shape;945;g309997af828_0_2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9" name="Shape 949"/>
        <p:cNvGrpSpPr/>
        <p:nvPr/>
      </p:nvGrpSpPr>
      <p:grpSpPr>
        <a:xfrm>
          <a:off x="0" y="0"/>
          <a:ext cx="0" cy="0"/>
          <a:chOff x="0" y="0"/>
          <a:chExt cx="0" cy="0"/>
        </a:xfrm>
      </p:grpSpPr>
      <p:sp>
        <p:nvSpPr>
          <p:cNvPr id="950" name="Google Shape;950;g30edcb86239_1_19"/>
          <p:cNvSpPr txBox="1"/>
          <p:nvPr>
            <p:ph type="ctrTitle"/>
          </p:nvPr>
        </p:nvSpPr>
        <p:spPr>
          <a:xfrm>
            <a:off x="4933475" y="402750"/>
            <a:ext cx="4190400" cy="4812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sz="2000"/>
              <a:t>What the model </a:t>
            </a:r>
            <a:r>
              <a:rPr lang="en" sz="2000"/>
              <a:t>architecture</a:t>
            </a:r>
            <a:r>
              <a:rPr lang="en" sz="2000"/>
              <a:t> looks like</a:t>
            </a:r>
            <a:endParaRPr sz="2000"/>
          </a:p>
        </p:txBody>
      </p:sp>
      <p:sp>
        <p:nvSpPr>
          <p:cNvPr id="951" name="Google Shape;951;g30edcb86239_1_19"/>
          <p:cNvSpPr txBox="1"/>
          <p:nvPr/>
        </p:nvSpPr>
        <p:spPr>
          <a:xfrm>
            <a:off x="5234150" y="1275100"/>
            <a:ext cx="3247800" cy="354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400"/>
              </a:spcBef>
              <a:spcAft>
                <a:spcPts val="1400"/>
              </a:spcAft>
              <a:buNone/>
            </a:pPr>
            <a:r>
              <a:t/>
            </a:r>
            <a:endParaRPr sz="1100"/>
          </a:p>
        </p:txBody>
      </p:sp>
      <p:sp>
        <p:nvSpPr>
          <p:cNvPr id="952" name="Google Shape;952;g30edcb86239_1_19"/>
          <p:cNvSpPr txBox="1"/>
          <p:nvPr/>
        </p:nvSpPr>
        <p:spPr>
          <a:xfrm>
            <a:off x="4742675" y="4851825"/>
            <a:ext cx="45720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u="sng">
                <a:solidFill>
                  <a:srgbClr val="1155CC"/>
                </a:solidFill>
                <a:latin typeface="Anaheim"/>
                <a:ea typeface="Anaheim"/>
                <a:cs typeface="Anaheim"/>
                <a:sym typeface="Anaheim"/>
                <a:hlinkClick r:id="rId3">
                  <a:extLst>
                    <a:ext uri="{A12FA001-AC4F-418D-AE19-62706E023703}">
                      <ahyp:hlinkClr val="tx"/>
                    </a:ext>
                  </a:extLst>
                </a:hlinkClick>
              </a:rPr>
              <a:t>(</a:t>
            </a:r>
            <a:r>
              <a:rPr lang="en" sz="900" u="sng">
                <a:solidFill>
                  <a:srgbClr val="1155CC"/>
                </a:solidFill>
                <a:latin typeface="Anaheim"/>
                <a:ea typeface="Anaheim"/>
                <a:cs typeface="Anaheim"/>
                <a:sym typeface="Anaheim"/>
                <a:hlinkClick r:id="rId4">
                  <a:extLst>
                    <a:ext uri="{A12FA001-AC4F-418D-AE19-62706E023703}">
                      <ahyp:hlinkClr val="tx"/>
                    </a:ext>
                  </a:extLst>
                </a:hlinkClick>
              </a:rPr>
              <a:t>Iusztin P. The framework to deploy LLM systems to do RAG | Decoding ML. Medium.)</a:t>
            </a:r>
            <a:endParaRPr sz="900">
              <a:solidFill>
                <a:srgbClr val="1155CC"/>
              </a:solidFill>
              <a:latin typeface="Anaheim"/>
              <a:ea typeface="Anaheim"/>
              <a:cs typeface="Anaheim"/>
              <a:sym typeface="Anaheim"/>
            </a:endParaRPr>
          </a:p>
        </p:txBody>
      </p:sp>
      <p:pic>
        <p:nvPicPr>
          <p:cNvPr id="953" name="Google Shape;953;g30edcb86239_1_19"/>
          <p:cNvPicPr preferRelativeResize="0"/>
          <p:nvPr/>
        </p:nvPicPr>
        <p:blipFill>
          <a:blip r:embed="rId5">
            <a:alphaModFix/>
          </a:blip>
          <a:stretch>
            <a:fillRect/>
          </a:stretch>
        </p:blipFill>
        <p:spPr>
          <a:xfrm>
            <a:off x="4245463" y="1147325"/>
            <a:ext cx="4236475" cy="3495675"/>
          </a:xfrm>
          <a:prstGeom prst="rect">
            <a:avLst/>
          </a:prstGeom>
          <a:noFill/>
          <a:ln>
            <a:noFill/>
          </a:ln>
        </p:spPr>
      </p:pic>
      <p:sp>
        <p:nvSpPr>
          <p:cNvPr id="954" name="Google Shape;954;g30edcb86239_1_1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955" name="Google Shape;955;g30edcb86239_1_19"/>
          <p:cNvSpPr txBox="1"/>
          <p:nvPr/>
        </p:nvSpPr>
        <p:spPr>
          <a:xfrm>
            <a:off x="350700" y="1232863"/>
            <a:ext cx="3000000" cy="31401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b="1" lang="en" sz="1200">
                <a:solidFill>
                  <a:schemeClr val="accent3"/>
                </a:solidFill>
                <a:latin typeface="Anaheim"/>
                <a:ea typeface="Anaheim"/>
                <a:cs typeface="Anaheim"/>
                <a:sym typeface="Anaheim"/>
              </a:rPr>
              <a:t>Feature Pipeline: </a:t>
            </a:r>
            <a:endParaRPr b="1" sz="1200">
              <a:solidFill>
                <a:schemeClr val="accent3"/>
              </a:solidFill>
              <a:latin typeface="Anaheim"/>
              <a:ea typeface="Anaheim"/>
              <a:cs typeface="Anaheim"/>
              <a:sym typeface="Anaheim"/>
            </a:endParaRPr>
          </a:p>
          <a:p>
            <a:pPr indent="0" lvl="0" marL="0" rtl="0" algn="just">
              <a:spcBef>
                <a:spcPts val="0"/>
              </a:spcBef>
              <a:spcAft>
                <a:spcPts val="0"/>
              </a:spcAft>
              <a:buNone/>
            </a:pPr>
            <a:r>
              <a:rPr lang="en" sz="1200">
                <a:solidFill>
                  <a:schemeClr val="accent4"/>
                </a:solidFill>
                <a:latin typeface="Anaheim"/>
                <a:ea typeface="Anaheim"/>
                <a:cs typeface="Anaheim"/>
                <a:sym typeface="Anaheim"/>
              </a:rPr>
              <a:t>Financial Q&amp;A datasets are processed through a streaming pipeline and stored in a Vector DB (Qdrant). </a:t>
            </a:r>
            <a:endParaRPr sz="1200">
              <a:solidFill>
                <a:schemeClr val="accent4"/>
              </a:solidFill>
              <a:latin typeface="Anaheim"/>
              <a:ea typeface="Anaheim"/>
              <a:cs typeface="Anaheim"/>
              <a:sym typeface="Anaheim"/>
            </a:endParaRPr>
          </a:p>
          <a:p>
            <a:pPr indent="0" lvl="0" marL="0" rtl="0" algn="just">
              <a:spcBef>
                <a:spcPts val="0"/>
              </a:spcBef>
              <a:spcAft>
                <a:spcPts val="0"/>
              </a:spcAft>
              <a:buNone/>
            </a:pPr>
            <a:r>
              <a:t/>
            </a:r>
            <a:endParaRPr sz="1200">
              <a:solidFill>
                <a:schemeClr val="accent4"/>
              </a:solidFill>
              <a:latin typeface="Anaheim"/>
              <a:ea typeface="Anaheim"/>
              <a:cs typeface="Anaheim"/>
              <a:sym typeface="Anaheim"/>
            </a:endParaRPr>
          </a:p>
          <a:p>
            <a:pPr indent="0" lvl="0" marL="0" rtl="0" algn="just">
              <a:spcBef>
                <a:spcPts val="0"/>
              </a:spcBef>
              <a:spcAft>
                <a:spcPts val="0"/>
              </a:spcAft>
              <a:buNone/>
            </a:pPr>
            <a:r>
              <a:rPr b="1" lang="en" sz="1200">
                <a:solidFill>
                  <a:schemeClr val="accent3"/>
                </a:solidFill>
                <a:latin typeface="Anaheim"/>
                <a:ea typeface="Anaheim"/>
                <a:cs typeface="Anaheim"/>
                <a:sym typeface="Anaheim"/>
              </a:rPr>
              <a:t>Training Pipeline:</a:t>
            </a:r>
            <a:r>
              <a:rPr lang="en" sz="1200">
                <a:solidFill>
                  <a:schemeClr val="accent3"/>
                </a:solidFill>
                <a:latin typeface="Anaheim"/>
                <a:ea typeface="Anaheim"/>
                <a:cs typeface="Anaheim"/>
                <a:sym typeface="Anaheim"/>
              </a:rPr>
              <a:t> </a:t>
            </a:r>
            <a:endParaRPr sz="1200">
              <a:solidFill>
                <a:schemeClr val="accent3"/>
              </a:solidFill>
              <a:latin typeface="Anaheim"/>
              <a:ea typeface="Anaheim"/>
              <a:cs typeface="Anaheim"/>
              <a:sym typeface="Anaheim"/>
            </a:endParaRPr>
          </a:p>
          <a:p>
            <a:pPr indent="0" lvl="0" marL="0" rtl="0" algn="just">
              <a:spcBef>
                <a:spcPts val="0"/>
              </a:spcBef>
              <a:spcAft>
                <a:spcPts val="0"/>
              </a:spcAft>
              <a:buNone/>
            </a:pPr>
            <a:r>
              <a:rPr lang="en" sz="1200">
                <a:solidFill>
                  <a:schemeClr val="accent4"/>
                </a:solidFill>
                <a:latin typeface="Anaheim"/>
                <a:ea typeface="Anaheim"/>
                <a:cs typeface="Anaheim"/>
                <a:sym typeface="Anaheim"/>
              </a:rPr>
              <a:t>A pre-trained LLM generates a Q&amp;A dataset from the news data for fine-tuning. </a:t>
            </a:r>
            <a:endParaRPr sz="1200">
              <a:solidFill>
                <a:schemeClr val="accent4"/>
              </a:solidFill>
              <a:latin typeface="Anaheim"/>
              <a:ea typeface="Anaheim"/>
              <a:cs typeface="Anaheim"/>
              <a:sym typeface="Anaheim"/>
            </a:endParaRPr>
          </a:p>
          <a:p>
            <a:pPr indent="0" lvl="0" marL="0" rtl="0" algn="just">
              <a:spcBef>
                <a:spcPts val="0"/>
              </a:spcBef>
              <a:spcAft>
                <a:spcPts val="0"/>
              </a:spcAft>
              <a:buNone/>
            </a:pPr>
            <a:r>
              <a:t/>
            </a:r>
            <a:endParaRPr sz="1200">
              <a:solidFill>
                <a:schemeClr val="accent4"/>
              </a:solidFill>
              <a:latin typeface="Anaheim"/>
              <a:ea typeface="Anaheim"/>
              <a:cs typeface="Anaheim"/>
              <a:sym typeface="Anaheim"/>
            </a:endParaRPr>
          </a:p>
          <a:p>
            <a:pPr indent="0" lvl="0" marL="0" rtl="0" algn="just">
              <a:spcBef>
                <a:spcPts val="0"/>
              </a:spcBef>
              <a:spcAft>
                <a:spcPts val="0"/>
              </a:spcAft>
              <a:buNone/>
            </a:pPr>
            <a:r>
              <a:rPr b="1" lang="en" sz="1200">
                <a:solidFill>
                  <a:schemeClr val="accent3"/>
                </a:solidFill>
                <a:latin typeface="Anaheim"/>
                <a:ea typeface="Anaheim"/>
                <a:cs typeface="Anaheim"/>
                <a:sym typeface="Anaheim"/>
              </a:rPr>
              <a:t>Model Fine-tuning and MLOps:</a:t>
            </a:r>
            <a:r>
              <a:rPr lang="en" sz="1200">
                <a:solidFill>
                  <a:schemeClr val="accent3"/>
                </a:solidFill>
                <a:latin typeface="Anaheim"/>
                <a:ea typeface="Anaheim"/>
                <a:cs typeface="Anaheim"/>
                <a:sym typeface="Anaheim"/>
              </a:rPr>
              <a:t> </a:t>
            </a:r>
            <a:endParaRPr sz="1200">
              <a:solidFill>
                <a:schemeClr val="accent3"/>
              </a:solidFill>
              <a:latin typeface="Anaheim"/>
              <a:ea typeface="Anaheim"/>
              <a:cs typeface="Anaheim"/>
              <a:sym typeface="Anaheim"/>
            </a:endParaRPr>
          </a:p>
          <a:p>
            <a:pPr indent="0" lvl="0" marL="0" rtl="0" algn="just">
              <a:spcBef>
                <a:spcPts val="0"/>
              </a:spcBef>
              <a:spcAft>
                <a:spcPts val="0"/>
              </a:spcAft>
              <a:buNone/>
            </a:pPr>
            <a:r>
              <a:rPr lang="en" sz="1200">
                <a:solidFill>
                  <a:schemeClr val="accent4"/>
                </a:solidFill>
                <a:latin typeface="Anaheim"/>
                <a:ea typeface="Anaheim"/>
                <a:cs typeface="Anaheim"/>
                <a:sym typeface="Anaheim"/>
              </a:rPr>
              <a:t>LoRA weights adjust the model parameters, with tracking done by Weights &amp; Biases. </a:t>
            </a:r>
            <a:endParaRPr sz="1200">
              <a:solidFill>
                <a:schemeClr val="accent4"/>
              </a:solidFill>
              <a:latin typeface="Anaheim"/>
              <a:ea typeface="Anaheim"/>
              <a:cs typeface="Anaheim"/>
              <a:sym typeface="Anaheim"/>
            </a:endParaRPr>
          </a:p>
          <a:p>
            <a:pPr indent="0" lvl="0" marL="0" rtl="0" algn="just">
              <a:spcBef>
                <a:spcPts val="0"/>
              </a:spcBef>
              <a:spcAft>
                <a:spcPts val="0"/>
              </a:spcAft>
              <a:buNone/>
            </a:pPr>
            <a:r>
              <a:t/>
            </a:r>
            <a:endParaRPr sz="1200">
              <a:solidFill>
                <a:schemeClr val="accent4"/>
              </a:solidFill>
              <a:latin typeface="Anaheim"/>
              <a:ea typeface="Anaheim"/>
              <a:cs typeface="Anaheim"/>
              <a:sym typeface="Anaheim"/>
            </a:endParaRPr>
          </a:p>
          <a:p>
            <a:pPr indent="0" lvl="0" marL="0" rtl="0" algn="just">
              <a:spcBef>
                <a:spcPts val="0"/>
              </a:spcBef>
              <a:spcAft>
                <a:spcPts val="0"/>
              </a:spcAft>
              <a:buNone/>
            </a:pPr>
            <a:r>
              <a:rPr b="1" lang="en" sz="1200">
                <a:solidFill>
                  <a:schemeClr val="accent3"/>
                </a:solidFill>
                <a:latin typeface="Anaheim"/>
                <a:ea typeface="Anaheim"/>
                <a:cs typeface="Anaheim"/>
                <a:sym typeface="Anaheim"/>
              </a:rPr>
              <a:t>Inference Pipeline:</a:t>
            </a:r>
            <a:r>
              <a:rPr lang="en" sz="1200">
                <a:solidFill>
                  <a:schemeClr val="accent3"/>
                </a:solidFill>
                <a:latin typeface="Anaheim"/>
                <a:ea typeface="Anaheim"/>
                <a:cs typeface="Anaheim"/>
                <a:sym typeface="Anaheim"/>
              </a:rPr>
              <a:t> </a:t>
            </a:r>
            <a:endParaRPr sz="1200">
              <a:solidFill>
                <a:schemeClr val="accent3"/>
              </a:solidFill>
              <a:latin typeface="Anaheim"/>
              <a:ea typeface="Anaheim"/>
              <a:cs typeface="Anaheim"/>
              <a:sym typeface="Anaheim"/>
            </a:endParaRPr>
          </a:p>
          <a:p>
            <a:pPr indent="0" lvl="0" marL="0" rtl="0" algn="just">
              <a:spcBef>
                <a:spcPts val="0"/>
              </a:spcBef>
              <a:spcAft>
                <a:spcPts val="0"/>
              </a:spcAft>
              <a:buNone/>
            </a:pPr>
            <a:r>
              <a:rPr lang="en" sz="1200">
                <a:solidFill>
                  <a:schemeClr val="accent4"/>
                </a:solidFill>
                <a:latin typeface="Anaheim"/>
                <a:ea typeface="Anaheim"/>
                <a:cs typeface="Anaheim"/>
                <a:sym typeface="Anaheim"/>
              </a:rPr>
              <a:t>The fine-tuned model is deployed via Gradio for user to interact and get advice.</a:t>
            </a:r>
            <a:endParaRPr sz="1200">
              <a:solidFill>
                <a:schemeClr val="accent4"/>
              </a:solidFill>
              <a:latin typeface="Anaheim"/>
              <a:ea typeface="Anaheim"/>
              <a:cs typeface="Anaheim"/>
              <a:sym typeface="Anaheim"/>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9" name="Shape 959"/>
        <p:cNvGrpSpPr/>
        <p:nvPr/>
      </p:nvGrpSpPr>
      <p:grpSpPr>
        <a:xfrm>
          <a:off x="0" y="0"/>
          <a:ext cx="0" cy="0"/>
          <a:chOff x="0" y="0"/>
          <a:chExt cx="0" cy="0"/>
        </a:xfrm>
      </p:grpSpPr>
      <p:sp>
        <p:nvSpPr>
          <p:cNvPr id="960" name="Google Shape;960;g30ff3332e21_0_0"/>
          <p:cNvSpPr txBox="1"/>
          <p:nvPr>
            <p:ph type="ctrTitle"/>
          </p:nvPr>
        </p:nvSpPr>
        <p:spPr>
          <a:xfrm>
            <a:off x="152400" y="-266350"/>
            <a:ext cx="8244300" cy="1154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800"/>
              <a:buNone/>
            </a:pPr>
            <a:r>
              <a:rPr lang="en" sz="3000"/>
              <a:t>Parameter Efficient Fine Tuning</a:t>
            </a:r>
            <a:endParaRPr sz="3000"/>
          </a:p>
        </p:txBody>
      </p:sp>
      <p:sp>
        <p:nvSpPr>
          <p:cNvPr id="961" name="Google Shape;961;g30ff3332e21_0_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962" name="Google Shape;962;g30ff3332e21_0_0"/>
          <p:cNvPicPr preferRelativeResize="0"/>
          <p:nvPr/>
        </p:nvPicPr>
        <p:blipFill>
          <a:blip r:embed="rId3">
            <a:alphaModFix/>
          </a:blip>
          <a:stretch>
            <a:fillRect/>
          </a:stretch>
        </p:blipFill>
        <p:spPr>
          <a:xfrm>
            <a:off x="152400" y="560925"/>
            <a:ext cx="4665176" cy="2612500"/>
          </a:xfrm>
          <a:prstGeom prst="rect">
            <a:avLst/>
          </a:prstGeom>
          <a:noFill/>
          <a:ln>
            <a:noFill/>
          </a:ln>
        </p:spPr>
      </p:pic>
      <p:pic>
        <p:nvPicPr>
          <p:cNvPr id="963" name="Google Shape;963;g30ff3332e21_0_0"/>
          <p:cNvPicPr preferRelativeResize="0"/>
          <p:nvPr/>
        </p:nvPicPr>
        <p:blipFill rotWithShape="1">
          <a:blip r:embed="rId4">
            <a:alphaModFix/>
          </a:blip>
          <a:srcRect b="14427" l="0" r="0" t="0"/>
          <a:stretch/>
        </p:blipFill>
        <p:spPr>
          <a:xfrm>
            <a:off x="4032650" y="2577598"/>
            <a:ext cx="5111351" cy="2269575"/>
          </a:xfrm>
          <a:prstGeom prst="rect">
            <a:avLst/>
          </a:prstGeom>
          <a:noFill/>
          <a:ln>
            <a:noFill/>
          </a:ln>
        </p:spPr>
      </p:pic>
      <p:sp>
        <p:nvSpPr>
          <p:cNvPr id="964" name="Google Shape;964;g30ff3332e21_0_0"/>
          <p:cNvSpPr txBox="1"/>
          <p:nvPr/>
        </p:nvSpPr>
        <p:spPr>
          <a:xfrm>
            <a:off x="5050900" y="888350"/>
            <a:ext cx="3897300" cy="1385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latin typeface="Anaheim"/>
                <a:ea typeface="Anaheim"/>
                <a:cs typeface="Anaheim"/>
                <a:sym typeface="Anaheim"/>
              </a:rPr>
              <a:t>We are using </a:t>
            </a:r>
            <a:r>
              <a:rPr b="1" lang="en" sz="1300">
                <a:latin typeface="Anaheim"/>
                <a:ea typeface="Anaheim"/>
                <a:cs typeface="Anaheim"/>
                <a:sym typeface="Anaheim"/>
              </a:rPr>
              <a:t>PEFT</a:t>
            </a:r>
            <a:r>
              <a:rPr lang="en" sz="1300">
                <a:latin typeface="Anaheim"/>
                <a:ea typeface="Anaheim"/>
                <a:cs typeface="Anaheim"/>
                <a:sym typeface="Anaheim"/>
              </a:rPr>
              <a:t> with </a:t>
            </a:r>
            <a:r>
              <a:rPr b="1" lang="en" sz="1300">
                <a:latin typeface="Anaheim"/>
                <a:ea typeface="Anaheim"/>
                <a:cs typeface="Anaheim"/>
                <a:sym typeface="Anaheim"/>
              </a:rPr>
              <a:t>QLoRA</a:t>
            </a:r>
            <a:r>
              <a:rPr lang="en" sz="1300">
                <a:latin typeface="Anaheim"/>
                <a:ea typeface="Anaheim"/>
                <a:cs typeface="Anaheim"/>
                <a:sym typeface="Anaheim"/>
              </a:rPr>
              <a:t> configuration with </a:t>
            </a:r>
            <a:r>
              <a:rPr b="1" lang="en" sz="1300">
                <a:latin typeface="Anaheim"/>
                <a:ea typeface="Anaheim"/>
                <a:cs typeface="Anaheim"/>
                <a:sym typeface="Anaheim"/>
              </a:rPr>
              <a:t>8-bit precision</a:t>
            </a:r>
            <a:r>
              <a:rPr lang="en" sz="1300">
                <a:latin typeface="Anaheim"/>
                <a:ea typeface="Anaheim"/>
                <a:cs typeface="Anaheim"/>
                <a:sym typeface="Anaheim"/>
              </a:rPr>
              <a:t> to adaptively fine-tune a causal language model by applying low-rank matrix adaptations on the </a:t>
            </a:r>
            <a:r>
              <a:rPr b="1" lang="en" sz="1300">
                <a:latin typeface="Anaheim"/>
                <a:ea typeface="Anaheim"/>
                <a:cs typeface="Anaheim"/>
                <a:sym typeface="Anaheim"/>
              </a:rPr>
              <a:t>'q_proj'</a:t>
            </a:r>
            <a:r>
              <a:rPr lang="en" sz="1300">
                <a:latin typeface="Anaheim"/>
                <a:ea typeface="Anaheim"/>
                <a:cs typeface="Anaheim"/>
                <a:sym typeface="Anaheim"/>
              </a:rPr>
              <a:t> and </a:t>
            </a:r>
            <a:r>
              <a:rPr b="1" lang="en" sz="1300">
                <a:latin typeface="Anaheim"/>
                <a:ea typeface="Anaheim"/>
                <a:cs typeface="Anaheim"/>
                <a:sym typeface="Anaheim"/>
              </a:rPr>
              <a:t>'v_proj'</a:t>
            </a:r>
            <a:r>
              <a:rPr lang="en" sz="1300">
                <a:latin typeface="Anaheim"/>
                <a:ea typeface="Anaheim"/>
                <a:cs typeface="Anaheim"/>
                <a:sym typeface="Anaheim"/>
              </a:rPr>
              <a:t> modules, optimizing memory and computational efficiency for training on limited VRAM.</a:t>
            </a:r>
            <a:endParaRPr sz="1300">
              <a:latin typeface="Anaheim"/>
              <a:ea typeface="Anaheim"/>
              <a:cs typeface="Anaheim"/>
              <a:sym typeface="Anaheim"/>
            </a:endParaRPr>
          </a:p>
        </p:txBody>
      </p:sp>
      <p:sp>
        <p:nvSpPr>
          <p:cNvPr id="965" name="Google Shape;965;g30ff3332e21_0_0"/>
          <p:cNvSpPr txBox="1"/>
          <p:nvPr/>
        </p:nvSpPr>
        <p:spPr>
          <a:xfrm>
            <a:off x="5499550" y="4847175"/>
            <a:ext cx="30000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latin typeface="Anaheim"/>
                <a:ea typeface="Anaheim"/>
                <a:cs typeface="Anaheim"/>
                <a:sym typeface="Anaheim"/>
              </a:rPr>
              <a:t>(</a:t>
            </a:r>
            <a:r>
              <a:rPr lang="en" sz="900" u="sng">
                <a:solidFill>
                  <a:srgbClr val="1155CC"/>
                </a:solidFill>
                <a:latin typeface="Anaheim"/>
                <a:ea typeface="Anaheim"/>
                <a:cs typeface="Anaheim"/>
                <a:sym typeface="Anaheim"/>
                <a:hlinkClick r:id="rId5">
                  <a:extLst>
                    <a:ext uri="{A12FA001-AC4F-418D-AE19-62706E023703}">
                      <ahyp:hlinkClr val="tx"/>
                    </a:ext>
                  </a:extLst>
                </a:hlinkClick>
              </a:rPr>
              <a:t>QLORA: Efficient Finetuning of Quantized LLMs</a:t>
            </a:r>
            <a:r>
              <a:rPr lang="en" sz="900">
                <a:solidFill>
                  <a:srgbClr val="1155CC"/>
                </a:solidFill>
                <a:latin typeface="Anaheim"/>
                <a:ea typeface="Anaheim"/>
                <a:cs typeface="Anaheim"/>
                <a:sym typeface="Anaheim"/>
              </a:rPr>
              <a:t>)</a:t>
            </a:r>
            <a:endParaRPr sz="900">
              <a:solidFill>
                <a:srgbClr val="1155CC"/>
              </a:solidFill>
              <a:latin typeface="Anaheim"/>
              <a:ea typeface="Anaheim"/>
              <a:cs typeface="Anaheim"/>
              <a:sym typeface="Anaheim"/>
            </a:endParaRPr>
          </a:p>
        </p:txBody>
      </p:sp>
      <p:pic>
        <p:nvPicPr>
          <p:cNvPr id="966" name="Google Shape;966;g30ff3332e21_0_0"/>
          <p:cNvPicPr preferRelativeResize="0"/>
          <p:nvPr/>
        </p:nvPicPr>
        <p:blipFill>
          <a:blip r:embed="rId6">
            <a:alphaModFix/>
          </a:blip>
          <a:stretch>
            <a:fillRect/>
          </a:stretch>
        </p:blipFill>
        <p:spPr>
          <a:xfrm>
            <a:off x="1017600" y="3173425"/>
            <a:ext cx="2358500" cy="206314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970" name="Shape 970"/>
        <p:cNvGrpSpPr/>
        <p:nvPr/>
      </p:nvGrpSpPr>
      <p:grpSpPr>
        <a:xfrm>
          <a:off x="0" y="0"/>
          <a:ext cx="0" cy="0"/>
          <a:chOff x="0" y="0"/>
          <a:chExt cx="0" cy="0"/>
        </a:xfrm>
      </p:grpSpPr>
      <p:sp>
        <p:nvSpPr>
          <p:cNvPr id="971" name="Google Shape;971;g30995054952_0_0"/>
          <p:cNvSpPr/>
          <p:nvPr/>
        </p:nvSpPr>
        <p:spPr>
          <a:xfrm>
            <a:off x="10529695" y="2633661"/>
            <a:ext cx="189725" cy="176648"/>
          </a:xfrm>
          <a:custGeom>
            <a:rect b="b" l="l" r="r" t="t"/>
            <a:pathLst>
              <a:path extrusionOk="0" h="4863" w="5223">
                <a:moveTo>
                  <a:pt x="2509" y="229"/>
                </a:moveTo>
                <a:cubicBezTo>
                  <a:pt x="2718" y="229"/>
                  <a:pt x="2926" y="258"/>
                  <a:pt x="3131" y="319"/>
                </a:cubicBezTo>
                <a:cubicBezTo>
                  <a:pt x="4297" y="657"/>
                  <a:pt x="4968" y="1881"/>
                  <a:pt x="4628" y="3047"/>
                </a:cubicBezTo>
                <a:cubicBezTo>
                  <a:pt x="4462" y="3614"/>
                  <a:pt x="4089" y="4081"/>
                  <a:pt x="3572" y="4361"/>
                </a:cubicBezTo>
                <a:cubicBezTo>
                  <a:pt x="3245" y="4541"/>
                  <a:pt x="2885" y="4633"/>
                  <a:pt x="2520" y="4633"/>
                </a:cubicBezTo>
                <a:cubicBezTo>
                  <a:pt x="2313" y="4633"/>
                  <a:pt x="2104" y="4603"/>
                  <a:pt x="1900" y="4543"/>
                </a:cubicBezTo>
                <a:cubicBezTo>
                  <a:pt x="1333" y="4382"/>
                  <a:pt x="866" y="4005"/>
                  <a:pt x="586" y="3492"/>
                </a:cubicBezTo>
                <a:cubicBezTo>
                  <a:pt x="302" y="2975"/>
                  <a:pt x="238" y="2379"/>
                  <a:pt x="402" y="1816"/>
                </a:cubicBezTo>
                <a:cubicBezTo>
                  <a:pt x="564" y="1253"/>
                  <a:pt x="941" y="786"/>
                  <a:pt x="1454" y="502"/>
                </a:cubicBezTo>
                <a:cubicBezTo>
                  <a:pt x="1785" y="319"/>
                  <a:pt x="2147" y="229"/>
                  <a:pt x="2509" y="229"/>
                </a:cubicBezTo>
                <a:close/>
                <a:moveTo>
                  <a:pt x="2508" y="1"/>
                </a:moveTo>
                <a:cubicBezTo>
                  <a:pt x="2106" y="1"/>
                  <a:pt x="1708" y="102"/>
                  <a:pt x="1347" y="301"/>
                </a:cubicBezTo>
                <a:cubicBezTo>
                  <a:pt x="776" y="613"/>
                  <a:pt x="364" y="1130"/>
                  <a:pt x="184" y="1751"/>
                </a:cubicBezTo>
                <a:cubicBezTo>
                  <a:pt x="1" y="2376"/>
                  <a:pt x="72" y="3032"/>
                  <a:pt x="385" y="3600"/>
                </a:cubicBezTo>
                <a:cubicBezTo>
                  <a:pt x="697" y="4170"/>
                  <a:pt x="1210" y="4583"/>
                  <a:pt x="1835" y="4763"/>
                </a:cubicBezTo>
                <a:cubicBezTo>
                  <a:pt x="2061" y="4831"/>
                  <a:pt x="2291" y="4863"/>
                  <a:pt x="2517" y="4863"/>
                </a:cubicBezTo>
                <a:cubicBezTo>
                  <a:pt x="2922" y="4863"/>
                  <a:pt x="3321" y="4759"/>
                  <a:pt x="3684" y="4561"/>
                </a:cubicBezTo>
                <a:cubicBezTo>
                  <a:pt x="4250" y="4250"/>
                  <a:pt x="4666" y="3736"/>
                  <a:pt x="4847" y="3112"/>
                </a:cubicBezTo>
                <a:cubicBezTo>
                  <a:pt x="5223" y="1826"/>
                  <a:pt x="4480" y="473"/>
                  <a:pt x="3195" y="100"/>
                </a:cubicBezTo>
                <a:cubicBezTo>
                  <a:pt x="2969" y="34"/>
                  <a:pt x="2738" y="1"/>
                  <a:pt x="2508"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2" name="Google Shape;972;g30995054952_0_0"/>
          <p:cNvSpPr/>
          <p:nvPr/>
        </p:nvSpPr>
        <p:spPr>
          <a:xfrm>
            <a:off x="11428406" y="2940695"/>
            <a:ext cx="25718" cy="71342"/>
          </a:xfrm>
          <a:custGeom>
            <a:rect b="b" l="l" r="r" t="t"/>
            <a:pathLst>
              <a:path extrusionOk="0" h="1964" w="708">
                <a:moveTo>
                  <a:pt x="101" y="1"/>
                </a:moveTo>
                <a:lnTo>
                  <a:pt x="54" y="163"/>
                </a:lnTo>
                <a:lnTo>
                  <a:pt x="475" y="287"/>
                </a:lnTo>
                <a:lnTo>
                  <a:pt x="1" y="1910"/>
                </a:lnTo>
                <a:lnTo>
                  <a:pt x="183" y="1964"/>
                </a:lnTo>
                <a:lnTo>
                  <a:pt x="707" y="176"/>
                </a:lnTo>
                <a:lnTo>
                  <a:pt x="101"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3" name="Google Shape;973;g30995054952_0_0"/>
          <p:cNvSpPr/>
          <p:nvPr/>
        </p:nvSpPr>
        <p:spPr>
          <a:xfrm>
            <a:off x="11456304" y="2957223"/>
            <a:ext cx="59755" cy="74248"/>
          </a:xfrm>
          <a:custGeom>
            <a:rect b="b" l="l" r="r" t="t"/>
            <a:pathLst>
              <a:path extrusionOk="0" h="2044" w="1645">
                <a:moveTo>
                  <a:pt x="811" y="1"/>
                </a:moveTo>
                <a:cubicBezTo>
                  <a:pt x="656" y="1"/>
                  <a:pt x="515" y="40"/>
                  <a:pt x="399" y="117"/>
                </a:cubicBezTo>
                <a:lnTo>
                  <a:pt x="496" y="267"/>
                </a:lnTo>
                <a:cubicBezTo>
                  <a:pt x="594" y="205"/>
                  <a:pt x="699" y="175"/>
                  <a:pt x="815" y="175"/>
                </a:cubicBezTo>
                <a:cubicBezTo>
                  <a:pt x="887" y="175"/>
                  <a:pt x="962" y="186"/>
                  <a:pt x="1042" y="210"/>
                </a:cubicBezTo>
                <a:cubicBezTo>
                  <a:pt x="1314" y="289"/>
                  <a:pt x="1425" y="461"/>
                  <a:pt x="1365" y="665"/>
                </a:cubicBezTo>
                <a:cubicBezTo>
                  <a:pt x="1329" y="788"/>
                  <a:pt x="1253" y="899"/>
                  <a:pt x="994" y="1038"/>
                </a:cubicBezTo>
                <a:lnTo>
                  <a:pt x="40" y="1548"/>
                </a:lnTo>
                <a:lnTo>
                  <a:pt x="0" y="1681"/>
                </a:lnTo>
                <a:lnTo>
                  <a:pt x="1257" y="2044"/>
                </a:lnTo>
                <a:lnTo>
                  <a:pt x="1304" y="1883"/>
                </a:lnTo>
                <a:lnTo>
                  <a:pt x="320" y="1595"/>
                </a:lnTo>
                <a:lnTo>
                  <a:pt x="1102" y="1175"/>
                </a:lnTo>
                <a:cubicBezTo>
                  <a:pt x="1411" y="1010"/>
                  <a:pt x="1508" y="874"/>
                  <a:pt x="1559" y="702"/>
                </a:cubicBezTo>
                <a:cubicBezTo>
                  <a:pt x="1645" y="404"/>
                  <a:pt x="1468" y="152"/>
                  <a:pt x="1106" y="44"/>
                </a:cubicBezTo>
                <a:cubicBezTo>
                  <a:pt x="1004" y="15"/>
                  <a:pt x="905" y="1"/>
                  <a:pt x="811"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4" name="Google Shape;974;g30995054952_0_0"/>
          <p:cNvSpPr/>
          <p:nvPr/>
        </p:nvSpPr>
        <p:spPr>
          <a:xfrm>
            <a:off x="11515513" y="2970663"/>
            <a:ext cx="61062" cy="73050"/>
          </a:xfrm>
          <a:custGeom>
            <a:rect b="b" l="l" r="r" t="t"/>
            <a:pathLst>
              <a:path extrusionOk="0" h="2011" w="1681">
                <a:moveTo>
                  <a:pt x="532" y="1"/>
                </a:moveTo>
                <a:lnTo>
                  <a:pt x="484" y="163"/>
                </a:lnTo>
                <a:lnTo>
                  <a:pt x="1400" y="428"/>
                </a:lnTo>
                <a:lnTo>
                  <a:pt x="721" y="905"/>
                </a:lnTo>
                <a:lnTo>
                  <a:pt x="682" y="1042"/>
                </a:lnTo>
                <a:lnTo>
                  <a:pt x="812" y="1078"/>
                </a:lnTo>
                <a:cubicBezTo>
                  <a:pt x="1142" y="1175"/>
                  <a:pt x="1253" y="1358"/>
                  <a:pt x="1192" y="1573"/>
                </a:cubicBezTo>
                <a:cubicBezTo>
                  <a:pt x="1141" y="1740"/>
                  <a:pt x="1016" y="1832"/>
                  <a:pt x="832" y="1832"/>
                </a:cubicBezTo>
                <a:cubicBezTo>
                  <a:pt x="769" y="1832"/>
                  <a:pt x="700" y="1821"/>
                  <a:pt x="625" y="1799"/>
                </a:cubicBezTo>
                <a:cubicBezTo>
                  <a:pt x="391" y="1731"/>
                  <a:pt x="212" y="1584"/>
                  <a:pt x="133" y="1433"/>
                </a:cubicBezTo>
                <a:lnTo>
                  <a:pt x="0" y="1551"/>
                </a:lnTo>
                <a:cubicBezTo>
                  <a:pt x="97" y="1731"/>
                  <a:pt x="320" y="1893"/>
                  <a:pt x="578" y="1968"/>
                </a:cubicBezTo>
                <a:cubicBezTo>
                  <a:pt x="677" y="1997"/>
                  <a:pt x="769" y="2011"/>
                  <a:pt x="852" y="2011"/>
                </a:cubicBezTo>
                <a:cubicBezTo>
                  <a:pt x="1129" y="2011"/>
                  <a:pt x="1312" y="1860"/>
                  <a:pt x="1379" y="1631"/>
                </a:cubicBezTo>
                <a:cubicBezTo>
                  <a:pt x="1461" y="1344"/>
                  <a:pt x="1329" y="1085"/>
                  <a:pt x="951" y="953"/>
                </a:cubicBezTo>
                <a:lnTo>
                  <a:pt x="1644" y="464"/>
                </a:lnTo>
                <a:lnTo>
                  <a:pt x="1680" y="335"/>
                </a:lnTo>
                <a:lnTo>
                  <a:pt x="532"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5" name="Google Shape;975;g30995054952_0_0"/>
          <p:cNvSpPr txBox="1"/>
          <p:nvPr>
            <p:ph type="ctrTitle"/>
          </p:nvPr>
        </p:nvSpPr>
        <p:spPr>
          <a:xfrm>
            <a:off x="191675" y="0"/>
            <a:ext cx="8471100" cy="10029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800"/>
              <a:buNone/>
            </a:pPr>
            <a:r>
              <a:rPr lang="en" sz="3000"/>
              <a:t>Large Language MOdels for fine tuning</a:t>
            </a:r>
            <a:endParaRPr sz="3000"/>
          </a:p>
        </p:txBody>
      </p:sp>
      <p:sp>
        <p:nvSpPr>
          <p:cNvPr id="976" name="Google Shape;976;g30995054952_0_0"/>
          <p:cNvSpPr txBox="1"/>
          <p:nvPr/>
        </p:nvSpPr>
        <p:spPr>
          <a:xfrm>
            <a:off x="4933047" y="4617925"/>
            <a:ext cx="3606300" cy="4365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t/>
            </a:r>
            <a:endParaRPr b="1" i="0" sz="1200" u="none" cap="none" strike="noStrike">
              <a:solidFill>
                <a:schemeClr val="accent3"/>
              </a:solidFill>
              <a:latin typeface="Anaheim"/>
              <a:ea typeface="Anaheim"/>
              <a:cs typeface="Anaheim"/>
              <a:sym typeface="Anaheim"/>
            </a:endParaRPr>
          </a:p>
        </p:txBody>
      </p:sp>
      <p:cxnSp>
        <p:nvCxnSpPr>
          <p:cNvPr id="977" name="Google Shape;977;g30995054952_0_0"/>
          <p:cNvCxnSpPr/>
          <p:nvPr/>
        </p:nvCxnSpPr>
        <p:spPr>
          <a:xfrm flipH="1">
            <a:off x="4418825" y="1002900"/>
            <a:ext cx="8400" cy="3361200"/>
          </a:xfrm>
          <a:prstGeom prst="straightConnector1">
            <a:avLst/>
          </a:prstGeom>
          <a:noFill/>
          <a:ln cap="flat" cmpd="sng" w="9525">
            <a:solidFill>
              <a:schemeClr val="dk2"/>
            </a:solidFill>
            <a:prstDash val="solid"/>
            <a:round/>
            <a:headEnd len="med" w="med" type="none"/>
            <a:tailEnd len="med" w="med" type="none"/>
          </a:ln>
        </p:spPr>
      </p:cxnSp>
      <p:sp>
        <p:nvSpPr>
          <p:cNvPr id="978" name="Google Shape;978;g30995054952_0_0"/>
          <p:cNvSpPr txBox="1"/>
          <p:nvPr/>
        </p:nvSpPr>
        <p:spPr>
          <a:xfrm>
            <a:off x="491000" y="1002900"/>
            <a:ext cx="3606300" cy="324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500">
                <a:solidFill>
                  <a:schemeClr val="accent3"/>
                </a:solidFill>
                <a:latin typeface="Anaheim"/>
                <a:ea typeface="Anaheim"/>
                <a:cs typeface="Anaheim"/>
                <a:sym typeface="Anaheim"/>
              </a:rPr>
              <a:t>LlaMA 7B</a:t>
            </a:r>
            <a:endParaRPr b="1" sz="1500">
              <a:solidFill>
                <a:schemeClr val="accent3"/>
              </a:solidFill>
              <a:latin typeface="Anaheim"/>
              <a:ea typeface="Anaheim"/>
              <a:cs typeface="Anaheim"/>
              <a:sym typeface="Anaheim"/>
            </a:endParaRPr>
          </a:p>
          <a:p>
            <a:pPr indent="-304800" lvl="0" marL="457200" rtl="0" algn="l">
              <a:spcBef>
                <a:spcPts val="0"/>
              </a:spcBef>
              <a:spcAft>
                <a:spcPts val="0"/>
              </a:spcAft>
              <a:buClr>
                <a:schemeClr val="accent4"/>
              </a:buClr>
              <a:buSzPts val="1200"/>
              <a:buFont typeface="Anaheim"/>
              <a:buChar char="●"/>
            </a:pPr>
            <a:r>
              <a:rPr b="1" lang="en" sz="1200">
                <a:solidFill>
                  <a:schemeClr val="accent3"/>
                </a:solidFill>
                <a:latin typeface="Anaheim"/>
                <a:ea typeface="Anaheim"/>
                <a:cs typeface="Anaheim"/>
                <a:sym typeface="Anaheim"/>
              </a:rPr>
              <a:t>Model Name:</a:t>
            </a:r>
            <a:r>
              <a:rPr lang="en" sz="1200">
                <a:solidFill>
                  <a:schemeClr val="accent3"/>
                </a:solidFill>
                <a:latin typeface="Anaheim"/>
                <a:ea typeface="Anaheim"/>
                <a:cs typeface="Anaheim"/>
                <a:sym typeface="Anaheim"/>
              </a:rPr>
              <a:t> </a:t>
            </a:r>
            <a:r>
              <a:rPr lang="en" sz="1200">
                <a:solidFill>
                  <a:schemeClr val="accent4"/>
                </a:solidFill>
                <a:latin typeface="Anaheim"/>
                <a:ea typeface="Anaheim"/>
                <a:cs typeface="Anaheim"/>
                <a:sym typeface="Anaheim"/>
              </a:rPr>
              <a:t>LLaMA (Large Language Model Meta AI)</a:t>
            </a:r>
            <a:endParaRPr sz="1200">
              <a:solidFill>
                <a:schemeClr val="accent4"/>
              </a:solidFill>
              <a:latin typeface="Anaheim"/>
              <a:ea typeface="Anaheim"/>
              <a:cs typeface="Anaheim"/>
              <a:sym typeface="Anaheim"/>
            </a:endParaRPr>
          </a:p>
          <a:p>
            <a:pPr indent="-304800" lvl="0" marL="457200" rtl="0" algn="l">
              <a:spcBef>
                <a:spcPts val="0"/>
              </a:spcBef>
              <a:spcAft>
                <a:spcPts val="0"/>
              </a:spcAft>
              <a:buClr>
                <a:schemeClr val="accent4"/>
              </a:buClr>
              <a:buSzPts val="1200"/>
              <a:buFont typeface="Anaheim"/>
              <a:buChar char="●"/>
            </a:pPr>
            <a:r>
              <a:rPr b="1" lang="en" sz="1200">
                <a:solidFill>
                  <a:schemeClr val="accent3"/>
                </a:solidFill>
                <a:latin typeface="Anaheim"/>
                <a:ea typeface="Anaheim"/>
                <a:cs typeface="Anaheim"/>
                <a:sym typeface="Anaheim"/>
              </a:rPr>
              <a:t>Organization:</a:t>
            </a:r>
            <a:r>
              <a:rPr lang="en" sz="1200">
                <a:solidFill>
                  <a:schemeClr val="accent3"/>
                </a:solidFill>
                <a:latin typeface="Anaheim"/>
                <a:ea typeface="Anaheim"/>
                <a:cs typeface="Anaheim"/>
                <a:sym typeface="Anaheim"/>
              </a:rPr>
              <a:t> </a:t>
            </a:r>
            <a:r>
              <a:rPr lang="en" sz="1200">
                <a:solidFill>
                  <a:schemeClr val="accent4"/>
                </a:solidFill>
                <a:latin typeface="Anaheim"/>
                <a:ea typeface="Anaheim"/>
                <a:cs typeface="Anaheim"/>
                <a:sym typeface="Anaheim"/>
              </a:rPr>
              <a:t>Developed by the FAIR team, Meta AI</a:t>
            </a:r>
            <a:endParaRPr sz="1200">
              <a:solidFill>
                <a:schemeClr val="accent4"/>
              </a:solidFill>
              <a:latin typeface="Anaheim"/>
              <a:ea typeface="Anaheim"/>
              <a:cs typeface="Anaheim"/>
              <a:sym typeface="Anaheim"/>
            </a:endParaRPr>
          </a:p>
          <a:p>
            <a:pPr indent="-304800" lvl="0" marL="457200" rtl="0" algn="l">
              <a:spcBef>
                <a:spcPts val="0"/>
              </a:spcBef>
              <a:spcAft>
                <a:spcPts val="0"/>
              </a:spcAft>
              <a:buClr>
                <a:schemeClr val="accent4"/>
              </a:buClr>
              <a:buSzPts val="1200"/>
              <a:buFont typeface="Anaheim"/>
              <a:buChar char="●"/>
            </a:pPr>
            <a:r>
              <a:rPr b="1" lang="en" sz="1200">
                <a:solidFill>
                  <a:schemeClr val="accent3"/>
                </a:solidFill>
                <a:latin typeface="Anaheim"/>
                <a:ea typeface="Anaheim"/>
                <a:cs typeface="Anaheim"/>
                <a:sym typeface="Anaheim"/>
              </a:rPr>
              <a:t>Model Architecture:</a:t>
            </a:r>
            <a:r>
              <a:rPr lang="en" sz="1200">
                <a:solidFill>
                  <a:schemeClr val="accent3"/>
                </a:solidFill>
                <a:latin typeface="Anaheim"/>
                <a:ea typeface="Anaheim"/>
                <a:cs typeface="Anaheim"/>
                <a:sym typeface="Anaheim"/>
              </a:rPr>
              <a:t> </a:t>
            </a:r>
            <a:r>
              <a:rPr lang="en" sz="1200">
                <a:solidFill>
                  <a:schemeClr val="accent4"/>
                </a:solidFill>
                <a:latin typeface="Anaheim"/>
                <a:ea typeface="Anaheim"/>
                <a:cs typeface="Anaheim"/>
                <a:sym typeface="Anaheim"/>
              </a:rPr>
              <a:t>Transformer-based, auto-regressive language model</a:t>
            </a:r>
            <a:endParaRPr sz="1200">
              <a:solidFill>
                <a:schemeClr val="accent4"/>
              </a:solidFill>
              <a:latin typeface="Anaheim"/>
              <a:ea typeface="Anaheim"/>
              <a:cs typeface="Anaheim"/>
              <a:sym typeface="Anaheim"/>
            </a:endParaRPr>
          </a:p>
          <a:p>
            <a:pPr indent="-304800" lvl="0" marL="457200" rtl="0" algn="l">
              <a:spcBef>
                <a:spcPts val="0"/>
              </a:spcBef>
              <a:spcAft>
                <a:spcPts val="0"/>
              </a:spcAft>
              <a:buClr>
                <a:schemeClr val="accent4"/>
              </a:buClr>
              <a:buSzPts val="1200"/>
              <a:buFont typeface="Anaheim"/>
              <a:buChar char="●"/>
            </a:pPr>
            <a:r>
              <a:rPr b="1" lang="en" sz="1200">
                <a:solidFill>
                  <a:schemeClr val="accent3"/>
                </a:solidFill>
                <a:latin typeface="Anaheim"/>
                <a:ea typeface="Anaheim"/>
                <a:cs typeface="Anaheim"/>
                <a:sym typeface="Anaheim"/>
              </a:rPr>
              <a:t>Parameters:</a:t>
            </a:r>
            <a:r>
              <a:rPr lang="en" sz="1200">
                <a:solidFill>
                  <a:schemeClr val="accent3"/>
                </a:solidFill>
                <a:latin typeface="Anaheim"/>
                <a:ea typeface="Anaheim"/>
                <a:cs typeface="Anaheim"/>
                <a:sym typeface="Anaheim"/>
              </a:rPr>
              <a:t> </a:t>
            </a:r>
            <a:r>
              <a:rPr lang="en" sz="1200">
                <a:solidFill>
                  <a:schemeClr val="accent4"/>
                </a:solidFill>
                <a:latin typeface="Anaheim"/>
                <a:ea typeface="Anaheim"/>
                <a:cs typeface="Anaheim"/>
                <a:sym typeface="Anaheim"/>
              </a:rPr>
              <a:t>7 billion (7B) parameters</a:t>
            </a:r>
            <a:endParaRPr sz="1200">
              <a:solidFill>
                <a:schemeClr val="accent4"/>
              </a:solidFill>
              <a:latin typeface="Anaheim"/>
              <a:ea typeface="Anaheim"/>
              <a:cs typeface="Anaheim"/>
              <a:sym typeface="Anaheim"/>
            </a:endParaRPr>
          </a:p>
          <a:p>
            <a:pPr indent="-304800" lvl="0" marL="457200" rtl="0" algn="l">
              <a:spcBef>
                <a:spcPts val="0"/>
              </a:spcBef>
              <a:spcAft>
                <a:spcPts val="0"/>
              </a:spcAft>
              <a:buClr>
                <a:schemeClr val="accent4"/>
              </a:buClr>
              <a:buSzPts val="1200"/>
              <a:buFont typeface="Anaheim"/>
              <a:buChar char="●"/>
            </a:pPr>
            <a:r>
              <a:rPr b="1" lang="en" sz="1200">
                <a:solidFill>
                  <a:schemeClr val="accent3"/>
                </a:solidFill>
                <a:latin typeface="Anaheim"/>
                <a:ea typeface="Anaheim"/>
                <a:cs typeface="Anaheim"/>
                <a:sym typeface="Anaheim"/>
              </a:rPr>
              <a:t>Efficiency:</a:t>
            </a:r>
            <a:r>
              <a:rPr lang="en" sz="1200">
                <a:solidFill>
                  <a:schemeClr val="accent4"/>
                </a:solidFill>
                <a:latin typeface="Anaheim"/>
                <a:ea typeface="Anaheim"/>
                <a:cs typeface="Anaheim"/>
                <a:sym typeface="Anaheim"/>
              </a:rPr>
              <a:t> Achieves strong performance across NLP tasks while being computationally efficient for fine-tuning</a:t>
            </a:r>
            <a:endParaRPr sz="1200">
              <a:solidFill>
                <a:schemeClr val="accent4"/>
              </a:solidFill>
              <a:latin typeface="Anaheim"/>
              <a:ea typeface="Anaheim"/>
              <a:cs typeface="Anaheim"/>
              <a:sym typeface="Anaheim"/>
            </a:endParaRPr>
          </a:p>
          <a:p>
            <a:pPr indent="-304800" lvl="0" marL="457200" rtl="0" algn="l">
              <a:spcBef>
                <a:spcPts val="0"/>
              </a:spcBef>
              <a:spcAft>
                <a:spcPts val="0"/>
              </a:spcAft>
              <a:buClr>
                <a:schemeClr val="accent4"/>
              </a:buClr>
              <a:buSzPts val="1200"/>
              <a:buFont typeface="Anaheim"/>
              <a:buChar char="●"/>
            </a:pPr>
            <a:r>
              <a:rPr b="1" lang="en" sz="1200">
                <a:solidFill>
                  <a:schemeClr val="accent3"/>
                </a:solidFill>
                <a:latin typeface="Anaheim"/>
                <a:ea typeface="Anaheim"/>
                <a:cs typeface="Anaheim"/>
                <a:sym typeface="Anaheim"/>
              </a:rPr>
              <a:t>Specialization:</a:t>
            </a:r>
            <a:r>
              <a:rPr lang="en" sz="1200">
                <a:solidFill>
                  <a:schemeClr val="accent3"/>
                </a:solidFill>
                <a:latin typeface="Anaheim"/>
                <a:ea typeface="Anaheim"/>
                <a:cs typeface="Anaheim"/>
                <a:sym typeface="Anaheim"/>
              </a:rPr>
              <a:t> </a:t>
            </a:r>
            <a:r>
              <a:rPr lang="en" sz="1200">
                <a:solidFill>
                  <a:schemeClr val="accent4"/>
                </a:solidFill>
                <a:latin typeface="Anaheim"/>
                <a:ea typeface="Anaheim"/>
                <a:cs typeface="Anaheim"/>
                <a:sym typeface="Anaheim"/>
              </a:rPr>
              <a:t>Tailored for high-resource languages, with versatile applications across summarization, translation, question-answering, etc.</a:t>
            </a:r>
            <a:endParaRPr sz="1200">
              <a:solidFill>
                <a:schemeClr val="accent4"/>
              </a:solidFill>
              <a:latin typeface="Anaheim"/>
              <a:ea typeface="Anaheim"/>
              <a:cs typeface="Anaheim"/>
              <a:sym typeface="Anaheim"/>
            </a:endParaRPr>
          </a:p>
          <a:p>
            <a:pPr indent="-304800" lvl="0" marL="457200" rtl="0" algn="l">
              <a:spcBef>
                <a:spcPts val="0"/>
              </a:spcBef>
              <a:spcAft>
                <a:spcPts val="0"/>
              </a:spcAft>
              <a:buClr>
                <a:schemeClr val="accent4"/>
              </a:buClr>
              <a:buSzPts val="1200"/>
              <a:buFont typeface="Anaheim"/>
              <a:buChar char="●"/>
            </a:pPr>
            <a:r>
              <a:rPr b="1" lang="en" sz="1200">
                <a:solidFill>
                  <a:schemeClr val="accent3"/>
                </a:solidFill>
                <a:latin typeface="Anaheim"/>
                <a:ea typeface="Anaheim"/>
                <a:cs typeface="Anaheim"/>
                <a:sym typeface="Anaheim"/>
              </a:rPr>
              <a:t>Model Paper</a:t>
            </a:r>
            <a:r>
              <a:rPr lang="en" sz="1200">
                <a:solidFill>
                  <a:schemeClr val="accent3"/>
                </a:solidFill>
                <a:latin typeface="Anaheim"/>
                <a:ea typeface="Anaheim"/>
                <a:cs typeface="Anaheim"/>
                <a:sym typeface="Anaheim"/>
              </a:rPr>
              <a:t>:</a:t>
            </a:r>
            <a:r>
              <a:rPr lang="en" sz="1200">
                <a:solidFill>
                  <a:schemeClr val="accent3"/>
                </a:solidFill>
                <a:uFill>
                  <a:noFill/>
                </a:uFill>
                <a:latin typeface="Anaheim"/>
                <a:ea typeface="Anaheim"/>
                <a:cs typeface="Anaheim"/>
                <a:sym typeface="Anaheim"/>
                <a:hlinkClick r:id="rId3">
                  <a:extLst>
                    <a:ext uri="{A12FA001-AC4F-418D-AE19-62706E023703}">
                      <ahyp:hlinkClr val="tx"/>
                    </a:ext>
                  </a:extLst>
                </a:hlinkClick>
              </a:rPr>
              <a:t> </a:t>
            </a:r>
            <a:r>
              <a:rPr lang="en" sz="1200" u="sng">
                <a:solidFill>
                  <a:schemeClr val="accent4"/>
                </a:solidFill>
                <a:latin typeface="Anaheim"/>
                <a:ea typeface="Anaheim"/>
                <a:cs typeface="Anaheim"/>
                <a:sym typeface="Anaheim"/>
                <a:hlinkClick r:id="rId4">
                  <a:extLst>
                    <a:ext uri="{A12FA001-AC4F-418D-AE19-62706E023703}">
                      <ahyp:hlinkClr val="tx"/>
                    </a:ext>
                  </a:extLst>
                </a:hlinkClick>
              </a:rPr>
              <a:t>"</a:t>
            </a:r>
            <a:r>
              <a:rPr lang="en" sz="1200" u="sng">
                <a:solidFill>
                  <a:srgbClr val="1155CC"/>
                </a:solidFill>
                <a:latin typeface="Anaheim"/>
                <a:ea typeface="Anaheim"/>
                <a:cs typeface="Anaheim"/>
                <a:sym typeface="Anaheim"/>
                <a:hlinkClick r:id="rId5">
                  <a:extLst>
                    <a:ext uri="{A12FA001-AC4F-418D-AE19-62706E023703}">
                      <ahyp:hlinkClr val="tx"/>
                    </a:ext>
                  </a:extLst>
                </a:hlinkClick>
              </a:rPr>
              <a:t>LLaMA: Open and Efficient Foundation Language Models</a:t>
            </a:r>
            <a:r>
              <a:rPr lang="en" sz="1200" u="sng">
                <a:solidFill>
                  <a:schemeClr val="accent4"/>
                </a:solidFill>
                <a:latin typeface="Anaheim"/>
                <a:ea typeface="Anaheim"/>
                <a:cs typeface="Anaheim"/>
                <a:sym typeface="Anaheim"/>
                <a:hlinkClick r:id="rId6">
                  <a:extLst>
                    <a:ext uri="{A12FA001-AC4F-418D-AE19-62706E023703}">
                      <ahyp:hlinkClr val="tx"/>
                    </a:ext>
                  </a:extLst>
                </a:hlinkClick>
              </a:rPr>
              <a:t>"</a:t>
            </a:r>
            <a:endParaRPr sz="1200">
              <a:solidFill>
                <a:schemeClr val="accent4"/>
              </a:solidFill>
              <a:latin typeface="Anaheim"/>
              <a:ea typeface="Anaheim"/>
              <a:cs typeface="Anaheim"/>
              <a:sym typeface="Anaheim"/>
            </a:endParaRPr>
          </a:p>
        </p:txBody>
      </p:sp>
      <p:sp>
        <p:nvSpPr>
          <p:cNvPr id="979" name="Google Shape;979;g30995054952_0_0"/>
          <p:cNvSpPr txBox="1"/>
          <p:nvPr/>
        </p:nvSpPr>
        <p:spPr>
          <a:xfrm>
            <a:off x="4797125" y="1002900"/>
            <a:ext cx="3606300" cy="331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500">
                <a:solidFill>
                  <a:schemeClr val="accent3"/>
                </a:solidFill>
                <a:latin typeface="Anaheim"/>
                <a:ea typeface="Anaheim"/>
                <a:cs typeface="Anaheim"/>
                <a:sym typeface="Anaheim"/>
              </a:rPr>
              <a:t>Mistal 7B</a:t>
            </a:r>
            <a:endParaRPr b="1" sz="1500">
              <a:solidFill>
                <a:schemeClr val="accent3"/>
              </a:solidFill>
              <a:latin typeface="Anaheim"/>
              <a:ea typeface="Anaheim"/>
              <a:cs typeface="Anaheim"/>
              <a:sym typeface="Anaheim"/>
            </a:endParaRPr>
          </a:p>
          <a:p>
            <a:pPr indent="-304800" lvl="0" marL="457200" rtl="0" algn="l">
              <a:spcBef>
                <a:spcPts val="0"/>
              </a:spcBef>
              <a:spcAft>
                <a:spcPts val="0"/>
              </a:spcAft>
              <a:buClr>
                <a:schemeClr val="accent4"/>
              </a:buClr>
              <a:buSzPts val="1200"/>
              <a:buFont typeface="Anaheim"/>
              <a:buChar char="●"/>
            </a:pPr>
            <a:r>
              <a:rPr b="1" lang="en" sz="1200">
                <a:solidFill>
                  <a:schemeClr val="accent3"/>
                </a:solidFill>
                <a:latin typeface="Anaheim"/>
                <a:ea typeface="Anaheim"/>
                <a:cs typeface="Anaheim"/>
                <a:sym typeface="Anaheim"/>
              </a:rPr>
              <a:t>Model Name:</a:t>
            </a:r>
            <a:r>
              <a:rPr lang="en" sz="1200">
                <a:solidFill>
                  <a:schemeClr val="accent3"/>
                </a:solidFill>
                <a:latin typeface="Anaheim"/>
                <a:ea typeface="Anaheim"/>
                <a:cs typeface="Anaheim"/>
                <a:sym typeface="Anaheim"/>
              </a:rPr>
              <a:t> </a:t>
            </a:r>
            <a:r>
              <a:rPr lang="en" sz="1200">
                <a:solidFill>
                  <a:schemeClr val="accent4"/>
                </a:solidFill>
                <a:latin typeface="Anaheim"/>
                <a:ea typeface="Anaheim"/>
                <a:cs typeface="Anaheim"/>
                <a:sym typeface="Anaheim"/>
              </a:rPr>
              <a:t>Mistral 7B</a:t>
            </a:r>
            <a:endParaRPr sz="1200">
              <a:solidFill>
                <a:schemeClr val="accent4"/>
              </a:solidFill>
              <a:latin typeface="Anaheim"/>
              <a:ea typeface="Anaheim"/>
              <a:cs typeface="Anaheim"/>
              <a:sym typeface="Anaheim"/>
            </a:endParaRPr>
          </a:p>
          <a:p>
            <a:pPr indent="-304800" lvl="0" marL="457200" rtl="0" algn="l">
              <a:spcBef>
                <a:spcPts val="0"/>
              </a:spcBef>
              <a:spcAft>
                <a:spcPts val="0"/>
              </a:spcAft>
              <a:buClr>
                <a:schemeClr val="accent4"/>
              </a:buClr>
              <a:buSzPts val="1200"/>
              <a:buFont typeface="Anaheim"/>
              <a:buChar char="●"/>
            </a:pPr>
            <a:r>
              <a:rPr b="1" lang="en" sz="1200">
                <a:solidFill>
                  <a:schemeClr val="accent3"/>
                </a:solidFill>
                <a:latin typeface="Anaheim"/>
                <a:ea typeface="Anaheim"/>
                <a:cs typeface="Anaheim"/>
                <a:sym typeface="Anaheim"/>
              </a:rPr>
              <a:t>Organization:</a:t>
            </a:r>
            <a:r>
              <a:rPr lang="en" sz="1200">
                <a:solidFill>
                  <a:schemeClr val="accent3"/>
                </a:solidFill>
                <a:latin typeface="Anaheim"/>
                <a:ea typeface="Anaheim"/>
                <a:cs typeface="Anaheim"/>
                <a:sym typeface="Anaheim"/>
              </a:rPr>
              <a:t> </a:t>
            </a:r>
            <a:r>
              <a:rPr lang="en" sz="1200">
                <a:solidFill>
                  <a:schemeClr val="accent4"/>
                </a:solidFill>
                <a:latin typeface="Anaheim"/>
                <a:ea typeface="Anaheim"/>
                <a:cs typeface="Anaheim"/>
                <a:sym typeface="Anaheim"/>
              </a:rPr>
              <a:t>Developed by Mistral AI</a:t>
            </a:r>
            <a:endParaRPr sz="1200">
              <a:solidFill>
                <a:schemeClr val="accent4"/>
              </a:solidFill>
              <a:latin typeface="Anaheim"/>
              <a:ea typeface="Anaheim"/>
              <a:cs typeface="Anaheim"/>
              <a:sym typeface="Anaheim"/>
            </a:endParaRPr>
          </a:p>
          <a:p>
            <a:pPr indent="-304800" lvl="0" marL="457200" rtl="0" algn="l">
              <a:spcBef>
                <a:spcPts val="0"/>
              </a:spcBef>
              <a:spcAft>
                <a:spcPts val="0"/>
              </a:spcAft>
              <a:buClr>
                <a:schemeClr val="accent4"/>
              </a:buClr>
              <a:buSzPts val="1200"/>
              <a:buFont typeface="Anaheim"/>
              <a:buChar char="●"/>
            </a:pPr>
            <a:r>
              <a:rPr b="1" lang="en" sz="1200">
                <a:solidFill>
                  <a:schemeClr val="accent3"/>
                </a:solidFill>
                <a:latin typeface="Anaheim"/>
                <a:ea typeface="Anaheim"/>
                <a:cs typeface="Anaheim"/>
                <a:sym typeface="Anaheim"/>
              </a:rPr>
              <a:t>Model Architecture:</a:t>
            </a:r>
            <a:r>
              <a:rPr lang="en" sz="1200">
                <a:solidFill>
                  <a:schemeClr val="accent3"/>
                </a:solidFill>
                <a:latin typeface="Anaheim"/>
                <a:ea typeface="Anaheim"/>
                <a:cs typeface="Anaheim"/>
                <a:sym typeface="Anaheim"/>
              </a:rPr>
              <a:t> </a:t>
            </a:r>
            <a:r>
              <a:rPr lang="en" sz="1200">
                <a:solidFill>
                  <a:schemeClr val="accent4"/>
                </a:solidFill>
                <a:latin typeface="Anaheim"/>
                <a:ea typeface="Anaheim"/>
                <a:cs typeface="Anaheim"/>
                <a:sym typeface="Anaheim"/>
              </a:rPr>
              <a:t>Transformer-based, auto-regressive language model with sparse attention mechanisms for efficiency</a:t>
            </a:r>
            <a:endParaRPr sz="1200">
              <a:solidFill>
                <a:schemeClr val="accent4"/>
              </a:solidFill>
              <a:latin typeface="Anaheim"/>
              <a:ea typeface="Anaheim"/>
              <a:cs typeface="Anaheim"/>
              <a:sym typeface="Anaheim"/>
            </a:endParaRPr>
          </a:p>
          <a:p>
            <a:pPr indent="-304800" lvl="0" marL="457200" rtl="0" algn="l">
              <a:spcBef>
                <a:spcPts val="0"/>
              </a:spcBef>
              <a:spcAft>
                <a:spcPts val="0"/>
              </a:spcAft>
              <a:buClr>
                <a:schemeClr val="accent4"/>
              </a:buClr>
              <a:buSzPts val="1200"/>
              <a:buFont typeface="Anaheim"/>
              <a:buChar char="●"/>
            </a:pPr>
            <a:r>
              <a:rPr b="1" lang="en" sz="1200">
                <a:solidFill>
                  <a:schemeClr val="accent3"/>
                </a:solidFill>
                <a:latin typeface="Anaheim"/>
                <a:ea typeface="Anaheim"/>
                <a:cs typeface="Anaheim"/>
                <a:sym typeface="Anaheim"/>
              </a:rPr>
              <a:t>Parameters:</a:t>
            </a:r>
            <a:r>
              <a:rPr lang="en" sz="1200">
                <a:solidFill>
                  <a:schemeClr val="accent3"/>
                </a:solidFill>
                <a:latin typeface="Anaheim"/>
                <a:ea typeface="Anaheim"/>
                <a:cs typeface="Anaheim"/>
                <a:sym typeface="Anaheim"/>
              </a:rPr>
              <a:t> </a:t>
            </a:r>
            <a:r>
              <a:rPr lang="en" sz="1200">
                <a:solidFill>
                  <a:schemeClr val="accent4"/>
                </a:solidFill>
                <a:latin typeface="Anaheim"/>
                <a:ea typeface="Anaheim"/>
                <a:cs typeface="Anaheim"/>
                <a:sym typeface="Anaheim"/>
              </a:rPr>
              <a:t>7 billion (7B) parameters</a:t>
            </a:r>
            <a:endParaRPr sz="1200">
              <a:solidFill>
                <a:schemeClr val="accent4"/>
              </a:solidFill>
              <a:latin typeface="Anaheim"/>
              <a:ea typeface="Anaheim"/>
              <a:cs typeface="Anaheim"/>
              <a:sym typeface="Anaheim"/>
            </a:endParaRPr>
          </a:p>
          <a:p>
            <a:pPr indent="-304800" lvl="0" marL="457200" rtl="0" algn="l">
              <a:spcBef>
                <a:spcPts val="0"/>
              </a:spcBef>
              <a:spcAft>
                <a:spcPts val="0"/>
              </a:spcAft>
              <a:buClr>
                <a:schemeClr val="accent4"/>
              </a:buClr>
              <a:buSzPts val="1200"/>
              <a:buFont typeface="Anaheim"/>
              <a:buChar char="●"/>
            </a:pPr>
            <a:r>
              <a:rPr b="1" lang="en" sz="1200">
                <a:solidFill>
                  <a:schemeClr val="accent3"/>
                </a:solidFill>
                <a:latin typeface="Anaheim"/>
                <a:ea typeface="Anaheim"/>
                <a:cs typeface="Anaheim"/>
                <a:sym typeface="Anaheim"/>
              </a:rPr>
              <a:t>Efficiency:</a:t>
            </a:r>
            <a:r>
              <a:rPr lang="en" sz="1200">
                <a:solidFill>
                  <a:schemeClr val="accent4"/>
                </a:solidFill>
                <a:latin typeface="Anaheim"/>
                <a:ea typeface="Anaheim"/>
                <a:cs typeface="Anaheim"/>
                <a:sym typeface="Anaheim"/>
              </a:rPr>
              <a:t> Uses advanced compression and attention techniques, allowing high performance with reduced memory and compute requirements</a:t>
            </a:r>
            <a:endParaRPr sz="1200">
              <a:solidFill>
                <a:schemeClr val="accent4"/>
              </a:solidFill>
              <a:latin typeface="Anaheim"/>
              <a:ea typeface="Anaheim"/>
              <a:cs typeface="Anaheim"/>
              <a:sym typeface="Anaheim"/>
            </a:endParaRPr>
          </a:p>
          <a:p>
            <a:pPr indent="-304800" lvl="0" marL="457200" rtl="0" algn="l">
              <a:spcBef>
                <a:spcPts val="0"/>
              </a:spcBef>
              <a:spcAft>
                <a:spcPts val="0"/>
              </a:spcAft>
              <a:buClr>
                <a:schemeClr val="accent4"/>
              </a:buClr>
              <a:buSzPts val="1200"/>
              <a:buFont typeface="Anaheim"/>
              <a:buChar char="●"/>
            </a:pPr>
            <a:r>
              <a:rPr b="1" lang="en" sz="1200">
                <a:solidFill>
                  <a:schemeClr val="accent3"/>
                </a:solidFill>
                <a:latin typeface="Anaheim"/>
                <a:ea typeface="Anaheim"/>
                <a:cs typeface="Anaheim"/>
                <a:sym typeface="Anaheim"/>
              </a:rPr>
              <a:t>Specialization:</a:t>
            </a:r>
            <a:r>
              <a:rPr lang="en" sz="1200">
                <a:solidFill>
                  <a:schemeClr val="accent3"/>
                </a:solidFill>
                <a:latin typeface="Anaheim"/>
                <a:ea typeface="Anaheim"/>
                <a:cs typeface="Anaheim"/>
                <a:sym typeface="Anaheim"/>
              </a:rPr>
              <a:t> </a:t>
            </a:r>
            <a:r>
              <a:rPr lang="en" sz="1200">
                <a:solidFill>
                  <a:schemeClr val="accent4"/>
                </a:solidFill>
                <a:latin typeface="Anaheim"/>
                <a:ea typeface="Anaheim"/>
                <a:cs typeface="Anaheim"/>
                <a:sym typeface="Anaheim"/>
              </a:rPr>
              <a:t>Effective across tasks like summarization, dialogue, translation, and text generation, with emphasis on minimal latency for real-time applications</a:t>
            </a:r>
            <a:endParaRPr sz="1200">
              <a:solidFill>
                <a:schemeClr val="accent4"/>
              </a:solidFill>
              <a:latin typeface="Anaheim"/>
              <a:ea typeface="Anaheim"/>
              <a:cs typeface="Anaheim"/>
              <a:sym typeface="Anaheim"/>
            </a:endParaRPr>
          </a:p>
          <a:p>
            <a:pPr indent="-304800" lvl="0" marL="457200" rtl="0" algn="l">
              <a:spcBef>
                <a:spcPts val="0"/>
              </a:spcBef>
              <a:spcAft>
                <a:spcPts val="0"/>
              </a:spcAft>
              <a:buClr>
                <a:schemeClr val="accent4"/>
              </a:buClr>
              <a:buSzPts val="1200"/>
              <a:buFont typeface="Anaheim"/>
              <a:buChar char="●"/>
            </a:pPr>
            <a:r>
              <a:rPr b="1" lang="en" sz="1200">
                <a:solidFill>
                  <a:schemeClr val="accent3"/>
                </a:solidFill>
                <a:latin typeface="Anaheim"/>
                <a:ea typeface="Anaheim"/>
                <a:cs typeface="Anaheim"/>
                <a:sym typeface="Anaheim"/>
              </a:rPr>
              <a:t>Model Paper:</a:t>
            </a:r>
            <a:r>
              <a:rPr lang="en" sz="1200">
                <a:solidFill>
                  <a:schemeClr val="accent4"/>
                </a:solidFill>
                <a:latin typeface="Anaheim"/>
                <a:ea typeface="Anaheim"/>
                <a:cs typeface="Anaheim"/>
                <a:sym typeface="Anaheim"/>
              </a:rPr>
              <a:t> Paper link pending publication by Mistral AI</a:t>
            </a:r>
            <a:endParaRPr sz="1200">
              <a:solidFill>
                <a:schemeClr val="accent4"/>
              </a:solidFill>
              <a:latin typeface="Anaheim"/>
              <a:ea typeface="Anaheim"/>
              <a:cs typeface="Anaheim"/>
              <a:sym typeface="Anaheim"/>
            </a:endParaRPr>
          </a:p>
        </p:txBody>
      </p:sp>
      <p:sp>
        <p:nvSpPr>
          <p:cNvPr id="980" name="Google Shape;980;g30995054952_0_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981" name="Google Shape;981;g30995054952_0_0"/>
          <p:cNvSpPr txBox="1"/>
          <p:nvPr/>
        </p:nvSpPr>
        <p:spPr>
          <a:xfrm>
            <a:off x="2289125" y="4493250"/>
            <a:ext cx="4276200" cy="115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Anaheim"/>
                <a:ea typeface="Anaheim"/>
                <a:cs typeface="Anaheim"/>
                <a:sym typeface="Anaheim"/>
              </a:rPr>
              <a:t>** Other potential LLMs to be considered: Falcon 7B, LlaMA 3B, Distill-GPT</a:t>
            </a:r>
            <a:endParaRPr sz="1200">
              <a:latin typeface="Anaheim"/>
              <a:ea typeface="Anaheim"/>
              <a:cs typeface="Anaheim"/>
              <a:sym typeface="Anaheim"/>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5" name="Shape 985"/>
        <p:cNvGrpSpPr/>
        <p:nvPr/>
      </p:nvGrpSpPr>
      <p:grpSpPr>
        <a:xfrm>
          <a:off x="0" y="0"/>
          <a:ext cx="0" cy="0"/>
          <a:chOff x="0" y="0"/>
          <a:chExt cx="0" cy="0"/>
        </a:xfrm>
      </p:grpSpPr>
      <p:sp>
        <p:nvSpPr>
          <p:cNvPr id="986" name="Google Shape;986;g30edcb86239_4_587"/>
          <p:cNvSpPr txBox="1"/>
          <p:nvPr>
            <p:ph type="ctrTitle"/>
          </p:nvPr>
        </p:nvSpPr>
        <p:spPr>
          <a:xfrm>
            <a:off x="4699050" y="457300"/>
            <a:ext cx="3676200" cy="4812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sz="2000"/>
              <a:t>Results and Challenges</a:t>
            </a:r>
            <a:endParaRPr sz="2000"/>
          </a:p>
        </p:txBody>
      </p:sp>
      <p:sp>
        <p:nvSpPr>
          <p:cNvPr id="987" name="Google Shape;987;g30edcb86239_4_587"/>
          <p:cNvSpPr txBox="1"/>
          <p:nvPr/>
        </p:nvSpPr>
        <p:spPr>
          <a:xfrm>
            <a:off x="5234150" y="1280775"/>
            <a:ext cx="3247800" cy="354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400"/>
              </a:spcBef>
              <a:spcAft>
                <a:spcPts val="1400"/>
              </a:spcAft>
              <a:buNone/>
            </a:pPr>
            <a:r>
              <a:t/>
            </a:r>
            <a:endParaRPr sz="1100"/>
          </a:p>
        </p:txBody>
      </p:sp>
      <p:sp>
        <p:nvSpPr>
          <p:cNvPr id="988" name="Google Shape;988;g30edcb86239_4_587"/>
          <p:cNvSpPr txBox="1"/>
          <p:nvPr/>
        </p:nvSpPr>
        <p:spPr>
          <a:xfrm>
            <a:off x="328750" y="1211325"/>
            <a:ext cx="4700100" cy="3771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400"/>
              </a:spcBef>
              <a:spcAft>
                <a:spcPts val="0"/>
              </a:spcAft>
              <a:buNone/>
            </a:pPr>
            <a:r>
              <a:rPr b="1" lang="en" sz="1300">
                <a:solidFill>
                  <a:schemeClr val="accent3"/>
                </a:solidFill>
                <a:latin typeface="Anaheim"/>
                <a:ea typeface="Anaheim"/>
                <a:cs typeface="Anaheim"/>
                <a:sym typeface="Anaheim"/>
              </a:rPr>
              <a:t>Current Performance Metrics</a:t>
            </a:r>
            <a:endParaRPr b="1" sz="1300">
              <a:solidFill>
                <a:schemeClr val="accent3"/>
              </a:solidFill>
              <a:latin typeface="Anaheim"/>
              <a:ea typeface="Anaheim"/>
              <a:cs typeface="Anaheim"/>
              <a:sym typeface="Anaheim"/>
            </a:endParaRPr>
          </a:p>
          <a:p>
            <a:pPr indent="-298450" lvl="0" marL="457200" rtl="0" algn="l">
              <a:lnSpc>
                <a:spcPct val="115000"/>
              </a:lnSpc>
              <a:spcBef>
                <a:spcPts val="1400"/>
              </a:spcBef>
              <a:spcAft>
                <a:spcPts val="0"/>
              </a:spcAft>
              <a:buClr>
                <a:schemeClr val="accent4"/>
              </a:buClr>
              <a:buSzPts val="1100"/>
              <a:buChar char="●"/>
            </a:pPr>
            <a:r>
              <a:rPr b="1" lang="en" sz="1100">
                <a:solidFill>
                  <a:schemeClr val="accent3"/>
                </a:solidFill>
                <a:latin typeface="Anaheim"/>
                <a:ea typeface="Anaheim"/>
                <a:cs typeface="Anaheim"/>
                <a:sym typeface="Anaheim"/>
              </a:rPr>
              <a:t>Training Loss</a:t>
            </a:r>
            <a:r>
              <a:rPr lang="en" sz="1100">
                <a:solidFill>
                  <a:schemeClr val="accent3"/>
                </a:solidFill>
                <a:latin typeface="Anaheim"/>
                <a:ea typeface="Anaheim"/>
                <a:cs typeface="Anaheim"/>
                <a:sym typeface="Anaheim"/>
              </a:rPr>
              <a:t>: </a:t>
            </a:r>
            <a:r>
              <a:rPr lang="en" sz="1100">
                <a:solidFill>
                  <a:schemeClr val="accent4"/>
                </a:solidFill>
                <a:latin typeface="Anaheim"/>
                <a:ea typeface="Anaheim"/>
                <a:cs typeface="Anaheim"/>
                <a:sym typeface="Anaheim"/>
              </a:rPr>
              <a:t>Currently available to evaluate model training and adaptation performance.</a:t>
            </a:r>
            <a:endParaRPr sz="1100">
              <a:solidFill>
                <a:schemeClr val="accent4"/>
              </a:solidFill>
              <a:latin typeface="Anaheim"/>
              <a:ea typeface="Anaheim"/>
              <a:cs typeface="Anaheim"/>
              <a:sym typeface="Anaheim"/>
            </a:endParaRPr>
          </a:p>
          <a:p>
            <a:pPr indent="-298450" lvl="0" marL="457200" rtl="0" algn="l">
              <a:lnSpc>
                <a:spcPct val="115000"/>
              </a:lnSpc>
              <a:spcBef>
                <a:spcPts val="0"/>
              </a:spcBef>
              <a:spcAft>
                <a:spcPts val="0"/>
              </a:spcAft>
              <a:buClr>
                <a:schemeClr val="accent4"/>
              </a:buClr>
              <a:buSzPts val="1100"/>
              <a:buChar char="●"/>
            </a:pPr>
            <a:r>
              <a:rPr b="1" lang="en" sz="1100">
                <a:solidFill>
                  <a:schemeClr val="accent3"/>
                </a:solidFill>
                <a:latin typeface="Anaheim"/>
                <a:ea typeface="Anaheim"/>
                <a:cs typeface="Anaheim"/>
                <a:sym typeface="Anaheim"/>
              </a:rPr>
              <a:t>Perplexity</a:t>
            </a:r>
            <a:r>
              <a:rPr lang="en" sz="1100">
                <a:solidFill>
                  <a:schemeClr val="accent3"/>
                </a:solidFill>
                <a:latin typeface="Anaheim"/>
                <a:ea typeface="Anaheim"/>
                <a:cs typeface="Anaheim"/>
                <a:sym typeface="Anaheim"/>
              </a:rPr>
              <a:t>:</a:t>
            </a:r>
            <a:r>
              <a:rPr lang="en" sz="1100">
                <a:solidFill>
                  <a:schemeClr val="accent4"/>
                </a:solidFill>
                <a:latin typeface="Anaheim"/>
                <a:ea typeface="Anaheim"/>
                <a:cs typeface="Anaheim"/>
                <a:sym typeface="Anaheim"/>
              </a:rPr>
              <a:t> Currently available to assess model accuracy in predicting sequences.</a:t>
            </a:r>
            <a:endParaRPr sz="1100">
              <a:solidFill>
                <a:schemeClr val="accent4"/>
              </a:solidFill>
              <a:latin typeface="Anaheim"/>
              <a:ea typeface="Anaheim"/>
              <a:cs typeface="Anaheim"/>
              <a:sym typeface="Anaheim"/>
            </a:endParaRPr>
          </a:p>
          <a:p>
            <a:pPr indent="-298450" lvl="0" marL="457200" rtl="0" algn="l">
              <a:lnSpc>
                <a:spcPct val="115000"/>
              </a:lnSpc>
              <a:spcBef>
                <a:spcPts val="0"/>
              </a:spcBef>
              <a:spcAft>
                <a:spcPts val="0"/>
              </a:spcAft>
              <a:buClr>
                <a:schemeClr val="accent3"/>
              </a:buClr>
              <a:buSzPts val="1100"/>
              <a:buChar char="●"/>
            </a:pPr>
            <a:r>
              <a:rPr b="1" lang="en" sz="1100">
                <a:solidFill>
                  <a:schemeClr val="accent3"/>
                </a:solidFill>
                <a:latin typeface="Anaheim"/>
                <a:ea typeface="Anaheim"/>
                <a:cs typeface="Anaheim"/>
                <a:sym typeface="Anaheim"/>
              </a:rPr>
              <a:t>Metrics to Integrate </a:t>
            </a:r>
            <a:r>
              <a:rPr lang="en" sz="1100">
                <a:solidFill>
                  <a:schemeClr val="accent3"/>
                </a:solidFill>
                <a:latin typeface="Anaheim"/>
                <a:ea typeface="Anaheim"/>
                <a:cs typeface="Anaheim"/>
                <a:sym typeface="Anaheim"/>
              </a:rPr>
              <a:t>:</a:t>
            </a:r>
            <a:endParaRPr sz="1100">
              <a:solidFill>
                <a:schemeClr val="accent3"/>
              </a:solidFill>
              <a:latin typeface="Anaheim"/>
              <a:ea typeface="Anaheim"/>
              <a:cs typeface="Anaheim"/>
              <a:sym typeface="Anaheim"/>
            </a:endParaRPr>
          </a:p>
          <a:p>
            <a:pPr indent="-298450" lvl="1" marL="914400" rtl="0" algn="l">
              <a:lnSpc>
                <a:spcPct val="115000"/>
              </a:lnSpc>
              <a:spcBef>
                <a:spcPts val="0"/>
              </a:spcBef>
              <a:spcAft>
                <a:spcPts val="0"/>
              </a:spcAft>
              <a:buClr>
                <a:schemeClr val="accent4"/>
              </a:buClr>
              <a:buSzPts val="1100"/>
              <a:buChar char="○"/>
            </a:pPr>
            <a:r>
              <a:rPr b="1" lang="en" sz="1100">
                <a:solidFill>
                  <a:schemeClr val="accent3"/>
                </a:solidFill>
                <a:latin typeface="Anaheim"/>
                <a:ea typeface="Anaheim"/>
                <a:cs typeface="Anaheim"/>
                <a:sym typeface="Anaheim"/>
              </a:rPr>
              <a:t>ROUGE Score</a:t>
            </a:r>
            <a:r>
              <a:rPr lang="en" sz="1100">
                <a:solidFill>
                  <a:schemeClr val="accent3"/>
                </a:solidFill>
                <a:latin typeface="Anaheim"/>
                <a:ea typeface="Anaheim"/>
                <a:cs typeface="Anaheim"/>
                <a:sym typeface="Anaheim"/>
              </a:rPr>
              <a:t>:</a:t>
            </a:r>
            <a:r>
              <a:rPr lang="en" sz="1100">
                <a:solidFill>
                  <a:schemeClr val="accent4"/>
                </a:solidFill>
                <a:latin typeface="Anaheim"/>
                <a:ea typeface="Anaheim"/>
                <a:cs typeface="Anaheim"/>
                <a:sym typeface="Anaheim"/>
              </a:rPr>
              <a:t> To compare overlap between generated and </a:t>
            </a:r>
            <a:r>
              <a:rPr lang="en" sz="1100">
                <a:solidFill>
                  <a:schemeClr val="accent4"/>
                </a:solidFill>
                <a:latin typeface="Anaheim"/>
                <a:ea typeface="Anaheim"/>
                <a:cs typeface="Anaheim"/>
                <a:sym typeface="Anaheim"/>
              </a:rPr>
              <a:t>reference text.</a:t>
            </a:r>
            <a:endParaRPr sz="1100">
              <a:solidFill>
                <a:schemeClr val="accent4"/>
              </a:solidFill>
              <a:latin typeface="Anaheim"/>
              <a:ea typeface="Anaheim"/>
              <a:cs typeface="Anaheim"/>
              <a:sym typeface="Anaheim"/>
            </a:endParaRPr>
          </a:p>
          <a:p>
            <a:pPr indent="0" lvl="0" marL="0" rtl="0" algn="l">
              <a:lnSpc>
                <a:spcPct val="115000"/>
              </a:lnSpc>
              <a:spcBef>
                <a:spcPts val="1400"/>
              </a:spcBef>
              <a:spcAft>
                <a:spcPts val="0"/>
              </a:spcAft>
              <a:buNone/>
            </a:pPr>
            <a:r>
              <a:rPr b="1" lang="en" sz="1300">
                <a:solidFill>
                  <a:schemeClr val="accent3"/>
                </a:solidFill>
                <a:latin typeface="Anaheim"/>
                <a:ea typeface="Anaheim"/>
                <a:cs typeface="Anaheim"/>
                <a:sym typeface="Anaheim"/>
              </a:rPr>
              <a:t>Current Challenges :</a:t>
            </a:r>
            <a:endParaRPr b="1" sz="1300">
              <a:solidFill>
                <a:schemeClr val="accent3"/>
              </a:solidFill>
              <a:latin typeface="Anaheim"/>
              <a:ea typeface="Anaheim"/>
              <a:cs typeface="Anaheim"/>
              <a:sym typeface="Anaheim"/>
            </a:endParaRPr>
          </a:p>
          <a:p>
            <a:pPr indent="-298450" lvl="0" marL="457200" rtl="0" algn="l">
              <a:lnSpc>
                <a:spcPct val="115000"/>
              </a:lnSpc>
              <a:spcBef>
                <a:spcPts val="400"/>
              </a:spcBef>
              <a:spcAft>
                <a:spcPts val="0"/>
              </a:spcAft>
              <a:buClr>
                <a:schemeClr val="accent4"/>
              </a:buClr>
              <a:buSzPts val="1100"/>
              <a:buChar char="●"/>
            </a:pPr>
            <a:r>
              <a:rPr b="1" lang="en" sz="1100">
                <a:solidFill>
                  <a:schemeClr val="accent3"/>
                </a:solidFill>
                <a:latin typeface="Anaheim"/>
                <a:ea typeface="Anaheim"/>
                <a:cs typeface="Anaheim"/>
                <a:sym typeface="Anaheim"/>
              </a:rPr>
              <a:t>VRAM Limitations</a:t>
            </a:r>
            <a:r>
              <a:rPr lang="en" sz="1100">
                <a:solidFill>
                  <a:schemeClr val="accent3"/>
                </a:solidFill>
                <a:latin typeface="Anaheim"/>
                <a:ea typeface="Anaheim"/>
                <a:cs typeface="Anaheim"/>
                <a:sym typeface="Anaheim"/>
              </a:rPr>
              <a:t>: </a:t>
            </a:r>
            <a:r>
              <a:rPr lang="en" sz="1100">
                <a:solidFill>
                  <a:schemeClr val="accent4"/>
                </a:solidFill>
                <a:latin typeface="Anaheim"/>
                <a:ea typeface="Anaheim"/>
                <a:cs typeface="Anaheim"/>
                <a:sym typeface="Anaheim"/>
              </a:rPr>
              <a:t>Insufficient VRAM restricts the model's capacity and batch size, impacting performance and training efficiency.</a:t>
            </a:r>
            <a:endParaRPr sz="1100">
              <a:solidFill>
                <a:schemeClr val="accent4"/>
              </a:solidFill>
              <a:latin typeface="Anaheim"/>
              <a:ea typeface="Anaheim"/>
              <a:cs typeface="Anaheim"/>
              <a:sym typeface="Anaheim"/>
            </a:endParaRPr>
          </a:p>
          <a:p>
            <a:pPr indent="-298450" lvl="0" marL="457200" rtl="0" algn="l">
              <a:lnSpc>
                <a:spcPct val="115000"/>
              </a:lnSpc>
              <a:spcBef>
                <a:spcPts val="0"/>
              </a:spcBef>
              <a:spcAft>
                <a:spcPts val="0"/>
              </a:spcAft>
              <a:buClr>
                <a:schemeClr val="accent4"/>
              </a:buClr>
              <a:buSzPts val="1100"/>
              <a:buChar char="●"/>
            </a:pPr>
            <a:r>
              <a:rPr b="1" lang="en" sz="1100">
                <a:solidFill>
                  <a:schemeClr val="accent3"/>
                </a:solidFill>
                <a:latin typeface="Anaheim"/>
                <a:ea typeface="Anaheim"/>
                <a:cs typeface="Anaheim"/>
                <a:sym typeface="Anaheim"/>
              </a:rPr>
              <a:t>GPU Constraints</a:t>
            </a:r>
            <a:r>
              <a:rPr lang="en" sz="1100">
                <a:solidFill>
                  <a:schemeClr val="accent3"/>
                </a:solidFill>
                <a:latin typeface="Anaheim"/>
                <a:ea typeface="Anaheim"/>
                <a:cs typeface="Anaheim"/>
                <a:sym typeface="Anaheim"/>
              </a:rPr>
              <a:t>: </a:t>
            </a:r>
            <a:r>
              <a:rPr lang="en" sz="1100">
                <a:solidFill>
                  <a:schemeClr val="accent4"/>
                </a:solidFill>
                <a:latin typeface="Anaheim"/>
                <a:ea typeface="Anaheim"/>
                <a:cs typeface="Anaheim"/>
                <a:sym typeface="Anaheim"/>
              </a:rPr>
              <a:t>Limited GPU availability slows down training and increases processing time, affecting experiment scalability and iteration speed.</a:t>
            </a:r>
            <a:endParaRPr sz="1100">
              <a:solidFill>
                <a:schemeClr val="accent4"/>
              </a:solidFill>
              <a:latin typeface="Anaheim"/>
              <a:ea typeface="Anaheim"/>
              <a:cs typeface="Anaheim"/>
              <a:sym typeface="Anaheim"/>
            </a:endParaRPr>
          </a:p>
          <a:p>
            <a:pPr indent="0" lvl="0" marL="0" rtl="0" algn="l">
              <a:lnSpc>
                <a:spcPct val="115000"/>
              </a:lnSpc>
              <a:spcBef>
                <a:spcPts val="1400"/>
              </a:spcBef>
              <a:spcAft>
                <a:spcPts val="400"/>
              </a:spcAft>
              <a:buNone/>
            </a:pPr>
            <a:r>
              <a:t/>
            </a:r>
            <a:endParaRPr b="1" sz="1300">
              <a:solidFill>
                <a:schemeClr val="accent4"/>
              </a:solidFill>
              <a:latin typeface="Anaheim"/>
              <a:ea typeface="Anaheim"/>
              <a:cs typeface="Anaheim"/>
              <a:sym typeface="Anaheim"/>
            </a:endParaRPr>
          </a:p>
        </p:txBody>
      </p:sp>
      <p:sp>
        <p:nvSpPr>
          <p:cNvPr id="989" name="Google Shape;989;g30edcb86239_4_58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aphicFrame>
        <p:nvGraphicFramePr>
          <p:cNvPr id="990" name="Google Shape;990;g30edcb86239_4_587"/>
          <p:cNvGraphicFramePr/>
          <p:nvPr/>
        </p:nvGraphicFramePr>
        <p:xfrm>
          <a:off x="5028850" y="1777175"/>
          <a:ext cx="3000000" cy="3000000"/>
        </p:xfrm>
        <a:graphic>
          <a:graphicData uri="http://schemas.openxmlformats.org/drawingml/2006/table">
            <a:tbl>
              <a:tblPr>
                <a:noFill/>
                <a:tableStyleId>{6A534912-056F-4CC8-B562-C60DDF9E409A}</a:tableStyleId>
              </a:tblPr>
              <a:tblGrid>
                <a:gridCol w="800400"/>
                <a:gridCol w="800400"/>
              </a:tblGrid>
              <a:tr h="490975">
                <a:tc>
                  <a:txBody>
                    <a:bodyPr/>
                    <a:lstStyle/>
                    <a:p>
                      <a:pPr indent="0" lvl="0" marL="0" rtl="0" algn="ctr">
                        <a:spcBef>
                          <a:spcPts val="0"/>
                        </a:spcBef>
                        <a:spcAft>
                          <a:spcPts val="0"/>
                        </a:spcAft>
                        <a:buNone/>
                      </a:pPr>
                      <a:r>
                        <a:rPr b="1" lang="en" sz="1300">
                          <a:latin typeface="Anaheim"/>
                          <a:ea typeface="Anaheim"/>
                          <a:cs typeface="Anaheim"/>
                          <a:sym typeface="Anaheim"/>
                        </a:rPr>
                        <a:t>Step</a:t>
                      </a:r>
                      <a:endParaRPr b="1" sz="1300">
                        <a:latin typeface="Anaheim"/>
                        <a:ea typeface="Anaheim"/>
                        <a:cs typeface="Anaheim"/>
                        <a:sym typeface="Anaheim"/>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sz="1300">
                          <a:latin typeface="Anaheim"/>
                          <a:ea typeface="Anaheim"/>
                          <a:cs typeface="Anaheim"/>
                          <a:sym typeface="Anaheim"/>
                        </a:rPr>
                        <a:t>Training</a:t>
                      </a:r>
                      <a:r>
                        <a:rPr b="1" lang="en" sz="1300">
                          <a:latin typeface="Anaheim"/>
                          <a:ea typeface="Anaheim"/>
                          <a:cs typeface="Anaheim"/>
                          <a:sym typeface="Anaheim"/>
                        </a:rPr>
                        <a:t> Loss</a:t>
                      </a:r>
                      <a:endParaRPr b="1" sz="1300">
                        <a:latin typeface="Anaheim"/>
                        <a:ea typeface="Anaheim"/>
                        <a:cs typeface="Anaheim"/>
                        <a:sym typeface="Anaheim"/>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10075">
                <a:tc>
                  <a:txBody>
                    <a:bodyPr/>
                    <a:lstStyle/>
                    <a:p>
                      <a:pPr indent="0" lvl="0" marL="0" rtl="0" algn="ctr">
                        <a:spcBef>
                          <a:spcPts val="0"/>
                        </a:spcBef>
                        <a:spcAft>
                          <a:spcPts val="0"/>
                        </a:spcAft>
                        <a:buNone/>
                      </a:pPr>
                      <a:r>
                        <a:rPr lang="en" sz="1200">
                          <a:latin typeface="Anaheim"/>
                          <a:ea typeface="Anaheim"/>
                          <a:cs typeface="Anaheim"/>
                          <a:sym typeface="Anaheim"/>
                        </a:rPr>
                        <a:t>50</a:t>
                      </a:r>
                      <a:endParaRPr sz="1200">
                        <a:latin typeface="Anaheim"/>
                        <a:ea typeface="Anaheim"/>
                        <a:cs typeface="Anaheim"/>
                        <a:sym typeface="Anaheim"/>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200">
                          <a:latin typeface="Anaheim"/>
                          <a:ea typeface="Anaheim"/>
                          <a:cs typeface="Anaheim"/>
                          <a:sym typeface="Anaheim"/>
                        </a:rPr>
                        <a:t>2.264300</a:t>
                      </a:r>
                      <a:endParaRPr sz="1200">
                        <a:latin typeface="Anaheim"/>
                        <a:ea typeface="Anaheim"/>
                        <a:cs typeface="Anaheim"/>
                        <a:sym typeface="Anaheim"/>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10075">
                <a:tc>
                  <a:txBody>
                    <a:bodyPr/>
                    <a:lstStyle/>
                    <a:p>
                      <a:pPr indent="0" lvl="0" marL="0" rtl="0" algn="ctr">
                        <a:spcBef>
                          <a:spcPts val="0"/>
                        </a:spcBef>
                        <a:spcAft>
                          <a:spcPts val="0"/>
                        </a:spcAft>
                        <a:buNone/>
                      </a:pPr>
                      <a:r>
                        <a:rPr lang="en" sz="1200">
                          <a:latin typeface="Anaheim"/>
                          <a:ea typeface="Anaheim"/>
                          <a:cs typeface="Anaheim"/>
                          <a:sym typeface="Anaheim"/>
                        </a:rPr>
                        <a:t>100</a:t>
                      </a:r>
                      <a:endParaRPr sz="1200">
                        <a:latin typeface="Anaheim"/>
                        <a:ea typeface="Anaheim"/>
                        <a:cs typeface="Anaheim"/>
                        <a:sym typeface="Anaheim"/>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200">
                          <a:latin typeface="Anaheim"/>
                          <a:ea typeface="Anaheim"/>
                          <a:cs typeface="Anaheim"/>
                          <a:sym typeface="Anaheim"/>
                        </a:rPr>
                        <a:t>1.973800</a:t>
                      </a:r>
                      <a:endParaRPr sz="1200">
                        <a:latin typeface="Anaheim"/>
                        <a:ea typeface="Anaheim"/>
                        <a:cs typeface="Anaheim"/>
                        <a:sym typeface="Anaheim"/>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10075">
                <a:tc>
                  <a:txBody>
                    <a:bodyPr/>
                    <a:lstStyle/>
                    <a:p>
                      <a:pPr indent="0" lvl="0" marL="0" rtl="0" algn="ctr">
                        <a:spcBef>
                          <a:spcPts val="0"/>
                        </a:spcBef>
                        <a:spcAft>
                          <a:spcPts val="0"/>
                        </a:spcAft>
                        <a:buNone/>
                      </a:pPr>
                      <a:r>
                        <a:rPr lang="en" sz="1200">
                          <a:latin typeface="Anaheim"/>
                          <a:ea typeface="Anaheim"/>
                          <a:cs typeface="Anaheim"/>
                          <a:sym typeface="Anaheim"/>
                        </a:rPr>
                        <a:t>150</a:t>
                      </a:r>
                      <a:endParaRPr sz="1200">
                        <a:latin typeface="Anaheim"/>
                        <a:ea typeface="Anaheim"/>
                        <a:cs typeface="Anaheim"/>
                        <a:sym typeface="Anaheim"/>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200">
                          <a:latin typeface="Anaheim"/>
                          <a:ea typeface="Anaheim"/>
                          <a:cs typeface="Anaheim"/>
                          <a:sym typeface="Anaheim"/>
                        </a:rPr>
                        <a:t>1.853890</a:t>
                      </a:r>
                      <a:endParaRPr sz="1200">
                        <a:latin typeface="Anaheim"/>
                        <a:ea typeface="Anaheim"/>
                        <a:cs typeface="Anaheim"/>
                        <a:sym typeface="Anaheim"/>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10075">
                <a:tc>
                  <a:txBody>
                    <a:bodyPr/>
                    <a:lstStyle/>
                    <a:p>
                      <a:pPr indent="0" lvl="0" marL="0" rtl="0" algn="ctr">
                        <a:spcBef>
                          <a:spcPts val="0"/>
                        </a:spcBef>
                        <a:spcAft>
                          <a:spcPts val="0"/>
                        </a:spcAft>
                        <a:buNone/>
                      </a:pPr>
                      <a:r>
                        <a:rPr lang="en" sz="1200">
                          <a:latin typeface="Anaheim"/>
                          <a:ea typeface="Anaheim"/>
                          <a:cs typeface="Anaheim"/>
                          <a:sym typeface="Anaheim"/>
                        </a:rPr>
                        <a:t>200</a:t>
                      </a:r>
                      <a:endParaRPr sz="1200">
                        <a:latin typeface="Anaheim"/>
                        <a:ea typeface="Anaheim"/>
                        <a:cs typeface="Anaheim"/>
                        <a:sym typeface="Anaheim"/>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200">
                          <a:latin typeface="Anaheim"/>
                          <a:ea typeface="Anaheim"/>
                          <a:cs typeface="Anaheim"/>
                          <a:sym typeface="Anaheim"/>
                        </a:rPr>
                        <a:t>1.674590</a:t>
                      </a:r>
                      <a:endParaRPr sz="1200">
                        <a:latin typeface="Anaheim"/>
                        <a:ea typeface="Anaheim"/>
                        <a:cs typeface="Anaheim"/>
                        <a:sym typeface="Anaheim"/>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10075">
                <a:tc>
                  <a:txBody>
                    <a:bodyPr/>
                    <a:lstStyle/>
                    <a:p>
                      <a:pPr indent="0" lvl="0" marL="0" rtl="0" algn="ctr">
                        <a:spcBef>
                          <a:spcPts val="0"/>
                        </a:spcBef>
                        <a:spcAft>
                          <a:spcPts val="0"/>
                        </a:spcAft>
                        <a:buNone/>
                      </a:pPr>
                      <a:r>
                        <a:rPr lang="en" sz="1200">
                          <a:latin typeface="Anaheim"/>
                          <a:ea typeface="Anaheim"/>
                          <a:cs typeface="Anaheim"/>
                          <a:sym typeface="Anaheim"/>
                        </a:rPr>
                        <a:t>250</a:t>
                      </a:r>
                      <a:endParaRPr sz="1200">
                        <a:latin typeface="Anaheim"/>
                        <a:ea typeface="Anaheim"/>
                        <a:cs typeface="Anaheim"/>
                        <a:sym typeface="Anaheim"/>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200">
                          <a:latin typeface="Anaheim"/>
                          <a:ea typeface="Anaheim"/>
                          <a:cs typeface="Anaheim"/>
                          <a:sym typeface="Anaheim"/>
                        </a:rPr>
                        <a:t>1.527531</a:t>
                      </a:r>
                      <a:endParaRPr sz="1200">
                        <a:latin typeface="Anaheim"/>
                        <a:ea typeface="Anaheim"/>
                        <a:cs typeface="Anaheim"/>
                        <a:sym typeface="Anaheim"/>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bl>
          </a:graphicData>
        </a:graphic>
      </p:graphicFrame>
      <p:sp>
        <p:nvSpPr>
          <p:cNvPr id="991" name="Google Shape;991;g30edcb86239_4_587"/>
          <p:cNvSpPr txBox="1"/>
          <p:nvPr/>
        </p:nvSpPr>
        <p:spPr>
          <a:xfrm>
            <a:off x="6207275" y="4327275"/>
            <a:ext cx="1831500" cy="31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accent3"/>
                </a:solidFill>
                <a:latin typeface="Anaheim"/>
                <a:ea typeface="Anaheim"/>
                <a:cs typeface="Anaheim"/>
                <a:sym typeface="Anaheim"/>
              </a:rPr>
              <a:t>LlaMA 7B fine-tuning</a:t>
            </a:r>
            <a:endParaRPr sz="1200">
              <a:solidFill>
                <a:schemeClr val="accent3"/>
              </a:solidFill>
              <a:latin typeface="Anaheim"/>
              <a:ea typeface="Anaheim"/>
              <a:cs typeface="Anaheim"/>
              <a:sym typeface="Anaheim"/>
            </a:endParaRPr>
          </a:p>
        </p:txBody>
      </p:sp>
      <p:cxnSp>
        <p:nvCxnSpPr>
          <p:cNvPr id="992" name="Google Shape;992;g30edcb86239_4_587"/>
          <p:cNvCxnSpPr/>
          <p:nvPr/>
        </p:nvCxnSpPr>
        <p:spPr>
          <a:xfrm>
            <a:off x="6925750" y="1844338"/>
            <a:ext cx="7800" cy="2267700"/>
          </a:xfrm>
          <a:prstGeom prst="straightConnector1">
            <a:avLst/>
          </a:prstGeom>
          <a:noFill/>
          <a:ln cap="flat" cmpd="sng" w="9525">
            <a:solidFill>
              <a:schemeClr val="dk2"/>
            </a:solidFill>
            <a:prstDash val="solid"/>
            <a:round/>
            <a:headEnd len="med" w="med" type="none"/>
            <a:tailEnd len="med" w="med" type="none"/>
          </a:ln>
        </p:spPr>
      </p:cxnSp>
      <p:sp>
        <p:nvSpPr>
          <p:cNvPr id="993" name="Google Shape;993;g30edcb86239_4_587"/>
          <p:cNvSpPr txBox="1"/>
          <p:nvPr/>
        </p:nvSpPr>
        <p:spPr>
          <a:xfrm>
            <a:off x="6925750" y="1587800"/>
            <a:ext cx="2138400" cy="34953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1400"/>
              </a:spcBef>
              <a:spcAft>
                <a:spcPts val="0"/>
              </a:spcAft>
              <a:buNone/>
            </a:pPr>
            <a:r>
              <a:rPr lang="en" sz="3000">
                <a:solidFill>
                  <a:schemeClr val="accent4"/>
                </a:solidFill>
                <a:latin typeface="Anaheim"/>
                <a:ea typeface="Anaheim"/>
                <a:cs typeface="Anaheim"/>
                <a:sym typeface="Anaheim"/>
              </a:rPr>
              <a:t>4-6*</a:t>
            </a:r>
            <a:endParaRPr b="1" sz="3000">
              <a:latin typeface="Anaheim"/>
              <a:ea typeface="Anaheim"/>
              <a:cs typeface="Anaheim"/>
              <a:sym typeface="Anaheim"/>
            </a:endParaRPr>
          </a:p>
          <a:p>
            <a:pPr indent="0" lvl="0" marL="0" rtl="0" algn="ctr">
              <a:lnSpc>
                <a:spcPct val="115000"/>
              </a:lnSpc>
              <a:spcBef>
                <a:spcPts val="1400"/>
              </a:spcBef>
              <a:spcAft>
                <a:spcPts val="0"/>
              </a:spcAft>
              <a:buNone/>
            </a:pPr>
            <a:r>
              <a:rPr b="1" lang="en" sz="1300">
                <a:solidFill>
                  <a:schemeClr val="accent4"/>
                </a:solidFill>
                <a:latin typeface="Anaheim"/>
                <a:ea typeface="Anaheim"/>
                <a:cs typeface="Anaheim"/>
                <a:sym typeface="Anaheim"/>
              </a:rPr>
              <a:t>SOTA Perplexity LlaMA Model Scores</a:t>
            </a:r>
            <a:endParaRPr b="1" sz="1300">
              <a:solidFill>
                <a:schemeClr val="accent4"/>
              </a:solidFill>
              <a:latin typeface="Anaheim"/>
              <a:ea typeface="Anaheim"/>
              <a:cs typeface="Anaheim"/>
              <a:sym typeface="Anaheim"/>
            </a:endParaRPr>
          </a:p>
          <a:p>
            <a:pPr indent="0" lvl="0" marL="0" rtl="0" algn="ctr">
              <a:lnSpc>
                <a:spcPct val="115000"/>
              </a:lnSpc>
              <a:spcBef>
                <a:spcPts val="1400"/>
              </a:spcBef>
              <a:spcAft>
                <a:spcPts val="0"/>
              </a:spcAft>
              <a:buNone/>
            </a:pPr>
            <a:r>
              <a:rPr lang="en" sz="3000">
                <a:solidFill>
                  <a:schemeClr val="accent4"/>
                </a:solidFill>
                <a:latin typeface="Anaheim"/>
                <a:ea typeface="Anaheim"/>
                <a:cs typeface="Anaheim"/>
                <a:sym typeface="Anaheim"/>
              </a:rPr>
              <a:t>7.12</a:t>
            </a:r>
            <a:endParaRPr sz="3000">
              <a:solidFill>
                <a:schemeClr val="accent4"/>
              </a:solidFill>
              <a:latin typeface="Anaheim"/>
              <a:ea typeface="Anaheim"/>
              <a:cs typeface="Anaheim"/>
              <a:sym typeface="Anaheim"/>
            </a:endParaRPr>
          </a:p>
          <a:p>
            <a:pPr indent="0" lvl="0" marL="0" rtl="0" algn="ctr">
              <a:lnSpc>
                <a:spcPct val="115000"/>
              </a:lnSpc>
              <a:spcBef>
                <a:spcPts val="1400"/>
              </a:spcBef>
              <a:spcAft>
                <a:spcPts val="0"/>
              </a:spcAft>
              <a:buNone/>
            </a:pPr>
            <a:r>
              <a:rPr b="1" lang="en" sz="1300">
                <a:solidFill>
                  <a:schemeClr val="accent4"/>
                </a:solidFill>
                <a:latin typeface="Anaheim"/>
                <a:ea typeface="Anaheim"/>
                <a:cs typeface="Anaheim"/>
                <a:sym typeface="Anaheim"/>
              </a:rPr>
              <a:t>Current Fine tuned LlaMa Perplexity model scores</a:t>
            </a:r>
            <a:endParaRPr sz="3000">
              <a:solidFill>
                <a:schemeClr val="accent4"/>
              </a:solidFill>
              <a:latin typeface="Anaheim"/>
              <a:ea typeface="Anaheim"/>
              <a:cs typeface="Anaheim"/>
              <a:sym typeface="Anaheim"/>
            </a:endParaRPr>
          </a:p>
          <a:p>
            <a:pPr indent="0" lvl="0" marL="0" rtl="0" algn="ctr">
              <a:lnSpc>
                <a:spcPct val="115000"/>
              </a:lnSpc>
              <a:spcBef>
                <a:spcPts val="1400"/>
              </a:spcBef>
              <a:spcAft>
                <a:spcPts val="0"/>
              </a:spcAft>
              <a:buNone/>
            </a:pPr>
            <a:r>
              <a:t/>
            </a:r>
            <a:endParaRPr sz="1300">
              <a:solidFill>
                <a:schemeClr val="accent4"/>
              </a:solidFill>
              <a:latin typeface="Anaheim"/>
              <a:ea typeface="Anaheim"/>
              <a:cs typeface="Anaheim"/>
              <a:sym typeface="Anaheim"/>
            </a:endParaRPr>
          </a:p>
          <a:p>
            <a:pPr indent="0" lvl="0" marL="0" rtl="0" algn="ctr">
              <a:lnSpc>
                <a:spcPct val="115000"/>
              </a:lnSpc>
              <a:spcBef>
                <a:spcPts val="1400"/>
              </a:spcBef>
              <a:spcAft>
                <a:spcPts val="1400"/>
              </a:spcAft>
              <a:buNone/>
            </a:pPr>
            <a:r>
              <a:t/>
            </a:r>
            <a:endParaRPr sz="1300">
              <a:solidFill>
                <a:schemeClr val="accent4"/>
              </a:solidFill>
              <a:latin typeface="Anaheim"/>
              <a:ea typeface="Anaheim"/>
              <a:cs typeface="Anaheim"/>
              <a:sym typeface="Anaheim"/>
            </a:endParaRPr>
          </a:p>
        </p:txBody>
      </p:sp>
      <p:sp>
        <p:nvSpPr>
          <p:cNvPr id="994" name="Google Shape;994;g30edcb86239_4_587"/>
          <p:cNvSpPr txBox="1"/>
          <p:nvPr/>
        </p:nvSpPr>
        <p:spPr>
          <a:xfrm>
            <a:off x="5759150" y="4854200"/>
            <a:ext cx="3533700" cy="338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000">
                <a:latin typeface="Anaheim"/>
                <a:ea typeface="Anaheim"/>
                <a:cs typeface="Anaheim"/>
                <a:sym typeface="Anaheim"/>
              </a:rPr>
              <a:t>(</a:t>
            </a:r>
            <a:r>
              <a:rPr lang="en" sz="1000">
                <a:latin typeface="Anaheim"/>
                <a:ea typeface="Anaheim"/>
                <a:cs typeface="Anaheim"/>
                <a:sym typeface="Anaheim"/>
              </a:rPr>
              <a:t>* </a:t>
            </a:r>
            <a:r>
              <a:rPr lang="en" sz="1000" u="sng">
                <a:solidFill>
                  <a:srgbClr val="1155CC"/>
                </a:solidFill>
                <a:latin typeface="Anaheim"/>
                <a:ea typeface="Anaheim"/>
                <a:cs typeface="Anaheim"/>
                <a:sym typeface="Anaheim"/>
                <a:hlinkClick r:id="rId3">
                  <a:extLst>
                    <a:ext uri="{A12FA001-AC4F-418D-AE19-62706E023703}">
                      <ahyp:hlinkClr val="tx"/>
                    </a:ext>
                  </a:extLst>
                </a:hlinkClick>
              </a:rPr>
              <a:t>Revolutionizing Financial Insights with Llama-3-70B</a:t>
            </a:r>
            <a:r>
              <a:rPr lang="en" sz="1000">
                <a:solidFill>
                  <a:srgbClr val="1155CC"/>
                </a:solidFill>
                <a:latin typeface="Anaheim"/>
                <a:ea typeface="Anaheim"/>
                <a:cs typeface="Anaheim"/>
                <a:sym typeface="Anaheim"/>
              </a:rPr>
              <a:t>)</a:t>
            </a:r>
            <a:endParaRPr sz="1000">
              <a:solidFill>
                <a:srgbClr val="1155CC"/>
              </a:solidFill>
              <a:latin typeface="Anaheim"/>
              <a:ea typeface="Anaheim"/>
              <a:cs typeface="Anaheim"/>
              <a:sym typeface="Anaheim"/>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9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8" name="Shape 998"/>
        <p:cNvGrpSpPr/>
        <p:nvPr/>
      </p:nvGrpSpPr>
      <p:grpSpPr>
        <a:xfrm>
          <a:off x="0" y="0"/>
          <a:ext cx="0" cy="0"/>
          <a:chOff x="0" y="0"/>
          <a:chExt cx="0" cy="0"/>
        </a:xfrm>
      </p:grpSpPr>
      <p:sp>
        <p:nvSpPr>
          <p:cNvPr id="999" name="Google Shape;999;g30f976499bd_0_2"/>
          <p:cNvSpPr txBox="1"/>
          <p:nvPr>
            <p:ph type="ctrTitle"/>
          </p:nvPr>
        </p:nvSpPr>
        <p:spPr>
          <a:xfrm>
            <a:off x="4699050" y="457300"/>
            <a:ext cx="3676200" cy="4812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sz="2000"/>
              <a:t>NExt</a:t>
            </a:r>
            <a:r>
              <a:rPr lang="en" sz="2000"/>
              <a:t> Steps </a:t>
            </a:r>
            <a:r>
              <a:rPr lang="en" sz="2000"/>
              <a:t>for </a:t>
            </a:r>
            <a:r>
              <a:rPr lang="en" sz="2000"/>
              <a:t>Phase P2</a:t>
            </a:r>
            <a:endParaRPr sz="2000"/>
          </a:p>
        </p:txBody>
      </p:sp>
      <p:sp>
        <p:nvSpPr>
          <p:cNvPr id="1000" name="Google Shape;1000;g30f976499bd_0_2"/>
          <p:cNvSpPr txBox="1"/>
          <p:nvPr/>
        </p:nvSpPr>
        <p:spPr>
          <a:xfrm>
            <a:off x="5234150" y="1275100"/>
            <a:ext cx="3247800" cy="354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400"/>
              </a:spcBef>
              <a:spcAft>
                <a:spcPts val="1400"/>
              </a:spcAft>
              <a:buNone/>
            </a:pPr>
            <a:r>
              <a:t/>
            </a:r>
            <a:endParaRPr sz="1100"/>
          </a:p>
        </p:txBody>
      </p:sp>
      <p:sp>
        <p:nvSpPr>
          <p:cNvPr id="1001" name="Google Shape;1001;g30f976499bd_0_2"/>
          <p:cNvSpPr txBox="1"/>
          <p:nvPr/>
        </p:nvSpPr>
        <p:spPr>
          <a:xfrm>
            <a:off x="482375" y="1226900"/>
            <a:ext cx="4700100" cy="384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400"/>
              </a:spcBef>
              <a:spcAft>
                <a:spcPts val="400"/>
              </a:spcAft>
              <a:buNone/>
            </a:pPr>
            <a:r>
              <a:t/>
            </a:r>
            <a:endParaRPr b="1" sz="1300">
              <a:latin typeface="Anaheim"/>
              <a:ea typeface="Anaheim"/>
              <a:cs typeface="Anaheim"/>
              <a:sym typeface="Anaheim"/>
            </a:endParaRPr>
          </a:p>
        </p:txBody>
      </p:sp>
      <p:sp>
        <p:nvSpPr>
          <p:cNvPr id="1002" name="Google Shape;1002;g30f976499bd_0_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003" name="Google Shape;1003;g30f976499bd_0_2"/>
          <p:cNvPicPr preferRelativeResize="0"/>
          <p:nvPr/>
        </p:nvPicPr>
        <p:blipFill>
          <a:blip r:embed="rId3">
            <a:alphaModFix/>
          </a:blip>
          <a:stretch>
            <a:fillRect/>
          </a:stretch>
        </p:blipFill>
        <p:spPr>
          <a:xfrm>
            <a:off x="482363" y="1162900"/>
            <a:ext cx="4236475" cy="3495675"/>
          </a:xfrm>
          <a:prstGeom prst="rect">
            <a:avLst/>
          </a:prstGeom>
          <a:noFill/>
          <a:ln>
            <a:noFill/>
          </a:ln>
        </p:spPr>
      </p:pic>
      <p:sp>
        <p:nvSpPr>
          <p:cNvPr id="1004" name="Google Shape;1004;g30f976499bd_0_2"/>
          <p:cNvSpPr/>
          <p:nvPr/>
        </p:nvSpPr>
        <p:spPr>
          <a:xfrm rot="1921004">
            <a:off x="2803750" y="3097529"/>
            <a:ext cx="481546" cy="186793"/>
          </a:xfrm>
          <a:prstGeom prst="leftArrow">
            <a:avLst>
              <a:gd fmla="val 50000" name="adj1"/>
              <a:gd fmla="val 50000" name="adj2"/>
            </a:avLst>
          </a:prstGeom>
          <a:solidFill>
            <a:srgbClr val="B372F5"/>
          </a:solidFill>
          <a:ln cap="flat" cmpd="sng" w="9525">
            <a:solidFill>
              <a:srgbClr val="C692FA"/>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naheim"/>
              <a:ea typeface="Anaheim"/>
              <a:cs typeface="Anaheim"/>
              <a:sym typeface="Anaheim"/>
            </a:endParaRPr>
          </a:p>
        </p:txBody>
      </p:sp>
      <p:sp>
        <p:nvSpPr>
          <p:cNvPr id="1005" name="Google Shape;1005;g30f976499bd_0_2"/>
          <p:cNvSpPr/>
          <p:nvPr/>
        </p:nvSpPr>
        <p:spPr>
          <a:xfrm rot="1921004">
            <a:off x="1709250" y="4130554"/>
            <a:ext cx="481546" cy="186793"/>
          </a:xfrm>
          <a:prstGeom prst="leftArrow">
            <a:avLst>
              <a:gd fmla="val 50000" name="adj1"/>
              <a:gd fmla="val 50000" name="adj2"/>
            </a:avLst>
          </a:prstGeom>
          <a:solidFill>
            <a:srgbClr val="B372F5"/>
          </a:solidFill>
          <a:ln cap="flat" cmpd="sng" w="9525">
            <a:solidFill>
              <a:srgbClr val="C692FA"/>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naheim"/>
              <a:ea typeface="Anaheim"/>
              <a:cs typeface="Anaheim"/>
              <a:sym typeface="Anaheim"/>
            </a:endParaRPr>
          </a:p>
        </p:txBody>
      </p:sp>
      <p:sp>
        <p:nvSpPr>
          <p:cNvPr id="1006" name="Google Shape;1006;g30f976499bd_0_2"/>
          <p:cNvSpPr/>
          <p:nvPr/>
        </p:nvSpPr>
        <p:spPr>
          <a:xfrm rot="-2451410">
            <a:off x="1184949" y="2287956"/>
            <a:ext cx="481525" cy="186746"/>
          </a:xfrm>
          <a:prstGeom prst="leftArrow">
            <a:avLst>
              <a:gd fmla="val 50000" name="adj1"/>
              <a:gd fmla="val 50000" name="adj2"/>
            </a:avLst>
          </a:prstGeom>
          <a:solidFill>
            <a:srgbClr val="B372F5"/>
          </a:solidFill>
          <a:ln cap="flat" cmpd="sng" w="9525">
            <a:solidFill>
              <a:srgbClr val="C692FA"/>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naheim"/>
              <a:ea typeface="Anaheim"/>
              <a:cs typeface="Anaheim"/>
              <a:sym typeface="Anaheim"/>
            </a:endParaRPr>
          </a:p>
        </p:txBody>
      </p:sp>
      <p:sp>
        <p:nvSpPr>
          <p:cNvPr id="1007" name="Google Shape;1007;g30f976499bd_0_2"/>
          <p:cNvSpPr txBox="1"/>
          <p:nvPr/>
        </p:nvSpPr>
        <p:spPr>
          <a:xfrm>
            <a:off x="5481950" y="1340675"/>
            <a:ext cx="3000000" cy="27705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b="1" lang="en" sz="1200">
                <a:latin typeface="Anaheim"/>
                <a:ea typeface="Anaheim"/>
                <a:cs typeface="Anaheim"/>
                <a:sym typeface="Anaheim"/>
              </a:rPr>
              <a:t>Feature Pipeline: </a:t>
            </a:r>
            <a:endParaRPr b="1" sz="1200">
              <a:latin typeface="Anaheim"/>
              <a:ea typeface="Anaheim"/>
              <a:cs typeface="Anaheim"/>
              <a:sym typeface="Anaheim"/>
            </a:endParaRPr>
          </a:p>
          <a:p>
            <a:pPr indent="0" lvl="0" marL="0" rtl="0" algn="just">
              <a:spcBef>
                <a:spcPts val="0"/>
              </a:spcBef>
              <a:spcAft>
                <a:spcPts val="0"/>
              </a:spcAft>
              <a:buNone/>
            </a:pPr>
            <a:r>
              <a:rPr lang="en" sz="1200">
                <a:solidFill>
                  <a:schemeClr val="accent5"/>
                </a:solidFill>
                <a:latin typeface="Anaheim"/>
                <a:ea typeface="Anaheim"/>
                <a:cs typeface="Anaheim"/>
                <a:sym typeface="Anaheim"/>
              </a:rPr>
              <a:t>Completed</a:t>
            </a:r>
            <a:endParaRPr sz="1200">
              <a:solidFill>
                <a:schemeClr val="accent5"/>
              </a:solidFill>
              <a:latin typeface="Anaheim"/>
              <a:ea typeface="Anaheim"/>
              <a:cs typeface="Anaheim"/>
              <a:sym typeface="Anaheim"/>
            </a:endParaRPr>
          </a:p>
          <a:p>
            <a:pPr indent="0" lvl="0" marL="0" rtl="0" algn="just">
              <a:spcBef>
                <a:spcPts val="0"/>
              </a:spcBef>
              <a:spcAft>
                <a:spcPts val="0"/>
              </a:spcAft>
              <a:buNone/>
            </a:pPr>
            <a:r>
              <a:t/>
            </a:r>
            <a:endParaRPr sz="1200">
              <a:latin typeface="Anaheim"/>
              <a:ea typeface="Anaheim"/>
              <a:cs typeface="Anaheim"/>
              <a:sym typeface="Anaheim"/>
            </a:endParaRPr>
          </a:p>
          <a:p>
            <a:pPr indent="0" lvl="0" marL="0" rtl="0" algn="just">
              <a:spcBef>
                <a:spcPts val="0"/>
              </a:spcBef>
              <a:spcAft>
                <a:spcPts val="0"/>
              </a:spcAft>
              <a:buNone/>
            </a:pPr>
            <a:r>
              <a:rPr b="1" lang="en" sz="1200">
                <a:latin typeface="Anaheim"/>
                <a:ea typeface="Anaheim"/>
                <a:cs typeface="Anaheim"/>
                <a:sym typeface="Anaheim"/>
              </a:rPr>
              <a:t>Training Pipeline &amp; </a:t>
            </a:r>
            <a:r>
              <a:rPr b="1" lang="en" sz="1200">
                <a:latin typeface="Anaheim"/>
                <a:ea typeface="Anaheim"/>
                <a:cs typeface="Anaheim"/>
                <a:sym typeface="Anaheim"/>
              </a:rPr>
              <a:t>Model Fine-tuning</a:t>
            </a:r>
            <a:r>
              <a:rPr b="1" lang="en" sz="1200">
                <a:latin typeface="Anaheim"/>
                <a:ea typeface="Anaheim"/>
                <a:cs typeface="Anaheim"/>
                <a:sym typeface="Anaheim"/>
              </a:rPr>
              <a:t>:</a:t>
            </a:r>
            <a:r>
              <a:rPr lang="en" sz="1200">
                <a:latin typeface="Anaheim"/>
                <a:ea typeface="Anaheim"/>
                <a:cs typeface="Anaheim"/>
                <a:sym typeface="Anaheim"/>
              </a:rPr>
              <a:t> </a:t>
            </a:r>
            <a:endParaRPr sz="1200">
              <a:latin typeface="Anaheim"/>
              <a:ea typeface="Anaheim"/>
              <a:cs typeface="Anaheim"/>
              <a:sym typeface="Anaheim"/>
            </a:endParaRPr>
          </a:p>
          <a:p>
            <a:pPr indent="0" lvl="0" marL="0" rtl="0" algn="just">
              <a:spcBef>
                <a:spcPts val="0"/>
              </a:spcBef>
              <a:spcAft>
                <a:spcPts val="0"/>
              </a:spcAft>
              <a:buNone/>
            </a:pPr>
            <a:r>
              <a:rPr lang="en" sz="1200">
                <a:solidFill>
                  <a:schemeClr val="accent4"/>
                </a:solidFill>
                <a:latin typeface="Anaheim"/>
                <a:ea typeface="Anaheim"/>
                <a:cs typeface="Anaheim"/>
                <a:sym typeface="Anaheim"/>
              </a:rPr>
              <a:t>LlaMA </a:t>
            </a:r>
            <a:r>
              <a:rPr lang="en" sz="1200">
                <a:solidFill>
                  <a:schemeClr val="accent4"/>
                </a:solidFill>
                <a:latin typeface="Anaheim"/>
                <a:ea typeface="Anaheim"/>
                <a:cs typeface="Anaheim"/>
                <a:sym typeface="Anaheim"/>
              </a:rPr>
              <a:t>Fine Tuning -</a:t>
            </a:r>
            <a:r>
              <a:rPr lang="en" sz="1200">
                <a:solidFill>
                  <a:schemeClr val="accent4"/>
                </a:solidFill>
                <a:latin typeface="Anaheim"/>
                <a:ea typeface="Anaheim"/>
                <a:cs typeface="Anaheim"/>
                <a:sym typeface="Anaheim"/>
              </a:rPr>
              <a:t> Completed</a:t>
            </a:r>
            <a:endParaRPr sz="1200">
              <a:solidFill>
                <a:schemeClr val="accent4"/>
              </a:solidFill>
              <a:latin typeface="Anaheim"/>
              <a:ea typeface="Anaheim"/>
              <a:cs typeface="Anaheim"/>
              <a:sym typeface="Anaheim"/>
            </a:endParaRPr>
          </a:p>
          <a:p>
            <a:pPr indent="0" lvl="0" marL="0" rtl="0" algn="just">
              <a:spcBef>
                <a:spcPts val="0"/>
              </a:spcBef>
              <a:spcAft>
                <a:spcPts val="0"/>
              </a:spcAft>
              <a:buNone/>
            </a:pPr>
            <a:r>
              <a:rPr lang="en" sz="1200">
                <a:solidFill>
                  <a:schemeClr val="accent4"/>
                </a:solidFill>
                <a:latin typeface="Anaheim"/>
                <a:ea typeface="Anaheim"/>
                <a:cs typeface="Anaheim"/>
                <a:sym typeface="Anaheim"/>
              </a:rPr>
              <a:t>Mistral Fine Tuning - </a:t>
            </a:r>
            <a:r>
              <a:rPr lang="en" sz="1200">
                <a:solidFill>
                  <a:schemeClr val="accent4"/>
                </a:solidFill>
                <a:latin typeface="Anaheim"/>
                <a:ea typeface="Anaheim"/>
                <a:cs typeface="Anaheim"/>
                <a:sym typeface="Anaheim"/>
              </a:rPr>
              <a:t>In progress</a:t>
            </a:r>
            <a:endParaRPr sz="1200">
              <a:solidFill>
                <a:schemeClr val="accent4"/>
              </a:solidFill>
              <a:latin typeface="Anaheim"/>
              <a:ea typeface="Anaheim"/>
              <a:cs typeface="Anaheim"/>
              <a:sym typeface="Anaheim"/>
            </a:endParaRPr>
          </a:p>
          <a:p>
            <a:pPr indent="0" lvl="0" marL="0" rtl="0" algn="just">
              <a:spcBef>
                <a:spcPts val="0"/>
              </a:spcBef>
              <a:spcAft>
                <a:spcPts val="0"/>
              </a:spcAft>
              <a:buNone/>
            </a:pPr>
            <a:r>
              <a:rPr lang="en" sz="1200">
                <a:solidFill>
                  <a:schemeClr val="accent4"/>
                </a:solidFill>
                <a:latin typeface="Anaheim"/>
                <a:ea typeface="Anaheim"/>
                <a:cs typeface="Anaheim"/>
                <a:sym typeface="Anaheim"/>
              </a:rPr>
              <a:t>* Other LLMs (if time permits)</a:t>
            </a:r>
            <a:endParaRPr sz="1200">
              <a:solidFill>
                <a:schemeClr val="accent4"/>
              </a:solidFill>
              <a:latin typeface="Anaheim"/>
              <a:ea typeface="Anaheim"/>
              <a:cs typeface="Anaheim"/>
              <a:sym typeface="Anaheim"/>
            </a:endParaRPr>
          </a:p>
          <a:p>
            <a:pPr indent="0" lvl="0" marL="0" rtl="0" algn="just">
              <a:spcBef>
                <a:spcPts val="0"/>
              </a:spcBef>
              <a:spcAft>
                <a:spcPts val="0"/>
              </a:spcAft>
              <a:buNone/>
            </a:pPr>
            <a:r>
              <a:t/>
            </a:r>
            <a:endParaRPr sz="1200">
              <a:latin typeface="Anaheim"/>
              <a:ea typeface="Anaheim"/>
              <a:cs typeface="Anaheim"/>
              <a:sym typeface="Anaheim"/>
            </a:endParaRPr>
          </a:p>
          <a:p>
            <a:pPr indent="0" lvl="0" marL="0" rtl="0" algn="just">
              <a:spcBef>
                <a:spcPts val="0"/>
              </a:spcBef>
              <a:spcAft>
                <a:spcPts val="0"/>
              </a:spcAft>
              <a:buNone/>
            </a:pPr>
            <a:r>
              <a:rPr b="1" lang="en" sz="1200">
                <a:latin typeface="Anaheim"/>
                <a:ea typeface="Anaheim"/>
                <a:cs typeface="Anaheim"/>
                <a:sym typeface="Anaheim"/>
              </a:rPr>
              <a:t>Vector data Pipeline:</a:t>
            </a:r>
            <a:endParaRPr b="1" sz="1200">
              <a:latin typeface="Anaheim"/>
              <a:ea typeface="Anaheim"/>
              <a:cs typeface="Anaheim"/>
              <a:sym typeface="Anaheim"/>
            </a:endParaRPr>
          </a:p>
          <a:p>
            <a:pPr indent="0" lvl="0" marL="0" rtl="0" algn="just">
              <a:spcBef>
                <a:spcPts val="0"/>
              </a:spcBef>
              <a:spcAft>
                <a:spcPts val="0"/>
              </a:spcAft>
              <a:buNone/>
            </a:pPr>
            <a:r>
              <a:rPr lang="en" sz="1200">
                <a:solidFill>
                  <a:schemeClr val="accent4"/>
                </a:solidFill>
                <a:latin typeface="Anaheim"/>
                <a:ea typeface="Anaheim"/>
                <a:cs typeface="Anaheim"/>
                <a:sym typeface="Anaheim"/>
              </a:rPr>
              <a:t>* In Progress</a:t>
            </a:r>
            <a:endParaRPr sz="1200">
              <a:solidFill>
                <a:schemeClr val="accent4"/>
              </a:solidFill>
              <a:latin typeface="Anaheim"/>
              <a:ea typeface="Anaheim"/>
              <a:cs typeface="Anaheim"/>
              <a:sym typeface="Anaheim"/>
            </a:endParaRPr>
          </a:p>
          <a:p>
            <a:pPr indent="0" lvl="0" marL="0" rtl="0" algn="just">
              <a:spcBef>
                <a:spcPts val="0"/>
              </a:spcBef>
              <a:spcAft>
                <a:spcPts val="0"/>
              </a:spcAft>
              <a:buNone/>
            </a:pPr>
            <a:r>
              <a:t/>
            </a:r>
            <a:endParaRPr sz="1200">
              <a:latin typeface="Anaheim"/>
              <a:ea typeface="Anaheim"/>
              <a:cs typeface="Anaheim"/>
              <a:sym typeface="Anaheim"/>
            </a:endParaRPr>
          </a:p>
          <a:p>
            <a:pPr indent="0" lvl="0" marL="0" rtl="0" algn="just">
              <a:spcBef>
                <a:spcPts val="0"/>
              </a:spcBef>
              <a:spcAft>
                <a:spcPts val="0"/>
              </a:spcAft>
              <a:buNone/>
            </a:pPr>
            <a:r>
              <a:rPr b="1" lang="en" sz="1200">
                <a:latin typeface="Anaheim"/>
                <a:ea typeface="Anaheim"/>
                <a:cs typeface="Anaheim"/>
                <a:sym typeface="Anaheim"/>
              </a:rPr>
              <a:t>Inference Pipeline:</a:t>
            </a:r>
            <a:r>
              <a:rPr lang="en" sz="1200">
                <a:latin typeface="Anaheim"/>
                <a:ea typeface="Anaheim"/>
                <a:cs typeface="Anaheim"/>
                <a:sym typeface="Anaheim"/>
              </a:rPr>
              <a:t> </a:t>
            </a:r>
            <a:endParaRPr sz="1200">
              <a:latin typeface="Anaheim"/>
              <a:ea typeface="Anaheim"/>
              <a:cs typeface="Anaheim"/>
              <a:sym typeface="Anaheim"/>
            </a:endParaRPr>
          </a:p>
          <a:p>
            <a:pPr indent="0" lvl="0" marL="0" rtl="0" algn="just">
              <a:spcBef>
                <a:spcPts val="0"/>
              </a:spcBef>
              <a:spcAft>
                <a:spcPts val="0"/>
              </a:spcAft>
              <a:buNone/>
            </a:pPr>
            <a:r>
              <a:rPr lang="en" sz="1200">
                <a:solidFill>
                  <a:schemeClr val="accent4"/>
                </a:solidFill>
                <a:latin typeface="Anaheim"/>
                <a:ea typeface="Anaheim"/>
                <a:cs typeface="Anaheim"/>
                <a:sym typeface="Anaheim"/>
              </a:rPr>
              <a:t>API </a:t>
            </a:r>
            <a:r>
              <a:rPr lang="en" sz="1200">
                <a:solidFill>
                  <a:schemeClr val="accent4"/>
                </a:solidFill>
                <a:latin typeface="Anaheim"/>
                <a:ea typeface="Anaheim"/>
                <a:cs typeface="Anaheim"/>
                <a:sym typeface="Anaheim"/>
              </a:rPr>
              <a:t>Development</a:t>
            </a:r>
            <a:r>
              <a:rPr lang="en" sz="1200">
                <a:solidFill>
                  <a:schemeClr val="accent4"/>
                </a:solidFill>
                <a:latin typeface="Anaheim"/>
                <a:ea typeface="Anaheim"/>
                <a:cs typeface="Anaheim"/>
                <a:sym typeface="Anaheim"/>
              </a:rPr>
              <a:t> - Pending</a:t>
            </a:r>
            <a:endParaRPr sz="1200">
              <a:solidFill>
                <a:schemeClr val="accent4"/>
              </a:solidFill>
              <a:latin typeface="Anaheim"/>
              <a:ea typeface="Anaheim"/>
              <a:cs typeface="Anaheim"/>
              <a:sym typeface="Anaheim"/>
            </a:endParaRPr>
          </a:p>
          <a:p>
            <a:pPr indent="0" lvl="0" marL="0" rtl="0" algn="just">
              <a:spcBef>
                <a:spcPts val="0"/>
              </a:spcBef>
              <a:spcAft>
                <a:spcPts val="0"/>
              </a:spcAft>
              <a:buNone/>
            </a:pPr>
            <a:r>
              <a:rPr lang="en" sz="1200">
                <a:solidFill>
                  <a:schemeClr val="accent4"/>
                </a:solidFill>
                <a:latin typeface="Anaheim"/>
                <a:ea typeface="Anaheim"/>
                <a:cs typeface="Anaheim"/>
                <a:sym typeface="Anaheim"/>
              </a:rPr>
              <a:t>Financial</a:t>
            </a:r>
            <a:r>
              <a:rPr lang="en" sz="1200">
                <a:solidFill>
                  <a:schemeClr val="accent4"/>
                </a:solidFill>
                <a:latin typeface="Anaheim"/>
                <a:ea typeface="Anaheim"/>
                <a:cs typeface="Anaheim"/>
                <a:sym typeface="Anaheim"/>
              </a:rPr>
              <a:t> Advisor UI - Pending</a:t>
            </a:r>
            <a:endParaRPr sz="1200">
              <a:solidFill>
                <a:schemeClr val="accent4"/>
              </a:solidFill>
              <a:latin typeface="Anaheim"/>
              <a:ea typeface="Anaheim"/>
              <a:cs typeface="Anaheim"/>
              <a:sym typeface="Anaheim"/>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bg>
      <p:bgPr>
        <a:solidFill>
          <a:schemeClr val="dk1"/>
        </a:solidFill>
      </p:bgPr>
    </p:bg>
    <p:spTree>
      <p:nvGrpSpPr>
        <p:cNvPr id="1011" name="Shape 1011"/>
        <p:cNvGrpSpPr/>
        <p:nvPr/>
      </p:nvGrpSpPr>
      <p:grpSpPr>
        <a:xfrm>
          <a:off x="0" y="0"/>
          <a:ext cx="0" cy="0"/>
          <a:chOff x="0" y="0"/>
          <a:chExt cx="0" cy="0"/>
        </a:xfrm>
      </p:grpSpPr>
      <p:sp>
        <p:nvSpPr>
          <p:cNvPr id="1012" name="Google Shape;1012;p16"/>
          <p:cNvSpPr/>
          <p:nvPr/>
        </p:nvSpPr>
        <p:spPr>
          <a:xfrm>
            <a:off x="777788" y="2489798"/>
            <a:ext cx="1996500" cy="1928700"/>
          </a:xfrm>
          <a:prstGeom prst="roundRect">
            <a:avLst>
              <a:gd fmla="val 4313"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3" name="Google Shape;1013;p16"/>
          <p:cNvSpPr/>
          <p:nvPr/>
        </p:nvSpPr>
        <p:spPr>
          <a:xfrm>
            <a:off x="860913" y="2387325"/>
            <a:ext cx="1996500" cy="1928700"/>
          </a:xfrm>
          <a:prstGeom prst="roundRect">
            <a:avLst>
              <a:gd fmla="val 4313" name="adj"/>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4" name="Google Shape;1014;p16"/>
          <p:cNvSpPr txBox="1"/>
          <p:nvPr>
            <p:ph idx="1" type="subTitle"/>
          </p:nvPr>
        </p:nvSpPr>
        <p:spPr>
          <a:xfrm>
            <a:off x="909749" y="2516163"/>
            <a:ext cx="1827900" cy="16710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100"/>
              <a:buNone/>
            </a:pPr>
            <a:r>
              <a:rPr b="1" lang="en">
                <a:solidFill>
                  <a:srgbClr val="000000"/>
                </a:solidFill>
              </a:rPr>
              <a:t>Enhanced Decision-Making and Efficiency:</a:t>
            </a:r>
            <a:r>
              <a:rPr lang="en">
                <a:solidFill>
                  <a:srgbClr val="000000"/>
                </a:solidFill>
              </a:rPr>
              <a:t> </a:t>
            </a:r>
            <a:endParaRPr>
              <a:solidFill>
                <a:srgbClr val="000000"/>
              </a:solidFill>
            </a:endParaRPr>
          </a:p>
          <a:p>
            <a:pPr indent="0" lvl="0" marL="0" rtl="0" algn="ctr">
              <a:lnSpc>
                <a:spcPct val="100000"/>
              </a:lnSpc>
              <a:spcBef>
                <a:spcPts val="0"/>
              </a:spcBef>
              <a:spcAft>
                <a:spcPts val="0"/>
              </a:spcAft>
              <a:buSzPts val="1100"/>
              <a:buNone/>
            </a:pPr>
            <a:r>
              <a:rPr lang="en">
                <a:solidFill>
                  <a:srgbClr val="000000"/>
                </a:solidFill>
              </a:rPr>
              <a:t>The Financial LLM Advisor automates complex tasks, boosting accuracy and speeding up financial decisions, reducing errors and saving time.</a:t>
            </a:r>
            <a:endParaRPr/>
          </a:p>
        </p:txBody>
      </p:sp>
      <p:cxnSp>
        <p:nvCxnSpPr>
          <p:cNvPr id="1015" name="Google Shape;1015;p16"/>
          <p:cNvCxnSpPr>
            <a:endCxn id="1013" idx="0"/>
          </p:cNvCxnSpPr>
          <p:nvPr/>
        </p:nvCxnSpPr>
        <p:spPr>
          <a:xfrm>
            <a:off x="1859163" y="2125425"/>
            <a:ext cx="0" cy="261900"/>
          </a:xfrm>
          <a:prstGeom prst="straightConnector1">
            <a:avLst/>
          </a:prstGeom>
          <a:noFill/>
          <a:ln cap="flat" cmpd="sng" w="9525">
            <a:solidFill>
              <a:schemeClr val="accent3"/>
            </a:solidFill>
            <a:prstDash val="solid"/>
            <a:round/>
            <a:headEnd len="sm" w="sm" type="none"/>
            <a:tailEnd len="sm" w="sm" type="none"/>
          </a:ln>
        </p:spPr>
      </p:cxnSp>
      <p:sp>
        <p:nvSpPr>
          <p:cNvPr id="1016" name="Google Shape;1016;p16"/>
          <p:cNvSpPr/>
          <p:nvPr/>
        </p:nvSpPr>
        <p:spPr>
          <a:xfrm>
            <a:off x="6286588" y="2489798"/>
            <a:ext cx="1996500" cy="1928700"/>
          </a:xfrm>
          <a:prstGeom prst="roundRect">
            <a:avLst>
              <a:gd fmla="val 4313"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7" name="Google Shape;1017;p16"/>
          <p:cNvSpPr/>
          <p:nvPr/>
        </p:nvSpPr>
        <p:spPr>
          <a:xfrm>
            <a:off x="6369713" y="2387325"/>
            <a:ext cx="1996500" cy="1928700"/>
          </a:xfrm>
          <a:prstGeom prst="roundRect">
            <a:avLst>
              <a:gd fmla="val 4313" name="adj"/>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018" name="Google Shape;1018;p16"/>
          <p:cNvCxnSpPr>
            <a:endCxn id="1017" idx="0"/>
          </p:cNvCxnSpPr>
          <p:nvPr/>
        </p:nvCxnSpPr>
        <p:spPr>
          <a:xfrm>
            <a:off x="7367963" y="2125425"/>
            <a:ext cx="0" cy="261900"/>
          </a:xfrm>
          <a:prstGeom prst="straightConnector1">
            <a:avLst/>
          </a:prstGeom>
          <a:noFill/>
          <a:ln cap="flat" cmpd="sng" w="9525">
            <a:solidFill>
              <a:schemeClr val="accent3"/>
            </a:solidFill>
            <a:prstDash val="solid"/>
            <a:round/>
            <a:headEnd len="sm" w="sm" type="none"/>
            <a:tailEnd len="sm" w="sm" type="none"/>
          </a:ln>
        </p:spPr>
      </p:cxnSp>
      <p:sp>
        <p:nvSpPr>
          <p:cNvPr id="1019" name="Google Shape;1019;p16"/>
          <p:cNvSpPr txBox="1"/>
          <p:nvPr>
            <p:ph idx="5" type="subTitle"/>
          </p:nvPr>
        </p:nvSpPr>
        <p:spPr>
          <a:xfrm>
            <a:off x="6448349" y="2516163"/>
            <a:ext cx="1827900" cy="16710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100"/>
              <a:buNone/>
            </a:pPr>
            <a:r>
              <a:rPr b="1" lang="en">
                <a:solidFill>
                  <a:srgbClr val="000000"/>
                </a:solidFill>
              </a:rPr>
              <a:t>Scalable and Accessible Financial Services: </a:t>
            </a:r>
            <a:endParaRPr b="1">
              <a:solidFill>
                <a:srgbClr val="000000"/>
              </a:solidFill>
            </a:endParaRPr>
          </a:p>
          <a:p>
            <a:pPr indent="0" lvl="0" marL="0" rtl="0" algn="ctr">
              <a:lnSpc>
                <a:spcPct val="100000"/>
              </a:lnSpc>
              <a:spcBef>
                <a:spcPts val="0"/>
              </a:spcBef>
              <a:spcAft>
                <a:spcPts val="0"/>
              </a:spcAft>
              <a:buSzPts val="1100"/>
              <a:buNone/>
            </a:pPr>
            <a:r>
              <a:rPr lang="en">
                <a:solidFill>
                  <a:srgbClr val="000000"/>
                </a:solidFill>
              </a:rPr>
              <a:t>Using advanced LLM technology, we make expert financial advice more affordable and accessible, democratizing financial expertise for broader use.</a:t>
            </a:r>
            <a:endParaRPr/>
          </a:p>
        </p:txBody>
      </p:sp>
      <p:sp>
        <p:nvSpPr>
          <p:cNvPr id="1020" name="Google Shape;1020;p16"/>
          <p:cNvSpPr txBox="1"/>
          <p:nvPr>
            <p:ph idx="6" type="ctrTitle"/>
          </p:nvPr>
        </p:nvSpPr>
        <p:spPr>
          <a:xfrm>
            <a:off x="5180650" y="457300"/>
            <a:ext cx="3194700" cy="4812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2400"/>
              <a:buNone/>
            </a:pPr>
            <a:r>
              <a:rPr lang="en"/>
              <a:t>CONCLUSIONS</a:t>
            </a:r>
            <a:endParaRPr/>
          </a:p>
        </p:txBody>
      </p:sp>
      <p:sp>
        <p:nvSpPr>
          <p:cNvPr id="1021" name="Google Shape;1021;p16"/>
          <p:cNvSpPr/>
          <p:nvPr/>
        </p:nvSpPr>
        <p:spPr>
          <a:xfrm>
            <a:off x="3532188" y="2489798"/>
            <a:ext cx="1996500" cy="1928700"/>
          </a:xfrm>
          <a:prstGeom prst="roundRect">
            <a:avLst>
              <a:gd fmla="val 4313"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2" name="Google Shape;1022;p16"/>
          <p:cNvSpPr/>
          <p:nvPr/>
        </p:nvSpPr>
        <p:spPr>
          <a:xfrm>
            <a:off x="3615313" y="2387325"/>
            <a:ext cx="1996500" cy="1928700"/>
          </a:xfrm>
          <a:prstGeom prst="roundRect">
            <a:avLst>
              <a:gd fmla="val 4313" name="adj"/>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3" name="Google Shape;1023;p16"/>
          <p:cNvSpPr txBox="1"/>
          <p:nvPr>
            <p:ph idx="1" type="subTitle"/>
          </p:nvPr>
        </p:nvSpPr>
        <p:spPr>
          <a:xfrm>
            <a:off x="3664149" y="2516163"/>
            <a:ext cx="1827900" cy="16710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100"/>
              <a:buNone/>
            </a:pPr>
            <a:r>
              <a:rPr b="1" lang="en">
                <a:solidFill>
                  <a:srgbClr val="1F1F1F"/>
                </a:solidFill>
              </a:rPr>
              <a:t>Personalized Financial Guidance for Individuals: </a:t>
            </a:r>
            <a:endParaRPr b="1">
              <a:solidFill>
                <a:srgbClr val="1F1F1F"/>
              </a:solidFill>
            </a:endParaRPr>
          </a:p>
          <a:p>
            <a:pPr indent="0" lvl="0" marL="0" rtl="0" algn="ctr">
              <a:lnSpc>
                <a:spcPct val="100000"/>
              </a:lnSpc>
              <a:spcBef>
                <a:spcPts val="0"/>
              </a:spcBef>
              <a:spcAft>
                <a:spcPts val="0"/>
              </a:spcAft>
              <a:buSzPts val="1100"/>
              <a:buNone/>
            </a:pPr>
            <a:r>
              <a:rPr lang="en">
                <a:solidFill>
                  <a:srgbClr val="1F1F1F"/>
                </a:solidFill>
              </a:rPr>
              <a:t>This tool provides personalized financial advice, helping individuals make smarter investment and savings choices, boosting financial empowerment for all.</a:t>
            </a:r>
            <a:endParaRPr>
              <a:solidFill>
                <a:srgbClr val="1F1F1F"/>
              </a:solidFill>
            </a:endParaRPr>
          </a:p>
        </p:txBody>
      </p:sp>
      <p:cxnSp>
        <p:nvCxnSpPr>
          <p:cNvPr id="1024" name="Google Shape;1024;p16"/>
          <p:cNvCxnSpPr>
            <a:endCxn id="1022" idx="0"/>
          </p:cNvCxnSpPr>
          <p:nvPr/>
        </p:nvCxnSpPr>
        <p:spPr>
          <a:xfrm>
            <a:off x="4613563" y="2125425"/>
            <a:ext cx="0" cy="261900"/>
          </a:xfrm>
          <a:prstGeom prst="straightConnector1">
            <a:avLst/>
          </a:prstGeom>
          <a:noFill/>
          <a:ln cap="flat" cmpd="sng" w="9525">
            <a:solidFill>
              <a:schemeClr val="accent3"/>
            </a:solidFill>
            <a:prstDash val="solid"/>
            <a:round/>
            <a:headEnd len="sm" w="sm" type="none"/>
            <a:tailEnd len="sm" w="sm" type="none"/>
          </a:ln>
        </p:spPr>
      </p:cxnSp>
      <p:pic>
        <p:nvPicPr>
          <p:cNvPr id="1025" name="Google Shape;1025;p16"/>
          <p:cNvPicPr preferRelativeResize="0"/>
          <p:nvPr/>
        </p:nvPicPr>
        <p:blipFill rotWithShape="1">
          <a:blip r:embed="rId3">
            <a:alphaModFix/>
          </a:blip>
          <a:srcRect b="0" l="0" r="0" t="0"/>
          <a:stretch/>
        </p:blipFill>
        <p:spPr>
          <a:xfrm>
            <a:off x="7082213" y="1554050"/>
            <a:ext cx="571500" cy="571500"/>
          </a:xfrm>
          <a:prstGeom prst="rect">
            <a:avLst/>
          </a:prstGeom>
          <a:noFill/>
          <a:ln>
            <a:noFill/>
          </a:ln>
        </p:spPr>
      </p:pic>
      <p:pic>
        <p:nvPicPr>
          <p:cNvPr id="1026" name="Google Shape;1026;p16"/>
          <p:cNvPicPr preferRelativeResize="0"/>
          <p:nvPr/>
        </p:nvPicPr>
        <p:blipFill rotWithShape="1">
          <a:blip r:embed="rId4">
            <a:alphaModFix/>
          </a:blip>
          <a:srcRect b="0" l="0" r="0" t="0"/>
          <a:stretch/>
        </p:blipFill>
        <p:spPr>
          <a:xfrm>
            <a:off x="4323088" y="1554050"/>
            <a:ext cx="581025" cy="571500"/>
          </a:xfrm>
          <a:prstGeom prst="rect">
            <a:avLst/>
          </a:prstGeom>
          <a:noFill/>
          <a:ln>
            <a:noFill/>
          </a:ln>
        </p:spPr>
      </p:pic>
      <p:pic>
        <p:nvPicPr>
          <p:cNvPr id="1027" name="Google Shape;1027;p16"/>
          <p:cNvPicPr preferRelativeResize="0"/>
          <p:nvPr/>
        </p:nvPicPr>
        <p:blipFill rotWithShape="1">
          <a:blip r:embed="rId5">
            <a:alphaModFix/>
          </a:blip>
          <a:srcRect b="0" l="0" r="0" t="0"/>
          <a:stretch/>
        </p:blipFill>
        <p:spPr>
          <a:xfrm>
            <a:off x="1568725" y="1669925"/>
            <a:ext cx="581025" cy="466725"/>
          </a:xfrm>
          <a:prstGeom prst="rect">
            <a:avLst/>
          </a:prstGeom>
          <a:noFill/>
          <a:ln>
            <a:noFill/>
          </a:ln>
        </p:spPr>
      </p:pic>
      <p:sp>
        <p:nvSpPr>
          <p:cNvPr id="1028" name="Google Shape;1028;p1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032" name="Shape 1032"/>
        <p:cNvGrpSpPr/>
        <p:nvPr/>
      </p:nvGrpSpPr>
      <p:grpSpPr>
        <a:xfrm>
          <a:off x="0" y="0"/>
          <a:ext cx="0" cy="0"/>
          <a:chOff x="0" y="0"/>
          <a:chExt cx="0" cy="0"/>
        </a:xfrm>
      </p:grpSpPr>
      <p:grpSp>
        <p:nvGrpSpPr>
          <p:cNvPr id="1033" name="Google Shape;1033;g3064998f0a3_0_10"/>
          <p:cNvGrpSpPr/>
          <p:nvPr/>
        </p:nvGrpSpPr>
        <p:grpSpPr>
          <a:xfrm>
            <a:off x="4339570" y="1556795"/>
            <a:ext cx="4329608" cy="2630265"/>
            <a:chOff x="2529950" y="4155175"/>
            <a:chExt cx="1137425" cy="690975"/>
          </a:xfrm>
        </p:grpSpPr>
        <p:sp>
          <p:nvSpPr>
            <p:cNvPr id="1034" name="Google Shape;1034;g3064998f0a3_0_10"/>
            <p:cNvSpPr/>
            <p:nvPr/>
          </p:nvSpPr>
          <p:spPr>
            <a:xfrm>
              <a:off x="2798800" y="4155175"/>
              <a:ext cx="8325" cy="8325"/>
            </a:xfrm>
            <a:custGeom>
              <a:rect b="b" l="l" r="r" t="t"/>
              <a:pathLst>
                <a:path extrusionOk="0" h="333" w="333">
                  <a:moveTo>
                    <a:pt x="166" y="1"/>
                  </a:moveTo>
                  <a:cubicBezTo>
                    <a:pt x="72" y="1"/>
                    <a:pt x="0" y="73"/>
                    <a:pt x="0" y="167"/>
                  </a:cubicBezTo>
                  <a:cubicBezTo>
                    <a:pt x="0" y="261"/>
                    <a:pt x="72" y="333"/>
                    <a:pt x="166" y="333"/>
                  </a:cubicBezTo>
                  <a:cubicBezTo>
                    <a:pt x="260" y="333"/>
                    <a:pt x="332" y="261"/>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5" name="Google Shape;1035;g3064998f0a3_0_10"/>
            <p:cNvSpPr/>
            <p:nvPr/>
          </p:nvSpPr>
          <p:spPr>
            <a:xfrm>
              <a:off x="2816650" y="4155175"/>
              <a:ext cx="8325" cy="8325"/>
            </a:xfrm>
            <a:custGeom>
              <a:rect b="b" l="l" r="r" t="t"/>
              <a:pathLst>
                <a:path extrusionOk="0" h="333" w="333">
                  <a:moveTo>
                    <a:pt x="166" y="1"/>
                  </a:moveTo>
                  <a:cubicBezTo>
                    <a:pt x="80" y="1"/>
                    <a:pt x="0" y="73"/>
                    <a:pt x="0" y="167"/>
                  </a:cubicBezTo>
                  <a:cubicBezTo>
                    <a:pt x="0" y="261"/>
                    <a:pt x="80" y="333"/>
                    <a:pt x="166" y="333"/>
                  </a:cubicBezTo>
                  <a:cubicBezTo>
                    <a:pt x="260" y="333"/>
                    <a:pt x="332" y="261"/>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6" name="Google Shape;1036;g3064998f0a3_0_10"/>
            <p:cNvSpPr/>
            <p:nvPr/>
          </p:nvSpPr>
          <p:spPr>
            <a:xfrm>
              <a:off x="2834675" y="4155175"/>
              <a:ext cx="8325" cy="8325"/>
            </a:xfrm>
            <a:custGeom>
              <a:rect b="b" l="l" r="r" t="t"/>
              <a:pathLst>
                <a:path extrusionOk="0" h="333" w="333">
                  <a:moveTo>
                    <a:pt x="167" y="1"/>
                  </a:moveTo>
                  <a:cubicBezTo>
                    <a:pt x="73" y="1"/>
                    <a:pt x="1" y="73"/>
                    <a:pt x="1" y="167"/>
                  </a:cubicBezTo>
                  <a:cubicBezTo>
                    <a:pt x="1" y="261"/>
                    <a:pt x="73" y="333"/>
                    <a:pt x="167" y="333"/>
                  </a:cubicBezTo>
                  <a:cubicBezTo>
                    <a:pt x="253" y="333"/>
                    <a:pt x="332" y="261"/>
                    <a:pt x="332" y="167"/>
                  </a:cubicBezTo>
                  <a:cubicBezTo>
                    <a:pt x="332" y="73"/>
                    <a:pt x="253"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7" name="Google Shape;1037;g3064998f0a3_0_10"/>
            <p:cNvSpPr/>
            <p:nvPr/>
          </p:nvSpPr>
          <p:spPr>
            <a:xfrm>
              <a:off x="2852525" y="4155175"/>
              <a:ext cx="8325" cy="8325"/>
            </a:xfrm>
            <a:custGeom>
              <a:rect b="b" l="l" r="r" t="t"/>
              <a:pathLst>
                <a:path extrusionOk="0" h="333" w="333">
                  <a:moveTo>
                    <a:pt x="167" y="1"/>
                  </a:moveTo>
                  <a:cubicBezTo>
                    <a:pt x="73" y="1"/>
                    <a:pt x="1" y="73"/>
                    <a:pt x="1" y="167"/>
                  </a:cubicBezTo>
                  <a:cubicBezTo>
                    <a:pt x="1" y="261"/>
                    <a:pt x="73" y="333"/>
                    <a:pt x="167" y="333"/>
                  </a:cubicBezTo>
                  <a:cubicBezTo>
                    <a:pt x="260" y="333"/>
                    <a:pt x="332" y="261"/>
                    <a:pt x="332" y="167"/>
                  </a:cubicBezTo>
                  <a:cubicBezTo>
                    <a:pt x="332" y="73"/>
                    <a:pt x="260"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8" name="Google Shape;1038;g3064998f0a3_0_10"/>
            <p:cNvSpPr/>
            <p:nvPr/>
          </p:nvSpPr>
          <p:spPr>
            <a:xfrm>
              <a:off x="2870375" y="4155175"/>
              <a:ext cx="8325" cy="8325"/>
            </a:xfrm>
            <a:custGeom>
              <a:rect b="b" l="l" r="r" t="t"/>
              <a:pathLst>
                <a:path extrusionOk="0" h="333" w="333">
                  <a:moveTo>
                    <a:pt x="167" y="1"/>
                  </a:moveTo>
                  <a:cubicBezTo>
                    <a:pt x="80" y="1"/>
                    <a:pt x="1" y="73"/>
                    <a:pt x="1" y="167"/>
                  </a:cubicBezTo>
                  <a:cubicBezTo>
                    <a:pt x="1" y="261"/>
                    <a:pt x="80" y="333"/>
                    <a:pt x="167" y="333"/>
                  </a:cubicBezTo>
                  <a:cubicBezTo>
                    <a:pt x="260" y="333"/>
                    <a:pt x="332" y="261"/>
                    <a:pt x="332" y="167"/>
                  </a:cubicBezTo>
                  <a:cubicBezTo>
                    <a:pt x="332" y="73"/>
                    <a:pt x="260"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9" name="Google Shape;1039;g3064998f0a3_0_10"/>
            <p:cNvSpPr/>
            <p:nvPr/>
          </p:nvSpPr>
          <p:spPr>
            <a:xfrm>
              <a:off x="2942150" y="4155175"/>
              <a:ext cx="8300" cy="8325"/>
            </a:xfrm>
            <a:custGeom>
              <a:rect b="b" l="l" r="r" t="t"/>
              <a:pathLst>
                <a:path extrusionOk="0" h="333" w="332">
                  <a:moveTo>
                    <a:pt x="166" y="1"/>
                  </a:moveTo>
                  <a:cubicBezTo>
                    <a:pt x="72" y="1"/>
                    <a:pt x="0" y="73"/>
                    <a:pt x="0" y="167"/>
                  </a:cubicBezTo>
                  <a:cubicBezTo>
                    <a:pt x="0" y="261"/>
                    <a:pt x="72" y="333"/>
                    <a:pt x="166" y="333"/>
                  </a:cubicBezTo>
                  <a:cubicBezTo>
                    <a:pt x="260" y="333"/>
                    <a:pt x="332" y="261"/>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0" name="Google Shape;1040;g3064998f0a3_0_10"/>
            <p:cNvSpPr/>
            <p:nvPr/>
          </p:nvSpPr>
          <p:spPr>
            <a:xfrm>
              <a:off x="2960000" y="4155175"/>
              <a:ext cx="8325" cy="8325"/>
            </a:xfrm>
            <a:custGeom>
              <a:rect b="b" l="l" r="r" t="t"/>
              <a:pathLst>
                <a:path extrusionOk="0" h="333" w="333">
                  <a:moveTo>
                    <a:pt x="166" y="1"/>
                  </a:moveTo>
                  <a:cubicBezTo>
                    <a:pt x="80" y="1"/>
                    <a:pt x="0" y="73"/>
                    <a:pt x="0" y="167"/>
                  </a:cubicBezTo>
                  <a:cubicBezTo>
                    <a:pt x="0" y="261"/>
                    <a:pt x="80" y="333"/>
                    <a:pt x="166" y="333"/>
                  </a:cubicBezTo>
                  <a:cubicBezTo>
                    <a:pt x="260" y="333"/>
                    <a:pt x="332" y="261"/>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1" name="Google Shape;1041;g3064998f0a3_0_10"/>
            <p:cNvSpPr/>
            <p:nvPr/>
          </p:nvSpPr>
          <p:spPr>
            <a:xfrm>
              <a:off x="2798800" y="4173225"/>
              <a:ext cx="8325" cy="8300"/>
            </a:xfrm>
            <a:custGeom>
              <a:rect b="b" l="l" r="r" t="t"/>
              <a:pathLst>
                <a:path extrusionOk="0" h="332" w="333">
                  <a:moveTo>
                    <a:pt x="166" y="0"/>
                  </a:moveTo>
                  <a:cubicBezTo>
                    <a:pt x="72" y="0"/>
                    <a:pt x="0" y="72"/>
                    <a:pt x="0" y="166"/>
                  </a:cubicBezTo>
                  <a:cubicBezTo>
                    <a:pt x="0" y="253"/>
                    <a:pt x="72" y="332"/>
                    <a:pt x="166" y="332"/>
                  </a:cubicBezTo>
                  <a:cubicBezTo>
                    <a:pt x="260" y="332"/>
                    <a:pt x="332" y="253"/>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2" name="Google Shape;1042;g3064998f0a3_0_10"/>
            <p:cNvSpPr/>
            <p:nvPr/>
          </p:nvSpPr>
          <p:spPr>
            <a:xfrm>
              <a:off x="2816650" y="4173225"/>
              <a:ext cx="8325" cy="8300"/>
            </a:xfrm>
            <a:custGeom>
              <a:rect b="b" l="l" r="r" t="t"/>
              <a:pathLst>
                <a:path extrusionOk="0" h="332" w="333">
                  <a:moveTo>
                    <a:pt x="166" y="0"/>
                  </a:moveTo>
                  <a:cubicBezTo>
                    <a:pt x="80" y="0"/>
                    <a:pt x="0" y="72"/>
                    <a:pt x="0" y="166"/>
                  </a:cubicBezTo>
                  <a:cubicBezTo>
                    <a:pt x="0" y="253"/>
                    <a:pt x="80" y="332"/>
                    <a:pt x="166" y="332"/>
                  </a:cubicBezTo>
                  <a:cubicBezTo>
                    <a:pt x="260" y="332"/>
                    <a:pt x="332" y="253"/>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3" name="Google Shape;1043;g3064998f0a3_0_10"/>
            <p:cNvSpPr/>
            <p:nvPr/>
          </p:nvSpPr>
          <p:spPr>
            <a:xfrm>
              <a:off x="2834675" y="4173225"/>
              <a:ext cx="8325" cy="8300"/>
            </a:xfrm>
            <a:custGeom>
              <a:rect b="b" l="l" r="r" t="t"/>
              <a:pathLst>
                <a:path extrusionOk="0" h="332" w="333">
                  <a:moveTo>
                    <a:pt x="167" y="0"/>
                  </a:moveTo>
                  <a:cubicBezTo>
                    <a:pt x="73" y="0"/>
                    <a:pt x="1" y="72"/>
                    <a:pt x="1" y="166"/>
                  </a:cubicBezTo>
                  <a:cubicBezTo>
                    <a:pt x="1" y="253"/>
                    <a:pt x="73" y="332"/>
                    <a:pt x="167" y="332"/>
                  </a:cubicBezTo>
                  <a:cubicBezTo>
                    <a:pt x="253" y="332"/>
                    <a:pt x="332" y="253"/>
                    <a:pt x="332" y="166"/>
                  </a:cubicBezTo>
                  <a:cubicBezTo>
                    <a:pt x="332" y="72"/>
                    <a:pt x="253"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4" name="Google Shape;1044;g3064998f0a3_0_10"/>
            <p:cNvSpPr/>
            <p:nvPr/>
          </p:nvSpPr>
          <p:spPr>
            <a:xfrm>
              <a:off x="2852525" y="4173225"/>
              <a:ext cx="8325" cy="8300"/>
            </a:xfrm>
            <a:custGeom>
              <a:rect b="b" l="l" r="r" t="t"/>
              <a:pathLst>
                <a:path extrusionOk="0" h="332" w="333">
                  <a:moveTo>
                    <a:pt x="167" y="0"/>
                  </a:moveTo>
                  <a:cubicBezTo>
                    <a:pt x="73" y="0"/>
                    <a:pt x="1" y="72"/>
                    <a:pt x="1" y="166"/>
                  </a:cubicBezTo>
                  <a:cubicBezTo>
                    <a:pt x="1" y="253"/>
                    <a:pt x="73" y="332"/>
                    <a:pt x="167" y="332"/>
                  </a:cubicBezTo>
                  <a:cubicBezTo>
                    <a:pt x="260" y="332"/>
                    <a:pt x="332" y="253"/>
                    <a:pt x="332" y="166"/>
                  </a:cubicBezTo>
                  <a:cubicBezTo>
                    <a:pt x="332" y="72"/>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5" name="Google Shape;1045;g3064998f0a3_0_10"/>
            <p:cNvSpPr/>
            <p:nvPr/>
          </p:nvSpPr>
          <p:spPr>
            <a:xfrm>
              <a:off x="2888400" y="4173225"/>
              <a:ext cx="8325" cy="8300"/>
            </a:xfrm>
            <a:custGeom>
              <a:rect b="b" l="l" r="r" t="t"/>
              <a:pathLst>
                <a:path extrusionOk="0" h="332" w="333">
                  <a:moveTo>
                    <a:pt x="167" y="0"/>
                  </a:moveTo>
                  <a:cubicBezTo>
                    <a:pt x="73" y="0"/>
                    <a:pt x="1" y="72"/>
                    <a:pt x="1" y="166"/>
                  </a:cubicBezTo>
                  <a:cubicBezTo>
                    <a:pt x="1" y="253"/>
                    <a:pt x="73" y="332"/>
                    <a:pt x="167" y="332"/>
                  </a:cubicBezTo>
                  <a:cubicBezTo>
                    <a:pt x="261" y="332"/>
                    <a:pt x="333" y="253"/>
                    <a:pt x="333" y="166"/>
                  </a:cubicBezTo>
                  <a:cubicBezTo>
                    <a:pt x="333" y="72"/>
                    <a:pt x="261"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6" name="Google Shape;1046;g3064998f0a3_0_10"/>
            <p:cNvSpPr/>
            <p:nvPr/>
          </p:nvSpPr>
          <p:spPr>
            <a:xfrm>
              <a:off x="2906250" y="4173225"/>
              <a:ext cx="8325" cy="8300"/>
            </a:xfrm>
            <a:custGeom>
              <a:rect b="b" l="l" r="r" t="t"/>
              <a:pathLst>
                <a:path extrusionOk="0" h="332" w="333">
                  <a:moveTo>
                    <a:pt x="167" y="0"/>
                  </a:moveTo>
                  <a:cubicBezTo>
                    <a:pt x="80" y="0"/>
                    <a:pt x="1" y="72"/>
                    <a:pt x="1" y="166"/>
                  </a:cubicBezTo>
                  <a:cubicBezTo>
                    <a:pt x="1" y="253"/>
                    <a:pt x="80" y="332"/>
                    <a:pt x="167" y="332"/>
                  </a:cubicBezTo>
                  <a:cubicBezTo>
                    <a:pt x="261" y="332"/>
                    <a:pt x="333" y="253"/>
                    <a:pt x="333" y="166"/>
                  </a:cubicBezTo>
                  <a:cubicBezTo>
                    <a:pt x="333" y="72"/>
                    <a:pt x="261"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7" name="Google Shape;1047;g3064998f0a3_0_10"/>
            <p:cNvSpPr/>
            <p:nvPr/>
          </p:nvSpPr>
          <p:spPr>
            <a:xfrm>
              <a:off x="2924300" y="4173225"/>
              <a:ext cx="8300" cy="8300"/>
            </a:xfrm>
            <a:custGeom>
              <a:rect b="b" l="l" r="r" t="t"/>
              <a:pathLst>
                <a:path extrusionOk="0" h="332" w="332">
                  <a:moveTo>
                    <a:pt x="166" y="0"/>
                  </a:moveTo>
                  <a:cubicBezTo>
                    <a:pt x="72" y="0"/>
                    <a:pt x="0" y="72"/>
                    <a:pt x="0" y="166"/>
                  </a:cubicBezTo>
                  <a:cubicBezTo>
                    <a:pt x="0" y="253"/>
                    <a:pt x="72" y="332"/>
                    <a:pt x="166" y="332"/>
                  </a:cubicBezTo>
                  <a:cubicBezTo>
                    <a:pt x="253" y="332"/>
                    <a:pt x="332" y="253"/>
                    <a:pt x="332" y="166"/>
                  </a:cubicBezTo>
                  <a:cubicBezTo>
                    <a:pt x="332" y="72"/>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8" name="Google Shape;1048;g3064998f0a3_0_10"/>
            <p:cNvSpPr/>
            <p:nvPr/>
          </p:nvSpPr>
          <p:spPr>
            <a:xfrm>
              <a:off x="2942150" y="4173225"/>
              <a:ext cx="8300" cy="8300"/>
            </a:xfrm>
            <a:custGeom>
              <a:rect b="b" l="l" r="r" t="t"/>
              <a:pathLst>
                <a:path extrusionOk="0" h="332" w="332">
                  <a:moveTo>
                    <a:pt x="166" y="0"/>
                  </a:moveTo>
                  <a:cubicBezTo>
                    <a:pt x="72" y="0"/>
                    <a:pt x="0" y="72"/>
                    <a:pt x="0" y="166"/>
                  </a:cubicBezTo>
                  <a:cubicBezTo>
                    <a:pt x="0" y="253"/>
                    <a:pt x="72" y="332"/>
                    <a:pt x="166" y="332"/>
                  </a:cubicBezTo>
                  <a:cubicBezTo>
                    <a:pt x="260" y="332"/>
                    <a:pt x="332" y="253"/>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9" name="Google Shape;1049;g3064998f0a3_0_10"/>
            <p:cNvSpPr/>
            <p:nvPr/>
          </p:nvSpPr>
          <p:spPr>
            <a:xfrm>
              <a:off x="2960000" y="4173225"/>
              <a:ext cx="8325" cy="8300"/>
            </a:xfrm>
            <a:custGeom>
              <a:rect b="b" l="l" r="r" t="t"/>
              <a:pathLst>
                <a:path extrusionOk="0" h="332" w="333">
                  <a:moveTo>
                    <a:pt x="166" y="0"/>
                  </a:moveTo>
                  <a:cubicBezTo>
                    <a:pt x="80" y="0"/>
                    <a:pt x="0" y="72"/>
                    <a:pt x="0" y="166"/>
                  </a:cubicBezTo>
                  <a:cubicBezTo>
                    <a:pt x="0" y="253"/>
                    <a:pt x="80" y="332"/>
                    <a:pt x="166" y="332"/>
                  </a:cubicBezTo>
                  <a:cubicBezTo>
                    <a:pt x="260" y="332"/>
                    <a:pt x="332" y="253"/>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0" name="Google Shape;1050;g3064998f0a3_0_10"/>
            <p:cNvSpPr/>
            <p:nvPr/>
          </p:nvSpPr>
          <p:spPr>
            <a:xfrm>
              <a:off x="2978025" y="4173225"/>
              <a:ext cx="8325" cy="8300"/>
            </a:xfrm>
            <a:custGeom>
              <a:rect b="b" l="l" r="r" t="t"/>
              <a:pathLst>
                <a:path extrusionOk="0" h="332" w="333">
                  <a:moveTo>
                    <a:pt x="166" y="0"/>
                  </a:moveTo>
                  <a:cubicBezTo>
                    <a:pt x="73" y="0"/>
                    <a:pt x="0" y="72"/>
                    <a:pt x="0" y="166"/>
                  </a:cubicBezTo>
                  <a:cubicBezTo>
                    <a:pt x="0" y="253"/>
                    <a:pt x="73" y="332"/>
                    <a:pt x="166" y="332"/>
                  </a:cubicBezTo>
                  <a:cubicBezTo>
                    <a:pt x="260" y="332"/>
                    <a:pt x="332" y="253"/>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1" name="Google Shape;1051;g3064998f0a3_0_10"/>
            <p:cNvSpPr/>
            <p:nvPr/>
          </p:nvSpPr>
          <p:spPr>
            <a:xfrm>
              <a:off x="2995875" y="4173225"/>
              <a:ext cx="8325" cy="8300"/>
            </a:xfrm>
            <a:custGeom>
              <a:rect b="b" l="l" r="r" t="t"/>
              <a:pathLst>
                <a:path extrusionOk="0" h="332" w="333">
                  <a:moveTo>
                    <a:pt x="166" y="0"/>
                  </a:moveTo>
                  <a:cubicBezTo>
                    <a:pt x="80" y="0"/>
                    <a:pt x="1" y="72"/>
                    <a:pt x="1" y="166"/>
                  </a:cubicBezTo>
                  <a:cubicBezTo>
                    <a:pt x="1" y="253"/>
                    <a:pt x="80" y="332"/>
                    <a:pt x="166" y="332"/>
                  </a:cubicBezTo>
                  <a:cubicBezTo>
                    <a:pt x="260" y="332"/>
                    <a:pt x="332" y="253"/>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2" name="Google Shape;1052;g3064998f0a3_0_10"/>
            <p:cNvSpPr/>
            <p:nvPr/>
          </p:nvSpPr>
          <p:spPr>
            <a:xfrm>
              <a:off x="3013900" y="4173225"/>
              <a:ext cx="8325" cy="8300"/>
            </a:xfrm>
            <a:custGeom>
              <a:rect b="b" l="l" r="r" t="t"/>
              <a:pathLst>
                <a:path extrusionOk="0" h="332" w="333">
                  <a:moveTo>
                    <a:pt x="167" y="0"/>
                  </a:moveTo>
                  <a:cubicBezTo>
                    <a:pt x="73" y="0"/>
                    <a:pt x="1" y="72"/>
                    <a:pt x="1" y="166"/>
                  </a:cubicBezTo>
                  <a:cubicBezTo>
                    <a:pt x="1" y="253"/>
                    <a:pt x="73" y="332"/>
                    <a:pt x="167" y="332"/>
                  </a:cubicBezTo>
                  <a:cubicBezTo>
                    <a:pt x="253" y="332"/>
                    <a:pt x="333" y="253"/>
                    <a:pt x="333" y="166"/>
                  </a:cubicBezTo>
                  <a:cubicBezTo>
                    <a:pt x="333" y="72"/>
                    <a:pt x="253"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3" name="Google Shape;1053;g3064998f0a3_0_10"/>
            <p:cNvSpPr/>
            <p:nvPr/>
          </p:nvSpPr>
          <p:spPr>
            <a:xfrm>
              <a:off x="3031750" y="4173225"/>
              <a:ext cx="8325" cy="8300"/>
            </a:xfrm>
            <a:custGeom>
              <a:rect b="b" l="l" r="r" t="t"/>
              <a:pathLst>
                <a:path extrusionOk="0" h="332" w="333">
                  <a:moveTo>
                    <a:pt x="167" y="0"/>
                  </a:moveTo>
                  <a:cubicBezTo>
                    <a:pt x="73" y="0"/>
                    <a:pt x="1" y="72"/>
                    <a:pt x="1" y="166"/>
                  </a:cubicBezTo>
                  <a:cubicBezTo>
                    <a:pt x="1" y="253"/>
                    <a:pt x="73" y="332"/>
                    <a:pt x="167" y="332"/>
                  </a:cubicBezTo>
                  <a:cubicBezTo>
                    <a:pt x="260" y="332"/>
                    <a:pt x="333" y="253"/>
                    <a:pt x="333" y="166"/>
                  </a:cubicBezTo>
                  <a:cubicBezTo>
                    <a:pt x="333" y="72"/>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4" name="Google Shape;1054;g3064998f0a3_0_10"/>
            <p:cNvSpPr/>
            <p:nvPr/>
          </p:nvSpPr>
          <p:spPr>
            <a:xfrm>
              <a:off x="3085500" y="4173225"/>
              <a:ext cx="8300" cy="8300"/>
            </a:xfrm>
            <a:custGeom>
              <a:rect b="b" l="l" r="r" t="t"/>
              <a:pathLst>
                <a:path extrusionOk="0" h="332" w="332">
                  <a:moveTo>
                    <a:pt x="166" y="0"/>
                  </a:moveTo>
                  <a:cubicBezTo>
                    <a:pt x="79" y="0"/>
                    <a:pt x="0" y="72"/>
                    <a:pt x="0" y="166"/>
                  </a:cubicBezTo>
                  <a:cubicBezTo>
                    <a:pt x="0" y="253"/>
                    <a:pt x="79" y="332"/>
                    <a:pt x="166" y="332"/>
                  </a:cubicBezTo>
                  <a:cubicBezTo>
                    <a:pt x="260" y="332"/>
                    <a:pt x="332" y="253"/>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5" name="Google Shape;1055;g3064998f0a3_0_10"/>
            <p:cNvSpPr/>
            <p:nvPr/>
          </p:nvSpPr>
          <p:spPr>
            <a:xfrm>
              <a:off x="3103525" y="4173225"/>
              <a:ext cx="8325" cy="8300"/>
            </a:xfrm>
            <a:custGeom>
              <a:rect b="b" l="l" r="r" t="t"/>
              <a:pathLst>
                <a:path extrusionOk="0" h="332" w="333">
                  <a:moveTo>
                    <a:pt x="166" y="0"/>
                  </a:moveTo>
                  <a:cubicBezTo>
                    <a:pt x="72" y="0"/>
                    <a:pt x="0" y="72"/>
                    <a:pt x="0" y="166"/>
                  </a:cubicBezTo>
                  <a:cubicBezTo>
                    <a:pt x="0" y="253"/>
                    <a:pt x="72" y="332"/>
                    <a:pt x="166" y="332"/>
                  </a:cubicBezTo>
                  <a:cubicBezTo>
                    <a:pt x="253" y="332"/>
                    <a:pt x="332" y="253"/>
                    <a:pt x="332" y="166"/>
                  </a:cubicBezTo>
                  <a:cubicBezTo>
                    <a:pt x="332" y="72"/>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6" name="Google Shape;1056;g3064998f0a3_0_10"/>
            <p:cNvSpPr/>
            <p:nvPr/>
          </p:nvSpPr>
          <p:spPr>
            <a:xfrm>
              <a:off x="3121375" y="4173225"/>
              <a:ext cx="8325" cy="8300"/>
            </a:xfrm>
            <a:custGeom>
              <a:rect b="b" l="l" r="r" t="t"/>
              <a:pathLst>
                <a:path extrusionOk="0" h="332" w="333">
                  <a:moveTo>
                    <a:pt x="166" y="0"/>
                  </a:moveTo>
                  <a:cubicBezTo>
                    <a:pt x="72" y="0"/>
                    <a:pt x="0" y="72"/>
                    <a:pt x="0" y="166"/>
                  </a:cubicBezTo>
                  <a:cubicBezTo>
                    <a:pt x="0" y="253"/>
                    <a:pt x="72" y="332"/>
                    <a:pt x="166" y="332"/>
                  </a:cubicBezTo>
                  <a:cubicBezTo>
                    <a:pt x="260" y="332"/>
                    <a:pt x="332" y="253"/>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7" name="Google Shape;1057;g3064998f0a3_0_10"/>
            <p:cNvSpPr/>
            <p:nvPr/>
          </p:nvSpPr>
          <p:spPr>
            <a:xfrm>
              <a:off x="3139225" y="4173225"/>
              <a:ext cx="8325" cy="8300"/>
            </a:xfrm>
            <a:custGeom>
              <a:rect b="b" l="l" r="r" t="t"/>
              <a:pathLst>
                <a:path extrusionOk="0" h="332" w="333">
                  <a:moveTo>
                    <a:pt x="166" y="0"/>
                  </a:moveTo>
                  <a:cubicBezTo>
                    <a:pt x="80" y="0"/>
                    <a:pt x="0" y="72"/>
                    <a:pt x="0" y="166"/>
                  </a:cubicBezTo>
                  <a:cubicBezTo>
                    <a:pt x="0" y="253"/>
                    <a:pt x="80" y="332"/>
                    <a:pt x="166" y="332"/>
                  </a:cubicBezTo>
                  <a:cubicBezTo>
                    <a:pt x="260" y="332"/>
                    <a:pt x="332" y="253"/>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8" name="Google Shape;1058;g3064998f0a3_0_10"/>
            <p:cNvSpPr/>
            <p:nvPr/>
          </p:nvSpPr>
          <p:spPr>
            <a:xfrm>
              <a:off x="3157250" y="4173225"/>
              <a:ext cx="8325" cy="8300"/>
            </a:xfrm>
            <a:custGeom>
              <a:rect b="b" l="l" r="r" t="t"/>
              <a:pathLst>
                <a:path extrusionOk="0" h="332" w="333">
                  <a:moveTo>
                    <a:pt x="167" y="0"/>
                  </a:moveTo>
                  <a:cubicBezTo>
                    <a:pt x="73" y="0"/>
                    <a:pt x="1" y="72"/>
                    <a:pt x="1" y="166"/>
                  </a:cubicBezTo>
                  <a:cubicBezTo>
                    <a:pt x="1" y="253"/>
                    <a:pt x="73" y="332"/>
                    <a:pt x="167" y="332"/>
                  </a:cubicBezTo>
                  <a:cubicBezTo>
                    <a:pt x="253" y="332"/>
                    <a:pt x="332" y="253"/>
                    <a:pt x="332" y="166"/>
                  </a:cubicBezTo>
                  <a:cubicBezTo>
                    <a:pt x="332" y="72"/>
                    <a:pt x="253"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9" name="Google Shape;1059;g3064998f0a3_0_10"/>
            <p:cNvSpPr/>
            <p:nvPr/>
          </p:nvSpPr>
          <p:spPr>
            <a:xfrm>
              <a:off x="3228825" y="4173225"/>
              <a:ext cx="8325" cy="8300"/>
            </a:xfrm>
            <a:custGeom>
              <a:rect b="b" l="l" r="r" t="t"/>
              <a:pathLst>
                <a:path extrusionOk="0" h="332" w="333">
                  <a:moveTo>
                    <a:pt x="167" y="0"/>
                  </a:moveTo>
                  <a:cubicBezTo>
                    <a:pt x="80" y="0"/>
                    <a:pt x="1" y="72"/>
                    <a:pt x="1" y="166"/>
                  </a:cubicBezTo>
                  <a:cubicBezTo>
                    <a:pt x="1" y="253"/>
                    <a:pt x="80" y="332"/>
                    <a:pt x="167" y="332"/>
                  </a:cubicBezTo>
                  <a:cubicBezTo>
                    <a:pt x="261" y="332"/>
                    <a:pt x="333" y="253"/>
                    <a:pt x="333" y="166"/>
                  </a:cubicBezTo>
                  <a:cubicBezTo>
                    <a:pt x="333" y="72"/>
                    <a:pt x="261"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0" name="Google Shape;1060;g3064998f0a3_0_10"/>
            <p:cNvSpPr/>
            <p:nvPr/>
          </p:nvSpPr>
          <p:spPr>
            <a:xfrm>
              <a:off x="3336475" y="4173225"/>
              <a:ext cx="8325" cy="8300"/>
            </a:xfrm>
            <a:custGeom>
              <a:rect b="b" l="l" r="r" t="t"/>
              <a:pathLst>
                <a:path extrusionOk="0" h="332" w="333">
                  <a:moveTo>
                    <a:pt x="167" y="0"/>
                  </a:moveTo>
                  <a:cubicBezTo>
                    <a:pt x="73" y="0"/>
                    <a:pt x="1" y="72"/>
                    <a:pt x="1" y="166"/>
                  </a:cubicBezTo>
                  <a:cubicBezTo>
                    <a:pt x="1" y="253"/>
                    <a:pt x="73" y="332"/>
                    <a:pt x="167" y="332"/>
                  </a:cubicBezTo>
                  <a:cubicBezTo>
                    <a:pt x="253" y="332"/>
                    <a:pt x="333" y="253"/>
                    <a:pt x="333" y="166"/>
                  </a:cubicBezTo>
                  <a:cubicBezTo>
                    <a:pt x="333" y="72"/>
                    <a:pt x="253"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1" name="Google Shape;1061;g3064998f0a3_0_10"/>
            <p:cNvSpPr/>
            <p:nvPr/>
          </p:nvSpPr>
          <p:spPr>
            <a:xfrm>
              <a:off x="3354325" y="4173225"/>
              <a:ext cx="8325" cy="8300"/>
            </a:xfrm>
            <a:custGeom>
              <a:rect b="b" l="l" r="r" t="t"/>
              <a:pathLst>
                <a:path extrusionOk="0" h="332" w="333">
                  <a:moveTo>
                    <a:pt x="167" y="0"/>
                  </a:moveTo>
                  <a:cubicBezTo>
                    <a:pt x="73" y="0"/>
                    <a:pt x="1" y="72"/>
                    <a:pt x="1" y="166"/>
                  </a:cubicBezTo>
                  <a:cubicBezTo>
                    <a:pt x="1" y="253"/>
                    <a:pt x="73" y="332"/>
                    <a:pt x="167" y="332"/>
                  </a:cubicBezTo>
                  <a:cubicBezTo>
                    <a:pt x="260" y="332"/>
                    <a:pt x="333" y="253"/>
                    <a:pt x="333" y="166"/>
                  </a:cubicBezTo>
                  <a:cubicBezTo>
                    <a:pt x="333" y="72"/>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2" name="Google Shape;1062;g3064998f0a3_0_10"/>
            <p:cNvSpPr/>
            <p:nvPr/>
          </p:nvSpPr>
          <p:spPr>
            <a:xfrm>
              <a:off x="2745075" y="4191075"/>
              <a:ext cx="8300" cy="8300"/>
            </a:xfrm>
            <a:custGeom>
              <a:rect b="b" l="l" r="r" t="t"/>
              <a:pathLst>
                <a:path extrusionOk="0" h="332" w="332">
                  <a:moveTo>
                    <a:pt x="166" y="0"/>
                  </a:moveTo>
                  <a:cubicBezTo>
                    <a:pt x="72" y="0"/>
                    <a:pt x="0" y="79"/>
                    <a:pt x="0" y="166"/>
                  </a:cubicBezTo>
                  <a:cubicBezTo>
                    <a:pt x="0" y="260"/>
                    <a:pt x="72" y="332"/>
                    <a:pt x="166" y="332"/>
                  </a:cubicBezTo>
                  <a:cubicBezTo>
                    <a:pt x="253" y="332"/>
                    <a:pt x="332" y="260"/>
                    <a:pt x="332" y="166"/>
                  </a:cubicBezTo>
                  <a:cubicBezTo>
                    <a:pt x="332" y="79"/>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3" name="Google Shape;1063;g3064998f0a3_0_10"/>
            <p:cNvSpPr/>
            <p:nvPr/>
          </p:nvSpPr>
          <p:spPr>
            <a:xfrm>
              <a:off x="2798800" y="4191075"/>
              <a:ext cx="8325" cy="8300"/>
            </a:xfrm>
            <a:custGeom>
              <a:rect b="b" l="l" r="r" t="t"/>
              <a:pathLst>
                <a:path extrusionOk="0" h="332" w="333">
                  <a:moveTo>
                    <a:pt x="166" y="0"/>
                  </a:moveTo>
                  <a:cubicBezTo>
                    <a:pt x="72" y="0"/>
                    <a:pt x="0" y="79"/>
                    <a:pt x="0" y="166"/>
                  </a:cubicBezTo>
                  <a:cubicBezTo>
                    <a:pt x="0" y="260"/>
                    <a:pt x="72" y="332"/>
                    <a:pt x="166" y="332"/>
                  </a:cubicBezTo>
                  <a:cubicBezTo>
                    <a:pt x="260" y="332"/>
                    <a:pt x="332" y="260"/>
                    <a:pt x="332" y="166"/>
                  </a:cubicBezTo>
                  <a:cubicBezTo>
                    <a:pt x="332" y="79"/>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4" name="Google Shape;1064;g3064998f0a3_0_10"/>
            <p:cNvSpPr/>
            <p:nvPr/>
          </p:nvSpPr>
          <p:spPr>
            <a:xfrm>
              <a:off x="2816650" y="4191075"/>
              <a:ext cx="8325" cy="8300"/>
            </a:xfrm>
            <a:custGeom>
              <a:rect b="b" l="l" r="r" t="t"/>
              <a:pathLst>
                <a:path extrusionOk="0" h="332" w="333">
                  <a:moveTo>
                    <a:pt x="166" y="0"/>
                  </a:moveTo>
                  <a:cubicBezTo>
                    <a:pt x="80" y="0"/>
                    <a:pt x="0" y="79"/>
                    <a:pt x="0" y="166"/>
                  </a:cubicBezTo>
                  <a:cubicBezTo>
                    <a:pt x="0" y="260"/>
                    <a:pt x="80" y="332"/>
                    <a:pt x="166" y="332"/>
                  </a:cubicBezTo>
                  <a:cubicBezTo>
                    <a:pt x="260" y="332"/>
                    <a:pt x="332" y="260"/>
                    <a:pt x="332" y="166"/>
                  </a:cubicBezTo>
                  <a:cubicBezTo>
                    <a:pt x="332" y="79"/>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5" name="Google Shape;1065;g3064998f0a3_0_10"/>
            <p:cNvSpPr/>
            <p:nvPr/>
          </p:nvSpPr>
          <p:spPr>
            <a:xfrm>
              <a:off x="2834675" y="4191075"/>
              <a:ext cx="8325" cy="8300"/>
            </a:xfrm>
            <a:custGeom>
              <a:rect b="b" l="l" r="r" t="t"/>
              <a:pathLst>
                <a:path extrusionOk="0" h="332" w="333">
                  <a:moveTo>
                    <a:pt x="167" y="0"/>
                  </a:moveTo>
                  <a:cubicBezTo>
                    <a:pt x="73" y="0"/>
                    <a:pt x="1" y="79"/>
                    <a:pt x="1" y="166"/>
                  </a:cubicBezTo>
                  <a:cubicBezTo>
                    <a:pt x="1" y="260"/>
                    <a:pt x="73" y="332"/>
                    <a:pt x="167" y="332"/>
                  </a:cubicBezTo>
                  <a:cubicBezTo>
                    <a:pt x="253" y="332"/>
                    <a:pt x="332" y="260"/>
                    <a:pt x="332" y="166"/>
                  </a:cubicBezTo>
                  <a:cubicBezTo>
                    <a:pt x="332" y="79"/>
                    <a:pt x="253"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6" name="Google Shape;1066;g3064998f0a3_0_10"/>
            <p:cNvSpPr/>
            <p:nvPr/>
          </p:nvSpPr>
          <p:spPr>
            <a:xfrm>
              <a:off x="2870375" y="4191075"/>
              <a:ext cx="8325" cy="8300"/>
            </a:xfrm>
            <a:custGeom>
              <a:rect b="b" l="l" r="r" t="t"/>
              <a:pathLst>
                <a:path extrusionOk="0" h="332" w="333">
                  <a:moveTo>
                    <a:pt x="167" y="0"/>
                  </a:moveTo>
                  <a:cubicBezTo>
                    <a:pt x="80" y="0"/>
                    <a:pt x="1" y="79"/>
                    <a:pt x="1" y="166"/>
                  </a:cubicBezTo>
                  <a:cubicBezTo>
                    <a:pt x="1" y="260"/>
                    <a:pt x="80" y="332"/>
                    <a:pt x="167" y="332"/>
                  </a:cubicBezTo>
                  <a:cubicBezTo>
                    <a:pt x="260" y="332"/>
                    <a:pt x="332" y="260"/>
                    <a:pt x="332" y="166"/>
                  </a:cubicBezTo>
                  <a:cubicBezTo>
                    <a:pt x="332" y="79"/>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7" name="Google Shape;1067;g3064998f0a3_0_10"/>
            <p:cNvSpPr/>
            <p:nvPr/>
          </p:nvSpPr>
          <p:spPr>
            <a:xfrm>
              <a:off x="2888400" y="4191075"/>
              <a:ext cx="8325" cy="8300"/>
            </a:xfrm>
            <a:custGeom>
              <a:rect b="b" l="l" r="r" t="t"/>
              <a:pathLst>
                <a:path extrusionOk="0" h="332" w="333">
                  <a:moveTo>
                    <a:pt x="167" y="0"/>
                  </a:moveTo>
                  <a:cubicBezTo>
                    <a:pt x="73" y="0"/>
                    <a:pt x="1" y="79"/>
                    <a:pt x="1" y="166"/>
                  </a:cubicBezTo>
                  <a:cubicBezTo>
                    <a:pt x="1" y="260"/>
                    <a:pt x="73" y="332"/>
                    <a:pt x="167" y="332"/>
                  </a:cubicBezTo>
                  <a:cubicBezTo>
                    <a:pt x="261" y="332"/>
                    <a:pt x="333" y="260"/>
                    <a:pt x="333" y="166"/>
                  </a:cubicBezTo>
                  <a:cubicBezTo>
                    <a:pt x="333" y="79"/>
                    <a:pt x="261"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8" name="Google Shape;1068;g3064998f0a3_0_10"/>
            <p:cNvSpPr/>
            <p:nvPr/>
          </p:nvSpPr>
          <p:spPr>
            <a:xfrm>
              <a:off x="2906250" y="4191075"/>
              <a:ext cx="8325" cy="8300"/>
            </a:xfrm>
            <a:custGeom>
              <a:rect b="b" l="l" r="r" t="t"/>
              <a:pathLst>
                <a:path extrusionOk="0" h="332" w="333">
                  <a:moveTo>
                    <a:pt x="167" y="0"/>
                  </a:moveTo>
                  <a:cubicBezTo>
                    <a:pt x="80" y="0"/>
                    <a:pt x="1" y="79"/>
                    <a:pt x="1" y="166"/>
                  </a:cubicBezTo>
                  <a:cubicBezTo>
                    <a:pt x="1" y="260"/>
                    <a:pt x="80" y="332"/>
                    <a:pt x="167" y="332"/>
                  </a:cubicBezTo>
                  <a:cubicBezTo>
                    <a:pt x="261" y="332"/>
                    <a:pt x="333" y="260"/>
                    <a:pt x="333" y="166"/>
                  </a:cubicBezTo>
                  <a:cubicBezTo>
                    <a:pt x="333" y="79"/>
                    <a:pt x="261"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9" name="Google Shape;1069;g3064998f0a3_0_10"/>
            <p:cNvSpPr/>
            <p:nvPr/>
          </p:nvSpPr>
          <p:spPr>
            <a:xfrm>
              <a:off x="2924300" y="4191075"/>
              <a:ext cx="8300" cy="8300"/>
            </a:xfrm>
            <a:custGeom>
              <a:rect b="b" l="l" r="r" t="t"/>
              <a:pathLst>
                <a:path extrusionOk="0" h="332" w="332">
                  <a:moveTo>
                    <a:pt x="166" y="0"/>
                  </a:moveTo>
                  <a:cubicBezTo>
                    <a:pt x="72" y="0"/>
                    <a:pt x="0" y="79"/>
                    <a:pt x="0" y="166"/>
                  </a:cubicBezTo>
                  <a:cubicBezTo>
                    <a:pt x="0" y="260"/>
                    <a:pt x="72" y="332"/>
                    <a:pt x="166" y="332"/>
                  </a:cubicBezTo>
                  <a:cubicBezTo>
                    <a:pt x="253" y="332"/>
                    <a:pt x="332" y="260"/>
                    <a:pt x="332" y="166"/>
                  </a:cubicBezTo>
                  <a:cubicBezTo>
                    <a:pt x="332" y="79"/>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0" name="Google Shape;1070;g3064998f0a3_0_10"/>
            <p:cNvSpPr/>
            <p:nvPr/>
          </p:nvSpPr>
          <p:spPr>
            <a:xfrm>
              <a:off x="2942150" y="4191075"/>
              <a:ext cx="8300" cy="8300"/>
            </a:xfrm>
            <a:custGeom>
              <a:rect b="b" l="l" r="r" t="t"/>
              <a:pathLst>
                <a:path extrusionOk="0" h="332" w="332">
                  <a:moveTo>
                    <a:pt x="166" y="0"/>
                  </a:moveTo>
                  <a:cubicBezTo>
                    <a:pt x="72" y="0"/>
                    <a:pt x="0" y="79"/>
                    <a:pt x="0" y="166"/>
                  </a:cubicBezTo>
                  <a:cubicBezTo>
                    <a:pt x="0" y="260"/>
                    <a:pt x="72" y="332"/>
                    <a:pt x="166" y="332"/>
                  </a:cubicBezTo>
                  <a:cubicBezTo>
                    <a:pt x="260" y="332"/>
                    <a:pt x="332" y="260"/>
                    <a:pt x="332" y="166"/>
                  </a:cubicBezTo>
                  <a:cubicBezTo>
                    <a:pt x="332" y="79"/>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1" name="Google Shape;1071;g3064998f0a3_0_10"/>
            <p:cNvSpPr/>
            <p:nvPr/>
          </p:nvSpPr>
          <p:spPr>
            <a:xfrm>
              <a:off x="2960000" y="4191075"/>
              <a:ext cx="8325" cy="8300"/>
            </a:xfrm>
            <a:custGeom>
              <a:rect b="b" l="l" r="r" t="t"/>
              <a:pathLst>
                <a:path extrusionOk="0" h="332" w="333">
                  <a:moveTo>
                    <a:pt x="166" y="0"/>
                  </a:moveTo>
                  <a:cubicBezTo>
                    <a:pt x="80" y="0"/>
                    <a:pt x="0" y="79"/>
                    <a:pt x="0" y="166"/>
                  </a:cubicBezTo>
                  <a:cubicBezTo>
                    <a:pt x="0" y="260"/>
                    <a:pt x="80" y="332"/>
                    <a:pt x="166" y="332"/>
                  </a:cubicBezTo>
                  <a:cubicBezTo>
                    <a:pt x="260" y="332"/>
                    <a:pt x="332" y="260"/>
                    <a:pt x="332" y="166"/>
                  </a:cubicBezTo>
                  <a:cubicBezTo>
                    <a:pt x="332" y="79"/>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2" name="Google Shape;1072;g3064998f0a3_0_10"/>
            <p:cNvSpPr/>
            <p:nvPr/>
          </p:nvSpPr>
          <p:spPr>
            <a:xfrm>
              <a:off x="2978025" y="4191075"/>
              <a:ext cx="8325" cy="8300"/>
            </a:xfrm>
            <a:custGeom>
              <a:rect b="b" l="l" r="r" t="t"/>
              <a:pathLst>
                <a:path extrusionOk="0" h="332" w="333">
                  <a:moveTo>
                    <a:pt x="166" y="0"/>
                  </a:moveTo>
                  <a:cubicBezTo>
                    <a:pt x="73" y="0"/>
                    <a:pt x="0" y="79"/>
                    <a:pt x="0" y="166"/>
                  </a:cubicBezTo>
                  <a:cubicBezTo>
                    <a:pt x="0" y="260"/>
                    <a:pt x="73" y="332"/>
                    <a:pt x="166" y="332"/>
                  </a:cubicBezTo>
                  <a:cubicBezTo>
                    <a:pt x="260" y="332"/>
                    <a:pt x="332" y="260"/>
                    <a:pt x="332" y="166"/>
                  </a:cubicBezTo>
                  <a:cubicBezTo>
                    <a:pt x="332" y="79"/>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3" name="Google Shape;1073;g3064998f0a3_0_10"/>
            <p:cNvSpPr/>
            <p:nvPr/>
          </p:nvSpPr>
          <p:spPr>
            <a:xfrm>
              <a:off x="2995875" y="4191075"/>
              <a:ext cx="8325" cy="8300"/>
            </a:xfrm>
            <a:custGeom>
              <a:rect b="b" l="l" r="r" t="t"/>
              <a:pathLst>
                <a:path extrusionOk="0" h="332" w="333">
                  <a:moveTo>
                    <a:pt x="166" y="0"/>
                  </a:moveTo>
                  <a:cubicBezTo>
                    <a:pt x="80" y="0"/>
                    <a:pt x="1" y="79"/>
                    <a:pt x="1" y="166"/>
                  </a:cubicBezTo>
                  <a:cubicBezTo>
                    <a:pt x="1" y="260"/>
                    <a:pt x="80" y="332"/>
                    <a:pt x="166" y="332"/>
                  </a:cubicBezTo>
                  <a:cubicBezTo>
                    <a:pt x="260" y="332"/>
                    <a:pt x="332" y="260"/>
                    <a:pt x="332" y="166"/>
                  </a:cubicBezTo>
                  <a:cubicBezTo>
                    <a:pt x="332" y="79"/>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4" name="Google Shape;1074;g3064998f0a3_0_10"/>
            <p:cNvSpPr/>
            <p:nvPr/>
          </p:nvSpPr>
          <p:spPr>
            <a:xfrm>
              <a:off x="3103525" y="4191075"/>
              <a:ext cx="8325" cy="8300"/>
            </a:xfrm>
            <a:custGeom>
              <a:rect b="b" l="l" r="r" t="t"/>
              <a:pathLst>
                <a:path extrusionOk="0" h="332" w="333">
                  <a:moveTo>
                    <a:pt x="166" y="0"/>
                  </a:moveTo>
                  <a:cubicBezTo>
                    <a:pt x="72" y="0"/>
                    <a:pt x="0" y="79"/>
                    <a:pt x="0" y="166"/>
                  </a:cubicBezTo>
                  <a:cubicBezTo>
                    <a:pt x="0" y="260"/>
                    <a:pt x="72" y="332"/>
                    <a:pt x="166" y="332"/>
                  </a:cubicBezTo>
                  <a:cubicBezTo>
                    <a:pt x="253" y="332"/>
                    <a:pt x="332" y="260"/>
                    <a:pt x="332" y="166"/>
                  </a:cubicBezTo>
                  <a:cubicBezTo>
                    <a:pt x="332" y="79"/>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5" name="Google Shape;1075;g3064998f0a3_0_10"/>
            <p:cNvSpPr/>
            <p:nvPr/>
          </p:nvSpPr>
          <p:spPr>
            <a:xfrm>
              <a:off x="3121375" y="4191075"/>
              <a:ext cx="8325" cy="8300"/>
            </a:xfrm>
            <a:custGeom>
              <a:rect b="b" l="l" r="r" t="t"/>
              <a:pathLst>
                <a:path extrusionOk="0" h="332" w="333">
                  <a:moveTo>
                    <a:pt x="166" y="0"/>
                  </a:moveTo>
                  <a:cubicBezTo>
                    <a:pt x="72" y="0"/>
                    <a:pt x="0" y="79"/>
                    <a:pt x="0" y="166"/>
                  </a:cubicBezTo>
                  <a:cubicBezTo>
                    <a:pt x="0" y="260"/>
                    <a:pt x="72" y="332"/>
                    <a:pt x="166" y="332"/>
                  </a:cubicBezTo>
                  <a:cubicBezTo>
                    <a:pt x="260" y="332"/>
                    <a:pt x="332" y="260"/>
                    <a:pt x="332" y="166"/>
                  </a:cubicBezTo>
                  <a:cubicBezTo>
                    <a:pt x="332" y="79"/>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6" name="Google Shape;1076;g3064998f0a3_0_10"/>
            <p:cNvSpPr/>
            <p:nvPr/>
          </p:nvSpPr>
          <p:spPr>
            <a:xfrm>
              <a:off x="2691150" y="4209100"/>
              <a:ext cx="8325" cy="8325"/>
            </a:xfrm>
            <a:custGeom>
              <a:rect b="b" l="l" r="r" t="t"/>
              <a:pathLst>
                <a:path extrusionOk="0" h="333" w="333">
                  <a:moveTo>
                    <a:pt x="166" y="0"/>
                  </a:moveTo>
                  <a:cubicBezTo>
                    <a:pt x="80" y="0"/>
                    <a:pt x="1" y="73"/>
                    <a:pt x="1" y="166"/>
                  </a:cubicBezTo>
                  <a:cubicBezTo>
                    <a:pt x="1" y="260"/>
                    <a:pt x="80" y="332"/>
                    <a:pt x="166" y="332"/>
                  </a:cubicBezTo>
                  <a:cubicBezTo>
                    <a:pt x="260" y="332"/>
                    <a:pt x="332" y="260"/>
                    <a:pt x="332" y="166"/>
                  </a:cubicBezTo>
                  <a:cubicBezTo>
                    <a:pt x="332" y="73"/>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7" name="Google Shape;1077;g3064998f0a3_0_10"/>
            <p:cNvSpPr/>
            <p:nvPr/>
          </p:nvSpPr>
          <p:spPr>
            <a:xfrm>
              <a:off x="2709175" y="4209100"/>
              <a:ext cx="8325" cy="8325"/>
            </a:xfrm>
            <a:custGeom>
              <a:rect b="b" l="l" r="r" t="t"/>
              <a:pathLst>
                <a:path extrusionOk="0" h="333" w="333">
                  <a:moveTo>
                    <a:pt x="167" y="0"/>
                  </a:moveTo>
                  <a:cubicBezTo>
                    <a:pt x="73" y="0"/>
                    <a:pt x="1" y="73"/>
                    <a:pt x="1" y="166"/>
                  </a:cubicBezTo>
                  <a:cubicBezTo>
                    <a:pt x="1" y="260"/>
                    <a:pt x="73" y="332"/>
                    <a:pt x="167" y="332"/>
                  </a:cubicBezTo>
                  <a:cubicBezTo>
                    <a:pt x="260" y="332"/>
                    <a:pt x="333" y="260"/>
                    <a:pt x="333" y="166"/>
                  </a:cubicBezTo>
                  <a:cubicBezTo>
                    <a:pt x="333" y="73"/>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8" name="Google Shape;1078;g3064998f0a3_0_10"/>
            <p:cNvSpPr/>
            <p:nvPr/>
          </p:nvSpPr>
          <p:spPr>
            <a:xfrm>
              <a:off x="2727025" y="4209100"/>
              <a:ext cx="8325" cy="8325"/>
            </a:xfrm>
            <a:custGeom>
              <a:rect b="b" l="l" r="r" t="t"/>
              <a:pathLst>
                <a:path extrusionOk="0" h="333" w="333">
                  <a:moveTo>
                    <a:pt x="167" y="0"/>
                  </a:moveTo>
                  <a:cubicBezTo>
                    <a:pt x="80" y="0"/>
                    <a:pt x="1" y="73"/>
                    <a:pt x="1" y="166"/>
                  </a:cubicBezTo>
                  <a:cubicBezTo>
                    <a:pt x="1" y="260"/>
                    <a:pt x="80" y="332"/>
                    <a:pt x="167" y="332"/>
                  </a:cubicBezTo>
                  <a:cubicBezTo>
                    <a:pt x="260" y="332"/>
                    <a:pt x="333" y="260"/>
                    <a:pt x="333" y="166"/>
                  </a:cubicBezTo>
                  <a:cubicBezTo>
                    <a:pt x="333" y="73"/>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9" name="Google Shape;1079;g3064998f0a3_0_10"/>
            <p:cNvSpPr/>
            <p:nvPr/>
          </p:nvSpPr>
          <p:spPr>
            <a:xfrm>
              <a:off x="2745075" y="4209100"/>
              <a:ext cx="8300" cy="8325"/>
            </a:xfrm>
            <a:custGeom>
              <a:rect b="b" l="l" r="r" t="t"/>
              <a:pathLst>
                <a:path extrusionOk="0" h="333" w="332">
                  <a:moveTo>
                    <a:pt x="166" y="0"/>
                  </a:moveTo>
                  <a:cubicBezTo>
                    <a:pt x="72" y="0"/>
                    <a:pt x="0" y="73"/>
                    <a:pt x="0" y="166"/>
                  </a:cubicBezTo>
                  <a:cubicBezTo>
                    <a:pt x="0" y="260"/>
                    <a:pt x="72" y="332"/>
                    <a:pt x="166" y="332"/>
                  </a:cubicBezTo>
                  <a:cubicBezTo>
                    <a:pt x="253" y="332"/>
                    <a:pt x="332" y="260"/>
                    <a:pt x="332" y="166"/>
                  </a:cubicBezTo>
                  <a:cubicBezTo>
                    <a:pt x="332" y="73"/>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0" name="Google Shape;1080;g3064998f0a3_0_10"/>
            <p:cNvSpPr/>
            <p:nvPr/>
          </p:nvSpPr>
          <p:spPr>
            <a:xfrm>
              <a:off x="2762925" y="4209100"/>
              <a:ext cx="8300" cy="8325"/>
            </a:xfrm>
            <a:custGeom>
              <a:rect b="b" l="l" r="r" t="t"/>
              <a:pathLst>
                <a:path extrusionOk="0" h="333" w="332">
                  <a:moveTo>
                    <a:pt x="166" y="0"/>
                  </a:moveTo>
                  <a:cubicBezTo>
                    <a:pt x="72" y="0"/>
                    <a:pt x="0" y="73"/>
                    <a:pt x="0" y="166"/>
                  </a:cubicBezTo>
                  <a:cubicBezTo>
                    <a:pt x="0" y="260"/>
                    <a:pt x="72" y="332"/>
                    <a:pt x="166" y="332"/>
                  </a:cubicBezTo>
                  <a:cubicBezTo>
                    <a:pt x="260" y="332"/>
                    <a:pt x="332" y="260"/>
                    <a:pt x="332" y="166"/>
                  </a:cubicBezTo>
                  <a:cubicBezTo>
                    <a:pt x="332" y="73"/>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1" name="Google Shape;1081;g3064998f0a3_0_10"/>
            <p:cNvSpPr/>
            <p:nvPr/>
          </p:nvSpPr>
          <p:spPr>
            <a:xfrm>
              <a:off x="2798800" y="4209100"/>
              <a:ext cx="8325" cy="8325"/>
            </a:xfrm>
            <a:custGeom>
              <a:rect b="b" l="l" r="r" t="t"/>
              <a:pathLst>
                <a:path extrusionOk="0" h="333" w="333">
                  <a:moveTo>
                    <a:pt x="166" y="0"/>
                  </a:moveTo>
                  <a:cubicBezTo>
                    <a:pt x="72" y="0"/>
                    <a:pt x="0" y="73"/>
                    <a:pt x="0" y="166"/>
                  </a:cubicBezTo>
                  <a:cubicBezTo>
                    <a:pt x="0" y="260"/>
                    <a:pt x="72" y="332"/>
                    <a:pt x="166" y="332"/>
                  </a:cubicBezTo>
                  <a:cubicBezTo>
                    <a:pt x="260" y="332"/>
                    <a:pt x="332" y="260"/>
                    <a:pt x="332" y="166"/>
                  </a:cubicBezTo>
                  <a:cubicBezTo>
                    <a:pt x="332" y="73"/>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2" name="Google Shape;1082;g3064998f0a3_0_10"/>
            <p:cNvSpPr/>
            <p:nvPr/>
          </p:nvSpPr>
          <p:spPr>
            <a:xfrm>
              <a:off x="2816650" y="4209100"/>
              <a:ext cx="8325" cy="8325"/>
            </a:xfrm>
            <a:custGeom>
              <a:rect b="b" l="l" r="r" t="t"/>
              <a:pathLst>
                <a:path extrusionOk="0" h="333" w="333">
                  <a:moveTo>
                    <a:pt x="166" y="0"/>
                  </a:moveTo>
                  <a:cubicBezTo>
                    <a:pt x="80" y="0"/>
                    <a:pt x="0" y="73"/>
                    <a:pt x="0" y="166"/>
                  </a:cubicBezTo>
                  <a:cubicBezTo>
                    <a:pt x="0" y="260"/>
                    <a:pt x="80" y="332"/>
                    <a:pt x="166" y="332"/>
                  </a:cubicBezTo>
                  <a:cubicBezTo>
                    <a:pt x="260" y="332"/>
                    <a:pt x="332" y="260"/>
                    <a:pt x="332" y="166"/>
                  </a:cubicBezTo>
                  <a:cubicBezTo>
                    <a:pt x="332" y="73"/>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3" name="Google Shape;1083;g3064998f0a3_0_10"/>
            <p:cNvSpPr/>
            <p:nvPr/>
          </p:nvSpPr>
          <p:spPr>
            <a:xfrm>
              <a:off x="2888400" y="4209100"/>
              <a:ext cx="8325" cy="8325"/>
            </a:xfrm>
            <a:custGeom>
              <a:rect b="b" l="l" r="r" t="t"/>
              <a:pathLst>
                <a:path extrusionOk="0" h="333" w="333">
                  <a:moveTo>
                    <a:pt x="167" y="0"/>
                  </a:moveTo>
                  <a:cubicBezTo>
                    <a:pt x="73" y="0"/>
                    <a:pt x="1" y="73"/>
                    <a:pt x="1" y="166"/>
                  </a:cubicBezTo>
                  <a:cubicBezTo>
                    <a:pt x="1" y="260"/>
                    <a:pt x="73" y="332"/>
                    <a:pt x="167" y="332"/>
                  </a:cubicBezTo>
                  <a:cubicBezTo>
                    <a:pt x="261" y="332"/>
                    <a:pt x="333" y="260"/>
                    <a:pt x="333" y="166"/>
                  </a:cubicBezTo>
                  <a:cubicBezTo>
                    <a:pt x="333" y="73"/>
                    <a:pt x="261"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4" name="Google Shape;1084;g3064998f0a3_0_10"/>
            <p:cNvSpPr/>
            <p:nvPr/>
          </p:nvSpPr>
          <p:spPr>
            <a:xfrm>
              <a:off x="2906250" y="4209100"/>
              <a:ext cx="8325" cy="8325"/>
            </a:xfrm>
            <a:custGeom>
              <a:rect b="b" l="l" r="r" t="t"/>
              <a:pathLst>
                <a:path extrusionOk="0" h="333" w="333">
                  <a:moveTo>
                    <a:pt x="167" y="0"/>
                  </a:moveTo>
                  <a:cubicBezTo>
                    <a:pt x="80" y="0"/>
                    <a:pt x="1" y="73"/>
                    <a:pt x="1" y="166"/>
                  </a:cubicBezTo>
                  <a:cubicBezTo>
                    <a:pt x="1" y="260"/>
                    <a:pt x="80" y="332"/>
                    <a:pt x="167" y="332"/>
                  </a:cubicBezTo>
                  <a:cubicBezTo>
                    <a:pt x="261" y="332"/>
                    <a:pt x="333" y="260"/>
                    <a:pt x="333" y="166"/>
                  </a:cubicBezTo>
                  <a:cubicBezTo>
                    <a:pt x="333" y="73"/>
                    <a:pt x="261"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5" name="Google Shape;1085;g3064998f0a3_0_10"/>
            <p:cNvSpPr/>
            <p:nvPr/>
          </p:nvSpPr>
          <p:spPr>
            <a:xfrm>
              <a:off x="2924300" y="4209100"/>
              <a:ext cx="8300" cy="8325"/>
            </a:xfrm>
            <a:custGeom>
              <a:rect b="b" l="l" r="r" t="t"/>
              <a:pathLst>
                <a:path extrusionOk="0" h="333" w="332">
                  <a:moveTo>
                    <a:pt x="166" y="0"/>
                  </a:moveTo>
                  <a:cubicBezTo>
                    <a:pt x="72" y="0"/>
                    <a:pt x="0" y="73"/>
                    <a:pt x="0" y="166"/>
                  </a:cubicBezTo>
                  <a:cubicBezTo>
                    <a:pt x="0" y="260"/>
                    <a:pt x="72" y="332"/>
                    <a:pt x="166" y="332"/>
                  </a:cubicBezTo>
                  <a:cubicBezTo>
                    <a:pt x="253" y="332"/>
                    <a:pt x="332" y="260"/>
                    <a:pt x="332" y="166"/>
                  </a:cubicBezTo>
                  <a:cubicBezTo>
                    <a:pt x="332" y="73"/>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6" name="Google Shape;1086;g3064998f0a3_0_10"/>
            <p:cNvSpPr/>
            <p:nvPr/>
          </p:nvSpPr>
          <p:spPr>
            <a:xfrm>
              <a:off x="2942150" y="4209100"/>
              <a:ext cx="8300" cy="8325"/>
            </a:xfrm>
            <a:custGeom>
              <a:rect b="b" l="l" r="r" t="t"/>
              <a:pathLst>
                <a:path extrusionOk="0" h="333" w="332">
                  <a:moveTo>
                    <a:pt x="166" y="0"/>
                  </a:moveTo>
                  <a:cubicBezTo>
                    <a:pt x="72" y="0"/>
                    <a:pt x="0" y="73"/>
                    <a:pt x="0" y="166"/>
                  </a:cubicBezTo>
                  <a:cubicBezTo>
                    <a:pt x="0" y="260"/>
                    <a:pt x="72" y="332"/>
                    <a:pt x="166" y="332"/>
                  </a:cubicBezTo>
                  <a:cubicBezTo>
                    <a:pt x="260" y="332"/>
                    <a:pt x="332" y="260"/>
                    <a:pt x="332" y="166"/>
                  </a:cubicBezTo>
                  <a:cubicBezTo>
                    <a:pt x="332" y="73"/>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7" name="Google Shape;1087;g3064998f0a3_0_10"/>
            <p:cNvSpPr/>
            <p:nvPr/>
          </p:nvSpPr>
          <p:spPr>
            <a:xfrm>
              <a:off x="2960000" y="4209100"/>
              <a:ext cx="8325" cy="8325"/>
            </a:xfrm>
            <a:custGeom>
              <a:rect b="b" l="l" r="r" t="t"/>
              <a:pathLst>
                <a:path extrusionOk="0" h="333" w="333">
                  <a:moveTo>
                    <a:pt x="166" y="0"/>
                  </a:moveTo>
                  <a:cubicBezTo>
                    <a:pt x="80" y="0"/>
                    <a:pt x="0" y="73"/>
                    <a:pt x="0" y="166"/>
                  </a:cubicBezTo>
                  <a:cubicBezTo>
                    <a:pt x="0" y="260"/>
                    <a:pt x="80" y="332"/>
                    <a:pt x="166" y="332"/>
                  </a:cubicBezTo>
                  <a:cubicBezTo>
                    <a:pt x="260" y="332"/>
                    <a:pt x="332" y="260"/>
                    <a:pt x="332" y="166"/>
                  </a:cubicBezTo>
                  <a:cubicBezTo>
                    <a:pt x="332" y="73"/>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8" name="Google Shape;1088;g3064998f0a3_0_10"/>
            <p:cNvSpPr/>
            <p:nvPr/>
          </p:nvSpPr>
          <p:spPr>
            <a:xfrm>
              <a:off x="2978025" y="4209100"/>
              <a:ext cx="8325" cy="8325"/>
            </a:xfrm>
            <a:custGeom>
              <a:rect b="b" l="l" r="r" t="t"/>
              <a:pathLst>
                <a:path extrusionOk="0" h="333" w="333">
                  <a:moveTo>
                    <a:pt x="166" y="0"/>
                  </a:moveTo>
                  <a:cubicBezTo>
                    <a:pt x="73" y="0"/>
                    <a:pt x="0" y="73"/>
                    <a:pt x="0" y="166"/>
                  </a:cubicBezTo>
                  <a:cubicBezTo>
                    <a:pt x="0" y="260"/>
                    <a:pt x="73" y="332"/>
                    <a:pt x="166" y="332"/>
                  </a:cubicBezTo>
                  <a:cubicBezTo>
                    <a:pt x="260" y="332"/>
                    <a:pt x="332" y="260"/>
                    <a:pt x="332" y="166"/>
                  </a:cubicBezTo>
                  <a:cubicBezTo>
                    <a:pt x="332" y="73"/>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9" name="Google Shape;1089;g3064998f0a3_0_10"/>
            <p:cNvSpPr/>
            <p:nvPr/>
          </p:nvSpPr>
          <p:spPr>
            <a:xfrm>
              <a:off x="2995875" y="4209100"/>
              <a:ext cx="8325" cy="8325"/>
            </a:xfrm>
            <a:custGeom>
              <a:rect b="b" l="l" r="r" t="t"/>
              <a:pathLst>
                <a:path extrusionOk="0" h="333" w="333">
                  <a:moveTo>
                    <a:pt x="166" y="0"/>
                  </a:moveTo>
                  <a:cubicBezTo>
                    <a:pt x="80" y="0"/>
                    <a:pt x="1" y="73"/>
                    <a:pt x="1" y="166"/>
                  </a:cubicBezTo>
                  <a:cubicBezTo>
                    <a:pt x="1" y="260"/>
                    <a:pt x="80" y="332"/>
                    <a:pt x="166" y="332"/>
                  </a:cubicBezTo>
                  <a:cubicBezTo>
                    <a:pt x="260" y="332"/>
                    <a:pt x="332" y="260"/>
                    <a:pt x="332" y="166"/>
                  </a:cubicBezTo>
                  <a:cubicBezTo>
                    <a:pt x="332" y="73"/>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0" name="Google Shape;1090;g3064998f0a3_0_10"/>
            <p:cNvSpPr/>
            <p:nvPr/>
          </p:nvSpPr>
          <p:spPr>
            <a:xfrm>
              <a:off x="3228825" y="4209100"/>
              <a:ext cx="8325" cy="8325"/>
            </a:xfrm>
            <a:custGeom>
              <a:rect b="b" l="l" r="r" t="t"/>
              <a:pathLst>
                <a:path extrusionOk="0" h="333" w="333">
                  <a:moveTo>
                    <a:pt x="167" y="0"/>
                  </a:moveTo>
                  <a:cubicBezTo>
                    <a:pt x="80" y="0"/>
                    <a:pt x="1" y="73"/>
                    <a:pt x="1" y="166"/>
                  </a:cubicBezTo>
                  <a:cubicBezTo>
                    <a:pt x="1" y="260"/>
                    <a:pt x="80" y="332"/>
                    <a:pt x="167" y="332"/>
                  </a:cubicBezTo>
                  <a:cubicBezTo>
                    <a:pt x="261" y="332"/>
                    <a:pt x="333" y="260"/>
                    <a:pt x="333" y="166"/>
                  </a:cubicBezTo>
                  <a:cubicBezTo>
                    <a:pt x="333" y="73"/>
                    <a:pt x="261"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1" name="Google Shape;1091;g3064998f0a3_0_10"/>
            <p:cNvSpPr/>
            <p:nvPr/>
          </p:nvSpPr>
          <p:spPr>
            <a:xfrm>
              <a:off x="3246875" y="4209100"/>
              <a:ext cx="8300" cy="8325"/>
            </a:xfrm>
            <a:custGeom>
              <a:rect b="b" l="l" r="r" t="t"/>
              <a:pathLst>
                <a:path extrusionOk="0" h="333" w="332">
                  <a:moveTo>
                    <a:pt x="166" y="0"/>
                  </a:moveTo>
                  <a:cubicBezTo>
                    <a:pt x="72" y="0"/>
                    <a:pt x="0" y="73"/>
                    <a:pt x="0" y="166"/>
                  </a:cubicBezTo>
                  <a:cubicBezTo>
                    <a:pt x="0" y="260"/>
                    <a:pt x="72" y="332"/>
                    <a:pt x="166" y="332"/>
                  </a:cubicBezTo>
                  <a:cubicBezTo>
                    <a:pt x="253" y="332"/>
                    <a:pt x="332" y="260"/>
                    <a:pt x="332" y="166"/>
                  </a:cubicBezTo>
                  <a:cubicBezTo>
                    <a:pt x="332" y="73"/>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2" name="Google Shape;1092;g3064998f0a3_0_10"/>
            <p:cNvSpPr/>
            <p:nvPr/>
          </p:nvSpPr>
          <p:spPr>
            <a:xfrm>
              <a:off x="3264725" y="4209100"/>
              <a:ext cx="8300" cy="8325"/>
            </a:xfrm>
            <a:custGeom>
              <a:rect b="b" l="l" r="r" t="t"/>
              <a:pathLst>
                <a:path extrusionOk="0" h="333" w="332">
                  <a:moveTo>
                    <a:pt x="166" y="0"/>
                  </a:moveTo>
                  <a:cubicBezTo>
                    <a:pt x="72" y="0"/>
                    <a:pt x="0" y="73"/>
                    <a:pt x="0" y="166"/>
                  </a:cubicBezTo>
                  <a:cubicBezTo>
                    <a:pt x="0" y="260"/>
                    <a:pt x="72" y="332"/>
                    <a:pt x="166" y="332"/>
                  </a:cubicBezTo>
                  <a:cubicBezTo>
                    <a:pt x="260" y="332"/>
                    <a:pt x="332" y="260"/>
                    <a:pt x="332" y="166"/>
                  </a:cubicBezTo>
                  <a:cubicBezTo>
                    <a:pt x="332" y="73"/>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3" name="Google Shape;1093;g3064998f0a3_0_10"/>
            <p:cNvSpPr/>
            <p:nvPr/>
          </p:nvSpPr>
          <p:spPr>
            <a:xfrm>
              <a:off x="3282750" y="4209100"/>
              <a:ext cx="8325" cy="8325"/>
            </a:xfrm>
            <a:custGeom>
              <a:rect b="b" l="l" r="r" t="t"/>
              <a:pathLst>
                <a:path extrusionOk="0" h="333" w="333">
                  <a:moveTo>
                    <a:pt x="166" y="0"/>
                  </a:moveTo>
                  <a:cubicBezTo>
                    <a:pt x="73" y="0"/>
                    <a:pt x="0" y="73"/>
                    <a:pt x="0" y="166"/>
                  </a:cubicBezTo>
                  <a:cubicBezTo>
                    <a:pt x="0" y="260"/>
                    <a:pt x="73" y="332"/>
                    <a:pt x="166" y="332"/>
                  </a:cubicBezTo>
                  <a:cubicBezTo>
                    <a:pt x="253" y="332"/>
                    <a:pt x="332" y="260"/>
                    <a:pt x="332" y="166"/>
                  </a:cubicBezTo>
                  <a:cubicBezTo>
                    <a:pt x="332" y="73"/>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4" name="Google Shape;1094;g3064998f0a3_0_10"/>
            <p:cNvSpPr/>
            <p:nvPr/>
          </p:nvSpPr>
          <p:spPr>
            <a:xfrm>
              <a:off x="3300600" y="4209100"/>
              <a:ext cx="8325" cy="8325"/>
            </a:xfrm>
            <a:custGeom>
              <a:rect b="b" l="l" r="r" t="t"/>
              <a:pathLst>
                <a:path extrusionOk="0" h="333" w="333">
                  <a:moveTo>
                    <a:pt x="166" y="0"/>
                  </a:moveTo>
                  <a:cubicBezTo>
                    <a:pt x="73" y="0"/>
                    <a:pt x="0" y="73"/>
                    <a:pt x="0" y="166"/>
                  </a:cubicBezTo>
                  <a:cubicBezTo>
                    <a:pt x="0" y="260"/>
                    <a:pt x="73" y="332"/>
                    <a:pt x="166" y="332"/>
                  </a:cubicBezTo>
                  <a:cubicBezTo>
                    <a:pt x="260" y="332"/>
                    <a:pt x="332" y="260"/>
                    <a:pt x="332" y="166"/>
                  </a:cubicBezTo>
                  <a:cubicBezTo>
                    <a:pt x="332" y="73"/>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5" name="Google Shape;1095;g3064998f0a3_0_10"/>
            <p:cNvSpPr/>
            <p:nvPr/>
          </p:nvSpPr>
          <p:spPr>
            <a:xfrm>
              <a:off x="3318450" y="4209100"/>
              <a:ext cx="8325" cy="8325"/>
            </a:xfrm>
            <a:custGeom>
              <a:rect b="b" l="l" r="r" t="t"/>
              <a:pathLst>
                <a:path extrusionOk="0" h="333" w="333">
                  <a:moveTo>
                    <a:pt x="166" y="0"/>
                  </a:moveTo>
                  <a:cubicBezTo>
                    <a:pt x="80" y="0"/>
                    <a:pt x="1" y="73"/>
                    <a:pt x="1" y="166"/>
                  </a:cubicBezTo>
                  <a:cubicBezTo>
                    <a:pt x="1" y="260"/>
                    <a:pt x="80" y="332"/>
                    <a:pt x="166" y="332"/>
                  </a:cubicBezTo>
                  <a:cubicBezTo>
                    <a:pt x="260" y="332"/>
                    <a:pt x="332" y="260"/>
                    <a:pt x="332" y="166"/>
                  </a:cubicBezTo>
                  <a:cubicBezTo>
                    <a:pt x="332" y="73"/>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6" name="Google Shape;1096;g3064998f0a3_0_10"/>
            <p:cNvSpPr/>
            <p:nvPr/>
          </p:nvSpPr>
          <p:spPr>
            <a:xfrm>
              <a:off x="3336475" y="4209100"/>
              <a:ext cx="8325" cy="8325"/>
            </a:xfrm>
            <a:custGeom>
              <a:rect b="b" l="l" r="r" t="t"/>
              <a:pathLst>
                <a:path extrusionOk="0" h="333" w="333">
                  <a:moveTo>
                    <a:pt x="167" y="0"/>
                  </a:moveTo>
                  <a:cubicBezTo>
                    <a:pt x="73" y="0"/>
                    <a:pt x="1" y="73"/>
                    <a:pt x="1" y="166"/>
                  </a:cubicBezTo>
                  <a:cubicBezTo>
                    <a:pt x="1" y="260"/>
                    <a:pt x="73" y="332"/>
                    <a:pt x="167" y="332"/>
                  </a:cubicBezTo>
                  <a:cubicBezTo>
                    <a:pt x="253" y="332"/>
                    <a:pt x="333" y="260"/>
                    <a:pt x="333" y="166"/>
                  </a:cubicBezTo>
                  <a:cubicBezTo>
                    <a:pt x="333" y="73"/>
                    <a:pt x="253"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7" name="Google Shape;1097;g3064998f0a3_0_10"/>
            <p:cNvSpPr/>
            <p:nvPr/>
          </p:nvSpPr>
          <p:spPr>
            <a:xfrm>
              <a:off x="3354325" y="4209100"/>
              <a:ext cx="8325" cy="8325"/>
            </a:xfrm>
            <a:custGeom>
              <a:rect b="b" l="l" r="r" t="t"/>
              <a:pathLst>
                <a:path extrusionOk="0" h="333" w="333">
                  <a:moveTo>
                    <a:pt x="167" y="0"/>
                  </a:moveTo>
                  <a:cubicBezTo>
                    <a:pt x="73" y="0"/>
                    <a:pt x="1" y="73"/>
                    <a:pt x="1" y="166"/>
                  </a:cubicBezTo>
                  <a:cubicBezTo>
                    <a:pt x="1" y="260"/>
                    <a:pt x="73" y="332"/>
                    <a:pt x="167" y="332"/>
                  </a:cubicBezTo>
                  <a:cubicBezTo>
                    <a:pt x="260" y="332"/>
                    <a:pt x="333" y="260"/>
                    <a:pt x="333" y="166"/>
                  </a:cubicBezTo>
                  <a:cubicBezTo>
                    <a:pt x="333" y="73"/>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8" name="Google Shape;1098;g3064998f0a3_0_10"/>
            <p:cNvSpPr/>
            <p:nvPr/>
          </p:nvSpPr>
          <p:spPr>
            <a:xfrm>
              <a:off x="3372375" y="4209100"/>
              <a:ext cx="8300" cy="8325"/>
            </a:xfrm>
            <a:custGeom>
              <a:rect b="b" l="l" r="r" t="t"/>
              <a:pathLst>
                <a:path extrusionOk="0" h="333" w="332">
                  <a:moveTo>
                    <a:pt x="166" y="0"/>
                  </a:moveTo>
                  <a:cubicBezTo>
                    <a:pt x="72" y="0"/>
                    <a:pt x="0" y="73"/>
                    <a:pt x="0" y="166"/>
                  </a:cubicBezTo>
                  <a:cubicBezTo>
                    <a:pt x="0" y="260"/>
                    <a:pt x="72" y="332"/>
                    <a:pt x="166" y="332"/>
                  </a:cubicBezTo>
                  <a:cubicBezTo>
                    <a:pt x="252" y="332"/>
                    <a:pt x="332" y="260"/>
                    <a:pt x="332" y="166"/>
                  </a:cubicBezTo>
                  <a:cubicBezTo>
                    <a:pt x="332" y="73"/>
                    <a:pt x="252"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9" name="Google Shape;1099;g3064998f0a3_0_10"/>
            <p:cNvSpPr/>
            <p:nvPr/>
          </p:nvSpPr>
          <p:spPr>
            <a:xfrm>
              <a:off x="3390225" y="4209100"/>
              <a:ext cx="8300" cy="8325"/>
            </a:xfrm>
            <a:custGeom>
              <a:rect b="b" l="l" r="r" t="t"/>
              <a:pathLst>
                <a:path extrusionOk="0" h="333" w="332">
                  <a:moveTo>
                    <a:pt x="166" y="0"/>
                  </a:moveTo>
                  <a:cubicBezTo>
                    <a:pt x="72" y="0"/>
                    <a:pt x="0" y="73"/>
                    <a:pt x="0" y="166"/>
                  </a:cubicBezTo>
                  <a:cubicBezTo>
                    <a:pt x="0" y="260"/>
                    <a:pt x="72" y="332"/>
                    <a:pt x="166" y="332"/>
                  </a:cubicBezTo>
                  <a:cubicBezTo>
                    <a:pt x="260" y="332"/>
                    <a:pt x="332" y="260"/>
                    <a:pt x="332" y="166"/>
                  </a:cubicBezTo>
                  <a:cubicBezTo>
                    <a:pt x="332" y="73"/>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0" name="Google Shape;1100;g3064998f0a3_0_10"/>
            <p:cNvSpPr/>
            <p:nvPr/>
          </p:nvSpPr>
          <p:spPr>
            <a:xfrm>
              <a:off x="3461975" y="4209100"/>
              <a:ext cx="8325" cy="8325"/>
            </a:xfrm>
            <a:custGeom>
              <a:rect b="b" l="l" r="r" t="t"/>
              <a:pathLst>
                <a:path extrusionOk="0" h="333" w="333">
                  <a:moveTo>
                    <a:pt x="166" y="0"/>
                  </a:moveTo>
                  <a:cubicBezTo>
                    <a:pt x="73" y="0"/>
                    <a:pt x="1" y="73"/>
                    <a:pt x="1" y="166"/>
                  </a:cubicBezTo>
                  <a:cubicBezTo>
                    <a:pt x="1" y="260"/>
                    <a:pt x="73" y="332"/>
                    <a:pt x="166" y="332"/>
                  </a:cubicBezTo>
                  <a:cubicBezTo>
                    <a:pt x="253" y="332"/>
                    <a:pt x="332" y="260"/>
                    <a:pt x="332" y="166"/>
                  </a:cubicBezTo>
                  <a:cubicBezTo>
                    <a:pt x="332" y="73"/>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1" name="Google Shape;1101;g3064998f0a3_0_10"/>
            <p:cNvSpPr/>
            <p:nvPr/>
          </p:nvSpPr>
          <p:spPr>
            <a:xfrm>
              <a:off x="3479825" y="4209100"/>
              <a:ext cx="8325" cy="8325"/>
            </a:xfrm>
            <a:custGeom>
              <a:rect b="b" l="l" r="r" t="t"/>
              <a:pathLst>
                <a:path extrusionOk="0" h="333" w="333">
                  <a:moveTo>
                    <a:pt x="166" y="0"/>
                  </a:moveTo>
                  <a:cubicBezTo>
                    <a:pt x="73" y="0"/>
                    <a:pt x="1" y="73"/>
                    <a:pt x="1" y="166"/>
                  </a:cubicBezTo>
                  <a:cubicBezTo>
                    <a:pt x="1" y="260"/>
                    <a:pt x="73" y="332"/>
                    <a:pt x="166" y="332"/>
                  </a:cubicBezTo>
                  <a:cubicBezTo>
                    <a:pt x="260" y="332"/>
                    <a:pt x="332" y="260"/>
                    <a:pt x="332" y="166"/>
                  </a:cubicBezTo>
                  <a:cubicBezTo>
                    <a:pt x="332" y="73"/>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2" name="Google Shape;1102;g3064998f0a3_0_10"/>
            <p:cNvSpPr/>
            <p:nvPr/>
          </p:nvSpPr>
          <p:spPr>
            <a:xfrm>
              <a:off x="2691150" y="4227125"/>
              <a:ext cx="8325" cy="8325"/>
            </a:xfrm>
            <a:custGeom>
              <a:rect b="b" l="l" r="r" t="t"/>
              <a:pathLst>
                <a:path extrusionOk="0" h="333" w="333">
                  <a:moveTo>
                    <a:pt x="166" y="1"/>
                  </a:moveTo>
                  <a:cubicBezTo>
                    <a:pt x="80" y="1"/>
                    <a:pt x="1" y="73"/>
                    <a:pt x="1" y="167"/>
                  </a:cubicBezTo>
                  <a:cubicBezTo>
                    <a:pt x="1" y="253"/>
                    <a:pt x="80" y="332"/>
                    <a:pt x="166" y="332"/>
                  </a:cubicBezTo>
                  <a:cubicBezTo>
                    <a:pt x="260" y="332"/>
                    <a:pt x="332" y="253"/>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3" name="Google Shape;1103;g3064998f0a3_0_10"/>
            <p:cNvSpPr/>
            <p:nvPr/>
          </p:nvSpPr>
          <p:spPr>
            <a:xfrm>
              <a:off x="2709175" y="4227125"/>
              <a:ext cx="8325" cy="8325"/>
            </a:xfrm>
            <a:custGeom>
              <a:rect b="b" l="l" r="r" t="t"/>
              <a:pathLst>
                <a:path extrusionOk="0" h="333" w="333">
                  <a:moveTo>
                    <a:pt x="167" y="1"/>
                  </a:moveTo>
                  <a:cubicBezTo>
                    <a:pt x="73" y="1"/>
                    <a:pt x="1" y="73"/>
                    <a:pt x="1" y="167"/>
                  </a:cubicBezTo>
                  <a:cubicBezTo>
                    <a:pt x="1" y="253"/>
                    <a:pt x="73" y="332"/>
                    <a:pt x="167" y="332"/>
                  </a:cubicBezTo>
                  <a:cubicBezTo>
                    <a:pt x="260" y="332"/>
                    <a:pt x="333" y="253"/>
                    <a:pt x="333" y="167"/>
                  </a:cubicBezTo>
                  <a:cubicBezTo>
                    <a:pt x="333" y="73"/>
                    <a:pt x="260"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4" name="Google Shape;1104;g3064998f0a3_0_10"/>
            <p:cNvSpPr/>
            <p:nvPr/>
          </p:nvSpPr>
          <p:spPr>
            <a:xfrm>
              <a:off x="2727025" y="4227125"/>
              <a:ext cx="8325" cy="8325"/>
            </a:xfrm>
            <a:custGeom>
              <a:rect b="b" l="l" r="r" t="t"/>
              <a:pathLst>
                <a:path extrusionOk="0" h="333" w="333">
                  <a:moveTo>
                    <a:pt x="167" y="1"/>
                  </a:moveTo>
                  <a:cubicBezTo>
                    <a:pt x="80" y="1"/>
                    <a:pt x="1" y="73"/>
                    <a:pt x="1" y="167"/>
                  </a:cubicBezTo>
                  <a:cubicBezTo>
                    <a:pt x="1" y="253"/>
                    <a:pt x="80" y="332"/>
                    <a:pt x="167" y="332"/>
                  </a:cubicBezTo>
                  <a:cubicBezTo>
                    <a:pt x="260" y="332"/>
                    <a:pt x="333" y="253"/>
                    <a:pt x="333" y="167"/>
                  </a:cubicBezTo>
                  <a:cubicBezTo>
                    <a:pt x="333" y="73"/>
                    <a:pt x="260"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5" name="Google Shape;1105;g3064998f0a3_0_10"/>
            <p:cNvSpPr/>
            <p:nvPr/>
          </p:nvSpPr>
          <p:spPr>
            <a:xfrm>
              <a:off x="2745075" y="4227125"/>
              <a:ext cx="8300" cy="8325"/>
            </a:xfrm>
            <a:custGeom>
              <a:rect b="b" l="l" r="r" t="t"/>
              <a:pathLst>
                <a:path extrusionOk="0" h="333" w="332">
                  <a:moveTo>
                    <a:pt x="166" y="1"/>
                  </a:moveTo>
                  <a:cubicBezTo>
                    <a:pt x="72" y="1"/>
                    <a:pt x="0" y="73"/>
                    <a:pt x="0" y="167"/>
                  </a:cubicBezTo>
                  <a:cubicBezTo>
                    <a:pt x="0" y="253"/>
                    <a:pt x="72" y="332"/>
                    <a:pt x="166" y="332"/>
                  </a:cubicBezTo>
                  <a:cubicBezTo>
                    <a:pt x="253" y="332"/>
                    <a:pt x="332" y="253"/>
                    <a:pt x="332" y="167"/>
                  </a:cubicBezTo>
                  <a:cubicBezTo>
                    <a:pt x="332" y="73"/>
                    <a:pt x="253"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6" name="Google Shape;1106;g3064998f0a3_0_10"/>
            <p:cNvSpPr/>
            <p:nvPr/>
          </p:nvSpPr>
          <p:spPr>
            <a:xfrm>
              <a:off x="2762925" y="4227125"/>
              <a:ext cx="8300" cy="8325"/>
            </a:xfrm>
            <a:custGeom>
              <a:rect b="b" l="l" r="r" t="t"/>
              <a:pathLst>
                <a:path extrusionOk="0" h="333" w="332">
                  <a:moveTo>
                    <a:pt x="166" y="1"/>
                  </a:moveTo>
                  <a:cubicBezTo>
                    <a:pt x="72" y="1"/>
                    <a:pt x="0" y="73"/>
                    <a:pt x="0" y="167"/>
                  </a:cubicBezTo>
                  <a:cubicBezTo>
                    <a:pt x="0" y="253"/>
                    <a:pt x="72" y="332"/>
                    <a:pt x="166" y="332"/>
                  </a:cubicBezTo>
                  <a:cubicBezTo>
                    <a:pt x="260" y="332"/>
                    <a:pt x="332" y="253"/>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7" name="Google Shape;1107;g3064998f0a3_0_10"/>
            <p:cNvSpPr/>
            <p:nvPr/>
          </p:nvSpPr>
          <p:spPr>
            <a:xfrm>
              <a:off x="2798800" y="4227125"/>
              <a:ext cx="8325" cy="8325"/>
            </a:xfrm>
            <a:custGeom>
              <a:rect b="b" l="l" r="r" t="t"/>
              <a:pathLst>
                <a:path extrusionOk="0" h="333" w="333">
                  <a:moveTo>
                    <a:pt x="166" y="1"/>
                  </a:moveTo>
                  <a:cubicBezTo>
                    <a:pt x="72" y="1"/>
                    <a:pt x="0" y="73"/>
                    <a:pt x="0" y="167"/>
                  </a:cubicBezTo>
                  <a:cubicBezTo>
                    <a:pt x="0" y="253"/>
                    <a:pt x="72" y="332"/>
                    <a:pt x="166" y="332"/>
                  </a:cubicBezTo>
                  <a:cubicBezTo>
                    <a:pt x="260" y="332"/>
                    <a:pt x="332" y="253"/>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8" name="Google Shape;1108;g3064998f0a3_0_10"/>
            <p:cNvSpPr/>
            <p:nvPr/>
          </p:nvSpPr>
          <p:spPr>
            <a:xfrm>
              <a:off x="2816650" y="4227125"/>
              <a:ext cx="8325" cy="8325"/>
            </a:xfrm>
            <a:custGeom>
              <a:rect b="b" l="l" r="r" t="t"/>
              <a:pathLst>
                <a:path extrusionOk="0" h="333" w="333">
                  <a:moveTo>
                    <a:pt x="166" y="1"/>
                  </a:moveTo>
                  <a:cubicBezTo>
                    <a:pt x="80" y="1"/>
                    <a:pt x="0" y="73"/>
                    <a:pt x="0" y="167"/>
                  </a:cubicBezTo>
                  <a:cubicBezTo>
                    <a:pt x="0" y="253"/>
                    <a:pt x="80" y="332"/>
                    <a:pt x="166" y="332"/>
                  </a:cubicBezTo>
                  <a:cubicBezTo>
                    <a:pt x="260" y="332"/>
                    <a:pt x="332" y="253"/>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9" name="Google Shape;1109;g3064998f0a3_0_10"/>
            <p:cNvSpPr/>
            <p:nvPr/>
          </p:nvSpPr>
          <p:spPr>
            <a:xfrm>
              <a:off x="2834675" y="4227125"/>
              <a:ext cx="8325" cy="8325"/>
            </a:xfrm>
            <a:custGeom>
              <a:rect b="b" l="l" r="r" t="t"/>
              <a:pathLst>
                <a:path extrusionOk="0" h="333" w="333">
                  <a:moveTo>
                    <a:pt x="167" y="1"/>
                  </a:moveTo>
                  <a:cubicBezTo>
                    <a:pt x="73" y="1"/>
                    <a:pt x="1" y="73"/>
                    <a:pt x="1" y="167"/>
                  </a:cubicBezTo>
                  <a:cubicBezTo>
                    <a:pt x="1" y="253"/>
                    <a:pt x="73" y="332"/>
                    <a:pt x="167" y="332"/>
                  </a:cubicBezTo>
                  <a:cubicBezTo>
                    <a:pt x="253" y="332"/>
                    <a:pt x="332" y="253"/>
                    <a:pt x="332" y="167"/>
                  </a:cubicBezTo>
                  <a:cubicBezTo>
                    <a:pt x="332" y="73"/>
                    <a:pt x="253"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0" name="Google Shape;1110;g3064998f0a3_0_10"/>
            <p:cNvSpPr/>
            <p:nvPr/>
          </p:nvSpPr>
          <p:spPr>
            <a:xfrm>
              <a:off x="2888400" y="4227125"/>
              <a:ext cx="8325" cy="8325"/>
            </a:xfrm>
            <a:custGeom>
              <a:rect b="b" l="l" r="r" t="t"/>
              <a:pathLst>
                <a:path extrusionOk="0" h="333" w="333">
                  <a:moveTo>
                    <a:pt x="167" y="1"/>
                  </a:moveTo>
                  <a:cubicBezTo>
                    <a:pt x="73" y="1"/>
                    <a:pt x="1" y="73"/>
                    <a:pt x="1" y="167"/>
                  </a:cubicBezTo>
                  <a:cubicBezTo>
                    <a:pt x="1" y="253"/>
                    <a:pt x="73" y="332"/>
                    <a:pt x="167" y="332"/>
                  </a:cubicBezTo>
                  <a:cubicBezTo>
                    <a:pt x="261" y="332"/>
                    <a:pt x="333" y="253"/>
                    <a:pt x="333" y="167"/>
                  </a:cubicBezTo>
                  <a:cubicBezTo>
                    <a:pt x="333" y="73"/>
                    <a:pt x="261"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1" name="Google Shape;1111;g3064998f0a3_0_10"/>
            <p:cNvSpPr/>
            <p:nvPr/>
          </p:nvSpPr>
          <p:spPr>
            <a:xfrm>
              <a:off x="2906250" y="4227125"/>
              <a:ext cx="8325" cy="8325"/>
            </a:xfrm>
            <a:custGeom>
              <a:rect b="b" l="l" r="r" t="t"/>
              <a:pathLst>
                <a:path extrusionOk="0" h="333" w="333">
                  <a:moveTo>
                    <a:pt x="167" y="1"/>
                  </a:moveTo>
                  <a:cubicBezTo>
                    <a:pt x="80" y="1"/>
                    <a:pt x="1" y="73"/>
                    <a:pt x="1" y="167"/>
                  </a:cubicBezTo>
                  <a:cubicBezTo>
                    <a:pt x="1" y="253"/>
                    <a:pt x="80" y="332"/>
                    <a:pt x="167" y="332"/>
                  </a:cubicBezTo>
                  <a:cubicBezTo>
                    <a:pt x="261" y="332"/>
                    <a:pt x="333" y="253"/>
                    <a:pt x="333" y="167"/>
                  </a:cubicBezTo>
                  <a:cubicBezTo>
                    <a:pt x="333" y="73"/>
                    <a:pt x="261"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2" name="Google Shape;1112;g3064998f0a3_0_10"/>
            <p:cNvSpPr/>
            <p:nvPr/>
          </p:nvSpPr>
          <p:spPr>
            <a:xfrm>
              <a:off x="2924300" y="4227125"/>
              <a:ext cx="8300" cy="8325"/>
            </a:xfrm>
            <a:custGeom>
              <a:rect b="b" l="l" r="r" t="t"/>
              <a:pathLst>
                <a:path extrusionOk="0" h="333" w="332">
                  <a:moveTo>
                    <a:pt x="166" y="1"/>
                  </a:moveTo>
                  <a:cubicBezTo>
                    <a:pt x="72" y="1"/>
                    <a:pt x="0" y="73"/>
                    <a:pt x="0" y="167"/>
                  </a:cubicBezTo>
                  <a:cubicBezTo>
                    <a:pt x="0" y="253"/>
                    <a:pt x="72" y="332"/>
                    <a:pt x="166" y="332"/>
                  </a:cubicBezTo>
                  <a:cubicBezTo>
                    <a:pt x="253" y="332"/>
                    <a:pt x="332" y="253"/>
                    <a:pt x="332" y="167"/>
                  </a:cubicBezTo>
                  <a:cubicBezTo>
                    <a:pt x="332" y="73"/>
                    <a:pt x="253"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3" name="Google Shape;1113;g3064998f0a3_0_10"/>
            <p:cNvSpPr/>
            <p:nvPr/>
          </p:nvSpPr>
          <p:spPr>
            <a:xfrm>
              <a:off x="2942150" y="4227125"/>
              <a:ext cx="8300" cy="8325"/>
            </a:xfrm>
            <a:custGeom>
              <a:rect b="b" l="l" r="r" t="t"/>
              <a:pathLst>
                <a:path extrusionOk="0" h="333" w="332">
                  <a:moveTo>
                    <a:pt x="166" y="1"/>
                  </a:moveTo>
                  <a:cubicBezTo>
                    <a:pt x="72" y="1"/>
                    <a:pt x="0" y="73"/>
                    <a:pt x="0" y="167"/>
                  </a:cubicBezTo>
                  <a:cubicBezTo>
                    <a:pt x="0" y="253"/>
                    <a:pt x="72" y="332"/>
                    <a:pt x="166" y="332"/>
                  </a:cubicBezTo>
                  <a:cubicBezTo>
                    <a:pt x="260" y="332"/>
                    <a:pt x="332" y="253"/>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4" name="Google Shape;1114;g3064998f0a3_0_10"/>
            <p:cNvSpPr/>
            <p:nvPr/>
          </p:nvSpPr>
          <p:spPr>
            <a:xfrm>
              <a:off x="2960000" y="4227125"/>
              <a:ext cx="8325" cy="8325"/>
            </a:xfrm>
            <a:custGeom>
              <a:rect b="b" l="l" r="r" t="t"/>
              <a:pathLst>
                <a:path extrusionOk="0" h="333" w="333">
                  <a:moveTo>
                    <a:pt x="166" y="1"/>
                  </a:moveTo>
                  <a:cubicBezTo>
                    <a:pt x="80" y="1"/>
                    <a:pt x="0" y="73"/>
                    <a:pt x="0" y="167"/>
                  </a:cubicBezTo>
                  <a:cubicBezTo>
                    <a:pt x="0" y="253"/>
                    <a:pt x="80" y="332"/>
                    <a:pt x="166" y="332"/>
                  </a:cubicBezTo>
                  <a:cubicBezTo>
                    <a:pt x="260" y="332"/>
                    <a:pt x="332" y="253"/>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5" name="Google Shape;1115;g3064998f0a3_0_10"/>
            <p:cNvSpPr/>
            <p:nvPr/>
          </p:nvSpPr>
          <p:spPr>
            <a:xfrm>
              <a:off x="2995875" y="4227125"/>
              <a:ext cx="8325" cy="8325"/>
            </a:xfrm>
            <a:custGeom>
              <a:rect b="b" l="l" r="r" t="t"/>
              <a:pathLst>
                <a:path extrusionOk="0" h="333" w="333">
                  <a:moveTo>
                    <a:pt x="166" y="1"/>
                  </a:moveTo>
                  <a:cubicBezTo>
                    <a:pt x="80" y="1"/>
                    <a:pt x="1" y="73"/>
                    <a:pt x="1" y="167"/>
                  </a:cubicBezTo>
                  <a:cubicBezTo>
                    <a:pt x="1" y="253"/>
                    <a:pt x="80" y="332"/>
                    <a:pt x="166" y="332"/>
                  </a:cubicBezTo>
                  <a:cubicBezTo>
                    <a:pt x="260" y="332"/>
                    <a:pt x="332" y="253"/>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6" name="Google Shape;1116;g3064998f0a3_0_10"/>
            <p:cNvSpPr/>
            <p:nvPr/>
          </p:nvSpPr>
          <p:spPr>
            <a:xfrm>
              <a:off x="3228825" y="4227125"/>
              <a:ext cx="8325" cy="8325"/>
            </a:xfrm>
            <a:custGeom>
              <a:rect b="b" l="l" r="r" t="t"/>
              <a:pathLst>
                <a:path extrusionOk="0" h="333" w="333">
                  <a:moveTo>
                    <a:pt x="167" y="1"/>
                  </a:moveTo>
                  <a:cubicBezTo>
                    <a:pt x="80" y="1"/>
                    <a:pt x="1" y="73"/>
                    <a:pt x="1" y="167"/>
                  </a:cubicBezTo>
                  <a:cubicBezTo>
                    <a:pt x="1" y="253"/>
                    <a:pt x="80" y="332"/>
                    <a:pt x="167" y="332"/>
                  </a:cubicBezTo>
                  <a:cubicBezTo>
                    <a:pt x="261" y="332"/>
                    <a:pt x="333" y="253"/>
                    <a:pt x="333" y="167"/>
                  </a:cubicBezTo>
                  <a:cubicBezTo>
                    <a:pt x="333" y="73"/>
                    <a:pt x="261"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7" name="Google Shape;1117;g3064998f0a3_0_10"/>
            <p:cNvSpPr/>
            <p:nvPr/>
          </p:nvSpPr>
          <p:spPr>
            <a:xfrm>
              <a:off x="3246875" y="4227125"/>
              <a:ext cx="8300" cy="8325"/>
            </a:xfrm>
            <a:custGeom>
              <a:rect b="b" l="l" r="r" t="t"/>
              <a:pathLst>
                <a:path extrusionOk="0" h="333" w="332">
                  <a:moveTo>
                    <a:pt x="166" y="1"/>
                  </a:moveTo>
                  <a:cubicBezTo>
                    <a:pt x="72" y="1"/>
                    <a:pt x="0" y="73"/>
                    <a:pt x="0" y="167"/>
                  </a:cubicBezTo>
                  <a:cubicBezTo>
                    <a:pt x="0" y="253"/>
                    <a:pt x="72" y="332"/>
                    <a:pt x="166" y="332"/>
                  </a:cubicBezTo>
                  <a:cubicBezTo>
                    <a:pt x="253" y="332"/>
                    <a:pt x="332" y="253"/>
                    <a:pt x="332" y="167"/>
                  </a:cubicBezTo>
                  <a:cubicBezTo>
                    <a:pt x="332" y="73"/>
                    <a:pt x="253"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8" name="Google Shape;1118;g3064998f0a3_0_10"/>
            <p:cNvSpPr/>
            <p:nvPr/>
          </p:nvSpPr>
          <p:spPr>
            <a:xfrm>
              <a:off x="3264725" y="4227125"/>
              <a:ext cx="8300" cy="8325"/>
            </a:xfrm>
            <a:custGeom>
              <a:rect b="b" l="l" r="r" t="t"/>
              <a:pathLst>
                <a:path extrusionOk="0" h="333" w="332">
                  <a:moveTo>
                    <a:pt x="166" y="1"/>
                  </a:moveTo>
                  <a:cubicBezTo>
                    <a:pt x="72" y="1"/>
                    <a:pt x="0" y="73"/>
                    <a:pt x="0" y="167"/>
                  </a:cubicBezTo>
                  <a:cubicBezTo>
                    <a:pt x="0" y="253"/>
                    <a:pt x="72" y="332"/>
                    <a:pt x="166" y="332"/>
                  </a:cubicBezTo>
                  <a:cubicBezTo>
                    <a:pt x="260" y="332"/>
                    <a:pt x="332" y="253"/>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9" name="Google Shape;1119;g3064998f0a3_0_10"/>
            <p:cNvSpPr/>
            <p:nvPr/>
          </p:nvSpPr>
          <p:spPr>
            <a:xfrm>
              <a:off x="3282750" y="4227125"/>
              <a:ext cx="8325" cy="8325"/>
            </a:xfrm>
            <a:custGeom>
              <a:rect b="b" l="l" r="r" t="t"/>
              <a:pathLst>
                <a:path extrusionOk="0" h="333" w="333">
                  <a:moveTo>
                    <a:pt x="166" y="1"/>
                  </a:moveTo>
                  <a:cubicBezTo>
                    <a:pt x="73" y="1"/>
                    <a:pt x="0" y="73"/>
                    <a:pt x="0" y="167"/>
                  </a:cubicBezTo>
                  <a:cubicBezTo>
                    <a:pt x="0" y="253"/>
                    <a:pt x="73" y="332"/>
                    <a:pt x="166" y="332"/>
                  </a:cubicBezTo>
                  <a:cubicBezTo>
                    <a:pt x="253" y="332"/>
                    <a:pt x="332" y="253"/>
                    <a:pt x="332" y="167"/>
                  </a:cubicBezTo>
                  <a:cubicBezTo>
                    <a:pt x="332" y="73"/>
                    <a:pt x="253"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0" name="Google Shape;1120;g3064998f0a3_0_10"/>
            <p:cNvSpPr/>
            <p:nvPr/>
          </p:nvSpPr>
          <p:spPr>
            <a:xfrm>
              <a:off x="3300600" y="4227125"/>
              <a:ext cx="8325" cy="8325"/>
            </a:xfrm>
            <a:custGeom>
              <a:rect b="b" l="l" r="r" t="t"/>
              <a:pathLst>
                <a:path extrusionOk="0" h="333" w="333">
                  <a:moveTo>
                    <a:pt x="166" y="1"/>
                  </a:moveTo>
                  <a:cubicBezTo>
                    <a:pt x="73" y="1"/>
                    <a:pt x="0" y="73"/>
                    <a:pt x="0" y="167"/>
                  </a:cubicBezTo>
                  <a:cubicBezTo>
                    <a:pt x="0" y="253"/>
                    <a:pt x="73" y="332"/>
                    <a:pt x="166" y="332"/>
                  </a:cubicBezTo>
                  <a:cubicBezTo>
                    <a:pt x="260" y="332"/>
                    <a:pt x="332" y="253"/>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1" name="Google Shape;1121;g3064998f0a3_0_10"/>
            <p:cNvSpPr/>
            <p:nvPr/>
          </p:nvSpPr>
          <p:spPr>
            <a:xfrm>
              <a:off x="3318450" y="4227125"/>
              <a:ext cx="8325" cy="8325"/>
            </a:xfrm>
            <a:custGeom>
              <a:rect b="b" l="l" r="r" t="t"/>
              <a:pathLst>
                <a:path extrusionOk="0" h="333" w="333">
                  <a:moveTo>
                    <a:pt x="166" y="1"/>
                  </a:moveTo>
                  <a:cubicBezTo>
                    <a:pt x="80" y="1"/>
                    <a:pt x="1" y="73"/>
                    <a:pt x="1" y="167"/>
                  </a:cubicBezTo>
                  <a:cubicBezTo>
                    <a:pt x="1" y="253"/>
                    <a:pt x="80" y="332"/>
                    <a:pt x="166" y="332"/>
                  </a:cubicBezTo>
                  <a:cubicBezTo>
                    <a:pt x="260" y="332"/>
                    <a:pt x="332" y="253"/>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2" name="Google Shape;1122;g3064998f0a3_0_10"/>
            <p:cNvSpPr/>
            <p:nvPr/>
          </p:nvSpPr>
          <p:spPr>
            <a:xfrm>
              <a:off x="3336475" y="4227125"/>
              <a:ext cx="8325" cy="8325"/>
            </a:xfrm>
            <a:custGeom>
              <a:rect b="b" l="l" r="r" t="t"/>
              <a:pathLst>
                <a:path extrusionOk="0" h="333" w="333">
                  <a:moveTo>
                    <a:pt x="167" y="1"/>
                  </a:moveTo>
                  <a:cubicBezTo>
                    <a:pt x="73" y="1"/>
                    <a:pt x="1" y="73"/>
                    <a:pt x="1" y="167"/>
                  </a:cubicBezTo>
                  <a:cubicBezTo>
                    <a:pt x="1" y="253"/>
                    <a:pt x="73" y="332"/>
                    <a:pt x="167" y="332"/>
                  </a:cubicBezTo>
                  <a:cubicBezTo>
                    <a:pt x="253" y="332"/>
                    <a:pt x="333" y="253"/>
                    <a:pt x="333" y="167"/>
                  </a:cubicBezTo>
                  <a:cubicBezTo>
                    <a:pt x="333" y="73"/>
                    <a:pt x="253"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3" name="Google Shape;1123;g3064998f0a3_0_10"/>
            <p:cNvSpPr/>
            <p:nvPr/>
          </p:nvSpPr>
          <p:spPr>
            <a:xfrm>
              <a:off x="3354325" y="4227125"/>
              <a:ext cx="8325" cy="8325"/>
            </a:xfrm>
            <a:custGeom>
              <a:rect b="b" l="l" r="r" t="t"/>
              <a:pathLst>
                <a:path extrusionOk="0" h="333" w="333">
                  <a:moveTo>
                    <a:pt x="167" y="1"/>
                  </a:moveTo>
                  <a:cubicBezTo>
                    <a:pt x="73" y="1"/>
                    <a:pt x="1" y="73"/>
                    <a:pt x="1" y="167"/>
                  </a:cubicBezTo>
                  <a:cubicBezTo>
                    <a:pt x="1" y="253"/>
                    <a:pt x="73" y="332"/>
                    <a:pt x="167" y="332"/>
                  </a:cubicBezTo>
                  <a:cubicBezTo>
                    <a:pt x="260" y="332"/>
                    <a:pt x="333" y="253"/>
                    <a:pt x="333" y="167"/>
                  </a:cubicBezTo>
                  <a:cubicBezTo>
                    <a:pt x="333" y="73"/>
                    <a:pt x="260"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4" name="Google Shape;1124;g3064998f0a3_0_10"/>
            <p:cNvSpPr/>
            <p:nvPr/>
          </p:nvSpPr>
          <p:spPr>
            <a:xfrm>
              <a:off x="3372375" y="4227125"/>
              <a:ext cx="8300" cy="8325"/>
            </a:xfrm>
            <a:custGeom>
              <a:rect b="b" l="l" r="r" t="t"/>
              <a:pathLst>
                <a:path extrusionOk="0" h="333" w="332">
                  <a:moveTo>
                    <a:pt x="166" y="1"/>
                  </a:moveTo>
                  <a:cubicBezTo>
                    <a:pt x="72" y="1"/>
                    <a:pt x="0" y="73"/>
                    <a:pt x="0" y="167"/>
                  </a:cubicBezTo>
                  <a:cubicBezTo>
                    <a:pt x="0" y="253"/>
                    <a:pt x="72" y="332"/>
                    <a:pt x="166" y="332"/>
                  </a:cubicBezTo>
                  <a:cubicBezTo>
                    <a:pt x="252" y="332"/>
                    <a:pt x="332" y="253"/>
                    <a:pt x="332" y="167"/>
                  </a:cubicBezTo>
                  <a:cubicBezTo>
                    <a:pt x="332" y="73"/>
                    <a:pt x="252"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5" name="Google Shape;1125;g3064998f0a3_0_10"/>
            <p:cNvSpPr/>
            <p:nvPr/>
          </p:nvSpPr>
          <p:spPr>
            <a:xfrm>
              <a:off x="3390225" y="4227125"/>
              <a:ext cx="8300" cy="8325"/>
            </a:xfrm>
            <a:custGeom>
              <a:rect b="b" l="l" r="r" t="t"/>
              <a:pathLst>
                <a:path extrusionOk="0" h="333" w="332">
                  <a:moveTo>
                    <a:pt x="166" y="1"/>
                  </a:moveTo>
                  <a:cubicBezTo>
                    <a:pt x="72" y="1"/>
                    <a:pt x="0" y="73"/>
                    <a:pt x="0" y="167"/>
                  </a:cubicBezTo>
                  <a:cubicBezTo>
                    <a:pt x="0" y="253"/>
                    <a:pt x="72" y="332"/>
                    <a:pt x="166" y="332"/>
                  </a:cubicBezTo>
                  <a:cubicBezTo>
                    <a:pt x="260" y="332"/>
                    <a:pt x="332" y="253"/>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6" name="Google Shape;1126;g3064998f0a3_0_10"/>
            <p:cNvSpPr/>
            <p:nvPr/>
          </p:nvSpPr>
          <p:spPr>
            <a:xfrm>
              <a:off x="3408075" y="4227125"/>
              <a:ext cx="8300" cy="8325"/>
            </a:xfrm>
            <a:custGeom>
              <a:rect b="b" l="l" r="r" t="t"/>
              <a:pathLst>
                <a:path extrusionOk="0" h="333" w="332">
                  <a:moveTo>
                    <a:pt x="166" y="1"/>
                  </a:moveTo>
                  <a:cubicBezTo>
                    <a:pt x="79" y="1"/>
                    <a:pt x="0" y="73"/>
                    <a:pt x="0" y="167"/>
                  </a:cubicBezTo>
                  <a:cubicBezTo>
                    <a:pt x="0" y="253"/>
                    <a:pt x="79" y="332"/>
                    <a:pt x="166" y="332"/>
                  </a:cubicBezTo>
                  <a:cubicBezTo>
                    <a:pt x="260" y="332"/>
                    <a:pt x="332" y="253"/>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7" name="Google Shape;1127;g3064998f0a3_0_10"/>
            <p:cNvSpPr/>
            <p:nvPr/>
          </p:nvSpPr>
          <p:spPr>
            <a:xfrm>
              <a:off x="3426100" y="4227125"/>
              <a:ext cx="8325" cy="8325"/>
            </a:xfrm>
            <a:custGeom>
              <a:rect b="b" l="l" r="r" t="t"/>
              <a:pathLst>
                <a:path extrusionOk="0" h="333" w="333">
                  <a:moveTo>
                    <a:pt x="166" y="1"/>
                  </a:moveTo>
                  <a:cubicBezTo>
                    <a:pt x="72" y="1"/>
                    <a:pt x="0" y="73"/>
                    <a:pt x="0" y="167"/>
                  </a:cubicBezTo>
                  <a:cubicBezTo>
                    <a:pt x="0" y="253"/>
                    <a:pt x="72" y="332"/>
                    <a:pt x="166" y="332"/>
                  </a:cubicBezTo>
                  <a:cubicBezTo>
                    <a:pt x="253" y="332"/>
                    <a:pt x="332" y="253"/>
                    <a:pt x="332" y="167"/>
                  </a:cubicBezTo>
                  <a:cubicBezTo>
                    <a:pt x="332" y="73"/>
                    <a:pt x="253"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8" name="Google Shape;1128;g3064998f0a3_0_10"/>
            <p:cNvSpPr/>
            <p:nvPr/>
          </p:nvSpPr>
          <p:spPr>
            <a:xfrm>
              <a:off x="3443950" y="4227125"/>
              <a:ext cx="8325" cy="8325"/>
            </a:xfrm>
            <a:custGeom>
              <a:rect b="b" l="l" r="r" t="t"/>
              <a:pathLst>
                <a:path extrusionOk="0" h="333" w="333">
                  <a:moveTo>
                    <a:pt x="166" y="1"/>
                  </a:moveTo>
                  <a:cubicBezTo>
                    <a:pt x="72" y="1"/>
                    <a:pt x="0" y="73"/>
                    <a:pt x="0" y="167"/>
                  </a:cubicBezTo>
                  <a:cubicBezTo>
                    <a:pt x="0" y="253"/>
                    <a:pt x="72" y="332"/>
                    <a:pt x="166" y="332"/>
                  </a:cubicBezTo>
                  <a:cubicBezTo>
                    <a:pt x="260" y="332"/>
                    <a:pt x="332" y="253"/>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9" name="Google Shape;1129;g3064998f0a3_0_10"/>
            <p:cNvSpPr/>
            <p:nvPr/>
          </p:nvSpPr>
          <p:spPr>
            <a:xfrm>
              <a:off x="3461975" y="4227125"/>
              <a:ext cx="8325" cy="8325"/>
            </a:xfrm>
            <a:custGeom>
              <a:rect b="b" l="l" r="r" t="t"/>
              <a:pathLst>
                <a:path extrusionOk="0" h="333" w="333">
                  <a:moveTo>
                    <a:pt x="166" y="1"/>
                  </a:moveTo>
                  <a:cubicBezTo>
                    <a:pt x="73" y="1"/>
                    <a:pt x="1" y="73"/>
                    <a:pt x="1" y="167"/>
                  </a:cubicBezTo>
                  <a:cubicBezTo>
                    <a:pt x="1" y="253"/>
                    <a:pt x="73" y="332"/>
                    <a:pt x="166" y="332"/>
                  </a:cubicBezTo>
                  <a:cubicBezTo>
                    <a:pt x="253" y="332"/>
                    <a:pt x="332" y="253"/>
                    <a:pt x="332" y="167"/>
                  </a:cubicBezTo>
                  <a:cubicBezTo>
                    <a:pt x="332" y="73"/>
                    <a:pt x="253"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0" name="Google Shape;1130;g3064998f0a3_0_10"/>
            <p:cNvSpPr/>
            <p:nvPr/>
          </p:nvSpPr>
          <p:spPr>
            <a:xfrm>
              <a:off x="3479825" y="4227125"/>
              <a:ext cx="8325" cy="8325"/>
            </a:xfrm>
            <a:custGeom>
              <a:rect b="b" l="l" r="r" t="t"/>
              <a:pathLst>
                <a:path extrusionOk="0" h="333" w="333">
                  <a:moveTo>
                    <a:pt x="166" y="1"/>
                  </a:moveTo>
                  <a:cubicBezTo>
                    <a:pt x="73" y="1"/>
                    <a:pt x="1" y="73"/>
                    <a:pt x="1" y="167"/>
                  </a:cubicBezTo>
                  <a:cubicBezTo>
                    <a:pt x="1" y="253"/>
                    <a:pt x="73" y="332"/>
                    <a:pt x="166" y="332"/>
                  </a:cubicBezTo>
                  <a:cubicBezTo>
                    <a:pt x="260" y="332"/>
                    <a:pt x="332" y="253"/>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1" name="Google Shape;1131;g3064998f0a3_0_10"/>
            <p:cNvSpPr/>
            <p:nvPr/>
          </p:nvSpPr>
          <p:spPr>
            <a:xfrm>
              <a:off x="3497675" y="4227125"/>
              <a:ext cx="8325" cy="8325"/>
            </a:xfrm>
            <a:custGeom>
              <a:rect b="b" l="l" r="r" t="t"/>
              <a:pathLst>
                <a:path extrusionOk="0" h="333" w="333">
                  <a:moveTo>
                    <a:pt x="167" y="1"/>
                  </a:moveTo>
                  <a:cubicBezTo>
                    <a:pt x="80" y="1"/>
                    <a:pt x="1" y="73"/>
                    <a:pt x="1" y="167"/>
                  </a:cubicBezTo>
                  <a:cubicBezTo>
                    <a:pt x="1" y="253"/>
                    <a:pt x="80" y="332"/>
                    <a:pt x="167" y="332"/>
                  </a:cubicBezTo>
                  <a:cubicBezTo>
                    <a:pt x="260" y="332"/>
                    <a:pt x="332" y="253"/>
                    <a:pt x="332" y="167"/>
                  </a:cubicBezTo>
                  <a:cubicBezTo>
                    <a:pt x="332" y="73"/>
                    <a:pt x="260"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2" name="Google Shape;1132;g3064998f0a3_0_10"/>
            <p:cNvSpPr/>
            <p:nvPr/>
          </p:nvSpPr>
          <p:spPr>
            <a:xfrm>
              <a:off x="3515700" y="4227125"/>
              <a:ext cx="8325" cy="8325"/>
            </a:xfrm>
            <a:custGeom>
              <a:rect b="b" l="l" r="r" t="t"/>
              <a:pathLst>
                <a:path extrusionOk="0" h="333" w="333">
                  <a:moveTo>
                    <a:pt x="167" y="1"/>
                  </a:moveTo>
                  <a:cubicBezTo>
                    <a:pt x="73" y="1"/>
                    <a:pt x="1" y="73"/>
                    <a:pt x="1" y="167"/>
                  </a:cubicBezTo>
                  <a:cubicBezTo>
                    <a:pt x="1" y="253"/>
                    <a:pt x="73" y="332"/>
                    <a:pt x="167" y="332"/>
                  </a:cubicBezTo>
                  <a:cubicBezTo>
                    <a:pt x="253" y="332"/>
                    <a:pt x="333" y="253"/>
                    <a:pt x="333" y="167"/>
                  </a:cubicBezTo>
                  <a:cubicBezTo>
                    <a:pt x="333" y="73"/>
                    <a:pt x="253"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3" name="Google Shape;1133;g3064998f0a3_0_10"/>
            <p:cNvSpPr/>
            <p:nvPr/>
          </p:nvSpPr>
          <p:spPr>
            <a:xfrm>
              <a:off x="2565825" y="4244975"/>
              <a:ext cx="8325" cy="8325"/>
            </a:xfrm>
            <a:custGeom>
              <a:rect b="b" l="l" r="r" t="t"/>
              <a:pathLst>
                <a:path extrusionOk="0" h="333" w="333">
                  <a:moveTo>
                    <a:pt x="167" y="1"/>
                  </a:moveTo>
                  <a:cubicBezTo>
                    <a:pt x="73" y="1"/>
                    <a:pt x="1" y="80"/>
                    <a:pt x="1" y="167"/>
                  </a:cubicBezTo>
                  <a:cubicBezTo>
                    <a:pt x="1" y="260"/>
                    <a:pt x="73" y="332"/>
                    <a:pt x="167" y="332"/>
                  </a:cubicBezTo>
                  <a:cubicBezTo>
                    <a:pt x="253" y="332"/>
                    <a:pt x="333" y="260"/>
                    <a:pt x="333" y="167"/>
                  </a:cubicBezTo>
                  <a:cubicBezTo>
                    <a:pt x="333" y="80"/>
                    <a:pt x="253"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4" name="Google Shape;1134;g3064998f0a3_0_10"/>
            <p:cNvSpPr/>
            <p:nvPr/>
          </p:nvSpPr>
          <p:spPr>
            <a:xfrm>
              <a:off x="2583675" y="4244975"/>
              <a:ext cx="8325" cy="8325"/>
            </a:xfrm>
            <a:custGeom>
              <a:rect b="b" l="l" r="r" t="t"/>
              <a:pathLst>
                <a:path extrusionOk="0" h="333" w="333">
                  <a:moveTo>
                    <a:pt x="167" y="1"/>
                  </a:moveTo>
                  <a:cubicBezTo>
                    <a:pt x="73" y="1"/>
                    <a:pt x="1" y="80"/>
                    <a:pt x="1" y="167"/>
                  </a:cubicBezTo>
                  <a:cubicBezTo>
                    <a:pt x="1" y="260"/>
                    <a:pt x="73" y="332"/>
                    <a:pt x="167" y="332"/>
                  </a:cubicBezTo>
                  <a:cubicBezTo>
                    <a:pt x="261" y="332"/>
                    <a:pt x="333" y="260"/>
                    <a:pt x="333" y="167"/>
                  </a:cubicBezTo>
                  <a:cubicBezTo>
                    <a:pt x="333" y="80"/>
                    <a:pt x="261"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5" name="Google Shape;1135;g3064998f0a3_0_10"/>
            <p:cNvSpPr/>
            <p:nvPr/>
          </p:nvSpPr>
          <p:spPr>
            <a:xfrm>
              <a:off x="2601550" y="4244975"/>
              <a:ext cx="8300" cy="8325"/>
            </a:xfrm>
            <a:custGeom>
              <a:rect b="b" l="l" r="r" t="t"/>
              <a:pathLst>
                <a:path extrusionOk="0" h="333" w="332">
                  <a:moveTo>
                    <a:pt x="166" y="1"/>
                  </a:moveTo>
                  <a:cubicBezTo>
                    <a:pt x="79" y="1"/>
                    <a:pt x="0" y="80"/>
                    <a:pt x="0" y="167"/>
                  </a:cubicBezTo>
                  <a:cubicBezTo>
                    <a:pt x="0" y="260"/>
                    <a:pt x="79" y="332"/>
                    <a:pt x="166" y="332"/>
                  </a:cubicBezTo>
                  <a:cubicBezTo>
                    <a:pt x="260" y="332"/>
                    <a:pt x="332" y="260"/>
                    <a:pt x="332" y="167"/>
                  </a:cubicBezTo>
                  <a:cubicBezTo>
                    <a:pt x="332" y="80"/>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6" name="Google Shape;1136;g3064998f0a3_0_10"/>
            <p:cNvSpPr/>
            <p:nvPr/>
          </p:nvSpPr>
          <p:spPr>
            <a:xfrm>
              <a:off x="2619575" y="4244975"/>
              <a:ext cx="8325" cy="8325"/>
            </a:xfrm>
            <a:custGeom>
              <a:rect b="b" l="l" r="r" t="t"/>
              <a:pathLst>
                <a:path extrusionOk="0" h="333" w="333">
                  <a:moveTo>
                    <a:pt x="166" y="1"/>
                  </a:moveTo>
                  <a:cubicBezTo>
                    <a:pt x="72" y="1"/>
                    <a:pt x="0" y="80"/>
                    <a:pt x="0" y="167"/>
                  </a:cubicBezTo>
                  <a:cubicBezTo>
                    <a:pt x="0" y="260"/>
                    <a:pt x="72" y="332"/>
                    <a:pt x="166" y="332"/>
                  </a:cubicBezTo>
                  <a:cubicBezTo>
                    <a:pt x="260" y="332"/>
                    <a:pt x="332" y="260"/>
                    <a:pt x="332" y="167"/>
                  </a:cubicBezTo>
                  <a:cubicBezTo>
                    <a:pt x="332" y="80"/>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7" name="Google Shape;1137;g3064998f0a3_0_10"/>
            <p:cNvSpPr/>
            <p:nvPr/>
          </p:nvSpPr>
          <p:spPr>
            <a:xfrm>
              <a:off x="2637425" y="4244975"/>
              <a:ext cx="8325" cy="8325"/>
            </a:xfrm>
            <a:custGeom>
              <a:rect b="b" l="l" r="r" t="t"/>
              <a:pathLst>
                <a:path extrusionOk="0" h="333" w="333">
                  <a:moveTo>
                    <a:pt x="166" y="1"/>
                  </a:moveTo>
                  <a:cubicBezTo>
                    <a:pt x="80" y="1"/>
                    <a:pt x="0" y="80"/>
                    <a:pt x="0" y="167"/>
                  </a:cubicBezTo>
                  <a:cubicBezTo>
                    <a:pt x="0" y="260"/>
                    <a:pt x="80" y="332"/>
                    <a:pt x="166" y="332"/>
                  </a:cubicBezTo>
                  <a:cubicBezTo>
                    <a:pt x="260" y="332"/>
                    <a:pt x="332" y="260"/>
                    <a:pt x="332" y="167"/>
                  </a:cubicBezTo>
                  <a:cubicBezTo>
                    <a:pt x="332" y="80"/>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8" name="Google Shape;1138;g3064998f0a3_0_10"/>
            <p:cNvSpPr/>
            <p:nvPr/>
          </p:nvSpPr>
          <p:spPr>
            <a:xfrm>
              <a:off x="2655450" y="4244975"/>
              <a:ext cx="8325" cy="8325"/>
            </a:xfrm>
            <a:custGeom>
              <a:rect b="b" l="l" r="r" t="t"/>
              <a:pathLst>
                <a:path extrusionOk="0" h="333" w="333">
                  <a:moveTo>
                    <a:pt x="166" y="1"/>
                  </a:moveTo>
                  <a:cubicBezTo>
                    <a:pt x="73" y="1"/>
                    <a:pt x="1" y="80"/>
                    <a:pt x="1" y="167"/>
                  </a:cubicBezTo>
                  <a:cubicBezTo>
                    <a:pt x="1" y="260"/>
                    <a:pt x="73" y="332"/>
                    <a:pt x="166" y="332"/>
                  </a:cubicBezTo>
                  <a:cubicBezTo>
                    <a:pt x="253" y="332"/>
                    <a:pt x="332" y="260"/>
                    <a:pt x="332" y="167"/>
                  </a:cubicBezTo>
                  <a:cubicBezTo>
                    <a:pt x="332" y="80"/>
                    <a:pt x="253"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9" name="Google Shape;1139;g3064998f0a3_0_10"/>
            <p:cNvSpPr/>
            <p:nvPr/>
          </p:nvSpPr>
          <p:spPr>
            <a:xfrm>
              <a:off x="2673300" y="4244975"/>
              <a:ext cx="8325" cy="8325"/>
            </a:xfrm>
            <a:custGeom>
              <a:rect b="b" l="l" r="r" t="t"/>
              <a:pathLst>
                <a:path extrusionOk="0" h="333" w="333">
                  <a:moveTo>
                    <a:pt x="166" y="1"/>
                  </a:moveTo>
                  <a:cubicBezTo>
                    <a:pt x="73" y="1"/>
                    <a:pt x="1" y="80"/>
                    <a:pt x="1" y="167"/>
                  </a:cubicBezTo>
                  <a:cubicBezTo>
                    <a:pt x="1" y="260"/>
                    <a:pt x="73" y="332"/>
                    <a:pt x="166" y="332"/>
                  </a:cubicBezTo>
                  <a:cubicBezTo>
                    <a:pt x="260" y="332"/>
                    <a:pt x="332" y="260"/>
                    <a:pt x="332" y="167"/>
                  </a:cubicBezTo>
                  <a:cubicBezTo>
                    <a:pt x="332" y="80"/>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0" name="Google Shape;1140;g3064998f0a3_0_10"/>
            <p:cNvSpPr/>
            <p:nvPr/>
          </p:nvSpPr>
          <p:spPr>
            <a:xfrm>
              <a:off x="2727025" y="4244975"/>
              <a:ext cx="8325" cy="8325"/>
            </a:xfrm>
            <a:custGeom>
              <a:rect b="b" l="l" r="r" t="t"/>
              <a:pathLst>
                <a:path extrusionOk="0" h="333" w="333">
                  <a:moveTo>
                    <a:pt x="167" y="1"/>
                  </a:moveTo>
                  <a:cubicBezTo>
                    <a:pt x="80" y="1"/>
                    <a:pt x="1" y="80"/>
                    <a:pt x="1" y="167"/>
                  </a:cubicBezTo>
                  <a:cubicBezTo>
                    <a:pt x="1" y="260"/>
                    <a:pt x="80" y="332"/>
                    <a:pt x="167" y="332"/>
                  </a:cubicBezTo>
                  <a:cubicBezTo>
                    <a:pt x="260" y="332"/>
                    <a:pt x="333" y="260"/>
                    <a:pt x="333" y="167"/>
                  </a:cubicBezTo>
                  <a:cubicBezTo>
                    <a:pt x="333" y="80"/>
                    <a:pt x="260"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1" name="Google Shape;1141;g3064998f0a3_0_10"/>
            <p:cNvSpPr/>
            <p:nvPr/>
          </p:nvSpPr>
          <p:spPr>
            <a:xfrm>
              <a:off x="2745075" y="4244975"/>
              <a:ext cx="8300" cy="8325"/>
            </a:xfrm>
            <a:custGeom>
              <a:rect b="b" l="l" r="r" t="t"/>
              <a:pathLst>
                <a:path extrusionOk="0" h="333" w="332">
                  <a:moveTo>
                    <a:pt x="166" y="1"/>
                  </a:moveTo>
                  <a:cubicBezTo>
                    <a:pt x="72" y="1"/>
                    <a:pt x="0" y="80"/>
                    <a:pt x="0" y="167"/>
                  </a:cubicBezTo>
                  <a:cubicBezTo>
                    <a:pt x="0" y="260"/>
                    <a:pt x="72" y="332"/>
                    <a:pt x="166" y="332"/>
                  </a:cubicBezTo>
                  <a:cubicBezTo>
                    <a:pt x="253" y="332"/>
                    <a:pt x="332" y="260"/>
                    <a:pt x="332" y="167"/>
                  </a:cubicBezTo>
                  <a:cubicBezTo>
                    <a:pt x="332" y="80"/>
                    <a:pt x="253"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2" name="Google Shape;1142;g3064998f0a3_0_10"/>
            <p:cNvSpPr/>
            <p:nvPr/>
          </p:nvSpPr>
          <p:spPr>
            <a:xfrm>
              <a:off x="2780775" y="4244975"/>
              <a:ext cx="8300" cy="8325"/>
            </a:xfrm>
            <a:custGeom>
              <a:rect b="b" l="l" r="r" t="t"/>
              <a:pathLst>
                <a:path extrusionOk="0" h="333" w="332">
                  <a:moveTo>
                    <a:pt x="166" y="1"/>
                  </a:moveTo>
                  <a:cubicBezTo>
                    <a:pt x="79" y="1"/>
                    <a:pt x="0" y="80"/>
                    <a:pt x="0" y="167"/>
                  </a:cubicBezTo>
                  <a:cubicBezTo>
                    <a:pt x="0" y="260"/>
                    <a:pt x="79" y="332"/>
                    <a:pt x="166" y="332"/>
                  </a:cubicBezTo>
                  <a:cubicBezTo>
                    <a:pt x="260" y="332"/>
                    <a:pt x="332" y="260"/>
                    <a:pt x="332" y="167"/>
                  </a:cubicBezTo>
                  <a:cubicBezTo>
                    <a:pt x="332" y="80"/>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3" name="Google Shape;1143;g3064998f0a3_0_10"/>
            <p:cNvSpPr/>
            <p:nvPr/>
          </p:nvSpPr>
          <p:spPr>
            <a:xfrm>
              <a:off x="2798800" y="4244975"/>
              <a:ext cx="8325" cy="8325"/>
            </a:xfrm>
            <a:custGeom>
              <a:rect b="b" l="l" r="r" t="t"/>
              <a:pathLst>
                <a:path extrusionOk="0" h="333" w="333">
                  <a:moveTo>
                    <a:pt x="166" y="1"/>
                  </a:moveTo>
                  <a:cubicBezTo>
                    <a:pt x="72" y="1"/>
                    <a:pt x="0" y="80"/>
                    <a:pt x="0" y="167"/>
                  </a:cubicBezTo>
                  <a:cubicBezTo>
                    <a:pt x="0" y="260"/>
                    <a:pt x="72" y="332"/>
                    <a:pt x="166" y="332"/>
                  </a:cubicBezTo>
                  <a:cubicBezTo>
                    <a:pt x="260" y="332"/>
                    <a:pt x="332" y="260"/>
                    <a:pt x="332" y="167"/>
                  </a:cubicBezTo>
                  <a:cubicBezTo>
                    <a:pt x="332" y="80"/>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4" name="Google Shape;1144;g3064998f0a3_0_10"/>
            <p:cNvSpPr/>
            <p:nvPr/>
          </p:nvSpPr>
          <p:spPr>
            <a:xfrm>
              <a:off x="2834675" y="4244975"/>
              <a:ext cx="8325" cy="8325"/>
            </a:xfrm>
            <a:custGeom>
              <a:rect b="b" l="l" r="r" t="t"/>
              <a:pathLst>
                <a:path extrusionOk="0" h="333" w="333">
                  <a:moveTo>
                    <a:pt x="167" y="1"/>
                  </a:moveTo>
                  <a:cubicBezTo>
                    <a:pt x="73" y="1"/>
                    <a:pt x="1" y="80"/>
                    <a:pt x="1" y="167"/>
                  </a:cubicBezTo>
                  <a:cubicBezTo>
                    <a:pt x="1" y="260"/>
                    <a:pt x="73" y="332"/>
                    <a:pt x="167" y="332"/>
                  </a:cubicBezTo>
                  <a:cubicBezTo>
                    <a:pt x="253" y="332"/>
                    <a:pt x="332" y="260"/>
                    <a:pt x="332" y="167"/>
                  </a:cubicBezTo>
                  <a:cubicBezTo>
                    <a:pt x="332" y="80"/>
                    <a:pt x="253"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5" name="Google Shape;1145;g3064998f0a3_0_10"/>
            <p:cNvSpPr/>
            <p:nvPr/>
          </p:nvSpPr>
          <p:spPr>
            <a:xfrm>
              <a:off x="2852525" y="4244975"/>
              <a:ext cx="8325" cy="8325"/>
            </a:xfrm>
            <a:custGeom>
              <a:rect b="b" l="l" r="r" t="t"/>
              <a:pathLst>
                <a:path extrusionOk="0" h="333" w="333">
                  <a:moveTo>
                    <a:pt x="167" y="1"/>
                  </a:moveTo>
                  <a:cubicBezTo>
                    <a:pt x="73" y="1"/>
                    <a:pt x="1" y="80"/>
                    <a:pt x="1" y="167"/>
                  </a:cubicBezTo>
                  <a:cubicBezTo>
                    <a:pt x="1" y="260"/>
                    <a:pt x="73" y="332"/>
                    <a:pt x="167" y="332"/>
                  </a:cubicBezTo>
                  <a:cubicBezTo>
                    <a:pt x="260" y="332"/>
                    <a:pt x="332" y="260"/>
                    <a:pt x="332" y="167"/>
                  </a:cubicBezTo>
                  <a:cubicBezTo>
                    <a:pt x="332" y="80"/>
                    <a:pt x="260"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6" name="Google Shape;1146;g3064998f0a3_0_10"/>
            <p:cNvSpPr/>
            <p:nvPr/>
          </p:nvSpPr>
          <p:spPr>
            <a:xfrm>
              <a:off x="2906250" y="4244975"/>
              <a:ext cx="8325" cy="8325"/>
            </a:xfrm>
            <a:custGeom>
              <a:rect b="b" l="l" r="r" t="t"/>
              <a:pathLst>
                <a:path extrusionOk="0" h="333" w="333">
                  <a:moveTo>
                    <a:pt x="167" y="1"/>
                  </a:moveTo>
                  <a:cubicBezTo>
                    <a:pt x="80" y="1"/>
                    <a:pt x="1" y="80"/>
                    <a:pt x="1" y="167"/>
                  </a:cubicBezTo>
                  <a:cubicBezTo>
                    <a:pt x="1" y="260"/>
                    <a:pt x="80" y="332"/>
                    <a:pt x="167" y="332"/>
                  </a:cubicBezTo>
                  <a:cubicBezTo>
                    <a:pt x="261" y="332"/>
                    <a:pt x="333" y="260"/>
                    <a:pt x="333" y="167"/>
                  </a:cubicBezTo>
                  <a:cubicBezTo>
                    <a:pt x="333" y="80"/>
                    <a:pt x="261"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7" name="Google Shape;1147;g3064998f0a3_0_10"/>
            <p:cNvSpPr/>
            <p:nvPr/>
          </p:nvSpPr>
          <p:spPr>
            <a:xfrm>
              <a:off x="2924300" y="4244975"/>
              <a:ext cx="8300" cy="8325"/>
            </a:xfrm>
            <a:custGeom>
              <a:rect b="b" l="l" r="r" t="t"/>
              <a:pathLst>
                <a:path extrusionOk="0" h="333" w="332">
                  <a:moveTo>
                    <a:pt x="166" y="1"/>
                  </a:moveTo>
                  <a:cubicBezTo>
                    <a:pt x="72" y="1"/>
                    <a:pt x="0" y="80"/>
                    <a:pt x="0" y="167"/>
                  </a:cubicBezTo>
                  <a:cubicBezTo>
                    <a:pt x="0" y="260"/>
                    <a:pt x="72" y="332"/>
                    <a:pt x="166" y="332"/>
                  </a:cubicBezTo>
                  <a:cubicBezTo>
                    <a:pt x="253" y="332"/>
                    <a:pt x="332" y="260"/>
                    <a:pt x="332" y="167"/>
                  </a:cubicBezTo>
                  <a:cubicBezTo>
                    <a:pt x="332" y="80"/>
                    <a:pt x="253"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8" name="Google Shape;1148;g3064998f0a3_0_10"/>
            <p:cNvSpPr/>
            <p:nvPr/>
          </p:nvSpPr>
          <p:spPr>
            <a:xfrm>
              <a:off x="2942150" y="4244975"/>
              <a:ext cx="8300" cy="8325"/>
            </a:xfrm>
            <a:custGeom>
              <a:rect b="b" l="l" r="r" t="t"/>
              <a:pathLst>
                <a:path extrusionOk="0" h="333" w="332">
                  <a:moveTo>
                    <a:pt x="166" y="1"/>
                  </a:moveTo>
                  <a:cubicBezTo>
                    <a:pt x="72" y="1"/>
                    <a:pt x="0" y="80"/>
                    <a:pt x="0" y="167"/>
                  </a:cubicBezTo>
                  <a:cubicBezTo>
                    <a:pt x="0" y="260"/>
                    <a:pt x="72" y="332"/>
                    <a:pt x="166" y="332"/>
                  </a:cubicBezTo>
                  <a:cubicBezTo>
                    <a:pt x="260" y="332"/>
                    <a:pt x="332" y="260"/>
                    <a:pt x="332" y="167"/>
                  </a:cubicBezTo>
                  <a:cubicBezTo>
                    <a:pt x="332" y="80"/>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9" name="Google Shape;1149;g3064998f0a3_0_10"/>
            <p:cNvSpPr/>
            <p:nvPr/>
          </p:nvSpPr>
          <p:spPr>
            <a:xfrm>
              <a:off x="2960000" y="4244975"/>
              <a:ext cx="8325" cy="8325"/>
            </a:xfrm>
            <a:custGeom>
              <a:rect b="b" l="l" r="r" t="t"/>
              <a:pathLst>
                <a:path extrusionOk="0" h="333" w="333">
                  <a:moveTo>
                    <a:pt x="166" y="1"/>
                  </a:moveTo>
                  <a:cubicBezTo>
                    <a:pt x="80" y="1"/>
                    <a:pt x="0" y="80"/>
                    <a:pt x="0" y="167"/>
                  </a:cubicBezTo>
                  <a:cubicBezTo>
                    <a:pt x="0" y="260"/>
                    <a:pt x="80" y="332"/>
                    <a:pt x="166" y="332"/>
                  </a:cubicBezTo>
                  <a:cubicBezTo>
                    <a:pt x="260" y="332"/>
                    <a:pt x="332" y="260"/>
                    <a:pt x="332" y="167"/>
                  </a:cubicBezTo>
                  <a:cubicBezTo>
                    <a:pt x="332" y="80"/>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0" name="Google Shape;1150;g3064998f0a3_0_10"/>
            <p:cNvSpPr/>
            <p:nvPr/>
          </p:nvSpPr>
          <p:spPr>
            <a:xfrm>
              <a:off x="2978025" y="4244975"/>
              <a:ext cx="8325" cy="8325"/>
            </a:xfrm>
            <a:custGeom>
              <a:rect b="b" l="l" r="r" t="t"/>
              <a:pathLst>
                <a:path extrusionOk="0" h="333" w="333">
                  <a:moveTo>
                    <a:pt x="166" y="1"/>
                  </a:moveTo>
                  <a:cubicBezTo>
                    <a:pt x="73" y="1"/>
                    <a:pt x="0" y="80"/>
                    <a:pt x="0" y="167"/>
                  </a:cubicBezTo>
                  <a:cubicBezTo>
                    <a:pt x="0" y="260"/>
                    <a:pt x="73" y="332"/>
                    <a:pt x="166" y="332"/>
                  </a:cubicBezTo>
                  <a:cubicBezTo>
                    <a:pt x="260" y="332"/>
                    <a:pt x="332" y="260"/>
                    <a:pt x="332" y="167"/>
                  </a:cubicBezTo>
                  <a:cubicBezTo>
                    <a:pt x="332" y="80"/>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1" name="Google Shape;1151;g3064998f0a3_0_10"/>
            <p:cNvSpPr/>
            <p:nvPr/>
          </p:nvSpPr>
          <p:spPr>
            <a:xfrm>
              <a:off x="3121375" y="4244975"/>
              <a:ext cx="8325" cy="8325"/>
            </a:xfrm>
            <a:custGeom>
              <a:rect b="b" l="l" r="r" t="t"/>
              <a:pathLst>
                <a:path extrusionOk="0" h="333" w="333">
                  <a:moveTo>
                    <a:pt x="166" y="1"/>
                  </a:moveTo>
                  <a:cubicBezTo>
                    <a:pt x="72" y="1"/>
                    <a:pt x="0" y="80"/>
                    <a:pt x="0" y="167"/>
                  </a:cubicBezTo>
                  <a:cubicBezTo>
                    <a:pt x="0" y="260"/>
                    <a:pt x="72" y="332"/>
                    <a:pt x="166" y="332"/>
                  </a:cubicBezTo>
                  <a:cubicBezTo>
                    <a:pt x="260" y="332"/>
                    <a:pt x="332" y="260"/>
                    <a:pt x="332" y="167"/>
                  </a:cubicBezTo>
                  <a:cubicBezTo>
                    <a:pt x="332" y="80"/>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2" name="Google Shape;1152;g3064998f0a3_0_10"/>
            <p:cNvSpPr/>
            <p:nvPr/>
          </p:nvSpPr>
          <p:spPr>
            <a:xfrm>
              <a:off x="3139225" y="4244975"/>
              <a:ext cx="8325" cy="8325"/>
            </a:xfrm>
            <a:custGeom>
              <a:rect b="b" l="l" r="r" t="t"/>
              <a:pathLst>
                <a:path extrusionOk="0" h="333" w="333">
                  <a:moveTo>
                    <a:pt x="166" y="1"/>
                  </a:moveTo>
                  <a:cubicBezTo>
                    <a:pt x="80" y="1"/>
                    <a:pt x="0" y="80"/>
                    <a:pt x="0" y="167"/>
                  </a:cubicBezTo>
                  <a:cubicBezTo>
                    <a:pt x="0" y="260"/>
                    <a:pt x="80" y="332"/>
                    <a:pt x="166" y="332"/>
                  </a:cubicBezTo>
                  <a:cubicBezTo>
                    <a:pt x="260" y="332"/>
                    <a:pt x="332" y="260"/>
                    <a:pt x="332" y="167"/>
                  </a:cubicBezTo>
                  <a:cubicBezTo>
                    <a:pt x="332" y="80"/>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3" name="Google Shape;1153;g3064998f0a3_0_10"/>
            <p:cNvSpPr/>
            <p:nvPr/>
          </p:nvSpPr>
          <p:spPr>
            <a:xfrm>
              <a:off x="3157250" y="4244975"/>
              <a:ext cx="8325" cy="8325"/>
            </a:xfrm>
            <a:custGeom>
              <a:rect b="b" l="l" r="r" t="t"/>
              <a:pathLst>
                <a:path extrusionOk="0" h="333" w="333">
                  <a:moveTo>
                    <a:pt x="167" y="1"/>
                  </a:moveTo>
                  <a:cubicBezTo>
                    <a:pt x="73" y="1"/>
                    <a:pt x="1" y="80"/>
                    <a:pt x="1" y="167"/>
                  </a:cubicBezTo>
                  <a:cubicBezTo>
                    <a:pt x="1" y="260"/>
                    <a:pt x="73" y="332"/>
                    <a:pt x="167" y="332"/>
                  </a:cubicBezTo>
                  <a:cubicBezTo>
                    <a:pt x="253" y="332"/>
                    <a:pt x="332" y="260"/>
                    <a:pt x="332" y="167"/>
                  </a:cubicBezTo>
                  <a:cubicBezTo>
                    <a:pt x="332" y="80"/>
                    <a:pt x="253"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4" name="Google Shape;1154;g3064998f0a3_0_10"/>
            <p:cNvSpPr/>
            <p:nvPr/>
          </p:nvSpPr>
          <p:spPr>
            <a:xfrm>
              <a:off x="3175100" y="4244975"/>
              <a:ext cx="8325" cy="8325"/>
            </a:xfrm>
            <a:custGeom>
              <a:rect b="b" l="l" r="r" t="t"/>
              <a:pathLst>
                <a:path extrusionOk="0" h="333" w="333">
                  <a:moveTo>
                    <a:pt x="167" y="1"/>
                  </a:moveTo>
                  <a:cubicBezTo>
                    <a:pt x="80" y="1"/>
                    <a:pt x="1" y="80"/>
                    <a:pt x="1" y="167"/>
                  </a:cubicBezTo>
                  <a:cubicBezTo>
                    <a:pt x="1" y="260"/>
                    <a:pt x="80" y="332"/>
                    <a:pt x="167" y="332"/>
                  </a:cubicBezTo>
                  <a:cubicBezTo>
                    <a:pt x="260" y="332"/>
                    <a:pt x="332" y="260"/>
                    <a:pt x="332" y="167"/>
                  </a:cubicBezTo>
                  <a:cubicBezTo>
                    <a:pt x="332" y="80"/>
                    <a:pt x="260"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5" name="Google Shape;1155;g3064998f0a3_0_10"/>
            <p:cNvSpPr/>
            <p:nvPr/>
          </p:nvSpPr>
          <p:spPr>
            <a:xfrm>
              <a:off x="3193125" y="4244975"/>
              <a:ext cx="8325" cy="8325"/>
            </a:xfrm>
            <a:custGeom>
              <a:rect b="b" l="l" r="r" t="t"/>
              <a:pathLst>
                <a:path extrusionOk="0" h="333" w="333">
                  <a:moveTo>
                    <a:pt x="167" y="1"/>
                  </a:moveTo>
                  <a:cubicBezTo>
                    <a:pt x="73" y="1"/>
                    <a:pt x="1" y="80"/>
                    <a:pt x="1" y="167"/>
                  </a:cubicBezTo>
                  <a:cubicBezTo>
                    <a:pt x="1" y="260"/>
                    <a:pt x="73" y="332"/>
                    <a:pt x="167" y="332"/>
                  </a:cubicBezTo>
                  <a:cubicBezTo>
                    <a:pt x="253" y="332"/>
                    <a:pt x="333" y="260"/>
                    <a:pt x="333" y="167"/>
                  </a:cubicBezTo>
                  <a:cubicBezTo>
                    <a:pt x="333" y="80"/>
                    <a:pt x="253"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6" name="Google Shape;1156;g3064998f0a3_0_10"/>
            <p:cNvSpPr/>
            <p:nvPr/>
          </p:nvSpPr>
          <p:spPr>
            <a:xfrm>
              <a:off x="3210975" y="4244975"/>
              <a:ext cx="8325" cy="8325"/>
            </a:xfrm>
            <a:custGeom>
              <a:rect b="b" l="l" r="r" t="t"/>
              <a:pathLst>
                <a:path extrusionOk="0" h="333" w="333">
                  <a:moveTo>
                    <a:pt x="167" y="1"/>
                  </a:moveTo>
                  <a:cubicBezTo>
                    <a:pt x="73" y="1"/>
                    <a:pt x="1" y="80"/>
                    <a:pt x="1" y="167"/>
                  </a:cubicBezTo>
                  <a:cubicBezTo>
                    <a:pt x="1" y="260"/>
                    <a:pt x="73" y="332"/>
                    <a:pt x="167" y="332"/>
                  </a:cubicBezTo>
                  <a:cubicBezTo>
                    <a:pt x="261" y="332"/>
                    <a:pt x="333" y="260"/>
                    <a:pt x="333" y="167"/>
                  </a:cubicBezTo>
                  <a:cubicBezTo>
                    <a:pt x="333" y="80"/>
                    <a:pt x="261"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7" name="Google Shape;1157;g3064998f0a3_0_10"/>
            <p:cNvSpPr/>
            <p:nvPr/>
          </p:nvSpPr>
          <p:spPr>
            <a:xfrm>
              <a:off x="3228825" y="4244975"/>
              <a:ext cx="8325" cy="8325"/>
            </a:xfrm>
            <a:custGeom>
              <a:rect b="b" l="l" r="r" t="t"/>
              <a:pathLst>
                <a:path extrusionOk="0" h="333" w="333">
                  <a:moveTo>
                    <a:pt x="167" y="1"/>
                  </a:moveTo>
                  <a:cubicBezTo>
                    <a:pt x="80" y="1"/>
                    <a:pt x="1" y="80"/>
                    <a:pt x="1" y="167"/>
                  </a:cubicBezTo>
                  <a:cubicBezTo>
                    <a:pt x="1" y="260"/>
                    <a:pt x="80" y="332"/>
                    <a:pt x="167" y="332"/>
                  </a:cubicBezTo>
                  <a:cubicBezTo>
                    <a:pt x="261" y="332"/>
                    <a:pt x="333" y="260"/>
                    <a:pt x="333" y="167"/>
                  </a:cubicBezTo>
                  <a:cubicBezTo>
                    <a:pt x="333" y="80"/>
                    <a:pt x="261"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8" name="Google Shape;1158;g3064998f0a3_0_10"/>
            <p:cNvSpPr/>
            <p:nvPr/>
          </p:nvSpPr>
          <p:spPr>
            <a:xfrm>
              <a:off x="3246875" y="4244975"/>
              <a:ext cx="8300" cy="8325"/>
            </a:xfrm>
            <a:custGeom>
              <a:rect b="b" l="l" r="r" t="t"/>
              <a:pathLst>
                <a:path extrusionOk="0" h="333" w="332">
                  <a:moveTo>
                    <a:pt x="166" y="1"/>
                  </a:moveTo>
                  <a:cubicBezTo>
                    <a:pt x="72" y="1"/>
                    <a:pt x="0" y="80"/>
                    <a:pt x="0" y="167"/>
                  </a:cubicBezTo>
                  <a:cubicBezTo>
                    <a:pt x="0" y="260"/>
                    <a:pt x="72" y="332"/>
                    <a:pt x="166" y="332"/>
                  </a:cubicBezTo>
                  <a:cubicBezTo>
                    <a:pt x="253" y="332"/>
                    <a:pt x="332" y="260"/>
                    <a:pt x="332" y="167"/>
                  </a:cubicBezTo>
                  <a:cubicBezTo>
                    <a:pt x="332" y="80"/>
                    <a:pt x="253"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9" name="Google Shape;1159;g3064998f0a3_0_10"/>
            <p:cNvSpPr/>
            <p:nvPr/>
          </p:nvSpPr>
          <p:spPr>
            <a:xfrm>
              <a:off x="3264725" y="4244975"/>
              <a:ext cx="8300" cy="8325"/>
            </a:xfrm>
            <a:custGeom>
              <a:rect b="b" l="l" r="r" t="t"/>
              <a:pathLst>
                <a:path extrusionOk="0" h="333" w="332">
                  <a:moveTo>
                    <a:pt x="166" y="1"/>
                  </a:moveTo>
                  <a:cubicBezTo>
                    <a:pt x="72" y="1"/>
                    <a:pt x="0" y="80"/>
                    <a:pt x="0" y="167"/>
                  </a:cubicBezTo>
                  <a:cubicBezTo>
                    <a:pt x="0" y="260"/>
                    <a:pt x="72" y="332"/>
                    <a:pt x="166" y="332"/>
                  </a:cubicBezTo>
                  <a:cubicBezTo>
                    <a:pt x="260" y="332"/>
                    <a:pt x="332" y="260"/>
                    <a:pt x="332" y="167"/>
                  </a:cubicBezTo>
                  <a:cubicBezTo>
                    <a:pt x="332" y="80"/>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0" name="Google Shape;1160;g3064998f0a3_0_10"/>
            <p:cNvSpPr/>
            <p:nvPr/>
          </p:nvSpPr>
          <p:spPr>
            <a:xfrm>
              <a:off x="3282750" y="4244975"/>
              <a:ext cx="8325" cy="8325"/>
            </a:xfrm>
            <a:custGeom>
              <a:rect b="b" l="l" r="r" t="t"/>
              <a:pathLst>
                <a:path extrusionOk="0" h="333" w="333">
                  <a:moveTo>
                    <a:pt x="166" y="1"/>
                  </a:moveTo>
                  <a:cubicBezTo>
                    <a:pt x="73" y="1"/>
                    <a:pt x="0" y="80"/>
                    <a:pt x="0" y="167"/>
                  </a:cubicBezTo>
                  <a:cubicBezTo>
                    <a:pt x="0" y="260"/>
                    <a:pt x="73" y="332"/>
                    <a:pt x="166" y="332"/>
                  </a:cubicBezTo>
                  <a:cubicBezTo>
                    <a:pt x="253" y="332"/>
                    <a:pt x="332" y="260"/>
                    <a:pt x="332" y="167"/>
                  </a:cubicBezTo>
                  <a:cubicBezTo>
                    <a:pt x="332" y="80"/>
                    <a:pt x="253"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1" name="Google Shape;1161;g3064998f0a3_0_10"/>
            <p:cNvSpPr/>
            <p:nvPr/>
          </p:nvSpPr>
          <p:spPr>
            <a:xfrm>
              <a:off x="3300600" y="4244975"/>
              <a:ext cx="8325" cy="8325"/>
            </a:xfrm>
            <a:custGeom>
              <a:rect b="b" l="l" r="r" t="t"/>
              <a:pathLst>
                <a:path extrusionOk="0" h="333" w="333">
                  <a:moveTo>
                    <a:pt x="166" y="1"/>
                  </a:moveTo>
                  <a:cubicBezTo>
                    <a:pt x="73" y="1"/>
                    <a:pt x="0" y="80"/>
                    <a:pt x="0" y="167"/>
                  </a:cubicBezTo>
                  <a:cubicBezTo>
                    <a:pt x="0" y="260"/>
                    <a:pt x="73" y="332"/>
                    <a:pt x="166" y="332"/>
                  </a:cubicBezTo>
                  <a:cubicBezTo>
                    <a:pt x="260" y="332"/>
                    <a:pt x="332" y="260"/>
                    <a:pt x="332" y="167"/>
                  </a:cubicBezTo>
                  <a:cubicBezTo>
                    <a:pt x="332" y="80"/>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2" name="Google Shape;1162;g3064998f0a3_0_10"/>
            <p:cNvSpPr/>
            <p:nvPr/>
          </p:nvSpPr>
          <p:spPr>
            <a:xfrm>
              <a:off x="3318450" y="4244975"/>
              <a:ext cx="8325" cy="8325"/>
            </a:xfrm>
            <a:custGeom>
              <a:rect b="b" l="l" r="r" t="t"/>
              <a:pathLst>
                <a:path extrusionOk="0" h="333" w="333">
                  <a:moveTo>
                    <a:pt x="166" y="1"/>
                  </a:moveTo>
                  <a:cubicBezTo>
                    <a:pt x="80" y="1"/>
                    <a:pt x="1" y="80"/>
                    <a:pt x="1" y="167"/>
                  </a:cubicBezTo>
                  <a:cubicBezTo>
                    <a:pt x="1" y="260"/>
                    <a:pt x="80" y="332"/>
                    <a:pt x="166" y="332"/>
                  </a:cubicBezTo>
                  <a:cubicBezTo>
                    <a:pt x="260" y="332"/>
                    <a:pt x="332" y="260"/>
                    <a:pt x="332" y="167"/>
                  </a:cubicBezTo>
                  <a:cubicBezTo>
                    <a:pt x="332" y="80"/>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3" name="Google Shape;1163;g3064998f0a3_0_10"/>
            <p:cNvSpPr/>
            <p:nvPr/>
          </p:nvSpPr>
          <p:spPr>
            <a:xfrm>
              <a:off x="3336475" y="4244975"/>
              <a:ext cx="8325" cy="8325"/>
            </a:xfrm>
            <a:custGeom>
              <a:rect b="b" l="l" r="r" t="t"/>
              <a:pathLst>
                <a:path extrusionOk="0" h="333" w="333">
                  <a:moveTo>
                    <a:pt x="167" y="1"/>
                  </a:moveTo>
                  <a:cubicBezTo>
                    <a:pt x="73" y="1"/>
                    <a:pt x="1" y="80"/>
                    <a:pt x="1" y="167"/>
                  </a:cubicBezTo>
                  <a:cubicBezTo>
                    <a:pt x="1" y="260"/>
                    <a:pt x="73" y="332"/>
                    <a:pt x="167" y="332"/>
                  </a:cubicBezTo>
                  <a:cubicBezTo>
                    <a:pt x="253" y="332"/>
                    <a:pt x="333" y="260"/>
                    <a:pt x="333" y="167"/>
                  </a:cubicBezTo>
                  <a:cubicBezTo>
                    <a:pt x="333" y="80"/>
                    <a:pt x="253"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4" name="Google Shape;1164;g3064998f0a3_0_10"/>
            <p:cNvSpPr/>
            <p:nvPr/>
          </p:nvSpPr>
          <p:spPr>
            <a:xfrm>
              <a:off x="3354325" y="4244975"/>
              <a:ext cx="8325" cy="8325"/>
            </a:xfrm>
            <a:custGeom>
              <a:rect b="b" l="l" r="r" t="t"/>
              <a:pathLst>
                <a:path extrusionOk="0" h="333" w="333">
                  <a:moveTo>
                    <a:pt x="167" y="1"/>
                  </a:moveTo>
                  <a:cubicBezTo>
                    <a:pt x="73" y="1"/>
                    <a:pt x="1" y="80"/>
                    <a:pt x="1" y="167"/>
                  </a:cubicBezTo>
                  <a:cubicBezTo>
                    <a:pt x="1" y="260"/>
                    <a:pt x="73" y="332"/>
                    <a:pt x="167" y="332"/>
                  </a:cubicBezTo>
                  <a:cubicBezTo>
                    <a:pt x="260" y="332"/>
                    <a:pt x="333" y="260"/>
                    <a:pt x="333" y="167"/>
                  </a:cubicBezTo>
                  <a:cubicBezTo>
                    <a:pt x="333" y="80"/>
                    <a:pt x="260"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5" name="Google Shape;1165;g3064998f0a3_0_10"/>
            <p:cNvSpPr/>
            <p:nvPr/>
          </p:nvSpPr>
          <p:spPr>
            <a:xfrm>
              <a:off x="3372375" y="4244975"/>
              <a:ext cx="8300" cy="8325"/>
            </a:xfrm>
            <a:custGeom>
              <a:rect b="b" l="l" r="r" t="t"/>
              <a:pathLst>
                <a:path extrusionOk="0" h="333" w="332">
                  <a:moveTo>
                    <a:pt x="166" y="1"/>
                  </a:moveTo>
                  <a:cubicBezTo>
                    <a:pt x="72" y="1"/>
                    <a:pt x="0" y="80"/>
                    <a:pt x="0" y="167"/>
                  </a:cubicBezTo>
                  <a:cubicBezTo>
                    <a:pt x="0" y="260"/>
                    <a:pt x="72" y="332"/>
                    <a:pt x="166" y="332"/>
                  </a:cubicBezTo>
                  <a:cubicBezTo>
                    <a:pt x="252" y="332"/>
                    <a:pt x="332" y="260"/>
                    <a:pt x="332" y="167"/>
                  </a:cubicBezTo>
                  <a:cubicBezTo>
                    <a:pt x="332" y="80"/>
                    <a:pt x="252"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6" name="Google Shape;1166;g3064998f0a3_0_10"/>
            <p:cNvSpPr/>
            <p:nvPr/>
          </p:nvSpPr>
          <p:spPr>
            <a:xfrm>
              <a:off x="3390225" y="4244975"/>
              <a:ext cx="8300" cy="8325"/>
            </a:xfrm>
            <a:custGeom>
              <a:rect b="b" l="l" r="r" t="t"/>
              <a:pathLst>
                <a:path extrusionOk="0" h="333" w="332">
                  <a:moveTo>
                    <a:pt x="166" y="1"/>
                  </a:moveTo>
                  <a:cubicBezTo>
                    <a:pt x="72" y="1"/>
                    <a:pt x="0" y="80"/>
                    <a:pt x="0" y="167"/>
                  </a:cubicBezTo>
                  <a:cubicBezTo>
                    <a:pt x="0" y="260"/>
                    <a:pt x="72" y="332"/>
                    <a:pt x="166" y="332"/>
                  </a:cubicBezTo>
                  <a:cubicBezTo>
                    <a:pt x="260" y="332"/>
                    <a:pt x="332" y="260"/>
                    <a:pt x="332" y="167"/>
                  </a:cubicBezTo>
                  <a:cubicBezTo>
                    <a:pt x="332" y="80"/>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7" name="Google Shape;1167;g3064998f0a3_0_10"/>
            <p:cNvSpPr/>
            <p:nvPr/>
          </p:nvSpPr>
          <p:spPr>
            <a:xfrm>
              <a:off x="3408075" y="4244975"/>
              <a:ext cx="8300" cy="8325"/>
            </a:xfrm>
            <a:custGeom>
              <a:rect b="b" l="l" r="r" t="t"/>
              <a:pathLst>
                <a:path extrusionOk="0" h="333" w="332">
                  <a:moveTo>
                    <a:pt x="166" y="1"/>
                  </a:moveTo>
                  <a:cubicBezTo>
                    <a:pt x="79" y="1"/>
                    <a:pt x="0" y="80"/>
                    <a:pt x="0" y="167"/>
                  </a:cubicBezTo>
                  <a:cubicBezTo>
                    <a:pt x="0" y="260"/>
                    <a:pt x="79" y="332"/>
                    <a:pt x="166" y="332"/>
                  </a:cubicBezTo>
                  <a:cubicBezTo>
                    <a:pt x="260" y="332"/>
                    <a:pt x="332" y="260"/>
                    <a:pt x="332" y="167"/>
                  </a:cubicBezTo>
                  <a:cubicBezTo>
                    <a:pt x="332" y="80"/>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8" name="Google Shape;1168;g3064998f0a3_0_10"/>
            <p:cNvSpPr/>
            <p:nvPr/>
          </p:nvSpPr>
          <p:spPr>
            <a:xfrm>
              <a:off x="3426100" y="4244975"/>
              <a:ext cx="8325" cy="8325"/>
            </a:xfrm>
            <a:custGeom>
              <a:rect b="b" l="l" r="r" t="t"/>
              <a:pathLst>
                <a:path extrusionOk="0" h="333" w="333">
                  <a:moveTo>
                    <a:pt x="166" y="1"/>
                  </a:moveTo>
                  <a:cubicBezTo>
                    <a:pt x="72" y="1"/>
                    <a:pt x="0" y="80"/>
                    <a:pt x="0" y="167"/>
                  </a:cubicBezTo>
                  <a:cubicBezTo>
                    <a:pt x="0" y="260"/>
                    <a:pt x="72" y="332"/>
                    <a:pt x="166" y="332"/>
                  </a:cubicBezTo>
                  <a:cubicBezTo>
                    <a:pt x="253" y="332"/>
                    <a:pt x="332" y="260"/>
                    <a:pt x="332" y="167"/>
                  </a:cubicBezTo>
                  <a:cubicBezTo>
                    <a:pt x="332" y="80"/>
                    <a:pt x="253"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9" name="Google Shape;1169;g3064998f0a3_0_10"/>
            <p:cNvSpPr/>
            <p:nvPr/>
          </p:nvSpPr>
          <p:spPr>
            <a:xfrm>
              <a:off x="3443950" y="4244975"/>
              <a:ext cx="8325" cy="8325"/>
            </a:xfrm>
            <a:custGeom>
              <a:rect b="b" l="l" r="r" t="t"/>
              <a:pathLst>
                <a:path extrusionOk="0" h="333" w="333">
                  <a:moveTo>
                    <a:pt x="166" y="1"/>
                  </a:moveTo>
                  <a:cubicBezTo>
                    <a:pt x="72" y="1"/>
                    <a:pt x="0" y="80"/>
                    <a:pt x="0" y="167"/>
                  </a:cubicBezTo>
                  <a:cubicBezTo>
                    <a:pt x="0" y="260"/>
                    <a:pt x="72" y="332"/>
                    <a:pt x="166" y="332"/>
                  </a:cubicBezTo>
                  <a:cubicBezTo>
                    <a:pt x="260" y="332"/>
                    <a:pt x="332" y="260"/>
                    <a:pt x="332" y="167"/>
                  </a:cubicBezTo>
                  <a:cubicBezTo>
                    <a:pt x="332" y="80"/>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0" name="Google Shape;1170;g3064998f0a3_0_10"/>
            <p:cNvSpPr/>
            <p:nvPr/>
          </p:nvSpPr>
          <p:spPr>
            <a:xfrm>
              <a:off x="3461975" y="4244975"/>
              <a:ext cx="8325" cy="8325"/>
            </a:xfrm>
            <a:custGeom>
              <a:rect b="b" l="l" r="r" t="t"/>
              <a:pathLst>
                <a:path extrusionOk="0" h="333" w="333">
                  <a:moveTo>
                    <a:pt x="166" y="1"/>
                  </a:moveTo>
                  <a:cubicBezTo>
                    <a:pt x="73" y="1"/>
                    <a:pt x="1" y="80"/>
                    <a:pt x="1" y="167"/>
                  </a:cubicBezTo>
                  <a:cubicBezTo>
                    <a:pt x="1" y="260"/>
                    <a:pt x="73" y="332"/>
                    <a:pt x="166" y="332"/>
                  </a:cubicBezTo>
                  <a:cubicBezTo>
                    <a:pt x="253" y="332"/>
                    <a:pt x="332" y="260"/>
                    <a:pt x="332" y="167"/>
                  </a:cubicBezTo>
                  <a:cubicBezTo>
                    <a:pt x="332" y="80"/>
                    <a:pt x="253"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1" name="Google Shape;1171;g3064998f0a3_0_10"/>
            <p:cNvSpPr/>
            <p:nvPr/>
          </p:nvSpPr>
          <p:spPr>
            <a:xfrm>
              <a:off x="3479825" y="4244975"/>
              <a:ext cx="8325" cy="8325"/>
            </a:xfrm>
            <a:custGeom>
              <a:rect b="b" l="l" r="r" t="t"/>
              <a:pathLst>
                <a:path extrusionOk="0" h="333" w="333">
                  <a:moveTo>
                    <a:pt x="166" y="1"/>
                  </a:moveTo>
                  <a:cubicBezTo>
                    <a:pt x="73" y="1"/>
                    <a:pt x="1" y="80"/>
                    <a:pt x="1" y="167"/>
                  </a:cubicBezTo>
                  <a:cubicBezTo>
                    <a:pt x="1" y="260"/>
                    <a:pt x="73" y="332"/>
                    <a:pt x="166" y="332"/>
                  </a:cubicBezTo>
                  <a:cubicBezTo>
                    <a:pt x="260" y="332"/>
                    <a:pt x="332" y="260"/>
                    <a:pt x="332" y="167"/>
                  </a:cubicBezTo>
                  <a:cubicBezTo>
                    <a:pt x="332" y="80"/>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2" name="Google Shape;1172;g3064998f0a3_0_10"/>
            <p:cNvSpPr/>
            <p:nvPr/>
          </p:nvSpPr>
          <p:spPr>
            <a:xfrm>
              <a:off x="3497675" y="4244975"/>
              <a:ext cx="8325" cy="8325"/>
            </a:xfrm>
            <a:custGeom>
              <a:rect b="b" l="l" r="r" t="t"/>
              <a:pathLst>
                <a:path extrusionOk="0" h="333" w="333">
                  <a:moveTo>
                    <a:pt x="167" y="1"/>
                  </a:moveTo>
                  <a:cubicBezTo>
                    <a:pt x="80" y="1"/>
                    <a:pt x="1" y="80"/>
                    <a:pt x="1" y="167"/>
                  </a:cubicBezTo>
                  <a:cubicBezTo>
                    <a:pt x="1" y="260"/>
                    <a:pt x="80" y="332"/>
                    <a:pt x="167" y="332"/>
                  </a:cubicBezTo>
                  <a:cubicBezTo>
                    <a:pt x="260" y="332"/>
                    <a:pt x="332" y="260"/>
                    <a:pt x="332" y="167"/>
                  </a:cubicBezTo>
                  <a:cubicBezTo>
                    <a:pt x="332" y="80"/>
                    <a:pt x="260"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3" name="Google Shape;1173;g3064998f0a3_0_10"/>
            <p:cNvSpPr/>
            <p:nvPr/>
          </p:nvSpPr>
          <p:spPr>
            <a:xfrm>
              <a:off x="3515700" y="4244975"/>
              <a:ext cx="8325" cy="8325"/>
            </a:xfrm>
            <a:custGeom>
              <a:rect b="b" l="l" r="r" t="t"/>
              <a:pathLst>
                <a:path extrusionOk="0" h="333" w="333">
                  <a:moveTo>
                    <a:pt x="167" y="1"/>
                  </a:moveTo>
                  <a:cubicBezTo>
                    <a:pt x="73" y="1"/>
                    <a:pt x="1" y="80"/>
                    <a:pt x="1" y="167"/>
                  </a:cubicBezTo>
                  <a:cubicBezTo>
                    <a:pt x="1" y="260"/>
                    <a:pt x="73" y="332"/>
                    <a:pt x="167" y="332"/>
                  </a:cubicBezTo>
                  <a:cubicBezTo>
                    <a:pt x="253" y="332"/>
                    <a:pt x="333" y="260"/>
                    <a:pt x="333" y="167"/>
                  </a:cubicBezTo>
                  <a:cubicBezTo>
                    <a:pt x="333" y="80"/>
                    <a:pt x="253"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4" name="Google Shape;1174;g3064998f0a3_0_10"/>
            <p:cNvSpPr/>
            <p:nvPr/>
          </p:nvSpPr>
          <p:spPr>
            <a:xfrm>
              <a:off x="3533550" y="4244975"/>
              <a:ext cx="8325" cy="8325"/>
            </a:xfrm>
            <a:custGeom>
              <a:rect b="b" l="l" r="r" t="t"/>
              <a:pathLst>
                <a:path extrusionOk="0" h="333" w="333">
                  <a:moveTo>
                    <a:pt x="167" y="1"/>
                  </a:moveTo>
                  <a:cubicBezTo>
                    <a:pt x="73" y="1"/>
                    <a:pt x="1" y="80"/>
                    <a:pt x="1" y="167"/>
                  </a:cubicBezTo>
                  <a:cubicBezTo>
                    <a:pt x="1" y="260"/>
                    <a:pt x="73" y="332"/>
                    <a:pt x="167" y="332"/>
                  </a:cubicBezTo>
                  <a:cubicBezTo>
                    <a:pt x="261" y="332"/>
                    <a:pt x="333" y="260"/>
                    <a:pt x="333" y="167"/>
                  </a:cubicBezTo>
                  <a:cubicBezTo>
                    <a:pt x="333" y="80"/>
                    <a:pt x="261"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5" name="Google Shape;1175;g3064998f0a3_0_10"/>
            <p:cNvSpPr/>
            <p:nvPr/>
          </p:nvSpPr>
          <p:spPr>
            <a:xfrm>
              <a:off x="3551600" y="4244975"/>
              <a:ext cx="8300" cy="8325"/>
            </a:xfrm>
            <a:custGeom>
              <a:rect b="b" l="l" r="r" t="t"/>
              <a:pathLst>
                <a:path extrusionOk="0" h="333" w="332">
                  <a:moveTo>
                    <a:pt x="166" y="1"/>
                  </a:moveTo>
                  <a:cubicBezTo>
                    <a:pt x="72" y="1"/>
                    <a:pt x="0" y="80"/>
                    <a:pt x="0" y="167"/>
                  </a:cubicBezTo>
                  <a:cubicBezTo>
                    <a:pt x="0" y="260"/>
                    <a:pt x="72" y="332"/>
                    <a:pt x="166" y="332"/>
                  </a:cubicBezTo>
                  <a:cubicBezTo>
                    <a:pt x="253" y="332"/>
                    <a:pt x="332" y="260"/>
                    <a:pt x="332" y="167"/>
                  </a:cubicBezTo>
                  <a:cubicBezTo>
                    <a:pt x="332" y="80"/>
                    <a:pt x="253"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6" name="Google Shape;1176;g3064998f0a3_0_10"/>
            <p:cNvSpPr/>
            <p:nvPr/>
          </p:nvSpPr>
          <p:spPr>
            <a:xfrm>
              <a:off x="3569450" y="4244975"/>
              <a:ext cx="8300" cy="8325"/>
            </a:xfrm>
            <a:custGeom>
              <a:rect b="b" l="l" r="r" t="t"/>
              <a:pathLst>
                <a:path extrusionOk="0" h="333" w="332">
                  <a:moveTo>
                    <a:pt x="166" y="1"/>
                  </a:moveTo>
                  <a:cubicBezTo>
                    <a:pt x="72" y="1"/>
                    <a:pt x="0" y="80"/>
                    <a:pt x="0" y="167"/>
                  </a:cubicBezTo>
                  <a:cubicBezTo>
                    <a:pt x="0" y="260"/>
                    <a:pt x="72" y="332"/>
                    <a:pt x="166" y="332"/>
                  </a:cubicBezTo>
                  <a:cubicBezTo>
                    <a:pt x="260" y="332"/>
                    <a:pt x="332" y="260"/>
                    <a:pt x="332" y="167"/>
                  </a:cubicBezTo>
                  <a:cubicBezTo>
                    <a:pt x="332" y="80"/>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7" name="Google Shape;1177;g3064998f0a3_0_10"/>
            <p:cNvSpPr/>
            <p:nvPr/>
          </p:nvSpPr>
          <p:spPr>
            <a:xfrm>
              <a:off x="3587300" y="4244975"/>
              <a:ext cx="8300" cy="8325"/>
            </a:xfrm>
            <a:custGeom>
              <a:rect b="b" l="l" r="r" t="t"/>
              <a:pathLst>
                <a:path extrusionOk="0" h="333" w="332">
                  <a:moveTo>
                    <a:pt x="166" y="1"/>
                  </a:moveTo>
                  <a:cubicBezTo>
                    <a:pt x="80" y="1"/>
                    <a:pt x="0" y="80"/>
                    <a:pt x="0" y="167"/>
                  </a:cubicBezTo>
                  <a:cubicBezTo>
                    <a:pt x="0" y="260"/>
                    <a:pt x="80" y="332"/>
                    <a:pt x="166" y="332"/>
                  </a:cubicBezTo>
                  <a:cubicBezTo>
                    <a:pt x="260" y="332"/>
                    <a:pt x="332" y="260"/>
                    <a:pt x="332" y="167"/>
                  </a:cubicBezTo>
                  <a:cubicBezTo>
                    <a:pt x="332" y="80"/>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8" name="Google Shape;1178;g3064998f0a3_0_10"/>
            <p:cNvSpPr/>
            <p:nvPr/>
          </p:nvSpPr>
          <p:spPr>
            <a:xfrm>
              <a:off x="3605325" y="4244975"/>
              <a:ext cx="8325" cy="8325"/>
            </a:xfrm>
            <a:custGeom>
              <a:rect b="b" l="l" r="r" t="t"/>
              <a:pathLst>
                <a:path extrusionOk="0" h="333" w="333">
                  <a:moveTo>
                    <a:pt x="166" y="1"/>
                  </a:moveTo>
                  <a:cubicBezTo>
                    <a:pt x="73" y="1"/>
                    <a:pt x="0" y="80"/>
                    <a:pt x="0" y="167"/>
                  </a:cubicBezTo>
                  <a:cubicBezTo>
                    <a:pt x="0" y="260"/>
                    <a:pt x="73" y="332"/>
                    <a:pt x="166" y="332"/>
                  </a:cubicBezTo>
                  <a:cubicBezTo>
                    <a:pt x="253" y="332"/>
                    <a:pt x="332" y="260"/>
                    <a:pt x="332" y="167"/>
                  </a:cubicBezTo>
                  <a:cubicBezTo>
                    <a:pt x="332" y="80"/>
                    <a:pt x="253"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9" name="Google Shape;1179;g3064998f0a3_0_10"/>
            <p:cNvSpPr/>
            <p:nvPr/>
          </p:nvSpPr>
          <p:spPr>
            <a:xfrm>
              <a:off x="2547800" y="4263000"/>
              <a:ext cx="8325" cy="8325"/>
            </a:xfrm>
            <a:custGeom>
              <a:rect b="b" l="l" r="r" t="t"/>
              <a:pathLst>
                <a:path extrusionOk="0" h="333" w="333">
                  <a:moveTo>
                    <a:pt x="167" y="1"/>
                  </a:moveTo>
                  <a:cubicBezTo>
                    <a:pt x="80" y="1"/>
                    <a:pt x="1" y="73"/>
                    <a:pt x="1" y="167"/>
                  </a:cubicBezTo>
                  <a:cubicBezTo>
                    <a:pt x="1" y="261"/>
                    <a:pt x="80" y="333"/>
                    <a:pt x="167" y="333"/>
                  </a:cubicBezTo>
                  <a:cubicBezTo>
                    <a:pt x="260" y="333"/>
                    <a:pt x="332" y="261"/>
                    <a:pt x="332" y="167"/>
                  </a:cubicBezTo>
                  <a:cubicBezTo>
                    <a:pt x="332" y="73"/>
                    <a:pt x="260"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0" name="Google Shape;1180;g3064998f0a3_0_10"/>
            <p:cNvSpPr/>
            <p:nvPr/>
          </p:nvSpPr>
          <p:spPr>
            <a:xfrm>
              <a:off x="2565825" y="4263000"/>
              <a:ext cx="8325" cy="8325"/>
            </a:xfrm>
            <a:custGeom>
              <a:rect b="b" l="l" r="r" t="t"/>
              <a:pathLst>
                <a:path extrusionOk="0" h="333" w="333">
                  <a:moveTo>
                    <a:pt x="167" y="1"/>
                  </a:moveTo>
                  <a:cubicBezTo>
                    <a:pt x="73" y="1"/>
                    <a:pt x="1" y="73"/>
                    <a:pt x="1" y="167"/>
                  </a:cubicBezTo>
                  <a:cubicBezTo>
                    <a:pt x="1" y="261"/>
                    <a:pt x="73" y="333"/>
                    <a:pt x="167" y="333"/>
                  </a:cubicBezTo>
                  <a:cubicBezTo>
                    <a:pt x="253" y="333"/>
                    <a:pt x="333" y="261"/>
                    <a:pt x="333" y="167"/>
                  </a:cubicBezTo>
                  <a:cubicBezTo>
                    <a:pt x="333" y="73"/>
                    <a:pt x="253"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1" name="Google Shape;1181;g3064998f0a3_0_10"/>
            <p:cNvSpPr/>
            <p:nvPr/>
          </p:nvSpPr>
          <p:spPr>
            <a:xfrm>
              <a:off x="2583675" y="4263000"/>
              <a:ext cx="8325" cy="8325"/>
            </a:xfrm>
            <a:custGeom>
              <a:rect b="b" l="l" r="r" t="t"/>
              <a:pathLst>
                <a:path extrusionOk="0" h="333" w="333">
                  <a:moveTo>
                    <a:pt x="167" y="1"/>
                  </a:moveTo>
                  <a:cubicBezTo>
                    <a:pt x="73" y="1"/>
                    <a:pt x="1" y="73"/>
                    <a:pt x="1" y="167"/>
                  </a:cubicBezTo>
                  <a:cubicBezTo>
                    <a:pt x="1" y="261"/>
                    <a:pt x="73" y="333"/>
                    <a:pt x="167" y="333"/>
                  </a:cubicBezTo>
                  <a:cubicBezTo>
                    <a:pt x="261" y="333"/>
                    <a:pt x="333" y="261"/>
                    <a:pt x="333" y="167"/>
                  </a:cubicBezTo>
                  <a:cubicBezTo>
                    <a:pt x="333" y="73"/>
                    <a:pt x="261"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2" name="Google Shape;1182;g3064998f0a3_0_10"/>
            <p:cNvSpPr/>
            <p:nvPr/>
          </p:nvSpPr>
          <p:spPr>
            <a:xfrm>
              <a:off x="2601550" y="4263000"/>
              <a:ext cx="8300" cy="8325"/>
            </a:xfrm>
            <a:custGeom>
              <a:rect b="b" l="l" r="r" t="t"/>
              <a:pathLst>
                <a:path extrusionOk="0" h="333" w="332">
                  <a:moveTo>
                    <a:pt x="166" y="1"/>
                  </a:moveTo>
                  <a:cubicBezTo>
                    <a:pt x="79" y="1"/>
                    <a:pt x="0" y="73"/>
                    <a:pt x="0" y="167"/>
                  </a:cubicBezTo>
                  <a:cubicBezTo>
                    <a:pt x="0" y="261"/>
                    <a:pt x="79" y="333"/>
                    <a:pt x="166" y="333"/>
                  </a:cubicBezTo>
                  <a:cubicBezTo>
                    <a:pt x="260" y="333"/>
                    <a:pt x="332" y="261"/>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3" name="Google Shape;1183;g3064998f0a3_0_10"/>
            <p:cNvSpPr/>
            <p:nvPr/>
          </p:nvSpPr>
          <p:spPr>
            <a:xfrm>
              <a:off x="2619575" y="4263000"/>
              <a:ext cx="8325" cy="8325"/>
            </a:xfrm>
            <a:custGeom>
              <a:rect b="b" l="l" r="r" t="t"/>
              <a:pathLst>
                <a:path extrusionOk="0" h="333" w="333">
                  <a:moveTo>
                    <a:pt x="166" y="1"/>
                  </a:moveTo>
                  <a:cubicBezTo>
                    <a:pt x="72" y="1"/>
                    <a:pt x="0" y="73"/>
                    <a:pt x="0" y="167"/>
                  </a:cubicBezTo>
                  <a:cubicBezTo>
                    <a:pt x="0" y="261"/>
                    <a:pt x="72" y="333"/>
                    <a:pt x="166" y="333"/>
                  </a:cubicBezTo>
                  <a:cubicBezTo>
                    <a:pt x="260" y="333"/>
                    <a:pt x="332" y="261"/>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4" name="Google Shape;1184;g3064998f0a3_0_10"/>
            <p:cNvSpPr/>
            <p:nvPr/>
          </p:nvSpPr>
          <p:spPr>
            <a:xfrm>
              <a:off x="2637425" y="4263000"/>
              <a:ext cx="8325" cy="8325"/>
            </a:xfrm>
            <a:custGeom>
              <a:rect b="b" l="l" r="r" t="t"/>
              <a:pathLst>
                <a:path extrusionOk="0" h="333" w="333">
                  <a:moveTo>
                    <a:pt x="166" y="1"/>
                  </a:moveTo>
                  <a:cubicBezTo>
                    <a:pt x="80" y="1"/>
                    <a:pt x="0" y="73"/>
                    <a:pt x="0" y="167"/>
                  </a:cubicBezTo>
                  <a:cubicBezTo>
                    <a:pt x="0" y="261"/>
                    <a:pt x="80" y="333"/>
                    <a:pt x="166" y="333"/>
                  </a:cubicBezTo>
                  <a:cubicBezTo>
                    <a:pt x="260" y="333"/>
                    <a:pt x="332" y="261"/>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5" name="Google Shape;1185;g3064998f0a3_0_10"/>
            <p:cNvSpPr/>
            <p:nvPr/>
          </p:nvSpPr>
          <p:spPr>
            <a:xfrm>
              <a:off x="2655450" y="4263000"/>
              <a:ext cx="8325" cy="8325"/>
            </a:xfrm>
            <a:custGeom>
              <a:rect b="b" l="l" r="r" t="t"/>
              <a:pathLst>
                <a:path extrusionOk="0" h="333" w="333">
                  <a:moveTo>
                    <a:pt x="166" y="1"/>
                  </a:moveTo>
                  <a:cubicBezTo>
                    <a:pt x="73" y="1"/>
                    <a:pt x="1" y="73"/>
                    <a:pt x="1" y="167"/>
                  </a:cubicBezTo>
                  <a:cubicBezTo>
                    <a:pt x="1" y="261"/>
                    <a:pt x="73" y="333"/>
                    <a:pt x="166" y="333"/>
                  </a:cubicBezTo>
                  <a:cubicBezTo>
                    <a:pt x="253" y="333"/>
                    <a:pt x="332" y="261"/>
                    <a:pt x="332" y="167"/>
                  </a:cubicBezTo>
                  <a:cubicBezTo>
                    <a:pt x="332" y="73"/>
                    <a:pt x="253"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6" name="Google Shape;1186;g3064998f0a3_0_10"/>
            <p:cNvSpPr/>
            <p:nvPr/>
          </p:nvSpPr>
          <p:spPr>
            <a:xfrm>
              <a:off x="2673300" y="4263000"/>
              <a:ext cx="8325" cy="8325"/>
            </a:xfrm>
            <a:custGeom>
              <a:rect b="b" l="l" r="r" t="t"/>
              <a:pathLst>
                <a:path extrusionOk="0" h="333" w="333">
                  <a:moveTo>
                    <a:pt x="166" y="1"/>
                  </a:moveTo>
                  <a:cubicBezTo>
                    <a:pt x="73" y="1"/>
                    <a:pt x="1" y="73"/>
                    <a:pt x="1" y="167"/>
                  </a:cubicBezTo>
                  <a:cubicBezTo>
                    <a:pt x="1" y="261"/>
                    <a:pt x="73" y="333"/>
                    <a:pt x="166" y="333"/>
                  </a:cubicBezTo>
                  <a:cubicBezTo>
                    <a:pt x="260" y="333"/>
                    <a:pt x="332" y="261"/>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7" name="Google Shape;1187;g3064998f0a3_0_10"/>
            <p:cNvSpPr/>
            <p:nvPr/>
          </p:nvSpPr>
          <p:spPr>
            <a:xfrm>
              <a:off x="2691150" y="4263000"/>
              <a:ext cx="8325" cy="8325"/>
            </a:xfrm>
            <a:custGeom>
              <a:rect b="b" l="l" r="r" t="t"/>
              <a:pathLst>
                <a:path extrusionOk="0" h="333" w="333">
                  <a:moveTo>
                    <a:pt x="166" y="1"/>
                  </a:moveTo>
                  <a:cubicBezTo>
                    <a:pt x="80" y="1"/>
                    <a:pt x="1" y="73"/>
                    <a:pt x="1" y="167"/>
                  </a:cubicBezTo>
                  <a:cubicBezTo>
                    <a:pt x="1" y="261"/>
                    <a:pt x="80" y="333"/>
                    <a:pt x="166" y="333"/>
                  </a:cubicBezTo>
                  <a:cubicBezTo>
                    <a:pt x="260" y="333"/>
                    <a:pt x="332" y="261"/>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8" name="Google Shape;1188;g3064998f0a3_0_10"/>
            <p:cNvSpPr/>
            <p:nvPr/>
          </p:nvSpPr>
          <p:spPr>
            <a:xfrm>
              <a:off x="2709175" y="4263000"/>
              <a:ext cx="8325" cy="8325"/>
            </a:xfrm>
            <a:custGeom>
              <a:rect b="b" l="l" r="r" t="t"/>
              <a:pathLst>
                <a:path extrusionOk="0" h="333" w="333">
                  <a:moveTo>
                    <a:pt x="167" y="1"/>
                  </a:moveTo>
                  <a:cubicBezTo>
                    <a:pt x="73" y="1"/>
                    <a:pt x="1" y="73"/>
                    <a:pt x="1" y="167"/>
                  </a:cubicBezTo>
                  <a:cubicBezTo>
                    <a:pt x="1" y="261"/>
                    <a:pt x="73" y="333"/>
                    <a:pt x="167" y="333"/>
                  </a:cubicBezTo>
                  <a:cubicBezTo>
                    <a:pt x="260" y="333"/>
                    <a:pt x="333" y="261"/>
                    <a:pt x="333" y="167"/>
                  </a:cubicBezTo>
                  <a:cubicBezTo>
                    <a:pt x="333" y="73"/>
                    <a:pt x="260"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9" name="Google Shape;1189;g3064998f0a3_0_10"/>
            <p:cNvSpPr/>
            <p:nvPr/>
          </p:nvSpPr>
          <p:spPr>
            <a:xfrm>
              <a:off x="2727025" y="4263000"/>
              <a:ext cx="8325" cy="8325"/>
            </a:xfrm>
            <a:custGeom>
              <a:rect b="b" l="l" r="r" t="t"/>
              <a:pathLst>
                <a:path extrusionOk="0" h="333" w="333">
                  <a:moveTo>
                    <a:pt x="167" y="1"/>
                  </a:moveTo>
                  <a:cubicBezTo>
                    <a:pt x="80" y="1"/>
                    <a:pt x="1" y="73"/>
                    <a:pt x="1" y="167"/>
                  </a:cubicBezTo>
                  <a:cubicBezTo>
                    <a:pt x="1" y="261"/>
                    <a:pt x="80" y="333"/>
                    <a:pt x="167" y="333"/>
                  </a:cubicBezTo>
                  <a:cubicBezTo>
                    <a:pt x="260" y="333"/>
                    <a:pt x="333" y="261"/>
                    <a:pt x="333" y="167"/>
                  </a:cubicBezTo>
                  <a:cubicBezTo>
                    <a:pt x="333" y="73"/>
                    <a:pt x="260"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0" name="Google Shape;1190;g3064998f0a3_0_10"/>
            <p:cNvSpPr/>
            <p:nvPr/>
          </p:nvSpPr>
          <p:spPr>
            <a:xfrm>
              <a:off x="2745075" y="4263000"/>
              <a:ext cx="8300" cy="8325"/>
            </a:xfrm>
            <a:custGeom>
              <a:rect b="b" l="l" r="r" t="t"/>
              <a:pathLst>
                <a:path extrusionOk="0" h="333" w="332">
                  <a:moveTo>
                    <a:pt x="166" y="1"/>
                  </a:moveTo>
                  <a:cubicBezTo>
                    <a:pt x="72" y="1"/>
                    <a:pt x="0" y="73"/>
                    <a:pt x="0" y="167"/>
                  </a:cubicBezTo>
                  <a:cubicBezTo>
                    <a:pt x="0" y="261"/>
                    <a:pt x="72" y="333"/>
                    <a:pt x="166" y="333"/>
                  </a:cubicBezTo>
                  <a:cubicBezTo>
                    <a:pt x="253" y="333"/>
                    <a:pt x="332" y="261"/>
                    <a:pt x="332" y="167"/>
                  </a:cubicBezTo>
                  <a:cubicBezTo>
                    <a:pt x="332" y="73"/>
                    <a:pt x="253"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1" name="Google Shape;1191;g3064998f0a3_0_10"/>
            <p:cNvSpPr/>
            <p:nvPr/>
          </p:nvSpPr>
          <p:spPr>
            <a:xfrm>
              <a:off x="2762925" y="4263000"/>
              <a:ext cx="8300" cy="8325"/>
            </a:xfrm>
            <a:custGeom>
              <a:rect b="b" l="l" r="r" t="t"/>
              <a:pathLst>
                <a:path extrusionOk="0" h="333" w="332">
                  <a:moveTo>
                    <a:pt x="166" y="1"/>
                  </a:moveTo>
                  <a:cubicBezTo>
                    <a:pt x="72" y="1"/>
                    <a:pt x="0" y="73"/>
                    <a:pt x="0" y="167"/>
                  </a:cubicBezTo>
                  <a:cubicBezTo>
                    <a:pt x="0" y="261"/>
                    <a:pt x="72" y="333"/>
                    <a:pt x="166" y="333"/>
                  </a:cubicBezTo>
                  <a:cubicBezTo>
                    <a:pt x="260" y="333"/>
                    <a:pt x="332" y="261"/>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2" name="Google Shape;1192;g3064998f0a3_0_10"/>
            <p:cNvSpPr/>
            <p:nvPr/>
          </p:nvSpPr>
          <p:spPr>
            <a:xfrm>
              <a:off x="2780775" y="4263000"/>
              <a:ext cx="8300" cy="8325"/>
            </a:xfrm>
            <a:custGeom>
              <a:rect b="b" l="l" r="r" t="t"/>
              <a:pathLst>
                <a:path extrusionOk="0" h="333" w="332">
                  <a:moveTo>
                    <a:pt x="166" y="1"/>
                  </a:moveTo>
                  <a:cubicBezTo>
                    <a:pt x="79" y="1"/>
                    <a:pt x="0" y="73"/>
                    <a:pt x="0" y="167"/>
                  </a:cubicBezTo>
                  <a:cubicBezTo>
                    <a:pt x="0" y="261"/>
                    <a:pt x="79" y="333"/>
                    <a:pt x="166" y="333"/>
                  </a:cubicBezTo>
                  <a:cubicBezTo>
                    <a:pt x="260" y="333"/>
                    <a:pt x="332" y="261"/>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3" name="Google Shape;1193;g3064998f0a3_0_10"/>
            <p:cNvSpPr/>
            <p:nvPr/>
          </p:nvSpPr>
          <p:spPr>
            <a:xfrm>
              <a:off x="2798800" y="4263000"/>
              <a:ext cx="8325" cy="8325"/>
            </a:xfrm>
            <a:custGeom>
              <a:rect b="b" l="l" r="r" t="t"/>
              <a:pathLst>
                <a:path extrusionOk="0" h="333" w="333">
                  <a:moveTo>
                    <a:pt x="166" y="1"/>
                  </a:moveTo>
                  <a:cubicBezTo>
                    <a:pt x="72" y="1"/>
                    <a:pt x="0" y="73"/>
                    <a:pt x="0" y="167"/>
                  </a:cubicBezTo>
                  <a:cubicBezTo>
                    <a:pt x="0" y="261"/>
                    <a:pt x="72" y="333"/>
                    <a:pt x="166" y="333"/>
                  </a:cubicBezTo>
                  <a:cubicBezTo>
                    <a:pt x="260" y="333"/>
                    <a:pt x="332" y="261"/>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4" name="Google Shape;1194;g3064998f0a3_0_10"/>
            <p:cNvSpPr/>
            <p:nvPr/>
          </p:nvSpPr>
          <p:spPr>
            <a:xfrm>
              <a:off x="2834675" y="4263000"/>
              <a:ext cx="8325" cy="8325"/>
            </a:xfrm>
            <a:custGeom>
              <a:rect b="b" l="l" r="r" t="t"/>
              <a:pathLst>
                <a:path extrusionOk="0" h="333" w="333">
                  <a:moveTo>
                    <a:pt x="167" y="1"/>
                  </a:moveTo>
                  <a:cubicBezTo>
                    <a:pt x="73" y="1"/>
                    <a:pt x="1" y="73"/>
                    <a:pt x="1" y="167"/>
                  </a:cubicBezTo>
                  <a:cubicBezTo>
                    <a:pt x="1" y="261"/>
                    <a:pt x="73" y="333"/>
                    <a:pt x="167" y="333"/>
                  </a:cubicBezTo>
                  <a:cubicBezTo>
                    <a:pt x="253" y="333"/>
                    <a:pt x="332" y="261"/>
                    <a:pt x="332" y="167"/>
                  </a:cubicBezTo>
                  <a:cubicBezTo>
                    <a:pt x="332" y="73"/>
                    <a:pt x="253"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5" name="Google Shape;1195;g3064998f0a3_0_10"/>
            <p:cNvSpPr/>
            <p:nvPr/>
          </p:nvSpPr>
          <p:spPr>
            <a:xfrm>
              <a:off x="2852525" y="4263000"/>
              <a:ext cx="8325" cy="8325"/>
            </a:xfrm>
            <a:custGeom>
              <a:rect b="b" l="l" r="r" t="t"/>
              <a:pathLst>
                <a:path extrusionOk="0" h="333" w="333">
                  <a:moveTo>
                    <a:pt x="167" y="1"/>
                  </a:moveTo>
                  <a:cubicBezTo>
                    <a:pt x="73" y="1"/>
                    <a:pt x="1" y="73"/>
                    <a:pt x="1" y="167"/>
                  </a:cubicBezTo>
                  <a:cubicBezTo>
                    <a:pt x="1" y="261"/>
                    <a:pt x="73" y="333"/>
                    <a:pt x="167" y="333"/>
                  </a:cubicBezTo>
                  <a:cubicBezTo>
                    <a:pt x="260" y="333"/>
                    <a:pt x="332" y="261"/>
                    <a:pt x="332" y="167"/>
                  </a:cubicBezTo>
                  <a:cubicBezTo>
                    <a:pt x="332" y="73"/>
                    <a:pt x="260"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6" name="Google Shape;1196;g3064998f0a3_0_10"/>
            <p:cNvSpPr/>
            <p:nvPr/>
          </p:nvSpPr>
          <p:spPr>
            <a:xfrm>
              <a:off x="2870375" y="4263000"/>
              <a:ext cx="8325" cy="8325"/>
            </a:xfrm>
            <a:custGeom>
              <a:rect b="b" l="l" r="r" t="t"/>
              <a:pathLst>
                <a:path extrusionOk="0" h="333" w="333">
                  <a:moveTo>
                    <a:pt x="167" y="1"/>
                  </a:moveTo>
                  <a:cubicBezTo>
                    <a:pt x="80" y="1"/>
                    <a:pt x="1" y="73"/>
                    <a:pt x="1" y="167"/>
                  </a:cubicBezTo>
                  <a:cubicBezTo>
                    <a:pt x="1" y="261"/>
                    <a:pt x="80" y="333"/>
                    <a:pt x="167" y="333"/>
                  </a:cubicBezTo>
                  <a:cubicBezTo>
                    <a:pt x="260" y="333"/>
                    <a:pt x="332" y="261"/>
                    <a:pt x="332" y="167"/>
                  </a:cubicBezTo>
                  <a:cubicBezTo>
                    <a:pt x="332" y="73"/>
                    <a:pt x="260"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7" name="Google Shape;1197;g3064998f0a3_0_10"/>
            <p:cNvSpPr/>
            <p:nvPr/>
          </p:nvSpPr>
          <p:spPr>
            <a:xfrm>
              <a:off x="2906250" y="4263000"/>
              <a:ext cx="8325" cy="8325"/>
            </a:xfrm>
            <a:custGeom>
              <a:rect b="b" l="l" r="r" t="t"/>
              <a:pathLst>
                <a:path extrusionOk="0" h="333" w="333">
                  <a:moveTo>
                    <a:pt x="167" y="1"/>
                  </a:moveTo>
                  <a:cubicBezTo>
                    <a:pt x="80" y="1"/>
                    <a:pt x="1" y="73"/>
                    <a:pt x="1" y="167"/>
                  </a:cubicBezTo>
                  <a:cubicBezTo>
                    <a:pt x="1" y="261"/>
                    <a:pt x="80" y="333"/>
                    <a:pt x="167" y="333"/>
                  </a:cubicBezTo>
                  <a:cubicBezTo>
                    <a:pt x="261" y="333"/>
                    <a:pt x="333" y="261"/>
                    <a:pt x="333" y="167"/>
                  </a:cubicBezTo>
                  <a:cubicBezTo>
                    <a:pt x="333" y="73"/>
                    <a:pt x="261"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8" name="Google Shape;1198;g3064998f0a3_0_10"/>
            <p:cNvSpPr/>
            <p:nvPr/>
          </p:nvSpPr>
          <p:spPr>
            <a:xfrm>
              <a:off x="2924300" y="4263000"/>
              <a:ext cx="8300" cy="8325"/>
            </a:xfrm>
            <a:custGeom>
              <a:rect b="b" l="l" r="r" t="t"/>
              <a:pathLst>
                <a:path extrusionOk="0" h="333" w="332">
                  <a:moveTo>
                    <a:pt x="166" y="1"/>
                  </a:moveTo>
                  <a:cubicBezTo>
                    <a:pt x="72" y="1"/>
                    <a:pt x="0" y="73"/>
                    <a:pt x="0" y="167"/>
                  </a:cubicBezTo>
                  <a:cubicBezTo>
                    <a:pt x="0" y="261"/>
                    <a:pt x="72" y="333"/>
                    <a:pt x="166" y="333"/>
                  </a:cubicBezTo>
                  <a:cubicBezTo>
                    <a:pt x="253" y="333"/>
                    <a:pt x="332" y="261"/>
                    <a:pt x="332" y="167"/>
                  </a:cubicBezTo>
                  <a:cubicBezTo>
                    <a:pt x="332" y="73"/>
                    <a:pt x="253"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9" name="Google Shape;1199;g3064998f0a3_0_10"/>
            <p:cNvSpPr/>
            <p:nvPr/>
          </p:nvSpPr>
          <p:spPr>
            <a:xfrm>
              <a:off x="2942150" y="4263000"/>
              <a:ext cx="8300" cy="8325"/>
            </a:xfrm>
            <a:custGeom>
              <a:rect b="b" l="l" r="r" t="t"/>
              <a:pathLst>
                <a:path extrusionOk="0" h="333" w="332">
                  <a:moveTo>
                    <a:pt x="166" y="1"/>
                  </a:moveTo>
                  <a:cubicBezTo>
                    <a:pt x="72" y="1"/>
                    <a:pt x="0" y="73"/>
                    <a:pt x="0" y="167"/>
                  </a:cubicBezTo>
                  <a:cubicBezTo>
                    <a:pt x="0" y="261"/>
                    <a:pt x="72" y="333"/>
                    <a:pt x="166" y="333"/>
                  </a:cubicBezTo>
                  <a:cubicBezTo>
                    <a:pt x="260" y="333"/>
                    <a:pt x="332" y="261"/>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0" name="Google Shape;1200;g3064998f0a3_0_10"/>
            <p:cNvSpPr/>
            <p:nvPr/>
          </p:nvSpPr>
          <p:spPr>
            <a:xfrm>
              <a:off x="2995875" y="4263000"/>
              <a:ext cx="8325" cy="8325"/>
            </a:xfrm>
            <a:custGeom>
              <a:rect b="b" l="l" r="r" t="t"/>
              <a:pathLst>
                <a:path extrusionOk="0" h="333" w="333">
                  <a:moveTo>
                    <a:pt x="166" y="1"/>
                  </a:moveTo>
                  <a:cubicBezTo>
                    <a:pt x="80" y="1"/>
                    <a:pt x="1" y="73"/>
                    <a:pt x="1" y="167"/>
                  </a:cubicBezTo>
                  <a:cubicBezTo>
                    <a:pt x="1" y="261"/>
                    <a:pt x="80" y="333"/>
                    <a:pt x="166" y="333"/>
                  </a:cubicBezTo>
                  <a:cubicBezTo>
                    <a:pt x="260" y="333"/>
                    <a:pt x="332" y="261"/>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1" name="Google Shape;1201;g3064998f0a3_0_10"/>
            <p:cNvSpPr/>
            <p:nvPr/>
          </p:nvSpPr>
          <p:spPr>
            <a:xfrm>
              <a:off x="3013900" y="4263000"/>
              <a:ext cx="8325" cy="8325"/>
            </a:xfrm>
            <a:custGeom>
              <a:rect b="b" l="l" r="r" t="t"/>
              <a:pathLst>
                <a:path extrusionOk="0" h="333" w="333">
                  <a:moveTo>
                    <a:pt x="167" y="1"/>
                  </a:moveTo>
                  <a:cubicBezTo>
                    <a:pt x="73" y="1"/>
                    <a:pt x="1" y="73"/>
                    <a:pt x="1" y="167"/>
                  </a:cubicBezTo>
                  <a:cubicBezTo>
                    <a:pt x="1" y="261"/>
                    <a:pt x="73" y="333"/>
                    <a:pt x="167" y="333"/>
                  </a:cubicBezTo>
                  <a:cubicBezTo>
                    <a:pt x="253" y="333"/>
                    <a:pt x="333" y="261"/>
                    <a:pt x="333" y="167"/>
                  </a:cubicBezTo>
                  <a:cubicBezTo>
                    <a:pt x="333" y="73"/>
                    <a:pt x="253"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2" name="Google Shape;1202;g3064998f0a3_0_10"/>
            <p:cNvSpPr/>
            <p:nvPr/>
          </p:nvSpPr>
          <p:spPr>
            <a:xfrm>
              <a:off x="3103525" y="4263000"/>
              <a:ext cx="8325" cy="8325"/>
            </a:xfrm>
            <a:custGeom>
              <a:rect b="b" l="l" r="r" t="t"/>
              <a:pathLst>
                <a:path extrusionOk="0" h="333" w="333">
                  <a:moveTo>
                    <a:pt x="166" y="1"/>
                  </a:moveTo>
                  <a:cubicBezTo>
                    <a:pt x="72" y="1"/>
                    <a:pt x="0" y="73"/>
                    <a:pt x="0" y="167"/>
                  </a:cubicBezTo>
                  <a:cubicBezTo>
                    <a:pt x="0" y="261"/>
                    <a:pt x="72" y="333"/>
                    <a:pt x="166" y="333"/>
                  </a:cubicBezTo>
                  <a:cubicBezTo>
                    <a:pt x="253" y="333"/>
                    <a:pt x="332" y="261"/>
                    <a:pt x="332" y="167"/>
                  </a:cubicBezTo>
                  <a:cubicBezTo>
                    <a:pt x="332" y="73"/>
                    <a:pt x="253"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3" name="Google Shape;1203;g3064998f0a3_0_10"/>
            <p:cNvSpPr/>
            <p:nvPr/>
          </p:nvSpPr>
          <p:spPr>
            <a:xfrm>
              <a:off x="3121375" y="4263000"/>
              <a:ext cx="8325" cy="8325"/>
            </a:xfrm>
            <a:custGeom>
              <a:rect b="b" l="l" r="r" t="t"/>
              <a:pathLst>
                <a:path extrusionOk="0" h="333" w="333">
                  <a:moveTo>
                    <a:pt x="166" y="1"/>
                  </a:moveTo>
                  <a:cubicBezTo>
                    <a:pt x="72" y="1"/>
                    <a:pt x="0" y="73"/>
                    <a:pt x="0" y="167"/>
                  </a:cubicBezTo>
                  <a:cubicBezTo>
                    <a:pt x="0" y="261"/>
                    <a:pt x="72" y="333"/>
                    <a:pt x="166" y="333"/>
                  </a:cubicBezTo>
                  <a:cubicBezTo>
                    <a:pt x="260" y="333"/>
                    <a:pt x="332" y="261"/>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4" name="Google Shape;1204;g3064998f0a3_0_10"/>
            <p:cNvSpPr/>
            <p:nvPr/>
          </p:nvSpPr>
          <p:spPr>
            <a:xfrm>
              <a:off x="3139225" y="4263000"/>
              <a:ext cx="8325" cy="8325"/>
            </a:xfrm>
            <a:custGeom>
              <a:rect b="b" l="l" r="r" t="t"/>
              <a:pathLst>
                <a:path extrusionOk="0" h="333" w="333">
                  <a:moveTo>
                    <a:pt x="166" y="1"/>
                  </a:moveTo>
                  <a:cubicBezTo>
                    <a:pt x="80" y="1"/>
                    <a:pt x="0" y="73"/>
                    <a:pt x="0" y="167"/>
                  </a:cubicBezTo>
                  <a:cubicBezTo>
                    <a:pt x="0" y="261"/>
                    <a:pt x="80" y="333"/>
                    <a:pt x="166" y="333"/>
                  </a:cubicBezTo>
                  <a:cubicBezTo>
                    <a:pt x="260" y="333"/>
                    <a:pt x="332" y="261"/>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5" name="Google Shape;1205;g3064998f0a3_0_10"/>
            <p:cNvSpPr/>
            <p:nvPr/>
          </p:nvSpPr>
          <p:spPr>
            <a:xfrm>
              <a:off x="3157250" y="4263000"/>
              <a:ext cx="8325" cy="8325"/>
            </a:xfrm>
            <a:custGeom>
              <a:rect b="b" l="l" r="r" t="t"/>
              <a:pathLst>
                <a:path extrusionOk="0" h="333" w="333">
                  <a:moveTo>
                    <a:pt x="167" y="1"/>
                  </a:moveTo>
                  <a:cubicBezTo>
                    <a:pt x="73" y="1"/>
                    <a:pt x="1" y="73"/>
                    <a:pt x="1" y="167"/>
                  </a:cubicBezTo>
                  <a:cubicBezTo>
                    <a:pt x="1" y="261"/>
                    <a:pt x="73" y="333"/>
                    <a:pt x="167" y="333"/>
                  </a:cubicBezTo>
                  <a:cubicBezTo>
                    <a:pt x="253" y="333"/>
                    <a:pt x="332" y="261"/>
                    <a:pt x="332" y="167"/>
                  </a:cubicBezTo>
                  <a:cubicBezTo>
                    <a:pt x="332" y="73"/>
                    <a:pt x="253"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6" name="Google Shape;1206;g3064998f0a3_0_10"/>
            <p:cNvSpPr/>
            <p:nvPr/>
          </p:nvSpPr>
          <p:spPr>
            <a:xfrm>
              <a:off x="3193125" y="4263000"/>
              <a:ext cx="8325" cy="8325"/>
            </a:xfrm>
            <a:custGeom>
              <a:rect b="b" l="l" r="r" t="t"/>
              <a:pathLst>
                <a:path extrusionOk="0" h="333" w="333">
                  <a:moveTo>
                    <a:pt x="167" y="1"/>
                  </a:moveTo>
                  <a:cubicBezTo>
                    <a:pt x="73" y="1"/>
                    <a:pt x="1" y="73"/>
                    <a:pt x="1" y="167"/>
                  </a:cubicBezTo>
                  <a:cubicBezTo>
                    <a:pt x="1" y="261"/>
                    <a:pt x="73" y="333"/>
                    <a:pt x="167" y="333"/>
                  </a:cubicBezTo>
                  <a:cubicBezTo>
                    <a:pt x="253" y="333"/>
                    <a:pt x="333" y="261"/>
                    <a:pt x="333" y="167"/>
                  </a:cubicBezTo>
                  <a:cubicBezTo>
                    <a:pt x="333" y="73"/>
                    <a:pt x="253"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7" name="Google Shape;1207;g3064998f0a3_0_10"/>
            <p:cNvSpPr/>
            <p:nvPr/>
          </p:nvSpPr>
          <p:spPr>
            <a:xfrm>
              <a:off x="3210975" y="4263000"/>
              <a:ext cx="8325" cy="8325"/>
            </a:xfrm>
            <a:custGeom>
              <a:rect b="b" l="l" r="r" t="t"/>
              <a:pathLst>
                <a:path extrusionOk="0" h="333" w="333">
                  <a:moveTo>
                    <a:pt x="167" y="1"/>
                  </a:moveTo>
                  <a:cubicBezTo>
                    <a:pt x="73" y="1"/>
                    <a:pt x="1" y="73"/>
                    <a:pt x="1" y="167"/>
                  </a:cubicBezTo>
                  <a:cubicBezTo>
                    <a:pt x="1" y="261"/>
                    <a:pt x="73" y="333"/>
                    <a:pt x="167" y="333"/>
                  </a:cubicBezTo>
                  <a:cubicBezTo>
                    <a:pt x="261" y="333"/>
                    <a:pt x="333" y="261"/>
                    <a:pt x="333" y="167"/>
                  </a:cubicBezTo>
                  <a:cubicBezTo>
                    <a:pt x="333" y="73"/>
                    <a:pt x="261"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8" name="Google Shape;1208;g3064998f0a3_0_10"/>
            <p:cNvSpPr/>
            <p:nvPr/>
          </p:nvSpPr>
          <p:spPr>
            <a:xfrm>
              <a:off x="3228825" y="4263000"/>
              <a:ext cx="8325" cy="8325"/>
            </a:xfrm>
            <a:custGeom>
              <a:rect b="b" l="l" r="r" t="t"/>
              <a:pathLst>
                <a:path extrusionOk="0" h="333" w="333">
                  <a:moveTo>
                    <a:pt x="167" y="1"/>
                  </a:moveTo>
                  <a:cubicBezTo>
                    <a:pt x="80" y="1"/>
                    <a:pt x="1" y="73"/>
                    <a:pt x="1" y="167"/>
                  </a:cubicBezTo>
                  <a:cubicBezTo>
                    <a:pt x="1" y="261"/>
                    <a:pt x="80" y="333"/>
                    <a:pt x="167" y="333"/>
                  </a:cubicBezTo>
                  <a:cubicBezTo>
                    <a:pt x="261" y="333"/>
                    <a:pt x="333" y="261"/>
                    <a:pt x="333" y="167"/>
                  </a:cubicBezTo>
                  <a:cubicBezTo>
                    <a:pt x="333" y="73"/>
                    <a:pt x="261"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9" name="Google Shape;1209;g3064998f0a3_0_10"/>
            <p:cNvSpPr/>
            <p:nvPr/>
          </p:nvSpPr>
          <p:spPr>
            <a:xfrm>
              <a:off x="3246875" y="4263000"/>
              <a:ext cx="8300" cy="8325"/>
            </a:xfrm>
            <a:custGeom>
              <a:rect b="b" l="l" r="r" t="t"/>
              <a:pathLst>
                <a:path extrusionOk="0" h="333" w="332">
                  <a:moveTo>
                    <a:pt x="166" y="1"/>
                  </a:moveTo>
                  <a:cubicBezTo>
                    <a:pt x="72" y="1"/>
                    <a:pt x="0" y="73"/>
                    <a:pt x="0" y="167"/>
                  </a:cubicBezTo>
                  <a:cubicBezTo>
                    <a:pt x="0" y="261"/>
                    <a:pt x="72" y="333"/>
                    <a:pt x="166" y="333"/>
                  </a:cubicBezTo>
                  <a:cubicBezTo>
                    <a:pt x="253" y="333"/>
                    <a:pt x="332" y="261"/>
                    <a:pt x="332" y="167"/>
                  </a:cubicBezTo>
                  <a:cubicBezTo>
                    <a:pt x="332" y="73"/>
                    <a:pt x="253"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0" name="Google Shape;1210;g3064998f0a3_0_10"/>
            <p:cNvSpPr/>
            <p:nvPr/>
          </p:nvSpPr>
          <p:spPr>
            <a:xfrm>
              <a:off x="3264725" y="4263000"/>
              <a:ext cx="8300" cy="8325"/>
            </a:xfrm>
            <a:custGeom>
              <a:rect b="b" l="l" r="r" t="t"/>
              <a:pathLst>
                <a:path extrusionOk="0" h="333" w="332">
                  <a:moveTo>
                    <a:pt x="166" y="1"/>
                  </a:moveTo>
                  <a:cubicBezTo>
                    <a:pt x="72" y="1"/>
                    <a:pt x="0" y="73"/>
                    <a:pt x="0" y="167"/>
                  </a:cubicBezTo>
                  <a:cubicBezTo>
                    <a:pt x="0" y="261"/>
                    <a:pt x="72" y="333"/>
                    <a:pt x="166" y="333"/>
                  </a:cubicBezTo>
                  <a:cubicBezTo>
                    <a:pt x="260" y="333"/>
                    <a:pt x="332" y="261"/>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1" name="Google Shape;1211;g3064998f0a3_0_10"/>
            <p:cNvSpPr/>
            <p:nvPr/>
          </p:nvSpPr>
          <p:spPr>
            <a:xfrm>
              <a:off x="3282750" y="4263000"/>
              <a:ext cx="8325" cy="8325"/>
            </a:xfrm>
            <a:custGeom>
              <a:rect b="b" l="l" r="r" t="t"/>
              <a:pathLst>
                <a:path extrusionOk="0" h="333" w="333">
                  <a:moveTo>
                    <a:pt x="166" y="1"/>
                  </a:moveTo>
                  <a:cubicBezTo>
                    <a:pt x="73" y="1"/>
                    <a:pt x="0" y="73"/>
                    <a:pt x="0" y="167"/>
                  </a:cubicBezTo>
                  <a:cubicBezTo>
                    <a:pt x="0" y="261"/>
                    <a:pt x="73" y="333"/>
                    <a:pt x="166" y="333"/>
                  </a:cubicBezTo>
                  <a:cubicBezTo>
                    <a:pt x="253" y="333"/>
                    <a:pt x="332" y="261"/>
                    <a:pt x="332" y="167"/>
                  </a:cubicBezTo>
                  <a:cubicBezTo>
                    <a:pt x="332" y="73"/>
                    <a:pt x="253"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2" name="Google Shape;1212;g3064998f0a3_0_10"/>
            <p:cNvSpPr/>
            <p:nvPr/>
          </p:nvSpPr>
          <p:spPr>
            <a:xfrm>
              <a:off x="3300600" y="4263000"/>
              <a:ext cx="8325" cy="8325"/>
            </a:xfrm>
            <a:custGeom>
              <a:rect b="b" l="l" r="r" t="t"/>
              <a:pathLst>
                <a:path extrusionOk="0" h="333" w="333">
                  <a:moveTo>
                    <a:pt x="166" y="1"/>
                  </a:moveTo>
                  <a:cubicBezTo>
                    <a:pt x="73" y="1"/>
                    <a:pt x="0" y="73"/>
                    <a:pt x="0" y="167"/>
                  </a:cubicBezTo>
                  <a:cubicBezTo>
                    <a:pt x="0" y="261"/>
                    <a:pt x="73" y="333"/>
                    <a:pt x="166" y="333"/>
                  </a:cubicBezTo>
                  <a:cubicBezTo>
                    <a:pt x="260" y="333"/>
                    <a:pt x="332" y="261"/>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3" name="Google Shape;1213;g3064998f0a3_0_10"/>
            <p:cNvSpPr/>
            <p:nvPr/>
          </p:nvSpPr>
          <p:spPr>
            <a:xfrm>
              <a:off x="3318450" y="4263000"/>
              <a:ext cx="8325" cy="8325"/>
            </a:xfrm>
            <a:custGeom>
              <a:rect b="b" l="l" r="r" t="t"/>
              <a:pathLst>
                <a:path extrusionOk="0" h="333" w="333">
                  <a:moveTo>
                    <a:pt x="166" y="1"/>
                  </a:moveTo>
                  <a:cubicBezTo>
                    <a:pt x="80" y="1"/>
                    <a:pt x="1" y="73"/>
                    <a:pt x="1" y="167"/>
                  </a:cubicBezTo>
                  <a:cubicBezTo>
                    <a:pt x="1" y="261"/>
                    <a:pt x="80" y="333"/>
                    <a:pt x="166" y="333"/>
                  </a:cubicBezTo>
                  <a:cubicBezTo>
                    <a:pt x="260" y="333"/>
                    <a:pt x="332" y="261"/>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4" name="Google Shape;1214;g3064998f0a3_0_10"/>
            <p:cNvSpPr/>
            <p:nvPr/>
          </p:nvSpPr>
          <p:spPr>
            <a:xfrm>
              <a:off x="3336475" y="4263000"/>
              <a:ext cx="8325" cy="8325"/>
            </a:xfrm>
            <a:custGeom>
              <a:rect b="b" l="l" r="r" t="t"/>
              <a:pathLst>
                <a:path extrusionOk="0" h="333" w="333">
                  <a:moveTo>
                    <a:pt x="167" y="1"/>
                  </a:moveTo>
                  <a:cubicBezTo>
                    <a:pt x="73" y="1"/>
                    <a:pt x="1" y="73"/>
                    <a:pt x="1" y="167"/>
                  </a:cubicBezTo>
                  <a:cubicBezTo>
                    <a:pt x="1" y="261"/>
                    <a:pt x="73" y="333"/>
                    <a:pt x="167" y="333"/>
                  </a:cubicBezTo>
                  <a:cubicBezTo>
                    <a:pt x="253" y="333"/>
                    <a:pt x="333" y="261"/>
                    <a:pt x="333" y="167"/>
                  </a:cubicBezTo>
                  <a:cubicBezTo>
                    <a:pt x="333" y="73"/>
                    <a:pt x="253"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5" name="Google Shape;1215;g3064998f0a3_0_10"/>
            <p:cNvSpPr/>
            <p:nvPr/>
          </p:nvSpPr>
          <p:spPr>
            <a:xfrm>
              <a:off x="3354325" y="4263000"/>
              <a:ext cx="8325" cy="8325"/>
            </a:xfrm>
            <a:custGeom>
              <a:rect b="b" l="l" r="r" t="t"/>
              <a:pathLst>
                <a:path extrusionOk="0" h="333" w="333">
                  <a:moveTo>
                    <a:pt x="167" y="1"/>
                  </a:moveTo>
                  <a:cubicBezTo>
                    <a:pt x="73" y="1"/>
                    <a:pt x="1" y="73"/>
                    <a:pt x="1" y="167"/>
                  </a:cubicBezTo>
                  <a:cubicBezTo>
                    <a:pt x="1" y="261"/>
                    <a:pt x="73" y="333"/>
                    <a:pt x="167" y="333"/>
                  </a:cubicBezTo>
                  <a:cubicBezTo>
                    <a:pt x="260" y="333"/>
                    <a:pt x="333" y="261"/>
                    <a:pt x="333" y="167"/>
                  </a:cubicBezTo>
                  <a:cubicBezTo>
                    <a:pt x="333" y="73"/>
                    <a:pt x="260"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6" name="Google Shape;1216;g3064998f0a3_0_10"/>
            <p:cNvSpPr/>
            <p:nvPr/>
          </p:nvSpPr>
          <p:spPr>
            <a:xfrm>
              <a:off x="3372375" y="4263000"/>
              <a:ext cx="8300" cy="8325"/>
            </a:xfrm>
            <a:custGeom>
              <a:rect b="b" l="l" r="r" t="t"/>
              <a:pathLst>
                <a:path extrusionOk="0" h="333" w="332">
                  <a:moveTo>
                    <a:pt x="166" y="1"/>
                  </a:moveTo>
                  <a:cubicBezTo>
                    <a:pt x="72" y="1"/>
                    <a:pt x="0" y="73"/>
                    <a:pt x="0" y="167"/>
                  </a:cubicBezTo>
                  <a:cubicBezTo>
                    <a:pt x="0" y="261"/>
                    <a:pt x="72" y="333"/>
                    <a:pt x="166" y="333"/>
                  </a:cubicBezTo>
                  <a:cubicBezTo>
                    <a:pt x="252" y="333"/>
                    <a:pt x="332" y="261"/>
                    <a:pt x="332" y="167"/>
                  </a:cubicBezTo>
                  <a:cubicBezTo>
                    <a:pt x="332" y="73"/>
                    <a:pt x="252"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7" name="Google Shape;1217;g3064998f0a3_0_10"/>
            <p:cNvSpPr/>
            <p:nvPr/>
          </p:nvSpPr>
          <p:spPr>
            <a:xfrm>
              <a:off x="3390225" y="4263000"/>
              <a:ext cx="8300" cy="8325"/>
            </a:xfrm>
            <a:custGeom>
              <a:rect b="b" l="l" r="r" t="t"/>
              <a:pathLst>
                <a:path extrusionOk="0" h="333" w="332">
                  <a:moveTo>
                    <a:pt x="166" y="1"/>
                  </a:moveTo>
                  <a:cubicBezTo>
                    <a:pt x="72" y="1"/>
                    <a:pt x="0" y="73"/>
                    <a:pt x="0" y="167"/>
                  </a:cubicBezTo>
                  <a:cubicBezTo>
                    <a:pt x="0" y="261"/>
                    <a:pt x="72" y="333"/>
                    <a:pt x="166" y="333"/>
                  </a:cubicBezTo>
                  <a:cubicBezTo>
                    <a:pt x="260" y="333"/>
                    <a:pt x="332" y="261"/>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8" name="Google Shape;1218;g3064998f0a3_0_10"/>
            <p:cNvSpPr/>
            <p:nvPr/>
          </p:nvSpPr>
          <p:spPr>
            <a:xfrm>
              <a:off x="3408075" y="4263000"/>
              <a:ext cx="8300" cy="8325"/>
            </a:xfrm>
            <a:custGeom>
              <a:rect b="b" l="l" r="r" t="t"/>
              <a:pathLst>
                <a:path extrusionOk="0" h="333" w="332">
                  <a:moveTo>
                    <a:pt x="166" y="1"/>
                  </a:moveTo>
                  <a:cubicBezTo>
                    <a:pt x="79" y="1"/>
                    <a:pt x="0" y="73"/>
                    <a:pt x="0" y="167"/>
                  </a:cubicBezTo>
                  <a:cubicBezTo>
                    <a:pt x="0" y="261"/>
                    <a:pt x="79" y="333"/>
                    <a:pt x="166" y="333"/>
                  </a:cubicBezTo>
                  <a:cubicBezTo>
                    <a:pt x="260" y="333"/>
                    <a:pt x="332" y="261"/>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9" name="Google Shape;1219;g3064998f0a3_0_10"/>
            <p:cNvSpPr/>
            <p:nvPr/>
          </p:nvSpPr>
          <p:spPr>
            <a:xfrm>
              <a:off x="3426100" y="4263000"/>
              <a:ext cx="8325" cy="8325"/>
            </a:xfrm>
            <a:custGeom>
              <a:rect b="b" l="l" r="r" t="t"/>
              <a:pathLst>
                <a:path extrusionOk="0" h="333" w="333">
                  <a:moveTo>
                    <a:pt x="166" y="1"/>
                  </a:moveTo>
                  <a:cubicBezTo>
                    <a:pt x="72" y="1"/>
                    <a:pt x="0" y="73"/>
                    <a:pt x="0" y="167"/>
                  </a:cubicBezTo>
                  <a:cubicBezTo>
                    <a:pt x="0" y="261"/>
                    <a:pt x="72" y="333"/>
                    <a:pt x="166" y="333"/>
                  </a:cubicBezTo>
                  <a:cubicBezTo>
                    <a:pt x="253" y="333"/>
                    <a:pt x="332" y="261"/>
                    <a:pt x="332" y="167"/>
                  </a:cubicBezTo>
                  <a:cubicBezTo>
                    <a:pt x="332" y="73"/>
                    <a:pt x="253"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0" name="Google Shape;1220;g3064998f0a3_0_10"/>
            <p:cNvSpPr/>
            <p:nvPr/>
          </p:nvSpPr>
          <p:spPr>
            <a:xfrm>
              <a:off x="3443950" y="4263000"/>
              <a:ext cx="8325" cy="8325"/>
            </a:xfrm>
            <a:custGeom>
              <a:rect b="b" l="l" r="r" t="t"/>
              <a:pathLst>
                <a:path extrusionOk="0" h="333" w="333">
                  <a:moveTo>
                    <a:pt x="166" y="1"/>
                  </a:moveTo>
                  <a:cubicBezTo>
                    <a:pt x="72" y="1"/>
                    <a:pt x="0" y="73"/>
                    <a:pt x="0" y="167"/>
                  </a:cubicBezTo>
                  <a:cubicBezTo>
                    <a:pt x="0" y="261"/>
                    <a:pt x="72" y="333"/>
                    <a:pt x="166" y="333"/>
                  </a:cubicBezTo>
                  <a:cubicBezTo>
                    <a:pt x="260" y="333"/>
                    <a:pt x="332" y="261"/>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1" name="Google Shape;1221;g3064998f0a3_0_10"/>
            <p:cNvSpPr/>
            <p:nvPr/>
          </p:nvSpPr>
          <p:spPr>
            <a:xfrm>
              <a:off x="3461975" y="4263000"/>
              <a:ext cx="8325" cy="8325"/>
            </a:xfrm>
            <a:custGeom>
              <a:rect b="b" l="l" r="r" t="t"/>
              <a:pathLst>
                <a:path extrusionOk="0" h="333" w="333">
                  <a:moveTo>
                    <a:pt x="166" y="1"/>
                  </a:moveTo>
                  <a:cubicBezTo>
                    <a:pt x="73" y="1"/>
                    <a:pt x="1" y="73"/>
                    <a:pt x="1" y="167"/>
                  </a:cubicBezTo>
                  <a:cubicBezTo>
                    <a:pt x="1" y="261"/>
                    <a:pt x="73" y="333"/>
                    <a:pt x="166" y="333"/>
                  </a:cubicBezTo>
                  <a:cubicBezTo>
                    <a:pt x="253" y="333"/>
                    <a:pt x="332" y="261"/>
                    <a:pt x="332" y="167"/>
                  </a:cubicBezTo>
                  <a:cubicBezTo>
                    <a:pt x="332" y="73"/>
                    <a:pt x="253"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2" name="Google Shape;1222;g3064998f0a3_0_10"/>
            <p:cNvSpPr/>
            <p:nvPr/>
          </p:nvSpPr>
          <p:spPr>
            <a:xfrm>
              <a:off x="3479825" y="4263000"/>
              <a:ext cx="8325" cy="8325"/>
            </a:xfrm>
            <a:custGeom>
              <a:rect b="b" l="l" r="r" t="t"/>
              <a:pathLst>
                <a:path extrusionOk="0" h="333" w="333">
                  <a:moveTo>
                    <a:pt x="166" y="1"/>
                  </a:moveTo>
                  <a:cubicBezTo>
                    <a:pt x="73" y="1"/>
                    <a:pt x="1" y="73"/>
                    <a:pt x="1" y="167"/>
                  </a:cubicBezTo>
                  <a:cubicBezTo>
                    <a:pt x="1" y="261"/>
                    <a:pt x="73" y="333"/>
                    <a:pt x="166" y="333"/>
                  </a:cubicBezTo>
                  <a:cubicBezTo>
                    <a:pt x="260" y="333"/>
                    <a:pt x="332" y="261"/>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3" name="Google Shape;1223;g3064998f0a3_0_10"/>
            <p:cNvSpPr/>
            <p:nvPr/>
          </p:nvSpPr>
          <p:spPr>
            <a:xfrm>
              <a:off x="3497675" y="4263000"/>
              <a:ext cx="8325" cy="8325"/>
            </a:xfrm>
            <a:custGeom>
              <a:rect b="b" l="l" r="r" t="t"/>
              <a:pathLst>
                <a:path extrusionOk="0" h="333" w="333">
                  <a:moveTo>
                    <a:pt x="167" y="1"/>
                  </a:moveTo>
                  <a:cubicBezTo>
                    <a:pt x="80" y="1"/>
                    <a:pt x="1" y="73"/>
                    <a:pt x="1" y="167"/>
                  </a:cubicBezTo>
                  <a:cubicBezTo>
                    <a:pt x="1" y="261"/>
                    <a:pt x="80" y="333"/>
                    <a:pt x="167" y="333"/>
                  </a:cubicBezTo>
                  <a:cubicBezTo>
                    <a:pt x="260" y="333"/>
                    <a:pt x="332" y="261"/>
                    <a:pt x="332" y="167"/>
                  </a:cubicBezTo>
                  <a:cubicBezTo>
                    <a:pt x="332" y="73"/>
                    <a:pt x="260"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4" name="Google Shape;1224;g3064998f0a3_0_10"/>
            <p:cNvSpPr/>
            <p:nvPr/>
          </p:nvSpPr>
          <p:spPr>
            <a:xfrm>
              <a:off x="3515700" y="4263000"/>
              <a:ext cx="8325" cy="8325"/>
            </a:xfrm>
            <a:custGeom>
              <a:rect b="b" l="l" r="r" t="t"/>
              <a:pathLst>
                <a:path extrusionOk="0" h="333" w="333">
                  <a:moveTo>
                    <a:pt x="167" y="1"/>
                  </a:moveTo>
                  <a:cubicBezTo>
                    <a:pt x="73" y="1"/>
                    <a:pt x="1" y="73"/>
                    <a:pt x="1" y="167"/>
                  </a:cubicBezTo>
                  <a:cubicBezTo>
                    <a:pt x="1" y="261"/>
                    <a:pt x="73" y="333"/>
                    <a:pt x="167" y="333"/>
                  </a:cubicBezTo>
                  <a:cubicBezTo>
                    <a:pt x="253" y="333"/>
                    <a:pt x="333" y="261"/>
                    <a:pt x="333" y="167"/>
                  </a:cubicBezTo>
                  <a:cubicBezTo>
                    <a:pt x="333" y="73"/>
                    <a:pt x="253"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5" name="Google Shape;1225;g3064998f0a3_0_10"/>
            <p:cNvSpPr/>
            <p:nvPr/>
          </p:nvSpPr>
          <p:spPr>
            <a:xfrm>
              <a:off x="3533550" y="4263000"/>
              <a:ext cx="8325" cy="8325"/>
            </a:xfrm>
            <a:custGeom>
              <a:rect b="b" l="l" r="r" t="t"/>
              <a:pathLst>
                <a:path extrusionOk="0" h="333" w="333">
                  <a:moveTo>
                    <a:pt x="167" y="1"/>
                  </a:moveTo>
                  <a:cubicBezTo>
                    <a:pt x="73" y="1"/>
                    <a:pt x="1" y="73"/>
                    <a:pt x="1" y="167"/>
                  </a:cubicBezTo>
                  <a:cubicBezTo>
                    <a:pt x="1" y="261"/>
                    <a:pt x="73" y="333"/>
                    <a:pt x="167" y="333"/>
                  </a:cubicBezTo>
                  <a:cubicBezTo>
                    <a:pt x="261" y="333"/>
                    <a:pt x="333" y="261"/>
                    <a:pt x="333" y="167"/>
                  </a:cubicBezTo>
                  <a:cubicBezTo>
                    <a:pt x="333" y="73"/>
                    <a:pt x="261"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6" name="Google Shape;1226;g3064998f0a3_0_10"/>
            <p:cNvSpPr/>
            <p:nvPr/>
          </p:nvSpPr>
          <p:spPr>
            <a:xfrm>
              <a:off x="3551600" y="4263000"/>
              <a:ext cx="8300" cy="8325"/>
            </a:xfrm>
            <a:custGeom>
              <a:rect b="b" l="l" r="r" t="t"/>
              <a:pathLst>
                <a:path extrusionOk="0" h="333" w="332">
                  <a:moveTo>
                    <a:pt x="166" y="1"/>
                  </a:moveTo>
                  <a:cubicBezTo>
                    <a:pt x="72" y="1"/>
                    <a:pt x="0" y="73"/>
                    <a:pt x="0" y="167"/>
                  </a:cubicBezTo>
                  <a:cubicBezTo>
                    <a:pt x="0" y="261"/>
                    <a:pt x="72" y="333"/>
                    <a:pt x="166" y="333"/>
                  </a:cubicBezTo>
                  <a:cubicBezTo>
                    <a:pt x="253" y="333"/>
                    <a:pt x="332" y="261"/>
                    <a:pt x="332" y="167"/>
                  </a:cubicBezTo>
                  <a:cubicBezTo>
                    <a:pt x="332" y="73"/>
                    <a:pt x="253"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7" name="Google Shape;1227;g3064998f0a3_0_10"/>
            <p:cNvSpPr/>
            <p:nvPr/>
          </p:nvSpPr>
          <p:spPr>
            <a:xfrm>
              <a:off x="3569450" y="4263000"/>
              <a:ext cx="8300" cy="8325"/>
            </a:xfrm>
            <a:custGeom>
              <a:rect b="b" l="l" r="r" t="t"/>
              <a:pathLst>
                <a:path extrusionOk="0" h="333" w="332">
                  <a:moveTo>
                    <a:pt x="166" y="1"/>
                  </a:moveTo>
                  <a:cubicBezTo>
                    <a:pt x="72" y="1"/>
                    <a:pt x="0" y="73"/>
                    <a:pt x="0" y="167"/>
                  </a:cubicBezTo>
                  <a:cubicBezTo>
                    <a:pt x="0" y="261"/>
                    <a:pt x="72" y="333"/>
                    <a:pt x="166" y="333"/>
                  </a:cubicBezTo>
                  <a:cubicBezTo>
                    <a:pt x="260" y="333"/>
                    <a:pt x="332" y="261"/>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8" name="Google Shape;1228;g3064998f0a3_0_10"/>
            <p:cNvSpPr/>
            <p:nvPr/>
          </p:nvSpPr>
          <p:spPr>
            <a:xfrm>
              <a:off x="3587300" y="4263000"/>
              <a:ext cx="8300" cy="8325"/>
            </a:xfrm>
            <a:custGeom>
              <a:rect b="b" l="l" r="r" t="t"/>
              <a:pathLst>
                <a:path extrusionOk="0" h="333" w="332">
                  <a:moveTo>
                    <a:pt x="166" y="1"/>
                  </a:moveTo>
                  <a:cubicBezTo>
                    <a:pt x="80" y="1"/>
                    <a:pt x="0" y="73"/>
                    <a:pt x="0" y="167"/>
                  </a:cubicBezTo>
                  <a:cubicBezTo>
                    <a:pt x="0" y="261"/>
                    <a:pt x="80" y="333"/>
                    <a:pt x="166" y="333"/>
                  </a:cubicBezTo>
                  <a:cubicBezTo>
                    <a:pt x="260" y="333"/>
                    <a:pt x="332" y="261"/>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9" name="Google Shape;1229;g3064998f0a3_0_10"/>
            <p:cNvSpPr/>
            <p:nvPr/>
          </p:nvSpPr>
          <p:spPr>
            <a:xfrm>
              <a:off x="3605325" y="4263000"/>
              <a:ext cx="8325" cy="8325"/>
            </a:xfrm>
            <a:custGeom>
              <a:rect b="b" l="l" r="r" t="t"/>
              <a:pathLst>
                <a:path extrusionOk="0" h="333" w="333">
                  <a:moveTo>
                    <a:pt x="166" y="1"/>
                  </a:moveTo>
                  <a:cubicBezTo>
                    <a:pt x="73" y="1"/>
                    <a:pt x="0" y="73"/>
                    <a:pt x="0" y="167"/>
                  </a:cubicBezTo>
                  <a:cubicBezTo>
                    <a:pt x="0" y="261"/>
                    <a:pt x="73" y="333"/>
                    <a:pt x="166" y="333"/>
                  </a:cubicBezTo>
                  <a:cubicBezTo>
                    <a:pt x="253" y="333"/>
                    <a:pt x="332" y="261"/>
                    <a:pt x="332" y="167"/>
                  </a:cubicBezTo>
                  <a:cubicBezTo>
                    <a:pt x="332" y="73"/>
                    <a:pt x="253"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0" name="Google Shape;1230;g3064998f0a3_0_10"/>
            <p:cNvSpPr/>
            <p:nvPr/>
          </p:nvSpPr>
          <p:spPr>
            <a:xfrm>
              <a:off x="3623175" y="4263000"/>
              <a:ext cx="8325" cy="8325"/>
            </a:xfrm>
            <a:custGeom>
              <a:rect b="b" l="l" r="r" t="t"/>
              <a:pathLst>
                <a:path extrusionOk="0" h="333" w="333">
                  <a:moveTo>
                    <a:pt x="166" y="1"/>
                  </a:moveTo>
                  <a:cubicBezTo>
                    <a:pt x="73" y="1"/>
                    <a:pt x="0" y="73"/>
                    <a:pt x="0" y="167"/>
                  </a:cubicBezTo>
                  <a:cubicBezTo>
                    <a:pt x="0" y="261"/>
                    <a:pt x="73" y="333"/>
                    <a:pt x="166" y="333"/>
                  </a:cubicBezTo>
                  <a:cubicBezTo>
                    <a:pt x="260" y="333"/>
                    <a:pt x="332" y="261"/>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1" name="Google Shape;1231;g3064998f0a3_0_10"/>
            <p:cNvSpPr/>
            <p:nvPr/>
          </p:nvSpPr>
          <p:spPr>
            <a:xfrm>
              <a:off x="3641200" y="4263000"/>
              <a:ext cx="8325" cy="8325"/>
            </a:xfrm>
            <a:custGeom>
              <a:rect b="b" l="l" r="r" t="t"/>
              <a:pathLst>
                <a:path extrusionOk="0" h="333" w="333">
                  <a:moveTo>
                    <a:pt x="167" y="1"/>
                  </a:moveTo>
                  <a:cubicBezTo>
                    <a:pt x="73" y="1"/>
                    <a:pt x="1" y="73"/>
                    <a:pt x="1" y="167"/>
                  </a:cubicBezTo>
                  <a:cubicBezTo>
                    <a:pt x="1" y="261"/>
                    <a:pt x="73" y="333"/>
                    <a:pt x="167" y="333"/>
                  </a:cubicBezTo>
                  <a:cubicBezTo>
                    <a:pt x="253" y="333"/>
                    <a:pt x="332" y="261"/>
                    <a:pt x="332" y="167"/>
                  </a:cubicBezTo>
                  <a:cubicBezTo>
                    <a:pt x="332" y="73"/>
                    <a:pt x="253"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2" name="Google Shape;1232;g3064998f0a3_0_10"/>
            <p:cNvSpPr/>
            <p:nvPr/>
          </p:nvSpPr>
          <p:spPr>
            <a:xfrm>
              <a:off x="2565825" y="4281050"/>
              <a:ext cx="8325" cy="8300"/>
            </a:xfrm>
            <a:custGeom>
              <a:rect b="b" l="l" r="r" t="t"/>
              <a:pathLst>
                <a:path extrusionOk="0" h="332" w="333">
                  <a:moveTo>
                    <a:pt x="167" y="0"/>
                  </a:moveTo>
                  <a:cubicBezTo>
                    <a:pt x="73" y="0"/>
                    <a:pt x="1" y="72"/>
                    <a:pt x="1" y="166"/>
                  </a:cubicBezTo>
                  <a:cubicBezTo>
                    <a:pt x="1" y="253"/>
                    <a:pt x="73" y="332"/>
                    <a:pt x="167" y="332"/>
                  </a:cubicBezTo>
                  <a:cubicBezTo>
                    <a:pt x="253" y="332"/>
                    <a:pt x="333" y="253"/>
                    <a:pt x="333" y="166"/>
                  </a:cubicBezTo>
                  <a:cubicBezTo>
                    <a:pt x="333" y="72"/>
                    <a:pt x="253"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3" name="Google Shape;1233;g3064998f0a3_0_10"/>
            <p:cNvSpPr/>
            <p:nvPr/>
          </p:nvSpPr>
          <p:spPr>
            <a:xfrm>
              <a:off x="2583675" y="4281050"/>
              <a:ext cx="8325" cy="8300"/>
            </a:xfrm>
            <a:custGeom>
              <a:rect b="b" l="l" r="r" t="t"/>
              <a:pathLst>
                <a:path extrusionOk="0" h="332" w="333">
                  <a:moveTo>
                    <a:pt x="167" y="0"/>
                  </a:moveTo>
                  <a:cubicBezTo>
                    <a:pt x="73" y="0"/>
                    <a:pt x="1" y="72"/>
                    <a:pt x="1" y="166"/>
                  </a:cubicBezTo>
                  <a:cubicBezTo>
                    <a:pt x="1" y="253"/>
                    <a:pt x="73" y="332"/>
                    <a:pt x="167" y="332"/>
                  </a:cubicBezTo>
                  <a:cubicBezTo>
                    <a:pt x="261" y="332"/>
                    <a:pt x="333" y="253"/>
                    <a:pt x="333" y="166"/>
                  </a:cubicBezTo>
                  <a:cubicBezTo>
                    <a:pt x="333" y="72"/>
                    <a:pt x="261"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4" name="Google Shape;1234;g3064998f0a3_0_10"/>
            <p:cNvSpPr/>
            <p:nvPr/>
          </p:nvSpPr>
          <p:spPr>
            <a:xfrm>
              <a:off x="2601550" y="4281050"/>
              <a:ext cx="8300" cy="8300"/>
            </a:xfrm>
            <a:custGeom>
              <a:rect b="b" l="l" r="r" t="t"/>
              <a:pathLst>
                <a:path extrusionOk="0" h="332" w="332">
                  <a:moveTo>
                    <a:pt x="166" y="0"/>
                  </a:moveTo>
                  <a:cubicBezTo>
                    <a:pt x="79" y="0"/>
                    <a:pt x="0" y="72"/>
                    <a:pt x="0" y="166"/>
                  </a:cubicBezTo>
                  <a:cubicBezTo>
                    <a:pt x="0" y="253"/>
                    <a:pt x="79" y="332"/>
                    <a:pt x="166" y="332"/>
                  </a:cubicBezTo>
                  <a:cubicBezTo>
                    <a:pt x="260" y="332"/>
                    <a:pt x="332" y="253"/>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5" name="Google Shape;1235;g3064998f0a3_0_10"/>
            <p:cNvSpPr/>
            <p:nvPr/>
          </p:nvSpPr>
          <p:spPr>
            <a:xfrm>
              <a:off x="2619575" y="4281050"/>
              <a:ext cx="8325" cy="8300"/>
            </a:xfrm>
            <a:custGeom>
              <a:rect b="b" l="l" r="r" t="t"/>
              <a:pathLst>
                <a:path extrusionOk="0" h="332" w="333">
                  <a:moveTo>
                    <a:pt x="166" y="0"/>
                  </a:moveTo>
                  <a:cubicBezTo>
                    <a:pt x="72" y="0"/>
                    <a:pt x="0" y="72"/>
                    <a:pt x="0" y="166"/>
                  </a:cubicBezTo>
                  <a:cubicBezTo>
                    <a:pt x="0" y="253"/>
                    <a:pt x="72" y="332"/>
                    <a:pt x="166" y="332"/>
                  </a:cubicBezTo>
                  <a:cubicBezTo>
                    <a:pt x="260" y="332"/>
                    <a:pt x="332" y="253"/>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6" name="Google Shape;1236;g3064998f0a3_0_10"/>
            <p:cNvSpPr/>
            <p:nvPr/>
          </p:nvSpPr>
          <p:spPr>
            <a:xfrm>
              <a:off x="2637425" y="4281050"/>
              <a:ext cx="8325" cy="8300"/>
            </a:xfrm>
            <a:custGeom>
              <a:rect b="b" l="l" r="r" t="t"/>
              <a:pathLst>
                <a:path extrusionOk="0" h="332" w="333">
                  <a:moveTo>
                    <a:pt x="166" y="0"/>
                  </a:moveTo>
                  <a:cubicBezTo>
                    <a:pt x="80" y="0"/>
                    <a:pt x="0" y="72"/>
                    <a:pt x="0" y="166"/>
                  </a:cubicBezTo>
                  <a:cubicBezTo>
                    <a:pt x="0" y="253"/>
                    <a:pt x="80" y="332"/>
                    <a:pt x="166" y="332"/>
                  </a:cubicBezTo>
                  <a:cubicBezTo>
                    <a:pt x="260" y="332"/>
                    <a:pt x="332" y="253"/>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7" name="Google Shape;1237;g3064998f0a3_0_10"/>
            <p:cNvSpPr/>
            <p:nvPr/>
          </p:nvSpPr>
          <p:spPr>
            <a:xfrm>
              <a:off x="2655450" y="4281050"/>
              <a:ext cx="8325" cy="8300"/>
            </a:xfrm>
            <a:custGeom>
              <a:rect b="b" l="l" r="r" t="t"/>
              <a:pathLst>
                <a:path extrusionOk="0" h="332" w="333">
                  <a:moveTo>
                    <a:pt x="166" y="0"/>
                  </a:moveTo>
                  <a:cubicBezTo>
                    <a:pt x="73" y="0"/>
                    <a:pt x="1" y="72"/>
                    <a:pt x="1" y="166"/>
                  </a:cubicBezTo>
                  <a:cubicBezTo>
                    <a:pt x="1" y="253"/>
                    <a:pt x="73" y="332"/>
                    <a:pt x="166" y="332"/>
                  </a:cubicBezTo>
                  <a:cubicBezTo>
                    <a:pt x="253" y="332"/>
                    <a:pt x="332" y="253"/>
                    <a:pt x="332" y="166"/>
                  </a:cubicBezTo>
                  <a:cubicBezTo>
                    <a:pt x="332" y="72"/>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8" name="Google Shape;1238;g3064998f0a3_0_10"/>
            <p:cNvSpPr/>
            <p:nvPr/>
          </p:nvSpPr>
          <p:spPr>
            <a:xfrm>
              <a:off x="2673300" y="4281050"/>
              <a:ext cx="8325" cy="8300"/>
            </a:xfrm>
            <a:custGeom>
              <a:rect b="b" l="l" r="r" t="t"/>
              <a:pathLst>
                <a:path extrusionOk="0" h="332" w="333">
                  <a:moveTo>
                    <a:pt x="166" y="0"/>
                  </a:moveTo>
                  <a:cubicBezTo>
                    <a:pt x="73" y="0"/>
                    <a:pt x="1" y="72"/>
                    <a:pt x="1" y="166"/>
                  </a:cubicBezTo>
                  <a:cubicBezTo>
                    <a:pt x="1" y="253"/>
                    <a:pt x="73" y="332"/>
                    <a:pt x="166" y="332"/>
                  </a:cubicBezTo>
                  <a:cubicBezTo>
                    <a:pt x="260" y="332"/>
                    <a:pt x="332" y="253"/>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9" name="Google Shape;1239;g3064998f0a3_0_10"/>
            <p:cNvSpPr/>
            <p:nvPr/>
          </p:nvSpPr>
          <p:spPr>
            <a:xfrm>
              <a:off x="2691150" y="4281050"/>
              <a:ext cx="8325" cy="8300"/>
            </a:xfrm>
            <a:custGeom>
              <a:rect b="b" l="l" r="r" t="t"/>
              <a:pathLst>
                <a:path extrusionOk="0" h="332" w="333">
                  <a:moveTo>
                    <a:pt x="166" y="0"/>
                  </a:moveTo>
                  <a:cubicBezTo>
                    <a:pt x="80" y="0"/>
                    <a:pt x="1" y="72"/>
                    <a:pt x="1" y="166"/>
                  </a:cubicBezTo>
                  <a:cubicBezTo>
                    <a:pt x="1" y="253"/>
                    <a:pt x="80" y="332"/>
                    <a:pt x="166" y="332"/>
                  </a:cubicBezTo>
                  <a:cubicBezTo>
                    <a:pt x="260" y="332"/>
                    <a:pt x="332" y="253"/>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0" name="Google Shape;1240;g3064998f0a3_0_10"/>
            <p:cNvSpPr/>
            <p:nvPr/>
          </p:nvSpPr>
          <p:spPr>
            <a:xfrm>
              <a:off x="2709175" y="4281050"/>
              <a:ext cx="8325" cy="8300"/>
            </a:xfrm>
            <a:custGeom>
              <a:rect b="b" l="l" r="r" t="t"/>
              <a:pathLst>
                <a:path extrusionOk="0" h="332" w="333">
                  <a:moveTo>
                    <a:pt x="167" y="0"/>
                  </a:moveTo>
                  <a:cubicBezTo>
                    <a:pt x="73" y="0"/>
                    <a:pt x="1" y="72"/>
                    <a:pt x="1" y="166"/>
                  </a:cubicBezTo>
                  <a:cubicBezTo>
                    <a:pt x="1" y="253"/>
                    <a:pt x="73" y="332"/>
                    <a:pt x="167" y="332"/>
                  </a:cubicBezTo>
                  <a:cubicBezTo>
                    <a:pt x="260" y="332"/>
                    <a:pt x="333" y="253"/>
                    <a:pt x="333" y="166"/>
                  </a:cubicBezTo>
                  <a:cubicBezTo>
                    <a:pt x="333" y="72"/>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1" name="Google Shape;1241;g3064998f0a3_0_10"/>
            <p:cNvSpPr/>
            <p:nvPr/>
          </p:nvSpPr>
          <p:spPr>
            <a:xfrm>
              <a:off x="2727025" y="4281050"/>
              <a:ext cx="8325" cy="8300"/>
            </a:xfrm>
            <a:custGeom>
              <a:rect b="b" l="l" r="r" t="t"/>
              <a:pathLst>
                <a:path extrusionOk="0" h="332" w="333">
                  <a:moveTo>
                    <a:pt x="167" y="0"/>
                  </a:moveTo>
                  <a:cubicBezTo>
                    <a:pt x="80" y="0"/>
                    <a:pt x="1" y="72"/>
                    <a:pt x="1" y="166"/>
                  </a:cubicBezTo>
                  <a:cubicBezTo>
                    <a:pt x="1" y="253"/>
                    <a:pt x="80" y="332"/>
                    <a:pt x="167" y="332"/>
                  </a:cubicBezTo>
                  <a:cubicBezTo>
                    <a:pt x="260" y="332"/>
                    <a:pt x="333" y="253"/>
                    <a:pt x="333" y="166"/>
                  </a:cubicBezTo>
                  <a:cubicBezTo>
                    <a:pt x="333" y="72"/>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2" name="Google Shape;1242;g3064998f0a3_0_10"/>
            <p:cNvSpPr/>
            <p:nvPr/>
          </p:nvSpPr>
          <p:spPr>
            <a:xfrm>
              <a:off x="2745075" y="4281050"/>
              <a:ext cx="8300" cy="8300"/>
            </a:xfrm>
            <a:custGeom>
              <a:rect b="b" l="l" r="r" t="t"/>
              <a:pathLst>
                <a:path extrusionOk="0" h="332" w="332">
                  <a:moveTo>
                    <a:pt x="166" y="0"/>
                  </a:moveTo>
                  <a:cubicBezTo>
                    <a:pt x="72" y="0"/>
                    <a:pt x="0" y="72"/>
                    <a:pt x="0" y="166"/>
                  </a:cubicBezTo>
                  <a:cubicBezTo>
                    <a:pt x="0" y="253"/>
                    <a:pt x="72" y="332"/>
                    <a:pt x="166" y="332"/>
                  </a:cubicBezTo>
                  <a:cubicBezTo>
                    <a:pt x="253" y="332"/>
                    <a:pt x="332" y="253"/>
                    <a:pt x="332" y="166"/>
                  </a:cubicBezTo>
                  <a:cubicBezTo>
                    <a:pt x="332" y="72"/>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3" name="Google Shape;1243;g3064998f0a3_0_10"/>
            <p:cNvSpPr/>
            <p:nvPr/>
          </p:nvSpPr>
          <p:spPr>
            <a:xfrm>
              <a:off x="2762925" y="4281050"/>
              <a:ext cx="8300" cy="8300"/>
            </a:xfrm>
            <a:custGeom>
              <a:rect b="b" l="l" r="r" t="t"/>
              <a:pathLst>
                <a:path extrusionOk="0" h="332" w="332">
                  <a:moveTo>
                    <a:pt x="166" y="0"/>
                  </a:moveTo>
                  <a:cubicBezTo>
                    <a:pt x="72" y="0"/>
                    <a:pt x="0" y="72"/>
                    <a:pt x="0" y="166"/>
                  </a:cubicBezTo>
                  <a:cubicBezTo>
                    <a:pt x="0" y="253"/>
                    <a:pt x="72" y="332"/>
                    <a:pt x="166" y="332"/>
                  </a:cubicBezTo>
                  <a:cubicBezTo>
                    <a:pt x="260" y="332"/>
                    <a:pt x="332" y="253"/>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4" name="Google Shape;1244;g3064998f0a3_0_10"/>
            <p:cNvSpPr/>
            <p:nvPr/>
          </p:nvSpPr>
          <p:spPr>
            <a:xfrm>
              <a:off x="2780775" y="4281050"/>
              <a:ext cx="8300" cy="8300"/>
            </a:xfrm>
            <a:custGeom>
              <a:rect b="b" l="l" r="r" t="t"/>
              <a:pathLst>
                <a:path extrusionOk="0" h="332" w="332">
                  <a:moveTo>
                    <a:pt x="166" y="0"/>
                  </a:moveTo>
                  <a:cubicBezTo>
                    <a:pt x="79" y="0"/>
                    <a:pt x="0" y="72"/>
                    <a:pt x="0" y="166"/>
                  </a:cubicBezTo>
                  <a:cubicBezTo>
                    <a:pt x="0" y="253"/>
                    <a:pt x="79" y="332"/>
                    <a:pt x="166" y="332"/>
                  </a:cubicBezTo>
                  <a:cubicBezTo>
                    <a:pt x="260" y="332"/>
                    <a:pt x="332" y="253"/>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5" name="Google Shape;1245;g3064998f0a3_0_10"/>
            <p:cNvSpPr/>
            <p:nvPr/>
          </p:nvSpPr>
          <p:spPr>
            <a:xfrm>
              <a:off x="2798800" y="4281050"/>
              <a:ext cx="8325" cy="8300"/>
            </a:xfrm>
            <a:custGeom>
              <a:rect b="b" l="l" r="r" t="t"/>
              <a:pathLst>
                <a:path extrusionOk="0" h="332" w="333">
                  <a:moveTo>
                    <a:pt x="166" y="0"/>
                  </a:moveTo>
                  <a:cubicBezTo>
                    <a:pt x="72" y="0"/>
                    <a:pt x="0" y="72"/>
                    <a:pt x="0" y="166"/>
                  </a:cubicBezTo>
                  <a:cubicBezTo>
                    <a:pt x="0" y="253"/>
                    <a:pt x="72" y="332"/>
                    <a:pt x="166" y="332"/>
                  </a:cubicBezTo>
                  <a:cubicBezTo>
                    <a:pt x="260" y="332"/>
                    <a:pt x="332" y="253"/>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6" name="Google Shape;1246;g3064998f0a3_0_10"/>
            <p:cNvSpPr/>
            <p:nvPr/>
          </p:nvSpPr>
          <p:spPr>
            <a:xfrm>
              <a:off x="2816650" y="4281050"/>
              <a:ext cx="8325" cy="8300"/>
            </a:xfrm>
            <a:custGeom>
              <a:rect b="b" l="l" r="r" t="t"/>
              <a:pathLst>
                <a:path extrusionOk="0" h="332" w="333">
                  <a:moveTo>
                    <a:pt x="166" y="0"/>
                  </a:moveTo>
                  <a:cubicBezTo>
                    <a:pt x="80" y="0"/>
                    <a:pt x="0" y="72"/>
                    <a:pt x="0" y="166"/>
                  </a:cubicBezTo>
                  <a:cubicBezTo>
                    <a:pt x="0" y="253"/>
                    <a:pt x="80" y="332"/>
                    <a:pt x="166" y="332"/>
                  </a:cubicBezTo>
                  <a:cubicBezTo>
                    <a:pt x="260" y="332"/>
                    <a:pt x="332" y="253"/>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7" name="Google Shape;1247;g3064998f0a3_0_10"/>
            <p:cNvSpPr/>
            <p:nvPr/>
          </p:nvSpPr>
          <p:spPr>
            <a:xfrm>
              <a:off x="2834675" y="4281050"/>
              <a:ext cx="8325" cy="8300"/>
            </a:xfrm>
            <a:custGeom>
              <a:rect b="b" l="l" r="r" t="t"/>
              <a:pathLst>
                <a:path extrusionOk="0" h="332" w="333">
                  <a:moveTo>
                    <a:pt x="167" y="0"/>
                  </a:moveTo>
                  <a:cubicBezTo>
                    <a:pt x="73" y="0"/>
                    <a:pt x="1" y="72"/>
                    <a:pt x="1" y="166"/>
                  </a:cubicBezTo>
                  <a:cubicBezTo>
                    <a:pt x="1" y="253"/>
                    <a:pt x="73" y="332"/>
                    <a:pt x="167" y="332"/>
                  </a:cubicBezTo>
                  <a:cubicBezTo>
                    <a:pt x="253" y="332"/>
                    <a:pt x="332" y="253"/>
                    <a:pt x="332" y="166"/>
                  </a:cubicBezTo>
                  <a:cubicBezTo>
                    <a:pt x="332" y="72"/>
                    <a:pt x="253"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8" name="Google Shape;1248;g3064998f0a3_0_10"/>
            <p:cNvSpPr/>
            <p:nvPr/>
          </p:nvSpPr>
          <p:spPr>
            <a:xfrm>
              <a:off x="2852525" y="4281050"/>
              <a:ext cx="8325" cy="8300"/>
            </a:xfrm>
            <a:custGeom>
              <a:rect b="b" l="l" r="r" t="t"/>
              <a:pathLst>
                <a:path extrusionOk="0" h="332" w="333">
                  <a:moveTo>
                    <a:pt x="167" y="0"/>
                  </a:moveTo>
                  <a:cubicBezTo>
                    <a:pt x="73" y="0"/>
                    <a:pt x="1" y="72"/>
                    <a:pt x="1" y="166"/>
                  </a:cubicBezTo>
                  <a:cubicBezTo>
                    <a:pt x="1" y="253"/>
                    <a:pt x="73" y="332"/>
                    <a:pt x="167" y="332"/>
                  </a:cubicBezTo>
                  <a:cubicBezTo>
                    <a:pt x="260" y="332"/>
                    <a:pt x="332" y="253"/>
                    <a:pt x="332" y="166"/>
                  </a:cubicBezTo>
                  <a:cubicBezTo>
                    <a:pt x="332" y="72"/>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9" name="Google Shape;1249;g3064998f0a3_0_10"/>
            <p:cNvSpPr/>
            <p:nvPr/>
          </p:nvSpPr>
          <p:spPr>
            <a:xfrm>
              <a:off x="2870375" y="4281050"/>
              <a:ext cx="8325" cy="8300"/>
            </a:xfrm>
            <a:custGeom>
              <a:rect b="b" l="l" r="r" t="t"/>
              <a:pathLst>
                <a:path extrusionOk="0" h="332" w="333">
                  <a:moveTo>
                    <a:pt x="167" y="0"/>
                  </a:moveTo>
                  <a:cubicBezTo>
                    <a:pt x="80" y="0"/>
                    <a:pt x="1" y="72"/>
                    <a:pt x="1" y="166"/>
                  </a:cubicBezTo>
                  <a:cubicBezTo>
                    <a:pt x="1" y="253"/>
                    <a:pt x="80" y="332"/>
                    <a:pt x="167" y="332"/>
                  </a:cubicBezTo>
                  <a:cubicBezTo>
                    <a:pt x="260" y="332"/>
                    <a:pt x="332" y="253"/>
                    <a:pt x="332" y="166"/>
                  </a:cubicBezTo>
                  <a:cubicBezTo>
                    <a:pt x="332" y="72"/>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0" name="Google Shape;1250;g3064998f0a3_0_10"/>
            <p:cNvSpPr/>
            <p:nvPr/>
          </p:nvSpPr>
          <p:spPr>
            <a:xfrm>
              <a:off x="2906250" y="4281050"/>
              <a:ext cx="8325" cy="8300"/>
            </a:xfrm>
            <a:custGeom>
              <a:rect b="b" l="l" r="r" t="t"/>
              <a:pathLst>
                <a:path extrusionOk="0" h="332" w="333">
                  <a:moveTo>
                    <a:pt x="167" y="0"/>
                  </a:moveTo>
                  <a:cubicBezTo>
                    <a:pt x="80" y="0"/>
                    <a:pt x="1" y="72"/>
                    <a:pt x="1" y="166"/>
                  </a:cubicBezTo>
                  <a:cubicBezTo>
                    <a:pt x="1" y="253"/>
                    <a:pt x="80" y="332"/>
                    <a:pt x="167" y="332"/>
                  </a:cubicBezTo>
                  <a:cubicBezTo>
                    <a:pt x="261" y="332"/>
                    <a:pt x="333" y="253"/>
                    <a:pt x="333" y="166"/>
                  </a:cubicBezTo>
                  <a:cubicBezTo>
                    <a:pt x="333" y="72"/>
                    <a:pt x="261"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1" name="Google Shape;1251;g3064998f0a3_0_10"/>
            <p:cNvSpPr/>
            <p:nvPr/>
          </p:nvSpPr>
          <p:spPr>
            <a:xfrm>
              <a:off x="2924300" y="4281050"/>
              <a:ext cx="8300" cy="8300"/>
            </a:xfrm>
            <a:custGeom>
              <a:rect b="b" l="l" r="r" t="t"/>
              <a:pathLst>
                <a:path extrusionOk="0" h="332" w="332">
                  <a:moveTo>
                    <a:pt x="166" y="0"/>
                  </a:moveTo>
                  <a:cubicBezTo>
                    <a:pt x="72" y="0"/>
                    <a:pt x="0" y="72"/>
                    <a:pt x="0" y="166"/>
                  </a:cubicBezTo>
                  <a:cubicBezTo>
                    <a:pt x="0" y="253"/>
                    <a:pt x="72" y="332"/>
                    <a:pt x="166" y="332"/>
                  </a:cubicBezTo>
                  <a:cubicBezTo>
                    <a:pt x="253" y="332"/>
                    <a:pt x="332" y="253"/>
                    <a:pt x="332" y="166"/>
                  </a:cubicBezTo>
                  <a:cubicBezTo>
                    <a:pt x="332" y="72"/>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2" name="Google Shape;1252;g3064998f0a3_0_10"/>
            <p:cNvSpPr/>
            <p:nvPr/>
          </p:nvSpPr>
          <p:spPr>
            <a:xfrm>
              <a:off x="3013900" y="4281050"/>
              <a:ext cx="8325" cy="8300"/>
            </a:xfrm>
            <a:custGeom>
              <a:rect b="b" l="l" r="r" t="t"/>
              <a:pathLst>
                <a:path extrusionOk="0" h="332" w="333">
                  <a:moveTo>
                    <a:pt x="167" y="0"/>
                  </a:moveTo>
                  <a:cubicBezTo>
                    <a:pt x="73" y="0"/>
                    <a:pt x="1" y="72"/>
                    <a:pt x="1" y="166"/>
                  </a:cubicBezTo>
                  <a:cubicBezTo>
                    <a:pt x="1" y="253"/>
                    <a:pt x="73" y="332"/>
                    <a:pt x="167" y="332"/>
                  </a:cubicBezTo>
                  <a:cubicBezTo>
                    <a:pt x="253" y="332"/>
                    <a:pt x="333" y="253"/>
                    <a:pt x="333" y="166"/>
                  </a:cubicBezTo>
                  <a:cubicBezTo>
                    <a:pt x="333" y="72"/>
                    <a:pt x="253"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3" name="Google Shape;1253;g3064998f0a3_0_10"/>
            <p:cNvSpPr/>
            <p:nvPr/>
          </p:nvSpPr>
          <p:spPr>
            <a:xfrm>
              <a:off x="3085500" y="4281050"/>
              <a:ext cx="8300" cy="8300"/>
            </a:xfrm>
            <a:custGeom>
              <a:rect b="b" l="l" r="r" t="t"/>
              <a:pathLst>
                <a:path extrusionOk="0" h="332" w="332">
                  <a:moveTo>
                    <a:pt x="166" y="0"/>
                  </a:moveTo>
                  <a:cubicBezTo>
                    <a:pt x="79" y="0"/>
                    <a:pt x="0" y="72"/>
                    <a:pt x="0" y="166"/>
                  </a:cubicBezTo>
                  <a:cubicBezTo>
                    <a:pt x="0" y="253"/>
                    <a:pt x="79" y="332"/>
                    <a:pt x="166" y="332"/>
                  </a:cubicBezTo>
                  <a:cubicBezTo>
                    <a:pt x="260" y="332"/>
                    <a:pt x="332" y="253"/>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4" name="Google Shape;1254;g3064998f0a3_0_10"/>
            <p:cNvSpPr/>
            <p:nvPr/>
          </p:nvSpPr>
          <p:spPr>
            <a:xfrm>
              <a:off x="3103525" y="4281050"/>
              <a:ext cx="8325" cy="8300"/>
            </a:xfrm>
            <a:custGeom>
              <a:rect b="b" l="l" r="r" t="t"/>
              <a:pathLst>
                <a:path extrusionOk="0" h="332" w="333">
                  <a:moveTo>
                    <a:pt x="166" y="0"/>
                  </a:moveTo>
                  <a:cubicBezTo>
                    <a:pt x="72" y="0"/>
                    <a:pt x="0" y="72"/>
                    <a:pt x="0" y="166"/>
                  </a:cubicBezTo>
                  <a:cubicBezTo>
                    <a:pt x="0" y="253"/>
                    <a:pt x="72" y="332"/>
                    <a:pt x="166" y="332"/>
                  </a:cubicBezTo>
                  <a:cubicBezTo>
                    <a:pt x="253" y="332"/>
                    <a:pt x="332" y="253"/>
                    <a:pt x="332" y="166"/>
                  </a:cubicBezTo>
                  <a:cubicBezTo>
                    <a:pt x="332" y="72"/>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5" name="Google Shape;1255;g3064998f0a3_0_10"/>
            <p:cNvSpPr/>
            <p:nvPr/>
          </p:nvSpPr>
          <p:spPr>
            <a:xfrm>
              <a:off x="3121375" y="4281050"/>
              <a:ext cx="8325" cy="8300"/>
            </a:xfrm>
            <a:custGeom>
              <a:rect b="b" l="l" r="r" t="t"/>
              <a:pathLst>
                <a:path extrusionOk="0" h="332" w="333">
                  <a:moveTo>
                    <a:pt x="166" y="0"/>
                  </a:moveTo>
                  <a:cubicBezTo>
                    <a:pt x="72" y="0"/>
                    <a:pt x="0" y="72"/>
                    <a:pt x="0" y="166"/>
                  </a:cubicBezTo>
                  <a:cubicBezTo>
                    <a:pt x="0" y="253"/>
                    <a:pt x="72" y="332"/>
                    <a:pt x="166" y="332"/>
                  </a:cubicBezTo>
                  <a:cubicBezTo>
                    <a:pt x="260" y="332"/>
                    <a:pt x="332" y="253"/>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6" name="Google Shape;1256;g3064998f0a3_0_10"/>
            <p:cNvSpPr/>
            <p:nvPr/>
          </p:nvSpPr>
          <p:spPr>
            <a:xfrm>
              <a:off x="3139225" y="4281050"/>
              <a:ext cx="8325" cy="8300"/>
            </a:xfrm>
            <a:custGeom>
              <a:rect b="b" l="l" r="r" t="t"/>
              <a:pathLst>
                <a:path extrusionOk="0" h="332" w="333">
                  <a:moveTo>
                    <a:pt x="166" y="0"/>
                  </a:moveTo>
                  <a:cubicBezTo>
                    <a:pt x="80" y="0"/>
                    <a:pt x="0" y="72"/>
                    <a:pt x="0" y="166"/>
                  </a:cubicBezTo>
                  <a:cubicBezTo>
                    <a:pt x="0" y="253"/>
                    <a:pt x="80" y="332"/>
                    <a:pt x="166" y="332"/>
                  </a:cubicBezTo>
                  <a:cubicBezTo>
                    <a:pt x="260" y="332"/>
                    <a:pt x="332" y="253"/>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7" name="Google Shape;1257;g3064998f0a3_0_10"/>
            <p:cNvSpPr/>
            <p:nvPr/>
          </p:nvSpPr>
          <p:spPr>
            <a:xfrm>
              <a:off x="3157250" y="4281050"/>
              <a:ext cx="8325" cy="8300"/>
            </a:xfrm>
            <a:custGeom>
              <a:rect b="b" l="l" r="r" t="t"/>
              <a:pathLst>
                <a:path extrusionOk="0" h="332" w="333">
                  <a:moveTo>
                    <a:pt x="167" y="0"/>
                  </a:moveTo>
                  <a:cubicBezTo>
                    <a:pt x="73" y="0"/>
                    <a:pt x="1" y="72"/>
                    <a:pt x="1" y="166"/>
                  </a:cubicBezTo>
                  <a:cubicBezTo>
                    <a:pt x="1" y="253"/>
                    <a:pt x="73" y="332"/>
                    <a:pt x="167" y="332"/>
                  </a:cubicBezTo>
                  <a:cubicBezTo>
                    <a:pt x="253" y="332"/>
                    <a:pt x="332" y="253"/>
                    <a:pt x="332" y="166"/>
                  </a:cubicBezTo>
                  <a:cubicBezTo>
                    <a:pt x="332" y="72"/>
                    <a:pt x="253"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8" name="Google Shape;1258;g3064998f0a3_0_10"/>
            <p:cNvSpPr/>
            <p:nvPr/>
          </p:nvSpPr>
          <p:spPr>
            <a:xfrm>
              <a:off x="3175100" y="4281050"/>
              <a:ext cx="8325" cy="8300"/>
            </a:xfrm>
            <a:custGeom>
              <a:rect b="b" l="l" r="r" t="t"/>
              <a:pathLst>
                <a:path extrusionOk="0" h="332" w="333">
                  <a:moveTo>
                    <a:pt x="167" y="0"/>
                  </a:moveTo>
                  <a:cubicBezTo>
                    <a:pt x="80" y="0"/>
                    <a:pt x="1" y="72"/>
                    <a:pt x="1" y="166"/>
                  </a:cubicBezTo>
                  <a:cubicBezTo>
                    <a:pt x="1" y="253"/>
                    <a:pt x="80" y="332"/>
                    <a:pt x="167" y="332"/>
                  </a:cubicBezTo>
                  <a:cubicBezTo>
                    <a:pt x="260" y="332"/>
                    <a:pt x="332" y="253"/>
                    <a:pt x="332" y="166"/>
                  </a:cubicBezTo>
                  <a:cubicBezTo>
                    <a:pt x="332" y="72"/>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9" name="Google Shape;1259;g3064998f0a3_0_10"/>
            <p:cNvSpPr/>
            <p:nvPr/>
          </p:nvSpPr>
          <p:spPr>
            <a:xfrm>
              <a:off x="3193125" y="4281050"/>
              <a:ext cx="8325" cy="8300"/>
            </a:xfrm>
            <a:custGeom>
              <a:rect b="b" l="l" r="r" t="t"/>
              <a:pathLst>
                <a:path extrusionOk="0" h="332" w="333">
                  <a:moveTo>
                    <a:pt x="167" y="0"/>
                  </a:moveTo>
                  <a:cubicBezTo>
                    <a:pt x="73" y="0"/>
                    <a:pt x="1" y="72"/>
                    <a:pt x="1" y="166"/>
                  </a:cubicBezTo>
                  <a:cubicBezTo>
                    <a:pt x="1" y="253"/>
                    <a:pt x="73" y="332"/>
                    <a:pt x="167" y="332"/>
                  </a:cubicBezTo>
                  <a:cubicBezTo>
                    <a:pt x="253" y="332"/>
                    <a:pt x="333" y="253"/>
                    <a:pt x="333" y="166"/>
                  </a:cubicBezTo>
                  <a:cubicBezTo>
                    <a:pt x="333" y="72"/>
                    <a:pt x="253"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0" name="Google Shape;1260;g3064998f0a3_0_10"/>
            <p:cNvSpPr/>
            <p:nvPr/>
          </p:nvSpPr>
          <p:spPr>
            <a:xfrm>
              <a:off x="3210975" y="4281050"/>
              <a:ext cx="8325" cy="8300"/>
            </a:xfrm>
            <a:custGeom>
              <a:rect b="b" l="l" r="r" t="t"/>
              <a:pathLst>
                <a:path extrusionOk="0" h="332" w="333">
                  <a:moveTo>
                    <a:pt x="167" y="0"/>
                  </a:moveTo>
                  <a:cubicBezTo>
                    <a:pt x="73" y="0"/>
                    <a:pt x="1" y="72"/>
                    <a:pt x="1" y="166"/>
                  </a:cubicBezTo>
                  <a:cubicBezTo>
                    <a:pt x="1" y="253"/>
                    <a:pt x="73" y="332"/>
                    <a:pt x="167" y="332"/>
                  </a:cubicBezTo>
                  <a:cubicBezTo>
                    <a:pt x="261" y="332"/>
                    <a:pt x="333" y="253"/>
                    <a:pt x="333" y="166"/>
                  </a:cubicBezTo>
                  <a:cubicBezTo>
                    <a:pt x="333" y="72"/>
                    <a:pt x="261"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1" name="Google Shape;1261;g3064998f0a3_0_10"/>
            <p:cNvSpPr/>
            <p:nvPr/>
          </p:nvSpPr>
          <p:spPr>
            <a:xfrm>
              <a:off x="3228825" y="4281050"/>
              <a:ext cx="8325" cy="8300"/>
            </a:xfrm>
            <a:custGeom>
              <a:rect b="b" l="l" r="r" t="t"/>
              <a:pathLst>
                <a:path extrusionOk="0" h="332" w="333">
                  <a:moveTo>
                    <a:pt x="167" y="0"/>
                  </a:moveTo>
                  <a:cubicBezTo>
                    <a:pt x="80" y="0"/>
                    <a:pt x="1" y="72"/>
                    <a:pt x="1" y="166"/>
                  </a:cubicBezTo>
                  <a:cubicBezTo>
                    <a:pt x="1" y="253"/>
                    <a:pt x="80" y="332"/>
                    <a:pt x="167" y="332"/>
                  </a:cubicBezTo>
                  <a:cubicBezTo>
                    <a:pt x="261" y="332"/>
                    <a:pt x="333" y="253"/>
                    <a:pt x="333" y="166"/>
                  </a:cubicBezTo>
                  <a:cubicBezTo>
                    <a:pt x="333" y="72"/>
                    <a:pt x="261"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2" name="Google Shape;1262;g3064998f0a3_0_10"/>
            <p:cNvSpPr/>
            <p:nvPr/>
          </p:nvSpPr>
          <p:spPr>
            <a:xfrm>
              <a:off x="3246875" y="4281050"/>
              <a:ext cx="8300" cy="8300"/>
            </a:xfrm>
            <a:custGeom>
              <a:rect b="b" l="l" r="r" t="t"/>
              <a:pathLst>
                <a:path extrusionOk="0" h="332" w="332">
                  <a:moveTo>
                    <a:pt x="166" y="0"/>
                  </a:moveTo>
                  <a:cubicBezTo>
                    <a:pt x="72" y="0"/>
                    <a:pt x="0" y="72"/>
                    <a:pt x="0" y="166"/>
                  </a:cubicBezTo>
                  <a:cubicBezTo>
                    <a:pt x="0" y="253"/>
                    <a:pt x="72" y="332"/>
                    <a:pt x="166" y="332"/>
                  </a:cubicBezTo>
                  <a:cubicBezTo>
                    <a:pt x="253" y="332"/>
                    <a:pt x="332" y="253"/>
                    <a:pt x="332" y="166"/>
                  </a:cubicBezTo>
                  <a:cubicBezTo>
                    <a:pt x="332" y="72"/>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3" name="Google Shape;1263;g3064998f0a3_0_10"/>
            <p:cNvSpPr/>
            <p:nvPr/>
          </p:nvSpPr>
          <p:spPr>
            <a:xfrm>
              <a:off x="3264725" y="4281050"/>
              <a:ext cx="8300" cy="8300"/>
            </a:xfrm>
            <a:custGeom>
              <a:rect b="b" l="l" r="r" t="t"/>
              <a:pathLst>
                <a:path extrusionOk="0" h="332" w="332">
                  <a:moveTo>
                    <a:pt x="166" y="0"/>
                  </a:moveTo>
                  <a:cubicBezTo>
                    <a:pt x="72" y="0"/>
                    <a:pt x="0" y="72"/>
                    <a:pt x="0" y="166"/>
                  </a:cubicBezTo>
                  <a:cubicBezTo>
                    <a:pt x="0" y="253"/>
                    <a:pt x="72" y="332"/>
                    <a:pt x="166" y="332"/>
                  </a:cubicBezTo>
                  <a:cubicBezTo>
                    <a:pt x="260" y="332"/>
                    <a:pt x="332" y="253"/>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4" name="Google Shape;1264;g3064998f0a3_0_10"/>
            <p:cNvSpPr/>
            <p:nvPr/>
          </p:nvSpPr>
          <p:spPr>
            <a:xfrm>
              <a:off x="3282750" y="4281050"/>
              <a:ext cx="8325" cy="8300"/>
            </a:xfrm>
            <a:custGeom>
              <a:rect b="b" l="l" r="r" t="t"/>
              <a:pathLst>
                <a:path extrusionOk="0" h="332" w="333">
                  <a:moveTo>
                    <a:pt x="166" y="0"/>
                  </a:moveTo>
                  <a:cubicBezTo>
                    <a:pt x="73" y="0"/>
                    <a:pt x="0" y="72"/>
                    <a:pt x="0" y="166"/>
                  </a:cubicBezTo>
                  <a:cubicBezTo>
                    <a:pt x="0" y="253"/>
                    <a:pt x="73" y="332"/>
                    <a:pt x="166" y="332"/>
                  </a:cubicBezTo>
                  <a:cubicBezTo>
                    <a:pt x="253" y="332"/>
                    <a:pt x="332" y="253"/>
                    <a:pt x="332" y="166"/>
                  </a:cubicBezTo>
                  <a:cubicBezTo>
                    <a:pt x="332" y="72"/>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5" name="Google Shape;1265;g3064998f0a3_0_10"/>
            <p:cNvSpPr/>
            <p:nvPr/>
          </p:nvSpPr>
          <p:spPr>
            <a:xfrm>
              <a:off x="3300600" y="4281050"/>
              <a:ext cx="8325" cy="8300"/>
            </a:xfrm>
            <a:custGeom>
              <a:rect b="b" l="l" r="r" t="t"/>
              <a:pathLst>
                <a:path extrusionOk="0" h="332" w="333">
                  <a:moveTo>
                    <a:pt x="166" y="0"/>
                  </a:moveTo>
                  <a:cubicBezTo>
                    <a:pt x="73" y="0"/>
                    <a:pt x="0" y="72"/>
                    <a:pt x="0" y="166"/>
                  </a:cubicBezTo>
                  <a:cubicBezTo>
                    <a:pt x="0" y="253"/>
                    <a:pt x="73" y="332"/>
                    <a:pt x="166" y="332"/>
                  </a:cubicBezTo>
                  <a:cubicBezTo>
                    <a:pt x="260" y="332"/>
                    <a:pt x="332" y="253"/>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6" name="Google Shape;1266;g3064998f0a3_0_10"/>
            <p:cNvSpPr/>
            <p:nvPr/>
          </p:nvSpPr>
          <p:spPr>
            <a:xfrm>
              <a:off x="3318450" y="4281050"/>
              <a:ext cx="8325" cy="8300"/>
            </a:xfrm>
            <a:custGeom>
              <a:rect b="b" l="l" r="r" t="t"/>
              <a:pathLst>
                <a:path extrusionOk="0" h="332" w="333">
                  <a:moveTo>
                    <a:pt x="166" y="0"/>
                  </a:moveTo>
                  <a:cubicBezTo>
                    <a:pt x="80" y="0"/>
                    <a:pt x="1" y="72"/>
                    <a:pt x="1" y="166"/>
                  </a:cubicBezTo>
                  <a:cubicBezTo>
                    <a:pt x="1" y="253"/>
                    <a:pt x="80" y="332"/>
                    <a:pt x="166" y="332"/>
                  </a:cubicBezTo>
                  <a:cubicBezTo>
                    <a:pt x="260" y="332"/>
                    <a:pt x="332" y="253"/>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7" name="Google Shape;1267;g3064998f0a3_0_10"/>
            <p:cNvSpPr/>
            <p:nvPr/>
          </p:nvSpPr>
          <p:spPr>
            <a:xfrm>
              <a:off x="3336475" y="4281050"/>
              <a:ext cx="8325" cy="8300"/>
            </a:xfrm>
            <a:custGeom>
              <a:rect b="b" l="l" r="r" t="t"/>
              <a:pathLst>
                <a:path extrusionOk="0" h="332" w="333">
                  <a:moveTo>
                    <a:pt x="167" y="0"/>
                  </a:moveTo>
                  <a:cubicBezTo>
                    <a:pt x="73" y="0"/>
                    <a:pt x="1" y="72"/>
                    <a:pt x="1" y="166"/>
                  </a:cubicBezTo>
                  <a:cubicBezTo>
                    <a:pt x="1" y="253"/>
                    <a:pt x="73" y="332"/>
                    <a:pt x="167" y="332"/>
                  </a:cubicBezTo>
                  <a:cubicBezTo>
                    <a:pt x="253" y="332"/>
                    <a:pt x="333" y="253"/>
                    <a:pt x="333" y="166"/>
                  </a:cubicBezTo>
                  <a:cubicBezTo>
                    <a:pt x="333" y="72"/>
                    <a:pt x="253"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8" name="Google Shape;1268;g3064998f0a3_0_10"/>
            <p:cNvSpPr/>
            <p:nvPr/>
          </p:nvSpPr>
          <p:spPr>
            <a:xfrm>
              <a:off x="3354325" y="4281050"/>
              <a:ext cx="8325" cy="8300"/>
            </a:xfrm>
            <a:custGeom>
              <a:rect b="b" l="l" r="r" t="t"/>
              <a:pathLst>
                <a:path extrusionOk="0" h="332" w="333">
                  <a:moveTo>
                    <a:pt x="167" y="0"/>
                  </a:moveTo>
                  <a:cubicBezTo>
                    <a:pt x="73" y="0"/>
                    <a:pt x="1" y="72"/>
                    <a:pt x="1" y="166"/>
                  </a:cubicBezTo>
                  <a:cubicBezTo>
                    <a:pt x="1" y="253"/>
                    <a:pt x="73" y="332"/>
                    <a:pt x="167" y="332"/>
                  </a:cubicBezTo>
                  <a:cubicBezTo>
                    <a:pt x="260" y="332"/>
                    <a:pt x="333" y="253"/>
                    <a:pt x="333" y="166"/>
                  </a:cubicBezTo>
                  <a:cubicBezTo>
                    <a:pt x="333" y="72"/>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9" name="Google Shape;1269;g3064998f0a3_0_10"/>
            <p:cNvSpPr/>
            <p:nvPr/>
          </p:nvSpPr>
          <p:spPr>
            <a:xfrm>
              <a:off x="3372375" y="4281050"/>
              <a:ext cx="8300" cy="8300"/>
            </a:xfrm>
            <a:custGeom>
              <a:rect b="b" l="l" r="r" t="t"/>
              <a:pathLst>
                <a:path extrusionOk="0" h="332" w="332">
                  <a:moveTo>
                    <a:pt x="166" y="0"/>
                  </a:moveTo>
                  <a:cubicBezTo>
                    <a:pt x="72" y="0"/>
                    <a:pt x="0" y="72"/>
                    <a:pt x="0" y="166"/>
                  </a:cubicBezTo>
                  <a:cubicBezTo>
                    <a:pt x="0" y="253"/>
                    <a:pt x="72" y="332"/>
                    <a:pt x="166" y="332"/>
                  </a:cubicBezTo>
                  <a:cubicBezTo>
                    <a:pt x="252" y="332"/>
                    <a:pt x="332" y="253"/>
                    <a:pt x="332" y="166"/>
                  </a:cubicBezTo>
                  <a:cubicBezTo>
                    <a:pt x="332" y="72"/>
                    <a:pt x="252"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0" name="Google Shape;1270;g3064998f0a3_0_10"/>
            <p:cNvSpPr/>
            <p:nvPr/>
          </p:nvSpPr>
          <p:spPr>
            <a:xfrm>
              <a:off x="3390225" y="4281050"/>
              <a:ext cx="8300" cy="8300"/>
            </a:xfrm>
            <a:custGeom>
              <a:rect b="b" l="l" r="r" t="t"/>
              <a:pathLst>
                <a:path extrusionOk="0" h="332" w="332">
                  <a:moveTo>
                    <a:pt x="166" y="0"/>
                  </a:moveTo>
                  <a:cubicBezTo>
                    <a:pt x="72" y="0"/>
                    <a:pt x="0" y="72"/>
                    <a:pt x="0" y="166"/>
                  </a:cubicBezTo>
                  <a:cubicBezTo>
                    <a:pt x="0" y="253"/>
                    <a:pt x="72" y="332"/>
                    <a:pt x="166" y="332"/>
                  </a:cubicBezTo>
                  <a:cubicBezTo>
                    <a:pt x="260" y="332"/>
                    <a:pt x="332" y="253"/>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1" name="Google Shape;1271;g3064998f0a3_0_10"/>
            <p:cNvSpPr/>
            <p:nvPr/>
          </p:nvSpPr>
          <p:spPr>
            <a:xfrm>
              <a:off x="3408075" y="4281050"/>
              <a:ext cx="8300" cy="8300"/>
            </a:xfrm>
            <a:custGeom>
              <a:rect b="b" l="l" r="r" t="t"/>
              <a:pathLst>
                <a:path extrusionOk="0" h="332" w="332">
                  <a:moveTo>
                    <a:pt x="166" y="0"/>
                  </a:moveTo>
                  <a:cubicBezTo>
                    <a:pt x="79" y="0"/>
                    <a:pt x="0" y="72"/>
                    <a:pt x="0" y="166"/>
                  </a:cubicBezTo>
                  <a:cubicBezTo>
                    <a:pt x="0" y="253"/>
                    <a:pt x="79" y="332"/>
                    <a:pt x="166" y="332"/>
                  </a:cubicBezTo>
                  <a:cubicBezTo>
                    <a:pt x="260" y="332"/>
                    <a:pt x="332" y="253"/>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2" name="Google Shape;1272;g3064998f0a3_0_10"/>
            <p:cNvSpPr/>
            <p:nvPr/>
          </p:nvSpPr>
          <p:spPr>
            <a:xfrm>
              <a:off x="3426100" y="4281050"/>
              <a:ext cx="8325" cy="8300"/>
            </a:xfrm>
            <a:custGeom>
              <a:rect b="b" l="l" r="r" t="t"/>
              <a:pathLst>
                <a:path extrusionOk="0" h="332" w="333">
                  <a:moveTo>
                    <a:pt x="166" y="0"/>
                  </a:moveTo>
                  <a:cubicBezTo>
                    <a:pt x="72" y="0"/>
                    <a:pt x="0" y="72"/>
                    <a:pt x="0" y="166"/>
                  </a:cubicBezTo>
                  <a:cubicBezTo>
                    <a:pt x="0" y="253"/>
                    <a:pt x="72" y="332"/>
                    <a:pt x="166" y="332"/>
                  </a:cubicBezTo>
                  <a:cubicBezTo>
                    <a:pt x="253" y="332"/>
                    <a:pt x="332" y="253"/>
                    <a:pt x="332" y="166"/>
                  </a:cubicBezTo>
                  <a:cubicBezTo>
                    <a:pt x="332" y="72"/>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3" name="Google Shape;1273;g3064998f0a3_0_10"/>
            <p:cNvSpPr/>
            <p:nvPr/>
          </p:nvSpPr>
          <p:spPr>
            <a:xfrm>
              <a:off x="3443950" y="4281050"/>
              <a:ext cx="8325" cy="8300"/>
            </a:xfrm>
            <a:custGeom>
              <a:rect b="b" l="l" r="r" t="t"/>
              <a:pathLst>
                <a:path extrusionOk="0" h="332" w="333">
                  <a:moveTo>
                    <a:pt x="166" y="0"/>
                  </a:moveTo>
                  <a:cubicBezTo>
                    <a:pt x="72" y="0"/>
                    <a:pt x="0" y="72"/>
                    <a:pt x="0" y="166"/>
                  </a:cubicBezTo>
                  <a:cubicBezTo>
                    <a:pt x="0" y="253"/>
                    <a:pt x="72" y="332"/>
                    <a:pt x="166" y="332"/>
                  </a:cubicBezTo>
                  <a:cubicBezTo>
                    <a:pt x="260" y="332"/>
                    <a:pt x="332" y="253"/>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4" name="Google Shape;1274;g3064998f0a3_0_10"/>
            <p:cNvSpPr/>
            <p:nvPr/>
          </p:nvSpPr>
          <p:spPr>
            <a:xfrm>
              <a:off x="3461975" y="4281050"/>
              <a:ext cx="8325" cy="8300"/>
            </a:xfrm>
            <a:custGeom>
              <a:rect b="b" l="l" r="r" t="t"/>
              <a:pathLst>
                <a:path extrusionOk="0" h="332" w="333">
                  <a:moveTo>
                    <a:pt x="166" y="0"/>
                  </a:moveTo>
                  <a:cubicBezTo>
                    <a:pt x="73" y="0"/>
                    <a:pt x="1" y="72"/>
                    <a:pt x="1" y="166"/>
                  </a:cubicBezTo>
                  <a:cubicBezTo>
                    <a:pt x="1" y="253"/>
                    <a:pt x="73" y="332"/>
                    <a:pt x="166" y="332"/>
                  </a:cubicBezTo>
                  <a:cubicBezTo>
                    <a:pt x="253" y="332"/>
                    <a:pt x="332" y="253"/>
                    <a:pt x="332" y="166"/>
                  </a:cubicBezTo>
                  <a:cubicBezTo>
                    <a:pt x="332" y="72"/>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5" name="Google Shape;1275;g3064998f0a3_0_10"/>
            <p:cNvSpPr/>
            <p:nvPr/>
          </p:nvSpPr>
          <p:spPr>
            <a:xfrm>
              <a:off x="3479825" y="4281050"/>
              <a:ext cx="8325" cy="8300"/>
            </a:xfrm>
            <a:custGeom>
              <a:rect b="b" l="l" r="r" t="t"/>
              <a:pathLst>
                <a:path extrusionOk="0" h="332" w="333">
                  <a:moveTo>
                    <a:pt x="166" y="0"/>
                  </a:moveTo>
                  <a:cubicBezTo>
                    <a:pt x="73" y="0"/>
                    <a:pt x="1" y="72"/>
                    <a:pt x="1" y="166"/>
                  </a:cubicBezTo>
                  <a:cubicBezTo>
                    <a:pt x="1" y="253"/>
                    <a:pt x="73" y="332"/>
                    <a:pt x="166" y="332"/>
                  </a:cubicBezTo>
                  <a:cubicBezTo>
                    <a:pt x="260" y="332"/>
                    <a:pt x="332" y="253"/>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6" name="Google Shape;1276;g3064998f0a3_0_10"/>
            <p:cNvSpPr/>
            <p:nvPr/>
          </p:nvSpPr>
          <p:spPr>
            <a:xfrm>
              <a:off x="3497675" y="4281050"/>
              <a:ext cx="8325" cy="8300"/>
            </a:xfrm>
            <a:custGeom>
              <a:rect b="b" l="l" r="r" t="t"/>
              <a:pathLst>
                <a:path extrusionOk="0" h="332" w="333">
                  <a:moveTo>
                    <a:pt x="167" y="0"/>
                  </a:moveTo>
                  <a:cubicBezTo>
                    <a:pt x="80" y="0"/>
                    <a:pt x="1" y="72"/>
                    <a:pt x="1" y="166"/>
                  </a:cubicBezTo>
                  <a:cubicBezTo>
                    <a:pt x="1" y="253"/>
                    <a:pt x="80" y="332"/>
                    <a:pt x="167" y="332"/>
                  </a:cubicBezTo>
                  <a:cubicBezTo>
                    <a:pt x="260" y="332"/>
                    <a:pt x="332" y="253"/>
                    <a:pt x="332" y="166"/>
                  </a:cubicBezTo>
                  <a:cubicBezTo>
                    <a:pt x="332" y="72"/>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7" name="Google Shape;1277;g3064998f0a3_0_10"/>
            <p:cNvSpPr/>
            <p:nvPr/>
          </p:nvSpPr>
          <p:spPr>
            <a:xfrm>
              <a:off x="3515700" y="4281050"/>
              <a:ext cx="8325" cy="8300"/>
            </a:xfrm>
            <a:custGeom>
              <a:rect b="b" l="l" r="r" t="t"/>
              <a:pathLst>
                <a:path extrusionOk="0" h="332" w="333">
                  <a:moveTo>
                    <a:pt x="167" y="0"/>
                  </a:moveTo>
                  <a:cubicBezTo>
                    <a:pt x="73" y="0"/>
                    <a:pt x="1" y="72"/>
                    <a:pt x="1" y="166"/>
                  </a:cubicBezTo>
                  <a:cubicBezTo>
                    <a:pt x="1" y="253"/>
                    <a:pt x="73" y="332"/>
                    <a:pt x="167" y="332"/>
                  </a:cubicBezTo>
                  <a:cubicBezTo>
                    <a:pt x="253" y="332"/>
                    <a:pt x="333" y="253"/>
                    <a:pt x="333" y="166"/>
                  </a:cubicBezTo>
                  <a:cubicBezTo>
                    <a:pt x="333" y="72"/>
                    <a:pt x="253"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8" name="Google Shape;1278;g3064998f0a3_0_10"/>
            <p:cNvSpPr/>
            <p:nvPr/>
          </p:nvSpPr>
          <p:spPr>
            <a:xfrm>
              <a:off x="3533550" y="4281050"/>
              <a:ext cx="8325" cy="8300"/>
            </a:xfrm>
            <a:custGeom>
              <a:rect b="b" l="l" r="r" t="t"/>
              <a:pathLst>
                <a:path extrusionOk="0" h="332" w="333">
                  <a:moveTo>
                    <a:pt x="167" y="0"/>
                  </a:moveTo>
                  <a:cubicBezTo>
                    <a:pt x="73" y="0"/>
                    <a:pt x="1" y="72"/>
                    <a:pt x="1" y="166"/>
                  </a:cubicBezTo>
                  <a:cubicBezTo>
                    <a:pt x="1" y="253"/>
                    <a:pt x="73" y="332"/>
                    <a:pt x="167" y="332"/>
                  </a:cubicBezTo>
                  <a:cubicBezTo>
                    <a:pt x="261" y="332"/>
                    <a:pt x="333" y="253"/>
                    <a:pt x="333" y="166"/>
                  </a:cubicBezTo>
                  <a:cubicBezTo>
                    <a:pt x="333" y="72"/>
                    <a:pt x="261"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9" name="Google Shape;1279;g3064998f0a3_0_10"/>
            <p:cNvSpPr/>
            <p:nvPr/>
          </p:nvSpPr>
          <p:spPr>
            <a:xfrm>
              <a:off x="3551600" y="4281050"/>
              <a:ext cx="8300" cy="8300"/>
            </a:xfrm>
            <a:custGeom>
              <a:rect b="b" l="l" r="r" t="t"/>
              <a:pathLst>
                <a:path extrusionOk="0" h="332" w="332">
                  <a:moveTo>
                    <a:pt x="166" y="0"/>
                  </a:moveTo>
                  <a:cubicBezTo>
                    <a:pt x="72" y="0"/>
                    <a:pt x="0" y="72"/>
                    <a:pt x="0" y="166"/>
                  </a:cubicBezTo>
                  <a:cubicBezTo>
                    <a:pt x="0" y="253"/>
                    <a:pt x="72" y="332"/>
                    <a:pt x="166" y="332"/>
                  </a:cubicBezTo>
                  <a:cubicBezTo>
                    <a:pt x="253" y="332"/>
                    <a:pt x="332" y="253"/>
                    <a:pt x="332" y="166"/>
                  </a:cubicBezTo>
                  <a:cubicBezTo>
                    <a:pt x="332" y="72"/>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0" name="Google Shape;1280;g3064998f0a3_0_10"/>
            <p:cNvSpPr/>
            <p:nvPr/>
          </p:nvSpPr>
          <p:spPr>
            <a:xfrm>
              <a:off x="3569450" y="4281050"/>
              <a:ext cx="8300" cy="8300"/>
            </a:xfrm>
            <a:custGeom>
              <a:rect b="b" l="l" r="r" t="t"/>
              <a:pathLst>
                <a:path extrusionOk="0" h="332" w="332">
                  <a:moveTo>
                    <a:pt x="166" y="0"/>
                  </a:moveTo>
                  <a:cubicBezTo>
                    <a:pt x="72" y="0"/>
                    <a:pt x="0" y="72"/>
                    <a:pt x="0" y="166"/>
                  </a:cubicBezTo>
                  <a:cubicBezTo>
                    <a:pt x="0" y="253"/>
                    <a:pt x="72" y="332"/>
                    <a:pt x="166" y="332"/>
                  </a:cubicBezTo>
                  <a:cubicBezTo>
                    <a:pt x="260" y="332"/>
                    <a:pt x="332" y="253"/>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1" name="Google Shape;1281;g3064998f0a3_0_10"/>
            <p:cNvSpPr/>
            <p:nvPr/>
          </p:nvSpPr>
          <p:spPr>
            <a:xfrm>
              <a:off x="3587300" y="4281050"/>
              <a:ext cx="8300" cy="8300"/>
            </a:xfrm>
            <a:custGeom>
              <a:rect b="b" l="l" r="r" t="t"/>
              <a:pathLst>
                <a:path extrusionOk="0" h="332" w="332">
                  <a:moveTo>
                    <a:pt x="166" y="0"/>
                  </a:moveTo>
                  <a:cubicBezTo>
                    <a:pt x="80" y="0"/>
                    <a:pt x="0" y="72"/>
                    <a:pt x="0" y="166"/>
                  </a:cubicBezTo>
                  <a:cubicBezTo>
                    <a:pt x="0" y="253"/>
                    <a:pt x="80" y="332"/>
                    <a:pt x="166" y="332"/>
                  </a:cubicBezTo>
                  <a:cubicBezTo>
                    <a:pt x="260" y="332"/>
                    <a:pt x="332" y="253"/>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2" name="Google Shape;1282;g3064998f0a3_0_10"/>
            <p:cNvSpPr/>
            <p:nvPr/>
          </p:nvSpPr>
          <p:spPr>
            <a:xfrm>
              <a:off x="3605325" y="4281050"/>
              <a:ext cx="8325" cy="8300"/>
            </a:xfrm>
            <a:custGeom>
              <a:rect b="b" l="l" r="r" t="t"/>
              <a:pathLst>
                <a:path extrusionOk="0" h="332" w="333">
                  <a:moveTo>
                    <a:pt x="166" y="0"/>
                  </a:moveTo>
                  <a:cubicBezTo>
                    <a:pt x="73" y="0"/>
                    <a:pt x="0" y="72"/>
                    <a:pt x="0" y="166"/>
                  </a:cubicBezTo>
                  <a:cubicBezTo>
                    <a:pt x="0" y="253"/>
                    <a:pt x="73" y="332"/>
                    <a:pt x="166" y="332"/>
                  </a:cubicBezTo>
                  <a:cubicBezTo>
                    <a:pt x="253" y="332"/>
                    <a:pt x="332" y="253"/>
                    <a:pt x="332" y="166"/>
                  </a:cubicBezTo>
                  <a:cubicBezTo>
                    <a:pt x="332" y="72"/>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3" name="Google Shape;1283;g3064998f0a3_0_10"/>
            <p:cNvSpPr/>
            <p:nvPr/>
          </p:nvSpPr>
          <p:spPr>
            <a:xfrm>
              <a:off x="3623175" y="4281050"/>
              <a:ext cx="8325" cy="8300"/>
            </a:xfrm>
            <a:custGeom>
              <a:rect b="b" l="l" r="r" t="t"/>
              <a:pathLst>
                <a:path extrusionOk="0" h="332" w="333">
                  <a:moveTo>
                    <a:pt x="166" y="0"/>
                  </a:moveTo>
                  <a:cubicBezTo>
                    <a:pt x="73" y="0"/>
                    <a:pt x="0" y="72"/>
                    <a:pt x="0" y="166"/>
                  </a:cubicBezTo>
                  <a:cubicBezTo>
                    <a:pt x="0" y="253"/>
                    <a:pt x="73" y="332"/>
                    <a:pt x="166" y="332"/>
                  </a:cubicBezTo>
                  <a:cubicBezTo>
                    <a:pt x="260" y="332"/>
                    <a:pt x="332" y="253"/>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4" name="Google Shape;1284;g3064998f0a3_0_10"/>
            <p:cNvSpPr/>
            <p:nvPr/>
          </p:nvSpPr>
          <p:spPr>
            <a:xfrm>
              <a:off x="2547800" y="4298900"/>
              <a:ext cx="8325" cy="8300"/>
            </a:xfrm>
            <a:custGeom>
              <a:rect b="b" l="l" r="r" t="t"/>
              <a:pathLst>
                <a:path extrusionOk="0" h="332" w="333">
                  <a:moveTo>
                    <a:pt x="167" y="0"/>
                  </a:moveTo>
                  <a:cubicBezTo>
                    <a:pt x="80" y="0"/>
                    <a:pt x="1" y="72"/>
                    <a:pt x="1" y="166"/>
                  </a:cubicBezTo>
                  <a:cubicBezTo>
                    <a:pt x="1" y="260"/>
                    <a:pt x="80" y="332"/>
                    <a:pt x="167" y="332"/>
                  </a:cubicBezTo>
                  <a:cubicBezTo>
                    <a:pt x="260" y="332"/>
                    <a:pt x="332" y="260"/>
                    <a:pt x="332" y="166"/>
                  </a:cubicBezTo>
                  <a:cubicBezTo>
                    <a:pt x="332" y="72"/>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5" name="Google Shape;1285;g3064998f0a3_0_10"/>
            <p:cNvSpPr/>
            <p:nvPr/>
          </p:nvSpPr>
          <p:spPr>
            <a:xfrm>
              <a:off x="2565825" y="4298900"/>
              <a:ext cx="8325" cy="8300"/>
            </a:xfrm>
            <a:custGeom>
              <a:rect b="b" l="l" r="r" t="t"/>
              <a:pathLst>
                <a:path extrusionOk="0" h="332" w="333">
                  <a:moveTo>
                    <a:pt x="167" y="0"/>
                  </a:moveTo>
                  <a:cubicBezTo>
                    <a:pt x="73" y="0"/>
                    <a:pt x="1" y="72"/>
                    <a:pt x="1" y="166"/>
                  </a:cubicBezTo>
                  <a:cubicBezTo>
                    <a:pt x="1" y="260"/>
                    <a:pt x="73" y="332"/>
                    <a:pt x="167" y="332"/>
                  </a:cubicBezTo>
                  <a:cubicBezTo>
                    <a:pt x="253" y="332"/>
                    <a:pt x="333" y="260"/>
                    <a:pt x="333" y="166"/>
                  </a:cubicBezTo>
                  <a:cubicBezTo>
                    <a:pt x="333" y="72"/>
                    <a:pt x="253"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6" name="Google Shape;1286;g3064998f0a3_0_10"/>
            <p:cNvSpPr/>
            <p:nvPr/>
          </p:nvSpPr>
          <p:spPr>
            <a:xfrm>
              <a:off x="2583675" y="4298900"/>
              <a:ext cx="8325" cy="8300"/>
            </a:xfrm>
            <a:custGeom>
              <a:rect b="b" l="l" r="r" t="t"/>
              <a:pathLst>
                <a:path extrusionOk="0" h="332" w="333">
                  <a:moveTo>
                    <a:pt x="167" y="0"/>
                  </a:moveTo>
                  <a:cubicBezTo>
                    <a:pt x="73" y="0"/>
                    <a:pt x="1" y="72"/>
                    <a:pt x="1" y="166"/>
                  </a:cubicBezTo>
                  <a:cubicBezTo>
                    <a:pt x="1" y="260"/>
                    <a:pt x="73" y="332"/>
                    <a:pt x="167" y="332"/>
                  </a:cubicBezTo>
                  <a:cubicBezTo>
                    <a:pt x="261" y="332"/>
                    <a:pt x="333" y="260"/>
                    <a:pt x="333" y="166"/>
                  </a:cubicBezTo>
                  <a:cubicBezTo>
                    <a:pt x="333" y="72"/>
                    <a:pt x="261"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7" name="Google Shape;1287;g3064998f0a3_0_10"/>
            <p:cNvSpPr/>
            <p:nvPr/>
          </p:nvSpPr>
          <p:spPr>
            <a:xfrm>
              <a:off x="2601550" y="4298900"/>
              <a:ext cx="8300" cy="8300"/>
            </a:xfrm>
            <a:custGeom>
              <a:rect b="b" l="l" r="r" t="t"/>
              <a:pathLst>
                <a:path extrusionOk="0" h="332" w="332">
                  <a:moveTo>
                    <a:pt x="166" y="0"/>
                  </a:moveTo>
                  <a:cubicBezTo>
                    <a:pt x="79" y="0"/>
                    <a:pt x="0" y="72"/>
                    <a:pt x="0" y="166"/>
                  </a:cubicBezTo>
                  <a:cubicBezTo>
                    <a:pt x="0" y="260"/>
                    <a:pt x="79" y="332"/>
                    <a:pt x="166" y="332"/>
                  </a:cubicBezTo>
                  <a:cubicBezTo>
                    <a:pt x="260" y="332"/>
                    <a:pt x="332" y="260"/>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8" name="Google Shape;1288;g3064998f0a3_0_10"/>
            <p:cNvSpPr/>
            <p:nvPr/>
          </p:nvSpPr>
          <p:spPr>
            <a:xfrm>
              <a:off x="2619575" y="4298900"/>
              <a:ext cx="8325" cy="8300"/>
            </a:xfrm>
            <a:custGeom>
              <a:rect b="b" l="l" r="r" t="t"/>
              <a:pathLst>
                <a:path extrusionOk="0" h="332" w="333">
                  <a:moveTo>
                    <a:pt x="166" y="0"/>
                  </a:moveTo>
                  <a:cubicBezTo>
                    <a:pt x="72" y="0"/>
                    <a:pt x="0" y="72"/>
                    <a:pt x="0" y="166"/>
                  </a:cubicBezTo>
                  <a:cubicBezTo>
                    <a:pt x="0" y="260"/>
                    <a:pt x="72" y="332"/>
                    <a:pt x="166" y="332"/>
                  </a:cubicBezTo>
                  <a:cubicBezTo>
                    <a:pt x="260" y="332"/>
                    <a:pt x="332" y="260"/>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9" name="Google Shape;1289;g3064998f0a3_0_10"/>
            <p:cNvSpPr/>
            <p:nvPr/>
          </p:nvSpPr>
          <p:spPr>
            <a:xfrm>
              <a:off x="2637425" y="4298900"/>
              <a:ext cx="8325" cy="8300"/>
            </a:xfrm>
            <a:custGeom>
              <a:rect b="b" l="l" r="r" t="t"/>
              <a:pathLst>
                <a:path extrusionOk="0" h="332" w="333">
                  <a:moveTo>
                    <a:pt x="166" y="0"/>
                  </a:moveTo>
                  <a:cubicBezTo>
                    <a:pt x="80" y="0"/>
                    <a:pt x="0" y="72"/>
                    <a:pt x="0" y="166"/>
                  </a:cubicBezTo>
                  <a:cubicBezTo>
                    <a:pt x="0" y="260"/>
                    <a:pt x="80" y="332"/>
                    <a:pt x="166" y="332"/>
                  </a:cubicBezTo>
                  <a:cubicBezTo>
                    <a:pt x="260" y="332"/>
                    <a:pt x="332" y="260"/>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0" name="Google Shape;1290;g3064998f0a3_0_10"/>
            <p:cNvSpPr/>
            <p:nvPr/>
          </p:nvSpPr>
          <p:spPr>
            <a:xfrm>
              <a:off x="2655450" y="4298900"/>
              <a:ext cx="8325" cy="8300"/>
            </a:xfrm>
            <a:custGeom>
              <a:rect b="b" l="l" r="r" t="t"/>
              <a:pathLst>
                <a:path extrusionOk="0" h="332" w="333">
                  <a:moveTo>
                    <a:pt x="166" y="0"/>
                  </a:moveTo>
                  <a:cubicBezTo>
                    <a:pt x="73" y="0"/>
                    <a:pt x="1" y="72"/>
                    <a:pt x="1" y="166"/>
                  </a:cubicBezTo>
                  <a:cubicBezTo>
                    <a:pt x="1" y="260"/>
                    <a:pt x="73" y="332"/>
                    <a:pt x="166" y="332"/>
                  </a:cubicBezTo>
                  <a:cubicBezTo>
                    <a:pt x="253" y="332"/>
                    <a:pt x="332" y="260"/>
                    <a:pt x="332" y="166"/>
                  </a:cubicBezTo>
                  <a:cubicBezTo>
                    <a:pt x="332" y="72"/>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1" name="Google Shape;1291;g3064998f0a3_0_10"/>
            <p:cNvSpPr/>
            <p:nvPr/>
          </p:nvSpPr>
          <p:spPr>
            <a:xfrm>
              <a:off x="2673300" y="4298900"/>
              <a:ext cx="8325" cy="8300"/>
            </a:xfrm>
            <a:custGeom>
              <a:rect b="b" l="l" r="r" t="t"/>
              <a:pathLst>
                <a:path extrusionOk="0" h="332" w="333">
                  <a:moveTo>
                    <a:pt x="166" y="0"/>
                  </a:moveTo>
                  <a:cubicBezTo>
                    <a:pt x="73" y="0"/>
                    <a:pt x="1" y="72"/>
                    <a:pt x="1" y="166"/>
                  </a:cubicBezTo>
                  <a:cubicBezTo>
                    <a:pt x="1" y="260"/>
                    <a:pt x="73" y="332"/>
                    <a:pt x="166" y="332"/>
                  </a:cubicBezTo>
                  <a:cubicBezTo>
                    <a:pt x="260" y="332"/>
                    <a:pt x="332" y="260"/>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2" name="Google Shape;1292;g3064998f0a3_0_10"/>
            <p:cNvSpPr/>
            <p:nvPr/>
          </p:nvSpPr>
          <p:spPr>
            <a:xfrm>
              <a:off x="2691150" y="4298900"/>
              <a:ext cx="8325" cy="8300"/>
            </a:xfrm>
            <a:custGeom>
              <a:rect b="b" l="l" r="r" t="t"/>
              <a:pathLst>
                <a:path extrusionOk="0" h="332" w="333">
                  <a:moveTo>
                    <a:pt x="166" y="0"/>
                  </a:moveTo>
                  <a:cubicBezTo>
                    <a:pt x="80" y="0"/>
                    <a:pt x="1" y="72"/>
                    <a:pt x="1" y="166"/>
                  </a:cubicBezTo>
                  <a:cubicBezTo>
                    <a:pt x="1" y="260"/>
                    <a:pt x="80" y="332"/>
                    <a:pt x="166" y="332"/>
                  </a:cubicBezTo>
                  <a:cubicBezTo>
                    <a:pt x="260" y="332"/>
                    <a:pt x="332" y="260"/>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3" name="Google Shape;1293;g3064998f0a3_0_10"/>
            <p:cNvSpPr/>
            <p:nvPr/>
          </p:nvSpPr>
          <p:spPr>
            <a:xfrm>
              <a:off x="2709175" y="4298900"/>
              <a:ext cx="8325" cy="8300"/>
            </a:xfrm>
            <a:custGeom>
              <a:rect b="b" l="l" r="r" t="t"/>
              <a:pathLst>
                <a:path extrusionOk="0" h="332" w="333">
                  <a:moveTo>
                    <a:pt x="167" y="0"/>
                  </a:moveTo>
                  <a:cubicBezTo>
                    <a:pt x="73" y="0"/>
                    <a:pt x="1" y="72"/>
                    <a:pt x="1" y="166"/>
                  </a:cubicBezTo>
                  <a:cubicBezTo>
                    <a:pt x="1" y="260"/>
                    <a:pt x="73" y="332"/>
                    <a:pt x="167" y="332"/>
                  </a:cubicBezTo>
                  <a:cubicBezTo>
                    <a:pt x="260" y="332"/>
                    <a:pt x="333" y="260"/>
                    <a:pt x="333" y="166"/>
                  </a:cubicBezTo>
                  <a:cubicBezTo>
                    <a:pt x="333" y="72"/>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4" name="Google Shape;1294;g3064998f0a3_0_10"/>
            <p:cNvSpPr/>
            <p:nvPr/>
          </p:nvSpPr>
          <p:spPr>
            <a:xfrm>
              <a:off x="2727025" y="4298900"/>
              <a:ext cx="8325" cy="8300"/>
            </a:xfrm>
            <a:custGeom>
              <a:rect b="b" l="l" r="r" t="t"/>
              <a:pathLst>
                <a:path extrusionOk="0" h="332" w="333">
                  <a:moveTo>
                    <a:pt x="167" y="0"/>
                  </a:moveTo>
                  <a:cubicBezTo>
                    <a:pt x="80" y="0"/>
                    <a:pt x="1" y="72"/>
                    <a:pt x="1" y="166"/>
                  </a:cubicBezTo>
                  <a:cubicBezTo>
                    <a:pt x="1" y="260"/>
                    <a:pt x="80" y="332"/>
                    <a:pt x="167" y="332"/>
                  </a:cubicBezTo>
                  <a:cubicBezTo>
                    <a:pt x="260" y="332"/>
                    <a:pt x="333" y="260"/>
                    <a:pt x="333" y="166"/>
                  </a:cubicBezTo>
                  <a:cubicBezTo>
                    <a:pt x="333" y="72"/>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5" name="Google Shape;1295;g3064998f0a3_0_10"/>
            <p:cNvSpPr/>
            <p:nvPr/>
          </p:nvSpPr>
          <p:spPr>
            <a:xfrm>
              <a:off x="2745075" y="4298900"/>
              <a:ext cx="8300" cy="8300"/>
            </a:xfrm>
            <a:custGeom>
              <a:rect b="b" l="l" r="r" t="t"/>
              <a:pathLst>
                <a:path extrusionOk="0" h="332" w="332">
                  <a:moveTo>
                    <a:pt x="166" y="0"/>
                  </a:moveTo>
                  <a:cubicBezTo>
                    <a:pt x="72" y="0"/>
                    <a:pt x="0" y="72"/>
                    <a:pt x="0" y="166"/>
                  </a:cubicBezTo>
                  <a:cubicBezTo>
                    <a:pt x="0" y="260"/>
                    <a:pt x="72" y="332"/>
                    <a:pt x="166" y="332"/>
                  </a:cubicBezTo>
                  <a:cubicBezTo>
                    <a:pt x="253" y="332"/>
                    <a:pt x="332" y="260"/>
                    <a:pt x="332" y="166"/>
                  </a:cubicBezTo>
                  <a:cubicBezTo>
                    <a:pt x="332" y="72"/>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6" name="Google Shape;1296;g3064998f0a3_0_10"/>
            <p:cNvSpPr/>
            <p:nvPr/>
          </p:nvSpPr>
          <p:spPr>
            <a:xfrm>
              <a:off x="2762925" y="4298900"/>
              <a:ext cx="8300" cy="8300"/>
            </a:xfrm>
            <a:custGeom>
              <a:rect b="b" l="l" r="r" t="t"/>
              <a:pathLst>
                <a:path extrusionOk="0" h="332" w="332">
                  <a:moveTo>
                    <a:pt x="166" y="0"/>
                  </a:moveTo>
                  <a:cubicBezTo>
                    <a:pt x="72" y="0"/>
                    <a:pt x="0" y="72"/>
                    <a:pt x="0" y="166"/>
                  </a:cubicBezTo>
                  <a:cubicBezTo>
                    <a:pt x="0" y="260"/>
                    <a:pt x="72" y="332"/>
                    <a:pt x="166" y="332"/>
                  </a:cubicBezTo>
                  <a:cubicBezTo>
                    <a:pt x="260" y="332"/>
                    <a:pt x="332" y="260"/>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7" name="Google Shape;1297;g3064998f0a3_0_10"/>
            <p:cNvSpPr/>
            <p:nvPr/>
          </p:nvSpPr>
          <p:spPr>
            <a:xfrm>
              <a:off x="2816650" y="4298900"/>
              <a:ext cx="8325" cy="8300"/>
            </a:xfrm>
            <a:custGeom>
              <a:rect b="b" l="l" r="r" t="t"/>
              <a:pathLst>
                <a:path extrusionOk="0" h="332" w="333">
                  <a:moveTo>
                    <a:pt x="166" y="0"/>
                  </a:moveTo>
                  <a:cubicBezTo>
                    <a:pt x="80" y="0"/>
                    <a:pt x="0" y="72"/>
                    <a:pt x="0" y="166"/>
                  </a:cubicBezTo>
                  <a:cubicBezTo>
                    <a:pt x="0" y="260"/>
                    <a:pt x="80" y="332"/>
                    <a:pt x="166" y="332"/>
                  </a:cubicBezTo>
                  <a:cubicBezTo>
                    <a:pt x="260" y="332"/>
                    <a:pt x="332" y="260"/>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8" name="Google Shape;1298;g3064998f0a3_0_10"/>
            <p:cNvSpPr/>
            <p:nvPr/>
          </p:nvSpPr>
          <p:spPr>
            <a:xfrm>
              <a:off x="2834675" y="4298900"/>
              <a:ext cx="8325" cy="8300"/>
            </a:xfrm>
            <a:custGeom>
              <a:rect b="b" l="l" r="r" t="t"/>
              <a:pathLst>
                <a:path extrusionOk="0" h="332" w="333">
                  <a:moveTo>
                    <a:pt x="167" y="0"/>
                  </a:moveTo>
                  <a:cubicBezTo>
                    <a:pt x="73" y="0"/>
                    <a:pt x="1" y="72"/>
                    <a:pt x="1" y="166"/>
                  </a:cubicBezTo>
                  <a:cubicBezTo>
                    <a:pt x="1" y="260"/>
                    <a:pt x="73" y="332"/>
                    <a:pt x="167" y="332"/>
                  </a:cubicBezTo>
                  <a:cubicBezTo>
                    <a:pt x="253" y="332"/>
                    <a:pt x="332" y="260"/>
                    <a:pt x="332" y="166"/>
                  </a:cubicBezTo>
                  <a:cubicBezTo>
                    <a:pt x="332" y="72"/>
                    <a:pt x="253"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9" name="Google Shape;1299;g3064998f0a3_0_10"/>
            <p:cNvSpPr/>
            <p:nvPr/>
          </p:nvSpPr>
          <p:spPr>
            <a:xfrm>
              <a:off x="2852525" y="4298900"/>
              <a:ext cx="8325" cy="8300"/>
            </a:xfrm>
            <a:custGeom>
              <a:rect b="b" l="l" r="r" t="t"/>
              <a:pathLst>
                <a:path extrusionOk="0" h="332" w="333">
                  <a:moveTo>
                    <a:pt x="167" y="0"/>
                  </a:moveTo>
                  <a:cubicBezTo>
                    <a:pt x="73" y="0"/>
                    <a:pt x="1" y="72"/>
                    <a:pt x="1" y="166"/>
                  </a:cubicBezTo>
                  <a:cubicBezTo>
                    <a:pt x="1" y="260"/>
                    <a:pt x="73" y="332"/>
                    <a:pt x="167" y="332"/>
                  </a:cubicBezTo>
                  <a:cubicBezTo>
                    <a:pt x="260" y="332"/>
                    <a:pt x="332" y="260"/>
                    <a:pt x="332" y="166"/>
                  </a:cubicBezTo>
                  <a:cubicBezTo>
                    <a:pt x="332" y="72"/>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0" name="Google Shape;1300;g3064998f0a3_0_10"/>
            <p:cNvSpPr/>
            <p:nvPr/>
          </p:nvSpPr>
          <p:spPr>
            <a:xfrm>
              <a:off x="2870375" y="4298900"/>
              <a:ext cx="8325" cy="8300"/>
            </a:xfrm>
            <a:custGeom>
              <a:rect b="b" l="l" r="r" t="t"/>
              <a:pathLst>
                <a:path extrusionOk="0" h="332" w="333">
                  <a:moveTo>
                    <a:pt x="167" y="0"/>
                  </a:moveTo>
                  <a:cubicBezTo>
                    <a:pt x="80" y="0"/>
                    <a:pt x="1" y="72"/>
                    <a:pt x="1" y="166"/>
                  </a:cubicBezTo>
                  <a:cubicBezTo>
                    <a:pt x="1" y="260"/>
                    <a:pt x="80" y="332"/>
                    <a:pt x="167" y="332"/>
                  </a:cubicBezTo>
                  <a:cubicBezTo>
                    <a:pt x="260" y="332"/>
                    <a:pt x="332" y="260"/>
                    <a:pt x="332" y="166"/>
                  </a:cubicBezTo>
                  <a:cubicBezTo>
                    <a:pt x="332" y="72"/>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1" name="Google Shape;1301;g3064998f0a3_0_10"/>
            <p:cNvSpPr/>
            <p:nvPr/>
          </p:nvSpPr>
          <p:spPr>
            <a:xfrm>
              <a:off x="2906250" y="4298900"/>
              <a:ext cx="8325" cy="8300"/>
            </a:xfrm>
            <a:custGeom>
              <a:rect b="b" l="l" r="r" t="t"/>
              <a:pathLst>
                <a:path extrusionOk="0" h="332" w="333">
                  <a:moveTo>
                    <a:pt x="167" y="0"/>
                  </a:moveTo>
                  <a:cubicBezTo>
                    <a:pt x="80" y="0"/>
                    <a:pt x="1" y="72"/>
                    <a:pt x="1" y="166"/>
                  </a:cubicBezTo>
                  <a:cubicBezTo>
                    <a:pt x="1" y="260"/>
                    <a:pt x="80" y="332"/>
                    <a:pt x="167" y="332"/>
                  </a:cubicBezTo>
                  <a:cubicBezTo>
                    <a:pt x="261" y="332"/>
                    <a:pt x="333" y="260"/>
                    <a:pt x="333" y="166"/>
                  </a:cubicBezTo>
                  <a:cubicBezTo>
                    <a:pt x="333" y="72"/>
                    <a:pt x="261"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2" name="Google Shape;1302;g3064998f0a3_0_10"/>
            <p:cNvSpPr/>
            <p:nvPr/>
          </p:nvSpPr>
          <p:spPr>
            <a:xfrm>
              <a:off x="2924300" y="4298900"/>
              <a:ext cx="8300" cy="8300"/>
            </a:xfrm>
            <a:custGeom>
              <a:rect b="b" l="l" r="r" t="t"/>
              <a:pathLst>
                <a:path extrusionOk="0" h="332" w="332">
                  <a:moveTo>
                    <a:pt x="166" y="0"/>
                  </a:moveTo>
                  <a:cubicBezTo>
                    <a:pt x="72" y="0"/>
                    <a:pt x="0" y="72"/>
                    <a:pt x="0" y="166"/>
                  </a:cubicBezTo>
                  <a:cubicBezTo>
                    <a:pt x="0" y="260"/>
                    <a:pt x="72" y="332"/>
                    <a:pt x="166" y="332"/>
                  </a:cubicBezTo>
                  <a:cubicBezTo>
                    <a:pt x="253" y="332"/>
                    <a:pt x="332" y="260"/>
                    <a:pt x="332" y="166"/>
                  </a:cubicBezTo>
                  <a:cubicBezTo>
                    <a:pt x="332" y="72"/>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3" name="Google Shape;1303;g3064998f0a3_0_10"/>
            <p:cNvSpPr/>
            <p:nvPr/>
          </p:nvSpPr>
          <p:spPr>
            <a:xfrm>
              <a:off x="3049600" y="4298900"/>
              <a:ext cx="8325" cy="8300"/>
            </a:xfrm>
            <a:custGeom>
              <a:rect b="b" l="l" r="r" t="t"/>
              <a:pathLst>
                <a:path extrusionOk="0" h="332" w="333">
                  <a:moveTo>
                    <a:pt x="167" y="0"/>
                  </a:moveTo>
                  <a:cubicBezTo>
                    <a:pt x="80" y="0"/>
                    <a:pt x="1" y="72"/>
                    <a:pt x="1" y="166"/>
                  </a:cubicBezTo>
                  <a:cubicBezTo>
                    <a:pt x="1" y="260"/>
                    <a:pt x="80" y="332"/>
                    <a:pt x="167" y="332"/>
                  </a:cubicBezTo>
                  <a:cubicBezTo>
                    <a:pt x="260" y="332"/>
                    <a:pt x="333" y="260"/>
                    <a:pt x="333" y="166"/>
                  </a:cubicBezTo>
                  <a:cubicBezTo>
                    <a:pt x="333" y="72"/>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4" name="Google Shape;1304;g3064998f0a3_0_10"/>
            <p:cNvSpPr/>
            <p:nvPr/>
          </p:nvSpPr>
          <p:spPr>
            <a:xfrm>
              <a:off x="3085500" y="4298900"/>
              <a:ext cx="8300" cy="8300"/>
            </a:xfrm>
            <a:custGeom>
              <a:rect b="b" l="l" r="r" t="t"/>
              <a:pathLst>
                <a:path extrusionOk="0" h="332" w="332">
                  <a:moveTo>
                    <a:pt x="166" y="0"/>
                  </a:moveTo>
                  <a:cubicBezTo>
                    <a:pt x="79" y="0"/>
                    <a:pt x="0" y="72"/>
                    <a:pt x="0" y="166"/>
                  </a:cubicBezTo>
                  <a:cubicBezTo>
                    <a:pt x="0" y="260"/>
                    <a:pt x="79" y="332"/>
                    <a:pt x="166" y="332"/>
                  </a:cubicBezTo>
                  <a:cubicBezTo>
                    <a:pt x="260" y="332"/>
                    <a:pt x="332" y="260"/>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5" name="Google Shape;1305;g3064998f0a3_0_10"/>
            <p:cNvSpPr/>
            <p:nvPr/>
          </p:nvSpPr>
          <p:spPr>
            <a:xfrm>
              <a:off x="3103525" y="4298900"/>
              <a:ext cx="8325" cy="8300"/>
            </a:xfrm>
            <a:custGeom>
              <a:rect b="b" l="l" r="r" t="t"/>
              <a:pathLst>
                <a:path extrusionOk="0" h="332" w="333">
                  <a:moveTo>
                    <a:pt x="166" y="0"/>
                  </a:moveTo>
                  <a:cubicBezTo>
                    <a:pt x="72" y="0"/>
                    <a:pt x="0" y="72"/>
                    <a:pt x="0" y="166"/>
                  </a:cubicBezTo>
                  <a:cubicBezTo>
                    <a:pt x="0" y="260"/>
                    <a:pt x="72" y="332"/>
                    <a:pt x="166" y="332"/>
                  </a:cubicBezTo>
                  <a:cubicBezTo>
                    <a:pt x="253" y="332"/>
                    <a:pt x="332" y="260"/>
                    <a:pt x="332" y="166"/>
                  </a:cubicBezTo>
                  <a:cubicBezTo>
                    <a:pt x="332" y="72"/>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6" name="Google Shape;1306;g3064998f0a3_0_10"/>
            <p:cNvSpPr/>
            <p:nvPr/>
          </p:nvSpPr>
          <p:spPr>
            <a:xfrm>
              <a:off x="3139225" y="4298900"/>
              <a:ext cx="8325" cy="8300"/>
            </a:xfrm>
            <a:custGeom>
              <a:rect b="b" l="l" r="r" t="t"/>
              <a:pathLst>
                <a:path extrusionOk="0" h="332" w="333">
                  <a:moveTo>
                    <a:pt x="166" y="0"/>
                  </a:moveTo>
                  <a:cubicBezTo>
                    <a:pt x="80" y="0"/>
                    <a:pt x="0" y="72"/>
                    <a:pt x="0" y="166"/>
                  </a:cubicBezTo>
                  <a:cubicBezTo>
                    <a:pt x="0" y="260"/>
                    <a:pt x="80" y="332"/>
                    <a:pt x="166" y="332"/>
                  </a:cubicBezTo>
                  <a:cubicBezTo>
                    <a:pt x="260" y="332"/>
                    <a:pt x="332" y="260"/>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7" name="Google Shape;1307;g3064998f0a3_0_10"/>
            <p:cNvSpPr/>
            <p:nvPr/>
          </p:nvSpPr>
          <p:spPr>
            <a:xfrm>
              <a:off x="3157250" y="4298900"/>
              <a:ext cx="8325" cy="8300"/>
            </a:xfrm>
            <a:custGeom>
              <a:rect b="b" l="l" r="r" t="t"/>
              <a:pathLst>
                <a:path extrusionOk="0" h="332" w="333">
                  <a:moveTo>
                    <a:pt x="167" y="0"/>
                  </a:moveTo>
                  <a:cubicBezTo>
                    <a:pt x="73" y="0"/>
                    <a:pt x="1" y="72"/>
                    <a:pt x="1" y="166"/>
                  </a:cubicBezTo>
                  <a:cubicBezTo>
                    <a:pt x="1" y="260"/>
                    <a:pt x="73" y="332"/>
                    <a:pt x="167" y="332"/>
                  </a:cubicBezTo>
                  <a:cubicBezTo>
                    <a:pt x="253" y="332"/>
                    <a:pt x="332" y="260"/>
                    <a:pt x="332" y="166"/>
                  </a:cubicBezTo>
                  <a:cubicBezTo>
                    <a:pt x="332" y="72"/>
                    <a:pt x="253"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8" name="Google Shape;1308;g3064998f0a3_0_10"/>
            <p:cNvSpPr/>
            <p:nvPr/>
          </p:nvSpPr>
          <p:spPr>
            <a:xfrm>
              <a:off x="3175100" y="4298900"/>
              <a:ext cx="8325" cy="8300"/>
            </a:xfrm>
            <a:custGeom>
              <a:rect b="b" l="l" r="r" t="t"/>
              <a:pathLst>
                <a:path extrusionOk="0" h="332" w="333">
                  <a:moveTo>
                    <a:pt x="167" y="0"/>
                  </a:moveTo>
                  <a:cubicBezTo>
                    <a:pt x="80" y="0"/>
                    <a:pt x="1" y="72"/>
                    <a:pt x="1" y="166"/>
                  </a:cubicBezTo>
                  <a:cubicBezTo>
                    <a:pt x="1" y="260"/>
                    <a:pt x="80" y="332"/>
                    <a:pt x="167" y="332"/>
                  </a:cubicBezTo>
                  <a:cubicBezTo>
                    <a:pt x="260" y="332"/>
                    <a:pt x="332" y="260"/>
                    <a:pt x="332" y="166"/>
                  </a:cubicBezTo>
                  <a:cubicBezTo>
                    <a:pt x="332" y="72"/>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9" name="Google Shape;1309;g3064998f0a3_0_10"/>
            <p:cNvSpPr/>
            <p:nvPr/>
          </p:nvSpPr>
          <p:spPr>
            <a:xfrm>
              <a:off x="3193125" y="4298900"/>
              <a:ext cx="8325" cy="8300"/>
            </a:xfrm>
            <a:custGeom>
              <a:rect b="b" l="l" r="r" t="t"/>
              <a:pathLst>
                <a:path extrusionOk="0" h="332" w="333">
                  <a:moveTo>
                    <a:pt x="167" y="0"/>
                  </a:moveTo>
                  <a:cubicBezTo>
                    <a:pt x="73" y="0"/>
                    <a:pt x="1" y="72"/>
                    <a:pt x="1" y="166"/>
                  </a:cubicBezTo>
                  <a:cubicBezTo>
                    <a:pt x="1" y="260"/>
                    <a:pt x="73" y="332"/>
                    <a:pt x="167" y="332"/>
                  </a:cubicBezTo>
                  <a:cubicBezTo>
                    <a:pt x="253" y="332"/>
                    <a:pt x="333" y="260"/>
                    <a:pt x="333" y="166"/>
                  </a:cubicBezTo>
                  <a:cubicBezTo>
                    <a:pt x="333" y="72"/>
                    <a:pt x="253"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0" name="Google Shape;1310;g3064998f0a3_0_10"/>
            <p:cNvSpPr/>
            <p:nvPr/>
          </p:nvSpPr>
          <p:spPr>
            <a:xfrm>
              <a:off x="3210975" y="4298900"/>
              <a:ext cx="8325" cy="8300"/>
            </a:xfrm>
            <a:custGeom>
              <a:rect b="b" l="l" r="r" t="t"/>
              <a:pathLst>
                <a:path extrusionOk="0" h="332" w="333">
                  <a:moveTo>
                    <a:pt x="167" y="0"/>
                  </a:moveTo>
                  <a:cubicBezTo>
                    <a:pt x="73" y="0"/>
                    <a:pt x="1" y="72"/>
                    <a:pt x="1" y="166"/>
                  </a:cubicBezTo>
                  <a:cubicBezTo>
                    <a:pt x="1" y="260"/>
                    <a:pt x="73" y="332"/>
                    <a:pt x="167" y="332"/>
                  </a:cubicBezTo>
                  <a:cubicBezTo>
                    <a:pt x="261" y="332"/>
                    <a:pt x="333" y="260"/>
                    <a:pt x="333" y="166"/>
                  </a:cubicBezTo>
                  <a:cubicBezTo>
                    <a:pt x="333" y="72"/>
                    <a:pt x="261"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1" name="Google Shape;1311;g3064998f0a3_0_10"/>
            <p:cNvSpPr/>
            <p:nvPr/>
          </p:nvSpPr>
          <p:spPr>
            <a:xfrm>
              <a:off x="3228825" y="4298900"/>
              <a:ext cx="8325" cy="8300"/>
            </a:xfrm>
            <a:custGeom>
              <a:rect b="b" l="l" r="r" t="t"/>
              <a:pathLst>
                <a:path extrusionOk="0" h="332" w="333">
                  <a:moveTo>
                    <a:pt x="167" y="0"/>
                  </a:moveTo>
                  <a:cubicBezTo>
                    <a:pt x="80" y="0"/>
                    <a:pt x="1" y="72"/>
                    <a:pt x="1" y="166"/>
                  </a:cubicBezTo>
                  <a:cubicBezTo>
                    <a:pt x="1" y="260"/>
                    <a:pt x="80" y="332"/>
                    <a:pt x="167" y="332"/>
                  </a:cubicBezTo>
                  <a:cubicBezTo>
                    <a:pt x="261" y="332"/>
                    <a:pt x="333" y="260"/>
                    <a:pt x="333" y="166"/>
                  </a:cubicBezTo>
                  <a:cubicBezTo>
                    <a:pt x="333" y="72"/>
                    <a:pt x="261"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2" name="Google Shape;1312;g3064998f0a3_0_10"/>
            <p:cNvSpPr/>
            <p:nvPr/>
          </p:nvSpPr>
          <p:spPr>
            <a:xfrm>
              <a:off x="3246875" y="4298900"/>
              <a:ext cx="8300" cy="8300"/>
            </a:xfrm>
            <a:custGeom>
              <a:rect b="b" l="l" r="r" t="t"/>
              <a:pathLst>
                <a:path extrusionOk="0" h="332" w="332">
                  <a:moveTo>
                    <a:pt x="166" y="0"/>
                  </a:moveTo>
                  <a:cubicBezTo>
                    <a:pt x="72" y="0"/>
                    <a:pt x="0" y="72"/>
                    <a:pt x="0" y="166"/>
                  </a:cubicBezTo>
                  <a:cubicBezTo>
                    <a:pt x="0" y="260"/>
                    <a:pt x="72" y="332"/>
                    <a:pt x="166" y="332"/>
                  </a:cubicBezTo>
                  <a:cubicBezTo>
                    <a:pt x="253" y="332"/>
                    <a:pt x="332" y="260"/>
                    <a:pt x="332" y="166"/>
                  </a:cubicBezTo>
                  <a:cubicBezTo>
                    <a:pt x="332" y="72"/>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3" name="Google Shape;1313;g3064998f0a3_0_10"/>
            <p:cNvSpPr/>
            <p:nvPr/>
          </p:nvSpPr>
          <p:spPr>
            <a:xfrm>
              <a:off x="3264725" y="4298900"/>
              <a:ext cx="8300" cy="8300"/>
            </a:xfrm>
            <a:custGeom>
              <a:rect b="b" l="l" r="r" t="t"/>
              <a:pathLst>
                <a:path extrusionOk="0" h="332" w="332">
                  <a:moveTo>
                    <a:pt x="166" y="0"/>
                  </a:moveTo>
                  <a:cubicBezTo>
                    <a:pt x="72" y="0"/>
                    <a:pt x="0" y="72"/>
                    <a:pt x="0" y="166"/>
                  </a:cubicBezTo>
                  <a:cubicBezTo>
                    <a:pt x="0" y="260"/>
                    <a:pt x="72" y="332"/>
                    <a:pt x="166" y="332"/>
                  </a:cubicBezTo>
                  <a:cubicBezTo>
                    <a:pt x="260" y="332"/>
                    <a:pt x="332" y="260"/>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4" name="Google Shape;1314;g3064998f0a3_0_10"/>
            <p:cNvSpPr/>
            <p:nvPr/>
          </p:nvSpPr>
          <p:spPr>
            <a:xfrm>
              <a:off x="3282750" y="4298900"/>
              <a:ext cx="8325" cy="8300"/>
            </a:xfrm>
            <a:custGeom>
              <a:rect b="b" l="l" r="r" t="t"/>
              <a:pathLst>
                <a:path extrusionOk="0" h="332" w="333">
                  <a:moveTo>
                    <a:pt x="166" y="0"/>
                  </a:moveTo>
                  <a:cubicBezTo>
                    <a:pt x="73" y="0"/>
                    <a:pt x="0" y="72"/>
                    <a:pt x="0" y="166"/>
                  </a:cubicBezTo>
                  <a:cubicBezTo>
                    <a:pt x="0" y="260"/>
                    <a:pt x="73" y="332"/>
                    <a:pt x="166" y="332"/>
                  </a:cubicBezTo>
                  <a:cubicBezTo>
                    <a:pt x="253" y="332"/>
                    <a:pt x="332" y="260"/>
                    <a:pt x="332" y="166"/>
                  </a:cubicBezTo>
                  <a:cubicBezTo>
                    <a:pt x="332" y="72"/>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5" name="Google Shape;1315;g3064998f0a3_0_10"/>
            <p:cNvSpPr/>
            <p:nvPr/>
          </p:nvSpPr>
          <p:spPr>
            <a:xfrm>
              <a:off x="3300600" y="4298900"/>
              <a:ext cx="8325" cy="8300"/>
            </a:xfrm>
            <a:custGeom>
              <a:rect b="b" l="l" r="r" t="t"/>
              <a:pathLst>
                <a:path extrusionOk="0" h="332" w="333">
                  <a:moveTo>
                    <a:pt x="166" y="0"/>
                  </a:moveTo>
                  <a:cubicBezTo>
                    <a:pt x="73" y="0"/>
                    <a:pt x="0" y="72"/>
                    <a:pt x="0" y="166"/>
                  </a:cubicBezTo>
                  <a:cubicBezTo>
                    <a:pt x="0" y="260"/>
                    <a:pt x="73" y="332"/>
                    <a:pt x="166" y="332"/>
                  </a:cubicBezTo>
                  <a:cubicBezTo>
                    <a:pt x="260" y="332"/>
                    <a:pt x="332" y="260"/>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6" name="Google Shape;1316;g3064998f0a3_0_10"/>
            <p:cNvSpPr/>
            <p:nvPr/>
          </p:nvSpPr>
          <p:spPr>
            <a:xfrm>
              <a:off x="3318450" y="4298900"/>
              <a:ext cx="8325" cy="8300"/>
            </a:xfrm>
            <a:custGeom>
              <a:rect b="b" l="l" r="r" t="t"/>
              <a:pathLst>
                <a:path extrusionOk="0" h="332" w="333">
                  <a:moveTo>
                    <a:pt x="166" y="0"/>
                  </a:moveTo>
                  <a:cubicBezTo>
                    <a:pt x="80" y="0"/>
                    <a:pt x="1" y="72"/>
                    <a:pt x="1" y="166"/>
                  </a:cubicBezTo>
                  <a:cubicBezTo>
                    <a:pt x="1" y="260"/>
                    <a:pt x="80" y="332"/>
                    <a:pt x="166" y="332"/>
                  </a:cubicBezTo>
                  <a:cubicBezTo>
                    <a:pt x="260" y="332"/>
                    <a:pt x="332" y="260"/>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7" name="Google Shape;1317;g3064998f0a3_0_10"/>
            <p:cNvSpPr/>
            <p:nvPr/>
          </p:nvSpPr>
          <p:spPr>
            <a:xfrm>
              <a:off x="3336475" y="4298900"/>
              <a:ext cx="8325" cy="8300"/>
            </a:xfrm>
            <a:custGeom>
              <a:rect b="b" l="l" r="r" t="t"/>
              <a:pathLst>
                <a:path extrusionOk="0" h="332" w="333">
                  <a:moveTo>
                    <a:pt x="167" y="0"/>
                  </a:moveTo>
                  <a:cubicBezTo>
                    <a:pt x="73" y="0"/>
                    <a:pt x="1" y="72"/>
                    <a:pt x="1" y="166"/>
                  </a:cubicBezTo>
                  <a:cubicBezTo>
                    <a:pt x="1" y="260"/>
                    <a:pt x="73" y="332"/>
                    <a:pt x="167" y="332"/>
                  </a:cubicBezTo>
                  <a:cubicBezTo>
                    <a:pt x="253" y="332"/>
                    <a:pt x="333" y="260"/>
                    <a:pt x="333" y="166"/>
                  </a:cubicBezTo>
                  <a:cubicBezTo>
                    <a:pt x="333" y="72"/>
                    <a:pt x="253"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8" name="Google Shape;1318;g3064998f0a3_0_10"/>
            <p:cNvSpPr/>
            <p:nvPr/>
          </p:nvSpPr>
          <p:spPr>
            <a:xfrm>
              <a:off x="3354325" y="4298900"/>
              <a:ext cx="8325" cy="8300"/>
            </a:xfrm>
            <a:custGeom>
              <a:rect b="b" l="l" r="r" t="t"/>
              <a:pathLst>
                <a:path extrusionOk="0" h="332" w="333">
                  <a:moveTo>
                    <a:pt x="167" y="0"/>
                  </a:moveTo>
                  <a:cubicBezTo>
                    <a:pt x="73" y="0"/>
                    <a:pt x="1" y="72"/>
                    <a:pt x="1" y="166"/>
                  </a:cubicBezTo>
                  <a:cubicBezTo>
                    <a:pt x="1" y="260"/>
                    <a:pt x="73" y="332"/>
                    <a:pt x="167" y="332"/>
                  </a:cubicBezTo>
                  <a:cubicBezTo>
                    <a:pt x="260" y="332"/>
                    <a:pt x="333" y="260"/>
                    <a:pt x="333" y="166"/>
                  </a:cubicBezTo>
                  <a:cubicBezTo>
                    <a:pt x="333" y="72"/>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9" name="Google Shape;1319;g3064998f0a3_0_10"/>
            <p:cNvSpPr/>
            <p:nvPr/>
          </p:nvSpPr>
          <p:spPr>
            <a:xfrm>
              <a:off x="3372375" y="4298900"/>
              <a:ext cx="8300" cy="8300"/>
            </a:xfrm>
            <a:custGeom>
              <a:rect b="b" l="l" r="r" t="t"/>
              <a:pathLst>
                <a:path extrusionOk="0" h="332" w="332">
                  <a:moveTo>
                    <a:pt x="166" y="0"/>
                  </a:moveTo>
                  <a:cubicBezTo>
                    <a:pt x="72" y="0"/>
                    <a:pt x="0" y="72"/>
                    <a:pt x="0" y="166"/>
                  </a:cubicBezTo>
                  <a:cubicBezTo>
                    <a:pt x="0" y="260"/>
                    <a:pt x="72" y="332"/>
                    <a:pt x="166" y="332"/>
                  </a:cubicBezTo>
                  <a:cubicBezTo>
                    <a:pt x="252" y="332"/>
                    <a:pt x="332" y="260"/>
                    <a:pt x="332" y="166"/>
                  </a:cubicBezTo>
                  <a:cubicBezTo>
                    <a:pt x="332" y="72"/>
                    <a:pt x="252"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0" name="Google Shape;1320;g3064998f0a3_0_10"/>
            <p:cNvSpPr/>
            <p:nvPr/>
          </p:nvSpPr>
          <p:spPr>
            <a:xfrm>
              <a:off x="3390225" y="4298900"/>
              <a:ext cx="8300" cy="8300"/>
            </a:xfrm>
            <a:custGeom>
              <a:rect b="b" l="l" r="r" t="t"/>
              <a:pathLst>
                <a:path extrusionOk="0" h="332" w="332">
                  <a:moveTo>
                    <a:pt x="166" y="0"/>
                  </a:moveTo>
                  <a:cubicBezTo>
                    <a:pt x="72" y="0"/>
                    <a:pt x="0" y="72"/>
                    <a:pt x="0" y="166"/>
                  </a:cubicBezTo>
                  <a:cubicBezTo>
                    <a:pt x="0" y="260"/>
                    <a:pt x="72" y="332"/>
                    <a:pt x="166" y="332"/>
                  </a:cubicBezTo>
                  <a:cubicBezTo>
                    <a:pt x="260" y="332"/>
                    <a:pt x="332" y="260"/>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1" name="Google Shape;1321;g3064998f0a3_0_10"/>
            <p:cNvSpPr/>
            <p:nvPr/>
          </p:nvSpPr>
          <p:spPr>
            <a:xfrm>
              <a:off x="3408075" y="4298900"/>
              <a:ext cx="8300" cy="8300"/>
            </a:xfrm>
            <a:custGeom>
              <a:rect b="b" l="l" r="r" t="t"/>
              <a:pathLst>
                <a:path extrusionOk="0" h="332" w="332">
                  <a:moveTo>
                    <a:pt x="166" y="0"/>
                  </a:moveTo>
                  <a:cubicBezTo>
                    <a:pt x="79" y="0"/>
                    <a:pt x="0" y="72"/>
                    <a:pt x="0" y="166"/>
                  </a:cubicBezTo>
                  <a:cubicBezTo>
                    <a:pt x="0" y="260"/>
                    <a:pt x="79" y="332"/>
                    <a:pt x="166" y="332"/>
                  </a:cubicBezTo>
                  <a:cubicBezTo>
                    <a:pt x="260" y="332"/>
                    <a:pt x="332" y="260"/>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2" name="Google Shape;1322;g3064998f0a3_0_10"/>
            <p:cNvSpPr/>
            <p:nvPr/>
          </p:nvSpPr>
          <p:spPr>
            <a:xfrm>
              <a:off x="3426100" y="4298900"/>
              <a:ext cx="8325" cy="8300"/>
            </a:xfrm>
            <a:custGeom>
              <a:rect b="b" l="l" r="r" t="t"/>
              <a:pathLst>
                <a:path extrusionOk="0" h="332" w="333">
                  <a:moveTo>
                    <a:pt x="166" y="0"/>
                  </a:moveTo>
                  <a:cubicBezTo>
                    <a:pt x="72" y="0"/>
                    <a:pt x="0" y="72"/>
                    <a:pt x="0" y="166"/>
                  </a:cubicBezTo>
                  <a:cubicBezTo>
                    <a:pt x="0" y="260"/>
                    <a:pt x="72" y="332"/>
                    <a:pt x="166" y="332"/>
                  </a:cubicBezTo>
                  <a:cubicBezTo>
                    <a:pt x="253" y="332"/>
                    <a:pt x="332" y="260"/>
                    <a:pt x="332" y="166"/>
                  </a:cubicBezTo>
                  <a:cubicBezTo>
                    <a:pt x="332" y="72"/>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3" name="Google Shape;1323;g3064998f0a3_0_10"/>
            <p:cNvSpPr/>
            <p:nvPr/>
          </p:nvSpPr>
          <p:spPr>
            <a:xfrm>
              <a:off x="3443950" y="4298900"/>
              <a:ext cx="8325" cy="8300"/>
            </a:xfrm>
            <a:custGeom>
              <a:rect b="b" l="l" r="r" t="t"/>
              <a:pathLst>
                <a:path extrusionOk="0" h="332" w="333">
                  <a:moveTo>
                    <a:pt x="166" y="0"/>
                  </a:moveTo>
                  <a:cubicBezTo>
                    <a:pt x="72" y="0"/>
                    <a:pt x="0" y="72"/>
                    <a:pt x="0" y="166"/>
                  </a:cubicBezTo>
                  <a:cubicBezTo>
                    <a:pt x="0" y="260"/>
                    <a:pt x="72" y="332"/>
                    <a:pt x="166" y="332"/>
                  </a:cubicBezTo>
                  <a:cubicBezTo>
                    <a:pt x="260" y="332"/>
                    <a:pt x="332" y="260"/>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4" name="Google Shape;1324;g3064998f0a3_0_10"/>
            <p:cNvSpPr/>
            <p:nvPr/>
          </p:nvSpPr>
          <p:spPr>
            <a:xfrm>
              <a:off x="3461975" y="4298900"/>
              <a:ext cx="8325" cy="8300"/>
            </a:xfrm>
            <a:custGeom>
              <a:rect b="b" l="l" r="r" t="t"/>
              <a:pathLst>
                <a:path extrusionOk="0" h="332" w="333">
                  <a:moveTo>
                    <a:pt x="166" y="0"/>
                  </a:moveTo>
                  <a:cubicBezTo>
                    <a:pt x="73" y="0"/>
                    <a:pt x="1" y="72"/>
                    <a:pt x="1" y="166"/>
                  </a:cubicBezTo>
                  <a:cubicBezTo>
                    <a:pt x="1" y="260"/>
                    <a:pt x="73" y="332"/>
                    <a:pt x="166" y="332"/>
                  </a:cubicBezTo>
                  <a:cubicBezTo>
                    <a:pt x="253" y="332"/>
                    <a:pt x="332" y="260"/>
                    <a:pt x="332" y="166"/>
                  </a:cubicBezTo>
                  <a:cubicBezTo>
                    <a:pt x="332" y="72"/>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5" name="Google Shape;1325;g3064998f0a3_0_10"/>
            <p:cNvSpPr/>
            <p:nvPr/>
          </p:nvSpPr>
          <p:spPr>
            <a:xfrm>
              <a:off x="3479825" y="4298900"/>
              <a:ext cx="8325" cy="8300"/>
            </a:xfrm>
            <a:custGeom>
              <a:rect b="b" l="l" r="r" t="t"/>
              <a:pathLst>
                <a:path extrusionOk="0" h="332" w="333">
                  <a:moveTo>
                    <a:pt x="166" y="0"/>
                  </a:moveTo>
                  <a:cubicBezTo>
                    <a:pt x="73" y="0"/>
                    <a:pt x="1" y="72"/>
                    <a:pt x="1" y="166"/>
                  </a:cubicBezTo>
                  <a:cubicBezTo>
                    <a:pt x="1" y="260"/>
                    <a:pt x="73" y="332"/>
                    <a:pt x="166" y="332"/>
                  </a:cubicBezTo>
                  <a:cubicBezTo>
                    <a:pt x="260" y="332"/>
                    <a:pt x="332" y="260"/>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6" name="Google Shape;1326;g3064998f0a3_0_10"/>
            <p:cNvSpPr/>
            <p:nvPr/>
          </p:nvSpPr>
          <p:spPr>
            <a:xfrm>
              <a:off x="3497675" y="4298900"/>
              <a:ext cx="8325" cy="8300"/>
            </a:xfrm>
            <a:custGeom>
              <a:rect b="b" l="l" r="r" t="t"/>
              <a:pathLst>
                <a:path extrusionOk="0" h="332" w="333">
                  <a:moveTo>
                    <a:pt x="167" y="0"/>
                  </a:moveTo>
                  <a:cubicBezTo>
                    <a:pt x="80" y="0"/>
                    <a:pt x="1" y="72"/>
                    <a:pt x="1" y="166"/>
                  </a:cubicBezTo>
                  <a:cubicBezTo>
                    <a:pt x="1" y="260"/>
                    <a:pt x="80" y="332"/>
                    <a:pt x="167" y="332"/>
                  </a:cubicBezTo>
                  <a:cubicBezTo>
                    <a:pt x="260" y="332"/>
                    <a:pt x="332" y="260"/>
                    <a:pt x="332" y="166"/>
                  </a:cubicBezTo>
                  <a:cubicBezTo>
                    <a:pt x="332" y="72"/>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7" name="Google Shape;1327;g3064998f0a3_0_10"/>
            <p:cNvSpPr/>
            <p:nvPr/>
          </p:nvSpPr>
          <p:spPr>
            <a:xfrm>
              <a:off x="3515700" y="4298900"/>
              <a:ext cx="8325" cy="8300"/>
            </a:xfrm>
            <a:custGeom>
              <a:rect b="b" l="l" r="r" t="t"/>
              <a:pathLst>
                <a:path extrusionOk="0" h="332" w="333">
                  <a:moveTo>
                    <a:pt x="167" y="0"/>
                  </a:moveTo>
                  <a:cubicBezTo>
                    <a:pt x="73" y="0"/>
                    <a:pt x="1" y="72"/>
                    <a:pt x="1" y="166"/>
                  </a:cubicBezTo>
                  <a:cubicBezTo>
                    <a:pt x="1" y="260"/>
                    <a:pt x="73" y="332"/>
                    <a:pt x="167" y="332"/>
                  </a:cubicBezTo>
                  <a:cubicBezTo>
                    <a:pt x="253" y="332"/>
                    <a:pt x="333" y="260"/>
                    <a:pt x="333" y="166"/>
                  </a:cubicBezTo>
                  <a:cubicBezTo>
                    <a:pt x="333" y="72"/>
                    <a:pt x="253"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8" name="Google Shape;1328;g3064998f0a3_0_10"/>
            <p:cNvSpPr/>
            <p:nvPr/>
          </p:nvSpPr>
          <p:spPr>
            <a:xfrm>
              <a:off x="3533550" y="4298900"/>
              <a:ext cx="8325" cy="8300"/>
            </a:xfrm>
            <a:custGeom>
              <a:rect b="b" l="l" r="r" t="t"/>
              <a:pathLst>
                <a:path extrusionOk="0" h="332" w="333">
                  <a:moveTo>
                    <a:pt x="167" y="0"/>
                  </a:moveTo>
                  <a:cubicBezTo>
                    <a:pt x="73" y="0"/>
                    <a:pt x="1" y="72"/>
                    <a:pt x="1" y="166"/>
                  </a:cubicBezTo>
                  <a:cubicBezTo>
                    <a:pt x="1" y="260"/>
                    <a:pt x="73" y="332"/>
                    <a:pt x="167" y="332"/>
                  </a:cubicBezTo>
                  <a:cubicBezTo>
                    <a:pt x="261" y="332"/>
                    <a:pt x="333" y="260"/>
                    <a:pt x="333" y="166"/>
                  </a:cubicBezTo>
                  <a:cubicBezTo>
                    <a:pt x="333" y="72"/>
                    <a:pt x="261"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9" name="Google Shape;1329;g3064998f0a3_0_10"/>
            <p:cNvSpPr/>
            <p:nvPr/>
          </p:nvSpPr>
          <p:spPr>
            <a:xfrm>
              <a:off x="3551600" y="4298900"/>
              <a:ext cx="8300" cy="8300"/>
            </a:xfrm>
            <a:custGeom>
              <a:rect b="b" l="l" r="r" t="t"/>
              <a:pathLst>
                <a:path extrusionOk="0" h="332" w="332">
                  <a:moveTo>
                    <a:pt x="166" y="0"/>
                  </a:moveTo>
                  <a:cubicBezTo>
                    <a:pt x="72" y="0"/>
                    <a:pt x="0" y="72"/>
                    <a:pt x="0" y="166"/>
                  </a:cubicBezTo>
                  <a:cubicBezTo>
                    <a:pt x="0" y="260"/>
                    <a:pt x="72" y="332"/>
                    <a:pt x="166" y="332"/>
                  </a:cubicBezTo>
                  <a:cubicBezTo>
                    <a:pt x="253" y="332"/>
                    <a:pt x="332" y="260"/>
                    <a:pt x="332" y="166"/>
                  </a:cubicBezTo>
                  <a:cubicBezTo>
                    <a:pt x="332" y="72"/>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0" name="Google Shape;1330;g3064998f0a3_0_10"/>
            <p:cNvSpPr/>
            <p:nvPr/>
          </p:nvSpPr>
          <p:spPr>
            <a:xfrm>
              <a:off x="3569450" y="4298900"/>
              <a:ext cx="8300" cy="8300"/>
            </a:xfrm>
            <a:custGeom>
              <a:rect b="b" l="l" r="r" t="t"/>
              <a:pathLst>
                <a:path extrusionOk="0" h="332" w="332">
                  <a:moveTo>
                    <a:pt x="166" y="0"/>
                  </a:moveTo>
                  <a:cubicBezTo>
                    <a:pt x="72" y="0"/>
                    <a:pt x="0" y="72"/>
                    <a:pt x="0" y="166"/>
                  </a:cubicBezTo>
                  <a:cubicBezTo>
                    <a:pt x="0" y="260"/>
                    <a:pt x="72" y="332"/>
                    <a:pt x="166" y="332"/>
                  </a:cubicBezTo>
                  <a:cubicBezTo>
                    <a:pt x="260" y="332"/>
                    <a:pt x="332" y="260"/>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1" name="Google Shape;1331;g3064998f0a3_0_10"/>
            <p:cNvSpPr/>
            <p:nvPr/>
          </p:nvSpPr>
          <p:spPr>
            <a:xfrm>
              <a:off x="3587300" y="4298900"/>
              <a:ext cx="8300" cy="8300"/>
            </a:xfrm>
            <a:custGeom>
              <a:rect b="b" l="l" r="r" t="t"/>
              <a:pathLst>
                <a:path extrusionOk="0" h="332" w="332">
                  <a:moveTo>
                    <a:pt x="166" y="0"/>
                  </a:moveTo>
                  <a:cubicBezTo>
                    <a:pt x="80" y="0"/>
                    <a:pt x="0" y="72"/>
                    <a:pt x="0" y="166"/>
                  </a:cubicBezTo>
                  <a:cubicBezTo>
                    <a:pt x="0" y="260"/>
                    <a:pt x="80" y="332"/>
                    <a:pt x="166" y="332"/>
                  </a:cubicBezTo>
                  <a:cubicBezTo>
                    <a:pt x="260" y="332"/>
                    <a:pt x="332" y="260"/>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2" name="Google Shape;1332;g3064998f0a3_0_10"/>
            <p:cNvSpPr/>
            <p:nvPr/>
          </p:nvSpPr>
          <p:spPr>
            <a:xfrm>
              <a:off x="3605325" y="4298900"/>
              <a:ext cx="8325" cy="8300"/>
            </a:xfrm>
            <a:custGeom>
              <a:rect b="b" l="l" r="r" t="t"/>
              <a:pathLst>
                <a:path extrusionOk="0" h="332" w="333">
                  <a:moveTo>
                    <a:pt x="166" y="0"/>
                  </a:moveTo>
                  <a:cubicBezTo>
                    <a:pt x="73" y="0"/>
                    <a:pt x="0" y="72"/>
                    <a:pt x="0" y="166"/>
                  </a:cubicBezTo>
                  <a:cubicBezTo>
                    <a:pt x="0" y="260"/>
                    <a:pt x="73" y="332"/>
                    <a:pt x="166" y="332"/>
                  </a:cubicBezTo>
                  <a:cubicBezTo>
                    <a:pt x="253" y="332"/>
                    <a:pt x="332" y="260"/>
                    <a:pt x="332" y="166"/>
                  </a:cubicBezTo>
                  <a:cubicBezTo>
                    <a:pt x="332" y="72"/>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3" name="Google Shape;1333;g3064998f0a3_0_10"/>
            <p:cNvSpPr/>
            <p:nvPr/>
          </p:nvSpPr>
          <p:spPr>
            <a:xfrm>
              <a:off x="2547800" y="4316925"/>
              <a:ext cx="8325" cy="8325"/>
            </a:xfrm>
            <a:custGeom>
              <a:rect b="b" l="l" r="r" t="t"/>
              <a:pathLst>
                <a:path extrusionOk="0" h="333" w="333">
                  <a:moveTo>
                    <a:pt x="167" y="0"/>
                  </a:moveTo>
                  <a:cubicBezTo>
                    <a:pt x="80" y="0"/>
                    <a:pt x="1" y="73"/>
                    <a:pt x="1" y="166"/>
                  </a:cubicBezTo>
                  <a:cubicBezTo>
                    <a:pt x="1" y="253"/>
                    <a:pt x="80" y="332"/>
                    <a:pt x="167" y="332"/>
                  </a:cubicBezTo>
                  <a:cubicBezTo>
                    <a:pt x="260" y="332"/>
                    <a:pt x="332" y="253"/>
                    <a:pt x="332" y="166"/>
                  </a:cubicBezTo>
                  <a:cubicBezTo>
                    <a:pt x="332" y="73"/>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4" name="Google Shape;1334;g3064998f0a3_0_10"/>
            <p:cNvSpPr/>
            <p:nvPr/>
          </p:nvSpPr>
          <p:spPr>
            <a:xfrm>
              <a:off x="2565825" y="4316925"/>
              <a:ext cx="8325" cy="8325"/>
            </a:xfrm>
            <a:custGeom>
              <a:rect b="b" l="l" r="r" t="t"/>
              <a:pathLst>
                <a:path extrusionOk="0" h="333" w="333">
                  <a:moveTo>
                    <a:pt x="167" y="0"/>
                  </a:moveTo>
                  <a:cubicBezTo>
                    <a:pt x="73" y="0"/>
                    <a:pt x="1" y="73"/>
                    <a:pt x="1" y="166"/>
                  </a:cubicBezTo>
                  <a:cubicBezTo>
                    <a:pt x="1" y="253"/>
                    <a:pt x="73" y="332"/>
                    <a:pt x="167" y="332"/>
                  </a:cubicBezTo>
                  <a:cubicBezTo>
                    <a:pt x="253" y="332"/>
                    <a:pt x="333" y="253"/>
                    <a:pt x="333" y="166"/>
                  </a:cubicBezTo>
                  <a:cubicBezTo>
                    <a:pt x="333" y="73"/>
                    <a:pt x="253"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5" name="Google Shape;1335;g3064998f0a3_0_10"/>
            <p:cNvSpPr/>
            <p:nvPr/>
          </p:nvSpPr>
          <p:spPr>
            <a:xfrm>
              <a:off x="2583675" y="4316925"/>
              <a:ext cx="8325" cy="8325"/>
            </a:xfrm>
            <a:custGeom>
              <a:rect b="b" l="l" r="r" t="t"/>
              <a:pathLst>
                <a:path extrusionOk="0" h="333" w="333">
                  <a:moveTo>
                    <a:pt x="167" y="0"/>
                  </a:moveTo>
                  <a:cubicBezTo>
                    <a:pt x="73" y="0"/>
                    <a:pt x="1" y="73"/>
                    <a:pt x="1" y="166"/>
                  </a:cubicBezTo>
                  <a:cubicBezTo>
                    <a:pt x="1" y="253"/>
                    <a:pt x="73" y="332"/>
                    <a:pt x="167" y="332"/>
                  </a:cubicBezTo>
                  <a:cubicBezTo>
                    <a:pt x="261" y="332"/>
                    <a:pt x="333" y="253"/>
                    <a:pt x="333" y="166"/>
                  </a:cubicBezTo>
                  <a:cubicBezTo>
                    <a:pt x="333" y="73"/>
                    <a:pt x="261"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6" name="Google Shape;1336;g3064998f0a3_0_10"/>
            <p:cNvSpPr/>
            <p:nvPr/>
          </p:nvSpPr>
          <p:spPr>
            <a:xfrm>
              <a:off x="2601550" y="4316925"/>
              <a:ext cx="8300" cy="8325"/>
            </a:xfrm>
            <a:custGeom>
              <a:rect b="b" l="l" r="r" t="t"/>
              <a:pathLst>
                <a:path extrusionOk="0" h="333" w="332">
                  <a:moveTo>
                    <a:pt x="166" y="0"/>
                  </a:moveTo>
                  <a:cubicBezTo>
                    <a:pt x="79" y="0"/>
                    <a:pt x="0" y="73"/>
                    <a:pt x="0" y="166"/>
                  </a:cubicBezTo>
                  <a:cubicBezTo>
                    <a:pt x="0" y="253"/>
                    <a:pt x="79" y="332"/>
                    <a:pt x="166" y="332"/>
                  </a:cubicBezTo>
                  <a:cubicBezTo>
                    <a:pt x="260" y="332"/>
                    <a:pt x="332" y="253"/>
                    <a:pt x="332" y="166"/>
                  </a:cubicBezTo>
                  <a:cubicBezTo>
                    <a:pt x="332" y="73"/>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7" name="Google Shape;1337;g3064998f0a3_0_10"/>
            <p:cNvSpPr/>
            <p:nvPr/>
          </p:nvSpPr>
          <p:spPr>
            <a:xfrm>
              <a:off x="2637425" y="4316925"/>
              <a:ext cx="8325" cy="8325"/>
            </a:xfrm>
            <a:custGeom>
              <a:rect b="b" l="l" r="r" t="t"/>
              <a:pathLst>
                <a:path extrusionOk="0" h="333" w="333">
                  <a:moveTo>
                    <a:pt x="166" y="0"/>
                  </a:moveTo>
                  <a:cubicBezTo>
                    <a:pt x="80" y="0"/>
                    <a:pt x="0" y="73"/>
                    <a:pt x="0" y="166"/>
                  </a:cubicBezTo>
                  <a:cubicBezTo>
                    <a:pt x="0" y="253"/>
                    <a:pt x="80" y="332"/>
                    <a:pt x="166" y="332"/>
                  </a:cubicBezTo>
                  <a:cubicBezTo>
                    <a:pt x="260" y="332"/>
                    <a:pt x="332" y="253"/>
                    <a:pt x="332" y="166"/>
                  </a:cubicBezTo>
                  <a:cubicBezTo>
                    <a:pt x="332" y="73"/>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8" name="Google Shape;1338;g3064998f0a3_0_10"/>
            <p:cNvSpPr/>
            <p:nvPr/>
          </p:nvSpPr>
          <p:spPr>
            <a:xfrm>
              <a:off x="2655450" y="4316925"/>
              <a:ext cx="8325" cy="8325"/>
            </a:xfrm>
            <a:custGeom>
              <a:rect b="b" l="l" r="r" t="t"/>
              <a:pathLst>
                <a:path extrusionOk="0" h="333" w="333">
                  <a:moveTo>
                    <a:pt x="166" y="0"/>
                  </a:moveTo>
                  <a:cubicBezTo>
                    <a:pt x="73" y="0"/>
                    <a:pt x="1" y="73"/>
                    <a:pt x="1" y="166"/>
                  </a:cubicBezTo>
                  <a:cubicBezTo>
                    <a:pt x="1" y="253"/>
                    <a:pt x="73" y="332"/>
                    <a:pt x="166" y="332"/>
                  </a:cubicBezTo>
                  <a:cubicBezTo>
                    <a:pt x="253" y="332"/>
                    <a:pt x="332" y="253"/>
                    <a:pt x="332" y="166"/>
                  </a:cubicBezTo>
                  <a:cubicBezTo>
                    <a:pt x="332" y="73"/>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9" name="Google Shape;1339;g3064998f0a3_0_10"/>
            <p:cNvSpPr/>
            <p:nvPr/>
          </p:nvSpPr>
          <p:spPr>
            <a:xfrm>
              <a:off x="2673300" y="4316925"/>
              <a:ext cx="8325" cy="8325"/>
            </a:xfrm>
            <a:custGeom>
              <a:rect b="b" l="l" r="r" t="t"/>
              <a:pathLst>
                <a:path extrusionOk="0" h="333" w="333">
                  <a:moveTo>
                    <a:pt x="166" y="0"/>
                  </a:moveTo>
                  <a:cubicBezTo>
                    <a:pt x="73" y="0"/>
                    <a:pt x="1" y="73"/>
                    <a:pt x="1" y="166"/>
                  </a:cubicBezTo>
                  <a:cubicBezTo>
                    <a:pt x="1" y="253"/>
                    <a:pt x="73" y="332"/>
                    <a:pt x="166" y="332"/>
                  </a:cubicBezTo>
                  <a:cubicBezTo>
                    <a:pt x="260" y="332"/>
                    <a:pt x="332" y="253"/>
                    <a:pt x="332" y="166"/>
                  </a:cubicBezTo>
                  <a:cubicBezTo>
                    <a:pt x="332" y="73"/>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0" name="Google Shape;1340;g3064998f0a3_0_10"/>
            <p:cNvSpPr/>
            <p:nvPr/>
          </p:nvSpPr>
          <p:spPr>
            <a:xfrm>
              <a:off x="2691150" y="4316925"/>
              <a:ext cx="8325" cy="8325"/>
            </a:xfrm>
            <a:custGeom>
              <a:rect b="b" l="l" r="r" t="t"/>
              <a:pathLst>
                <a:path extrusionOk="0" h="333" w="333">
                  <a:moveTo>
                    <a:pt x="166" y="0"/>
                  </a:moveTo>
                  <a:cubicBezTo>
                    <a:pt x="80" y="0"/>
                    <a:pt x="1" y="73"/>
                    <a:pt x="1" y="166"/>
                  </a:cubicBezTo>
                  <a:cubicBezTo>
                    <a:pt x="1" y="253"/>
                    <a:pt x="80" y="332"/>
                    <a:pt x="166" y="332"/>
                  </a:cubicBezTo>
                  <a:cubicBezTo>
                    <a:pt x="260" y="332"/>
                    <a:pt x="332" y="253"/>
                    <a:pt x="332" y="166"/>
                  </a:cubicBezTo>
                  <a:cubicBezTo>
                    <a:pt x="332" y="73"/>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1" name="Google Shape;1341;g3064998f0a3_0_10"/>
            <p:cNvSpPr/>
            <p:nvPr/>
          </p:nvSpPr>
          <p:spPr>
            <a:xfrm>
              <a:off x="2709175" y="4316925"/>
              <a:ext cx="8325" cy="8325"/>
            </a:xfrm>
            <a:custGeom>
              <a:rect b="b" l="l" r="r" t="t"/>
              <a:pathLst>
                <a:path extrusionOk="0" h="333" w="333">
                  <a:moveTo>
                    <a:pt x="167" y="0"/>
                  </a:moveTo>
                  <a:cubicBezTo>
                    <a:pt x="73" y="0"/>
                    <a:pt x="1" y="73"/>
                    <a:pt x="1" y="166"/>
                  </a:cubicBezTo>
                  <a:cubicBezTo>
                    <a:pt x="1" y="253"/>
                    <a:pt x="73" y="332"/>
                    <a:pt x="167" y="332"/>
                  </a:cubicBezTo>
                  <a:cubicBezTo>
                    <a:pt x="260" y="332"/>
                    <a:pt x="333" y="253"/>
                    <a:pt x="333" y="166"/>
                  </a:cubicBezTo>
                  <a:cubicBezTo>
                    <a:pt x="333" y="73"/>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2" name="Google Shape;1342;g3064998f0a3_0_10"/>
            <p:cNvSpPr/>
            <p:nvPr/>
          </p:nvSpPr>
          <p:spPr>
            <a:xfrm>
              <a:off x="2727025" y="4316925"/>
              <a:ext cx="8325" cy="8325"/>
            </a:xfrm>
            <a:custGeom>
              <a:rect b="b" l="l" r="r" t="t"/>
              <a:pathLst>
                <a:path extrusionOk="0" h="333" w="333">
                  <a:moveTo>
                    <a:pt x="167" y="0"/>
                  </a:moveTo>
                  <a:cubicBezTo>
                    <a:pt x="80" y="0"/>
                    <a:pt x="1" y="73"/>
                    <a:pt x="1" y="166"/>
                  </a:cubicBezTo>
                  <a:cubicBezTo>
                    <a:pt x="1" y="253"/>
                    <a:pt x="80" y="332"/>
                    <a:pt x="167" y="332"/>
                  </a:cubicBezTo>
                  <a:cubicBezTo>
                    <a:pt x="260" y="332"/>
                    <a:pt x="333" y="253"/>
                    <a:pt x="333" y="166"/>
                  </a:cubicBezTo>
                  <a:cubicBezTo>
                    <a:pt x="333" y="73"/>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3" name="Google Shape;1343;g3064998f0a3_0_10"/>
            <p:cNvSpPr/>
            <p:nvPr/>
          </p:nvSpPr>
          <p:spPr>
            <a:xfrm>
              <a:off x="2745075" y="4316925"/>
              <a:ext cx="8300" cy="8325"/>
            </a:xfrm>
            <a:custGeom>
              <a:rect b="b" l="l" r="r" t="t"/>
              <a:pathLst>
                <a:path extrusionOk="0" h="333" w="332">
                  <a:moveTo>
                    <a:pt x="166" y="0"/>
                  </a:moveTo>
                  <a:cubicBezTo>
                    <a:pt x="72" y="0"/>
                    <a:pt x="0" y="73"/>
                    <a:pt x="0" y="166"/>
                  </a:cubicBezTo>
                  <a:cubicBezTo>
                    <a:pt x="0" y="253"/>
                    <a:pt x="72" y="332"/>
                    <a:pt x="166" y="332"/>
                  </a:cubicBezTo>
                  <a:cubicBezTo>
                    <a:pt x="253" y="332"/>
                    <a:pt x="332" y="253"/>
                    <a:pt x="332" y="166"/>
                  </a:cubicBezTo>
                  <a:cubicBezTo>
                    <a:pt x="332" y="73"/>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4" name="Google Shape;1344;g3064998f0a3_0_10"/>
            <p:cNvSpPr/>
            <p:nvPr/>
          </p:nvSpPr>
          <p:spPr>
            <a:xfrm>
              <a:off x="2762925" y="4316925"/>
              <a:ext cx="8300" cy="8325"/>
            </a:xfrm>
            <a:custGeom>
              <a:rect b="b" l="l" r="r" t="t"/>
              <a:pathLst>
                <a:path extrusionOk="0" h="333" w="332">
                  <a:moveTo>
                    <a:pt x="166" y="0"/>
                  </a:moveTo>
                  <a:cubicBezTo>
                    <a:pt x="72" y="0"/>
                    <a:pt x="0" y="73"/>
                    <a:pt x="0" y="166"/>
                  </a:cubicBezTo>
                  <a:cubicBezTo>
                    <a:pt x="0" y="253"/>
                    <a:pt x="72" y="332"/>
                    <a:pt x="166" y="332"/>
                  </a:cubicBezTo>
                  <a:cubicBezTo>
                    <a:pt x="260" y="332"/>
                    <a:pt x="332" y="253"/>
                    <a:pt x="332" y="166"/>
                  </a:cubicBezTo>
                  <a:cubicBezTo>
                    <a:pt x="332" y="73"/>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5" name="Google Shape;1345;g3064998f0a3_0_10"/>
            <p:cNvSpPr/>
            <p:nvPr/>
          </p:nvSpPr>
          <p:spPr>
            <a:xfrm>
              <a:off x="2816650" y="4316925"/>
              <a:ext cx="8325" cy="8325"/>
            </a:xfrm>
            <a:custGeom>
              <a:rect b="b" l="l" r="r" t="t"/>
              <a:pathLst>
                <a:path extrusionOk="0" h="333" w="333">
                  <a:moveTo>
                    <a:pt x="166" y="0"/>
                  </a:moveTo>
                  <a:cubicBezTo>
                    <a:pt x="80" y="0"/>
                    <a:pt x="0" y="73"/>
                    <a:pt x="0" y="166"/>
                  </a:cubicBezTo>
                  <a:cubicBezTo>
                    <a:pt x="0" y="253"/>
                    <a:pt x="80" y="332"/>
                    <a:pt x="166" y="332"/>
                  </a:cubicBezTo>
                  <a:cubicBezTo>
                    <a:pt x="260" y="332"/>
                    <a:pt x="332" y="253"/>
                    <a:pt x="332" y="166"/>
                  </a:cubicBezTo>
                  <a:cubicBezTo>
                    <a:pt x="332" y="73"/>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6" name="Google Shape;1346;g3064998f0a3_0_10"/>
            <p:cNvSpPr/>
            <p:nvPr/>
          </p:nvSpPr>
          <p:spPr>
            <a:xfrm>
              <a:off x="2834675" y="4316925"/>
              <a:ext cx="8325" cy="8325"/>
            </a:xfrm>
            <a:custGeom>
              <a:rect b="b" l="l" r="r" t="t"/>
              <a:pathLst>
                <a:path extrusionOk="0" h="333" w="333">
                  <a:moveTo>
                    <a:pt x="167" y="0"/>
                  </a:moveTo>
                  <a:cubicBezTo>
                    <a:pt x="73" y="0"/>
                    <a:pt x="1" y="73"/>
                    <a:pt x="1" y="166"/>
                  </a:cubicBezTo>
                  <a:cubicBezTo>
                    <a:pt x="1" y="253"/>
                    <a:pt x="73" y="332"/>
                    <a:pt x="167" y="332"/>
                  </a:cubicBezTo>
                  <a:cubicBezTo>
                    <a:pt x="253" y="332"/>
                    <a:pt x="332" y="253"/>
                    <a:pt x="332" y="166"/>
                  </a:cubicBezTo>
                  <a:cubicBezTo>
                    <a:pt x="332" y="73"/>
                    <a:pt x="253"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7" name="Google Shape;1347;g3064998f0a3_0_10"/>
            <p:cNvSpPr/>
            <p:nvPr/>
          </p:nvSpPr>
          <p:spPr>
            <a:xfrm>
              <a:off x="2852525" y="4316925"/>
              <a:ext cx="8325" cy="8325"/>
            </a:xfrm>
            <a:custGeom>
              <a:rect b="b" l="l" r="r" t="t"/>
              <a:pathLst>
                <a:path extrusionOk="0" h="333" w="333">
                  <a:moveTo>
                    <a:pt x="167" y="0"/>
                  </a:moveTo>
                  <a:cubicBezTo>
                    <a:pt x="73" y="0"/>
                    <a:pt x="1" y="73"/>
                    <a:pt x="1" y="166"/>
                  </a:cubicBezTo>
                  <a:cubicBezTo>
                    <a:pt x="1" y="253"/>
                    <a:pt x="73" y="332"/>
                    <a:pt x="167" y="332"/>
                  </a:cubicBezTo>
                  <a:cubicBezTo>
                    <a:pt x="260" y="332"/>
                    <a:pt x="332" y="253"/>
                    <a:pt x="332" y="166"/>
                  </a:cubicBezTo>
                  <a:cubicBezTo>
                    <a:pt x="332" y="73"/>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8" name="Google Shape;1348;g3064998f0a3_0_10"/>
            <p:cNvSpPr/>
            <p:nvPr/>
          </p:nvSpPr>
          <p:spPr>
            <a:xfrm>
              <a:off x="2870375" y="4316925"/>
              <a:ext cx="8325" cy="8325"/>
            </a:xfrm>
            <a:custGeom>
              <a:rect b="b" l="l" r="r" t="t"/>
              <a:pathLst>
                <a:path extrusionOk="0" h="333" w="333">
                  <a:moveTo>
                    <a:pt x="167" y="0"/>
                  </a:moveTo>
                  <a:cubicBezTo>
                    <a:pt x="80" y="0"/>
                    <a:pt x="1" y="73"/>
                    <a:pt x="1" y="166"/>
                  </a:cubicBezTo>
                  <a:cubicBezTo>
                    <a:pt x="1" y="253"/>
                    <a:pt x="80" y="332"/>
                    <a:pt x="167" y="332"/>
                  </a:cubicBezTo>
                  <a:cubicBezTo>
                    <a:pt x="260" y="332"/>
                    <a:pt x="332" y="253"/>
                    <a:pt x="332" y="166"/>
                  </a:cubicBezTo>
                  <a:cubicBezTo>
                    <a:pt x="332" y="73"/>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9" name="Google Shape;1349;g3064998f0a3_0_10"/>
            <p:cNvSpPr/>
            <p:nvPr/>
          </p:nvSpPr>
          <p:spPr>
            <a:xfrm>
              <a:off x="3049600" y="4316925"/>
              <a:ext cx="8325" cy="8325"/>
            </a:xfrm>
            <a:custGeom>
              <a:rect b="b" l="l" r="r" t="t"/>
              <a:pathLst>
                <a:path extrusionOk="0" h="333" w="333">
                  <a:moveTo>
                    <a:pt x="167" y="0"/>
                  </a:moveTo>
                  <a:cubicBezTo>
                    <a:pt x="80" y="0"/>
                    <a:pt x="1" y="73"/>
                    <a:pt x="1" y="166"/>
                  </a:cubicBezTo>
                  <a:cubicBezTo>
                    <a:pt x="1" y="253"/>
                    <a:pt x="80" y="332"/>
                    <a:pt x="167" y="332"/>
                  </a:cubicBezTo>
                  <a:cubicBezTo>
                    <a:pt x="260" y="332"/>
                    <a:pt x="333" y="253"/>
                    <a:pt x="333" y="166"/>
                  </a:cubicBezTo>
                  <a:cubicBezTo>
                    <a:pt x="333" y="73"/>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0" name="Google Shape;1350;g3064998f0a3_0_10"/>
            <p:cNvSpPr/>
            <p:nvPr/>
          </p:nvSpPr>
          <p:spPr>
            <a:xfrm>
              <a:off x="3085500" y="4316925"/>
              <a:ext cx="8300" cy="8325"/>
            </a:xfrm>
            <a:custGeom>
              <a:rect b="b" l="l" r="r" t="t"/>
              <a:pathLst>
                <a:path extrusionOk="0" h="333" w="332">
                  <a:moveTo>
                    <a:pt x="166" y="0"/>
                  </a:moveTo>
                  <a:cubicBezTo>
                    <a:pt x="79" y="0"/>
                    <a:pt x="0" y="73"/>
                    <a:pt x="0" y="166"/>
                  </a:cubicBezTo>
                  <a:cubicBezTo>
                    <a:pt x="0" y="253"/>
                    <a:pt x="79" y="332"/>
                    <a:pt x="166" y="332"/>
                  </a:cubicBezTo>
                  <a:cubicBezTo>
                    <a:pt x="260" y="332"/>
                    <a:pt x="332" y="253"/>
                    <a:pt x="332" y="166"/>
                  </a:cubicBezTo>
                  <a:cubicBezTo>
                    <a:pt x="332" y="73"/>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1" name="Google Shape;1351;g3064998f0a3_0_10"/>
            <p:cNvSpPr/>
            <p:nvPr/>
          </p:nvSpPr>
          <p:spPr>
            <a:xfrm>
              <a:off x="3103525" y="4316925"/>
              <a:ext cx="8325" cy="8325"/>
            </a:xfrm>
            <a:custGeom>
              <a:rect b="b" l="l" r="r" t="t"/>
              <a:pathLst>
                <a:path extrusionOk="0" h="333" w="333">
                  <a:moveTo>
                    <a:pt x="166" y="0"/>
                  </a:moveTo>
                  <a:cubicBezTo>
                    <a:pt x="72" y="0"/>
                    <a:pt x="0" y="73"/>
                    <a:pt x="0" y="166"/>
                  </a:cubicBezTo>
                  <a:cubicBezTo>
                    <a:pt x="0" y="253"/>
                    <a:pt x="72" y="332"/>
                    <a:pt x="166" y="332"/>
                  </a:cubicBezTo>
                  <a:cubicBezTo>
                    <a:pt x="253" y="332"/>
                    <a:pt x="332" y="253"/>
                    <a:pt x="332" y="166"/>
                  </a:cubicBezTo>
                  <a:cubicBezTo>
                    <a:pt x="332" y="73"/>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2" name="Google Shape;1352;g3064998f0a3_0_10"/>
            <p:cNvSpPr/>
            <p:nvPr/>
          </p:nvSpPr>
          <p:spPr>
            <a:xfrm>
              <a:off x="3139225" y="4316925"/>
              <a:ext cx="8325" cy="8325"/>
            </a:xfrm>
            <a:custGeom>
              <a:rect b="b" l="l" r="r" t="t"/>
              <a:pathLst>
                <a:path extrusionOk="0" h="333" w="333">
                  <a:moveTo>
                    <a:pt x="166" y="0"/>
                  </a:moveTo>
                  <a:cubicBezTo>
                    <a:pt x="80" y="0"/>
                    <a:pt x="0" y="73"/>
                    <a:pt x="0" y="166"/>
                  </a:cubicBezTo>
                  <a:cubicBezTo>
                    <a:pt x="0" y="253"/>
                    <a:pt x="80" y="332"/>
                    <a:pt x="166" y="332"/>
                  </a:cubicBezTo>
                  <a:cubicBezTo>
                    <a:pt x="260" y="332"/>
                    <a:pt x="332" y="253"/>
                    <a:pt x="332" y="166"/>
                  </a:cubicBezTo>
                  <a:cubicBezTo>
                    <a:pt x="332" y="73"/>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3" name="Google Shape;1353;g3064998f0a3_0_10"/>
            <p:cNvSpPr/>
            <p:nvPr/>
          </p:nvSpPr>
          <p:spPr>
            <a:xfrm>
              <a:off x="3157250" y="4316925"/>
              <a:ext cx="8325" cy="8325"/>
            </a:xfrm>
            <a:custGeom>
              <a:rect b="b" l="l" r="r" t="t"/>
              <a:pathLst>
                <a:path extrusionOk="0" h="333" w="333">
                  <a:moveTo>
                    <a:pt x="167" y="0"/>
                  </a:moveTo>
                  <a:cubicBezTo>
                    <a:pt x="73" y="0"/>
                    <a:pt x="1" y="73"/>
                    <a:pt x="1" y="166"/>
                  </a:cubicBezTo>
                  <a:cubicBezTo>
                    <a:pt x="1" y="253"/>
                    <a:pt x="73" y="332"/>
                    <a:pt x="167" y="332"/>
                  </a:cubicBezTo>
                  <a:cubicBezTo>
                    <a:pt x="253" y="332"/>
                    <a:pt x="332" y="253"/>
                    <a:pt x="332" y="166"/>
                  </a:cubicBezTo>
                  <a:cubicBezTo>
                    <a:pt x="332" y="73"/>
                    <a:pt x="253"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4" name="Google Shape;1354;g3064998f0a3_0_10"/>
            <p:cNvSpPr/>
            <p:nvPr/>
          </p:nvSpPr>
          <p:spPr>
            <a:xfrm>
              <a:off x="3175100" y="4316925"/>
              <a:ext cx="8325" cy="8325"/>
            </a:xfrm>
            <a:custGeom>
              <a:rect b="b" l="l" r="r" t="t"/>
              <a:pathLst>
                <a:path extrusionOk="0" h="333" w="333">
                  <a:moveTo>
                    <a:pt x="167" y="0"/>
                  </a:moveTo>
                  <a:cubicBezTo>
                    <a:pt x="80" y="0"/>
                    <a:pt x="1" y="73"/>
                    <a:pt x="1" y="166"/>
                  </a:cubicBezTo>
                  <a:cubicBezTo>
                    <a:pt x="1" y="253"/>
                    <a:pt x="80" y="332"/>
                    <a:pt x="167" y="332"/>
                  </a:cubicBezTo>
                  <a:cubicBezTo>
                    <a:pt x="260" y="332"/>
                    <a:pt x="332" y="253"/>
                    <a:pt x="332" y="166"/>
                  </a:cubicBezTo>
                  <a:cubicBezTo>
                    <a:pt x="332" y="73"/>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5" name="Google Shape;1355;g3064998f0a3_0_10"/>
            <p:cNvSpPr/>
            <p:nvPr/>
          </p:nvSpPr>
          <p:spPr>
            <a:xfrm>
              <a:off x="3193125" y="4316925"/>
              <a:ext cx="8325" cy="8325"/>
            </a:xfrm>
            <a:custGeom>
              <a:rect b="b" l="l" r="r" t="t"/>
              <a:pathLst>
                <a:path extrusionOk="0" h="333" w="333">
                  <a:moveTo>
                    <a:pt x="167" y="0"/>
                  </a:moveTo>
                  <a:cubicBezTo>
                    <a:pt x="73" y="0"/>
                    <a:pt x="1" y="73"/>
                    <a:pt x="1" y="166"/>
                  </a:cubicBezTo>
                  <a:cubicBezTo>
                    <a:pt x="1" y="253"/>
                    <a:pt x="73" y="332"/>
                    <a:pt x="167" y="332"/>
                  </a:cubicBezTo>
                  <a:cubicBezTo>
                    <a:pt x="253" y="332"/>
                    <a:pt x="333" y="253"/>
                    <a:pt x="333" y="166"/>
                  </a:cubicBezTo>
                  <a:cubicBezTo>
                    <a:pt x="333" y="73"/>
                    <a:pt x="253"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6" name="Google Shape;1356;g3064998f0a3_0_10"/>
            <p:cNvSpPr/>
            <p:nvPr/>
          </p:nvSpPr>
          <p:spPr>
            <a:xfrm>
              <a:off x="3210975" y="4316925"/>
              <a:ext cx="8325" cy="8325"/>
            </a:xfrm>
            <a:custGeom>
              <a:rect b="b" l="l" r="r" t="t"/>
              <a:pathLst>
                <a:path extrusionOk="0" h="333" w="333">
                  <a:moveTo>
                    <a:pt x="167" y="0"/>
                  </a:moveTo>
                  <a:cubicBezTo>
                    <a:pt x="73" y="0"/>
                    <a:pt x="1" y="73"/>
                    <a:pt x="1" y="166"/>
                  </a:cubicBezTo>
                  <a:cubicBezTo>
                    <a:pt x="1" y="253"/>
                    <a:pt x="73" y="332"/>
                    <a:pt x="167" y="332"/>
                  </a:cubicBezTo>
                  <a:cubicBezTo>
                    <a:pt x="261" y="332"/>
                    <a:pt x="333" y="253"/>
                    <a:pt x="333" y="166"/>
                  </a:cubicBezTo>
                  <a:cubicBezTo>
                    <a:pt x="333" y="73"/>
                    <a:pt x="261"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7" name="Google Shape;1357;g3064998f0a3_0_10"/>
            <p:cNvSpPr/>
            <p:nvPr/>
          </p:nvSpPr>
          <p:spPr>
            <a:xfrm>
              <a:off x="3228825" y="4316925"/>
              <a:ext cx="8325" cy="8325"/>
            </a:xfrm>
            <a:custGeom>
              <a:rect b="b" l="l" r="r" t="t"/>
              <a:pathLst>
                <a:path extrusionOk="0" h="333" w="333">
                  <a:moveTo>
                    <a:pt x="167" y="0"/>
                  </a:moveTo>
                  <a:cubicBezTo>
                    <a:pt x="80" y="0"/>
                    <a:pt x="1" y="73"/>
                    <a:pt x="1" y="166"/>
                  </a:cubicBezTo>
                  <a:cubicBezTo>
                    <a:pt x="1" y="253"/>
                    <a:pt x="80" y="332"/>
                    <a:pt x="167" y="332"/>
                  </a:cubicBezTo>
                  <a:cubicBezTo>
                    <a:pt x="261" y="332"/>
                    <a:pt x="333" y="253"/>
                    <a:pt x="333" y="166"/>
                  </a:cubicBezTo>
                  <a:cubicBezTo>
                    <a:pt x="333" y="73"/>
                    <a:pt x="261"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8" name="Google Shape;1358;g3064998f0a3_0_10"/>
            <p:cNvSpPr/>
            <p:nvPr/>
          </p:nvSpPr>
          <p:spPr>
            <a:xfrm>
              <a:off x="3246875" y="4316925"/>
              <a:ext cx="8300" cy="8325"/>
            </a:xfrm>
            <a:custGeom>
              <a:rect b="b" l="l" r="r" t="t"/>
              <a:pathLst>
                <a:path extrusionOk="0" h="333" w="332">
                  <a:moveTo>
                    <a:pt x="166" y="0"/>
                  </a:moveTo>
                  <a:cubicBezTo>
                    <a:pt x="72" y="0"/>
                    <a:pt x="0" y="73"/>
                    <a:pt x="0" y="166"/>
                  </a:cubicBezTo>
                  <a:cubicBezTo>
                    <a:pt x="0" y="253"/>
                    <a:pt x="72" y="332"/>
                    <a:pt x="166" y="332"/>
                  </a:cubicBezTo>
                  <a:cubicBezTo>
                    <a:pt x="253" y="332"/>
                    <a:pt x="332" y="253"/>
                    <a:pt x="332" y="166"/>
                  </a:cubicBezTo>
                  <a:cubicBezTo>
                    <a:pt x="332" y="73"/>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9" name="Google Shape;1359;g3064998f0a3_0_10"/>
            <p:cNvSpPr/>
            <p:nvPr/>
          </p:nvSpPr>
          <p:spPr>
            <a:xfrm>
              <a:off x="3264725" y="4316925"/>
              <a:ext cx="8300" cy="8325"/>
            </a:xfrm>
            <a:custGeom>
              <a:rect b="b" l="l" r="r" t="t"/>
              <a:pathLst>
                <a:path extrusionOk="0" h="333" w="332">
                  <a:moveTo>
                    <a:pt x="166" y="0"/>
                  </a:moveTo>
                  <a:cubicBezTo>
                    <a:pt x="72" y="0"/>
                    <a:pt x="0" y="73"/>
                    <a:pt x="0" y="166"/>
                  </a:cubicBezTo>
                  <a:cubicBezTo>
                    <a:pt x="0" y="253"/>
                    <a:pt x="72" y="332"/>
                    <a:pt x="166" y="332"/>
                  </a:cubicBezTo>
                  <a:cubicBezTo>
                    <a:pt x="260" y="332"/>
                    <a:pt x="332" y="253"/>
                    <a:pt x="332" y="166"/>
                  </a:cubicBezTo>
                  <a:cubicBezTo>
                    <a:pt x="332" y="73"/>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0" name="Google Shape;1360;g3064998f0a3_0_10"/>
            <p:cNvSpPr/>
            <p:nvPr/>
          </p:nvSpPr>
          <p:spPr>
            <a:xfrm>
              <a:off x="3282750" y="4316925"/>
              <a:ext cx="8325" cy="8325"/>
            </a:xfrm>
            <a:custGeom>
              <a:rect b="b" l="l" r="r" t="t"/>
              <a:pathLst>
                <a:path extrusionOk="0" h="333" w="333">
                  <a:moveTo>
                    <a:pt x="166" y="0"/>
                  </a:moveTo>
                  <a:cubicBezTo>
                    <a:pt x="73" y="0"/>
                    <a:pt x="0" y="73"/>
                    <a:pt x="0" y="166"/>
                  </a:cubicBezTo>
                  <a:cubicBezTo>
                    <a:pt x="0" y="253"/>
                    <a:pt x="73" y="332"/>
                    <a:pt x="166" y="332"/>
                  </a:cubicBezTo>
                  <a:cubicBezTo>
                    <a:pt x="253" y="332"/>
                    <a:pt x="332" y="253"/>
                    <a:pt x="332" y="166"/>
                  </a:cubicBezTo>
                  <a:cubicBezTo>
                    <a:pt x="332" y="73"/>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1" name="Google Shape;1361;g3064998f0a3_0_10"/>
            <p:cNvSpPr/>
            <p:nvPr/>
          </p:nvSpPr>
          <p:spPr>
            <a:xfrm>
              <a:off x="3300600" y="4316925"/>
              <a:ext cx="8325" cy="8325"/>
            </a:xfrm>
            <a:custGeom>
              <a:rect b="b" l="l" r="r" t="t"/>
              <a:pathLst>
                <a:path extrusionOk="0" h="333" w="333">
                  <a:moveTo>
                    <a:pt x="166" y="0"/>
                  </a:moveTo>
                  <a:cubicBezTo>
                    <a:pt x="73" y="0"/>
                    <a:pt x="0" y="73"/>
                    <a:pt x="0" y="166"/>
                  </a:cubicBezTo>
                  <a:cubicBezTo>
                    <a:pt x="0" y="253"/>
                    <a:pt x="73" y="332"/>
                    <a:pt x="166" y="332"/>
                  </a:cubicBezTo>
                  <a:cubicBezTo>
                    <a:pt x="260" y="332"/>
                    <a:pt x="332" y="253"/>
                    <a:pt x="332" y="166"/>
                  </a:cubicBezTo>
                  <a:cubicBezTo>
                    <a:pt x="332" y="73"/>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2" name="Google Shape;1362;g3064998f0a3_0_10"/>
            <p:cNvSpPr/>
            <p:nvPr/>
          </p:nvSpPr>
          <p:spPr>
            <a:xfrm>
              <a:off x="3318450" y="4316925"/>
              <a:ext cx="8325" cy="8325"/>
            </a:xfrm>
            <a:custGeom>
              <a:rect b="b" l="l" r="r" t="t"/>
              <a:pathLst>
                <a:path extrusionOk="0" h="333" w="333">
                  <a:moveTo>
                    <a:pt x="166" y="0"/>
                  </a:moveTo>
                  <a:cubicBezTo>
                    <a:pt x="80" y="0"/>
                    <a:pt x="1" y="73"/>
                    <a:pt x="1" y="166"/>
                  </a:cubicBezTo>
                  <a:cubicBezTo>
                    <a:pt x="1" y="253"/>
                    <a:pt x="80" y="332"/>
                    <a:pt x="166" y="332"/>
                  </a:cubicBezTo>
                  <a:cubicBezTo>
                    <a:pt x="260" y="332"/>
                    <a:pt x="332" y="253"/>
                    <a:pt x="332" y="166"/>
                  </a:cubicBezTo>
                  <a:cubicBezTo>
                    <a:pt x="332" y="73"/>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3" name="Google Shape;1363;g3064998f0a3_0_10"/>
            <p:cNvSpPr/>
            <p:nvPr/>
          </p:nvSpPr>
          <p:spPr>
            <a:xfrm>
              <a:off x="3336475" y="4316925"/>
              <a:ext cx="8325" cy="8325"/>
            </a:xfrm>
            <a:custGeom>
              <a:rect b="b" l="l" r="r" t="t"/>
              <a:pathLst>
                <a:path extrusionOk="0" h="333" w="333">
                  <a:moveTo>
                    <a:pt x="167" y="0"/>
                  </a:moveTo>
                  <a:cubicBezTo>
                    <a:pt x="73" y="0"/>
                    <a:pt x="1" y="73"/>
                    <a:pt x="1" y="166"/>
                  </a:cubicBezTo>
                  <a:cubicBezTo>
                    <a:pt x="1" y="253"/>
                    <a:pt x="73" y="332"/>
                    <a:pt x="167" y="332"/>
                  </a:cubicBezTo>
                  <a:cubicBezTo>
                    <a:pt x="253" y="332"/>
                    <a:pt x="333" y="253"/>
                    <a:pt x="333" y="166"/>
                  </a:cubicBezTo>
                  <a:cubicBezTo>
                    <a:pt x="333" y="73"/>
                    <a:pt x="253"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4" name="Google Shape;1364;g3064998f0a3_0_10"/>
            <p:cNvSpPr/>
            <p:nvPr/>
          </p:nvSpPr>
          <p:spPr>
            <a:xfrm>
              <a:off x="3354325" y="4316925"/>
              <a:ext cx="8325" cy="8325"/>
            </a:xfrm>
            <a:custGeom>
              <a:rect b="b" l="l" r="r" t="t"/>
              <a:pathLst>
                <a:path extrusionOk="0" h="333" w="333">
                  <a:moveTo>
                    <a:pt x="167" y="0"/>
                  </a:moveTo>
                  <a:cubicBezTo>
                    <a:pt x="73" y="0"/>
                    <a:pt x="1" y="73"/>
                    <a:pt x="1" y="166"/>
                  </a:cubicBezTo>
                  <a:cubicBezTo>
                    <a:pt x="1" y="253"/>
                    <a:pt x="73" y="332"/>
                    <a:pt x="167" y="332"/>
                  </a:cubicBezTo>
                  <a:cubicBezTo>
                    <a:pt x="260" y="332"/>
                    <a:pt x="333" y="253"/>
                    <a:pt x="333" y="166"/>
                  </a:cubicBezTo>
                  <a:cubicBezTo>
                    <a:pt x="333" y="73"/>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5" name="Google Shape;1365;g3064998f0a3_0_10"/>
            <p:cNvSpPr/>
            <p:nvPr/>
          </p:nvSpPr>
          <p:spPr>
            <a:xfrm>
              <a:off x="3372375" y="4316925"/>
              <a:ext cx="8300" cy="8325"/>
            </a:xfrm>
            <a:custGeom>
              <a:rect b="b" l="l" r="r" t="t"/>
              <a:pathLst>
                <a:path extrusionOk="0" h="333" w="332">
                  <a:moveTo>
                    <a:pt x="166" y="0"/>
                  </a:moveTo>
                  <a:cubicBezTo>
                    <a:pt x="72" y="0"/>
                    <a:pt x="0" y="73"/>
                    <a:pt x="0" y="166"/>
                  </a:cubicBezTo>
                  <a:cubicBezTo>
                    <a:pt x="0" y="253"/>
                    <a:pt x="72" y="332"/>
                    <a:pt x="166" y="332"/>
                  </a:cubicBezTo>
                  <a:cubicBezTo>
                    <a:pt x="252" y="332"/>
                    <a:pt x="332" y="253"/>
                    <a:pt x="332" y="166"/>
                  </a:cubicBezTo>
                  <a:cubicBezTo>
                    <a:pt x="332" y="73"/>
                    <a:pt x="252"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6" name="Google Shape;1366;g3064998f0a3_0_10"/>
            <p:cNvSpPr/>
            <p:nvPr/>
          </p:nvSpPr>
          <p:spPr>
            <a:xfrm>
              <a:off x="3390225" y="4316925"/>
              <a:ext cx="8300" cy="8325"/>
            </a:xfrm>
            <a:custGeom>
              <a:rect b="b" l="l" r="r" t="t"/>
              <a:pathLst>
                <a:path extrusionOk="0" h="333" w="332">
                  <a:moveTo>
                    <a:pt x="166" y="0"/>
                  </a:moveTo>
                  <a:cubicBezTo>
                    <a:pt x="72" y="0"/>
                    <a:pt x="0" y="73"/>
                    <a:pt x="0" y="166"/>
                  </a:cubicBezTo>
                  <a:cubicBezTo>
                    <a:pt x="0" y="253"/>
                    <a:pt x="72" y="332"/>
                    <a:pt x="166" y="332"/>
                  </a:cubicBezTo>
                  <a:cubicBezTo>
                    <a:pt x="260" y="332"/>
                    <a:pt x="332" y="253"/>
                    <a:pt x="332" y="166"/>
                  </a:cubicBezTo>
                  <a:cubicBezTo>
                    <a:pt x="332" y="73"/>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7" name="Google Shape;1367;g3064998f0a3_0_10"/>
            <p:cNvSpPr/>
            <p:nvPr/>
          </p:nvSpPr>
          <p:spPr>
            <a:xfrm>
              <a:off x="3408075" y="4316925"/>
              <a:ext cx="8300" cy="8325"/>
            </a:xfrm>
            <a:custGeom>
              <a:rect b="b" l="l" r="r" t="t"/>
              <a:pathLst>
                <a:path extrusionOk="0" h="333" w="332">
                  <a:moveTo>
                    <a:pt x="166" y="0"/>
                  </a:moveTo>
                  <a:cubicBezTo>
                    <a:pt x="79" y="0"/>
                    <a:pt x="0" y="73"/>
                    <a:pt x="0" y="166"/>
                  </a:cubicBezTo>
                  <a:cubicBezTo>
                    <a:pt x="0" y="253"/>
                    <a:pt x="79" y="332"/>
                    <a:pt x="166" y="332"/>
                  </a:cubicBezTo>
                  <a:cubicBezTo>
                    <a:pt x="260" y="332"/>
                    <a:pt x="332" y="253"/>
                    <a:pt x="332" y="166"/>
                  </a:cubicBezTo>
                  <a:cubicBezTo>
                    <a:pt x="332" y="73"/>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8" name="Google Shape;1368;g3064998f0a3_0_10"/>
            <p:cNvSpPr/>
            <p:nvPr/>
          </p:nvSpPr>
          <p:spPr>
            <a:xfrm>
              <a:off x="3426100" y="4316925"/>
              <a:ext cx="8325" cy="8325"/>
            </a:xfrm>
            <a:custGeom>
              <a:rect b="b" l="l" r="r" t="t"/>
              <a:pathLst>
                <a:path extrusionOk="0" h="333" w="333">
                  <a:moveTo>
                    <a:pt x="166" y="0"/>
                  </a:moveTo>
                  <a:cubicBezTo>
                    <a:pt x="72" y="0"/>
                    <a:pt x="0" y="73"/>
                    <a:pt x="0" y="166"/>
                  </a:cubicBezTo>
                  <a:cubicBezTo>
                    <a:pt x="0" y="253"/>
                    <a:pt x="72" y="332"/>
                    <a:pt x="166" y="332"/>
                  </a:cubicBezTo>
                  <a:cubicBezTo>
                    <a:pt x="253" y="332"/>
                    <a:pt x="332" y="253"/>
                    <a:pt x="332" y="166"/>
                  </a:cubicBezTo>
                  <a:cubicBezTo>
                    <a:pt x="332" y="73"/>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9" name="Google Shape;1369;g3064998f0a3_0_10"/>
            <p:cNvSpPr/>
            <p:nvPr/>
          </p:nvSpPr>
          <p:spPr>
            <a:xfrm>
              <a:off x="3443950" y="4316925"/>
              <a:ext cx="8325" cy="8325"/>
            </a:xfrm>
            <a:custGeom>
              <a:rect b="b" l="l" r="r" t="t"/>
              <a:pathLst>
                <a:path extrusionOk="0" h="333" w="333">
                  <a:moveTo>
                    <a:pt x="166" y="0"/>
                  </a:moveTo>
                  <a:cubicBezTo>
                    <a:pt x="72" y="0"/>
                    <a:pt x="0" y="73"/>
                    <a:pt x="0" y="166"/>
                  </a:cubicBezTo>
                  <a:cubicBezTo>
                    <a:pt x="0" y="253"/>
                    <a:pt x="72" y="332"/>
                    <a:pt x="166" y="332"/>
                  </a:cubicBezTo>
                  <a:cubicBezTo>
                    <a:pt x="260" y="332"/>
                    <a:pt x="332" y="253"/>
                    <a:pt x="332" y="166"/>
                  </a:cubicBezTo>
                  <a:cubicBezTo>
                    <a:pt x="332" y="73"/>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0" name="Google Shape;1370;g3064998f0a3_0_10"/>
            <p:cNvSpPr/>
            <p:nvPr/>
          </p:nvSpPr>
          <p:spPr>
            <a:xfrm>
              <a:off x="3461975" y="4316925"/>
              <a:ext cx="8325" cy="8325"/>
            </a:xfrm>
            <a:custGeom>
              <a:rect b="b" l="l" r="r" t="t"/>
              <a:pathLst>
                <a:path extrusionOk="0" h="333" w="333">
                  <a:moveTo>
                    <a:pt x="166" y="0"/>
                  </a:moveTo>
                  <a:cubicBezTo>
                    <a:pt x="73" y="0"/>
                    <a:pt x="1" y="73"/>
                    <a:pt x="1" y="166"/>
                  </a:cubicBezTo>
                  <a:cubicBezTo>
                    <a:pt x="1" y="253"/>
                    <a:pt x="73" y="332"/>
                    <a:pt x="166" y="332"/>
                  </a:cubicBezTo>
                  <a:cubicBezTo>
                    <a:pt x="253" y="332"/>
                    <a:pt x="332" y="253"/>
                    <a:pt x="332" y="166"/>
                  </a:cubicBezTo>
                  <a:cubicBezTo>
                    <a:pt x="332" y="73"/>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1" name="Google Shape;1371;g3064998f0a3_0_10"/>
            <p:cNvSpPr/>
            <p:nvPr/>
          </p:nvSpPr>
          <p:spPr>
            <a:xfrm>
              <a:off x="3479825" y="4316925"/>
              <a:ext cx="8325" cy="8325"/>
            </a:xfrm>
            <a:custGeom>
              <a:rect b="b" l="l" r="r" t="t"/>
              <a:pathLst>
                <a:path extrusionOk="0" h="333" w="333">
                  <a:moveTo>
                    <a:pt x="166" y="0"/>
                  </a:moveTo>
                  <a:cubicBezTo>
                    <a:pt x="73" y="0"/>
                    <a:pt x="1" y="73"/>
                    <a:pt x="1" y="166"/>
                  </a:cubicBezTo>
                  <a:cubicBezTo>
                    <a:pt x="1" y="253"/>
                    <a:pt x="73" y="332"/>
                    <a:pt x="166" y="332"/>
                  </a:cubicBezTo>
                  <a:cubicBezTo>
                    <a:pt x="260" y="332"/>
                    <a:pt x="332" y="253"/>
                    <a:pt x="332" y="166"/>
                  </a:cubicBezTo>
                  <a:cubicBezTo>
                    <a:pt x="332" y="73"/>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2" name="Google Shape;1372;g3064998f0a3_0_10"/>
            <p:cNvSpPr/>
            <p:nvPr/>
          </p:nvSpPr>
          <p:spPr>
            <a:xfrm>
              <a:off x="3497675" y="4316925"/>
              <a:ext cx="8325" cy="8325"/>
            </a:xfrm>
            <a:custGeom>
              <a:rect b="b" l="l" r="r" t="t"/>
              <a:pathLst>
                <a:path extrusionOk="0" h="333" w="333">
                  <a:moveTo>
                    <a:pt x="167" y="0"/>
                  </a:moveTo>
                  <a:cubicBezTo>
                    <a:pt x="80" y="0"/>
                    <a:pt x="1" y="73"/>
                    <a:pt x="1" y="166"/>
                  </a:cubicBezTo>
                  <a:cubicBezTo>
                    <a:pt x="1" y="253"/>
                    <a:pt x="80" y="332"/>
                    <a:pt x="167" y="332"/>
                  </a:cubicBezTo>
                  <a:cubicBezTo>
                    <a:pt x="260" y="332"/>
                    <a:pt x="332" y="253"/>
                    <a:pt x="332" y="166"/>
                  </a:cubicBezTo>
                  <a:cubicBezTo>
                    <a:pt x="332" y="73"/>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3" name="Google Shape;1373;g3064998f0a3_0_10"/>
            <p:cNvSpPr/>
            <p:nvPr/>
          </p:nvSpPr>
          <p:spPr>
            <a:xfrm>
              <a:off x="3569450" y="4316925"/>
              <a:ext cx="8300" cy="8325"/>
            </a:xfrm>
            <a:custGeom>
              <a:rect b="b" l="l" r="r" t="t"/>
              <a:pathLst>
                <a:path extrusionOk="0" h="333" w="332">
                  <a:moveTo>
                    <a:pt x="166" y="0"/>
                  </a:moveTo>
                  <a:cubicBezTo>
                    <a:pt x="72" y="0"/>
                    <a:pt x="0" y="73"/>
                    <a:pt x="0" y="166"/>
                  </a:cubicBezTo>
                  <a:cubicBezTo>
                    <a:pt x="0" y="253"/>
                    <a:pt x="72" y="332"/>
                    <a:pt x="166" y="332"/>
                  </a:cubicBezTo>
                  <a:cubicBezTo>
                    <a:pt x="260" y="332"/>
                    <a:pt x="332" y="253"/>
                    <a:pt x="332" y="166"/>
                  </a:cubicBezTo>
                  <a:cubicBezTo>
                    <a:pt x="332" y="73"/>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4" name="Google Shape;1374;g3064998f0a3_0_10"/>
            <p:cNvSpPr/>
            <p:nvPr/>
          </p:nvSpPr>
          <p:spPr>
            <a:xfrm>
              <a:off x="2565825" y="4334775"/>
              <a:ext cx="8325" cy="8325"/>
            </a:xfrm>
            <a:custGeom>
              <a:rect b="b" l="l" r="r" t="t"/>
              <a:pathLst>
                <a:path extrusionOk="0" h="333" w="333">
                  <a:moveTo>
                    <a:pt x="167" y="0"/>
                  </a:moveTo>
                  <a:cubicBezTo>
                    <a:pt x="73" y="0"/>
                    <a:pt x="1" y="80"/>
                    <a:pt x="1" y="166"/>
                  </a:cubicBezTo>
                  <a:cubicBezTo>
                    <a:pt x="1" y="260"/>
                    <a:pt x="73" y="332"/>
                    <a:pt x="167" y="332"/>
                  </a:cubicBezTo>
                  <a:cubicBezTo>
                    <a:pt x="253" y="332"/>
                    <a:pt x="333" y="260"/>
                    <a:pt x="333" y="166"/>
                  </a:cubicBezTo>
                  <a:cubicBezTo>
                    <a:pt x="333" y="80"/>
                    <a:pt x="253"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5" name="Google Shape;1375;g3064998f0a3_0_10"/>
            <p:cNvSpPr/>
            <p:nvPr/>
          </p:nvSpPr>
          <p:spPr>
            <a:xfrm>
              <a:off x="2583675" y="4334775"/>
              <a:ext cx="8325" cy="8325"/>
            </a:xfrm>
            <a:custGeom>
              <a:rect b="b" l="l" r="r" t="t"/>
              <a:pathLst>
                <a:path extrusionOk="0" h="333" w="333">
                  <a:moveTo>
                    <a:pt x="167" y="0"/>
                  </a:moveTo>
                  <a:cubicBezTo>
                    <a:pt x="73" y="0"/>
                    <a:pt x="1" y="80"/>
                    <a:pt x="1" y="166"/>
                  </a:cubicBezTo>
                  <a:cubicBezTo>
                    <a:pt x="1" y="260"/>
                    <a:pt x="73" y="332"/>
                    <a:pt x="167" y="332"/>
                  </a:cubicBezTo>
                  <a:cubicBezTo>
                    <a:pt x="261" y="332"/>
                    <a:pt x="333" y="260"/>
                    <a:pt x="333" y="166"/>
                  </a:cubicBezTo>
                  <a:cubicBezTo>
                    <a:pt x="333" y="80"/>
                    <a:pt x="261"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6" name="Google Shape;1376;g3064998f0a3_0_10"/>
            <p:cNvSpPr/>
            <p:nvPr/>
          </p:nvSpPr>
          <p:spPr>
            <a:xfrm>
              <a:off x="2655450" y="4334775"/>
              <a:ext cx="8325" cy="8325"/>
            </a:xfrm>
            <a:custGeom>
              <a:rect b="b" l="l" r="r" t="t"/>
              <a:pathLst>
                <a:path extrusionOk="0" h="333" w="333">
                  <a:moveTo>
                    <a:pt x="166" y="0"/>
                  </a:moveTo>
                  <a:cubicBezTo>
                    <a:pt x="73" y="0"/>
                    <a:pt x="1" y="80"/>
                    <a:pt x="1" y="166"/>
                  </a:cubicBezTo>
                  <a:cubicBezTo>
                    <a:pt x="1" y="260"/>
                    <a:pt x="73" y="332"/>
                    <a:pt x="166" y="332"/>
                  </a:cubicBezTo>
                  <a:cubicBezTo>
                    <a:pt x="253" y="332"/>
                    <a:pt x="332" y="260"/>
                    <a:pt x="332" y="166"/>
                  </a:cubicBezTo>
                  <a:cubicBezTo>
                    <a:pt x="332" y="80"/>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7" name="Google Shape;1377;g3064998f0a3_0_10"/>
            <p:cNvSpPr/>
            <p:nvPr/>
          </p:nvSpPr>
          <p:spPr>
            <a:xfrm>
              <a:off x="2673300" y="4334775"/>
              <a:ext cx="8325" cy="8325"/>
            </a:xfrm>
            <a:custGeom>
              <a:rect b="b" l="l" r="r" t="t"/>
              <a:pathLst>
                <a:path extrusionOk="0" h="333" w="333">
                  <a:moveTo>
                    <a:pt x="166" y="0"/>
                  </a:moveTo>
                  <a:cubicBezTo>
                    <a:pt x="73" y="0"/>
                    <a:pt x="1" y="80"/>
                    <a:pt x="1" y="166"/>
                  </a:cubicBezTo>
                  <a:cubicBezTo>
                    <a:pt x="1" y="260"/>
                    <a:pt x="73" y="332"/>
                    <a:pt x="166" y="332"/>
                  </a:cubicBezTo>
                  <a:cubicBezTo>
                    <a:pt x="260" y="332"/>
                    <a:pt x="332" y="260"/>
                    <a:pt x="332" y="166"/>
                  </a:cubicBezTo>
                  <a:cubicBezTo>
                    <a:pt x="332" y="80"/>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8" name="Google Shape;1378;g3064998f0a3_0_10"/>
            <p:cNvSpPr/>
            <p:nvPr/>
          </p:nvSpPr>
          <p:spPr>
            <a:xfrm>
              <a:off x="2691150" y="4334775"/>
              <a:ext cx="8325" cy="8325"/>
            </a:xfrm>
            <a:custGeom>
              <a:rect b="b" l="l" r="r" t="t"/>
              <a:pathLst>
                <a:path extrusionOk="0" h="333" w="333">
                  <a:moveTo>
                    <a:pt x="166" y="0"/>
                  </a:moveTo>
                  <a:cubicBezTo>
                    <a:pt x="80" y="0"/>
                    <a:pt x="1" y="80"/>
                    <a:pt x="1" y="166"/>
                  </a:cubicBezTo>
                  <a:cubicBezTo>
                    <a:pt x="1" y="260"/>
                    <a:pt x="80" y="332"/>
                    <a:pt x="166" y="332"/>
                  </a:cubicBezTo>
                  <a:cubicBezTo>
                    <a:pt x="260" y="332"/>
                    <a:pt x="332" y="260"/>
                    <a:pt x="332" y="166"/>
                  </a:cubicBezTo>
                  <a:cubicBezTo>
                    <a:pt x="332" y="80"/>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9" name="Google Shape;1379;g3064998f0a3_0_10"/>
            <p:cNvSpPr/>
            <p:nvPr/>
          </p:nvSpPr>
          <p:spPr>
            <a:xfrm>
              <a:off x="2709175" y="4334775"/>
              <a:ext cx="8325" cy="8325"/>
            </a:xfrm>
            <a:custGeom>
              <a:rect b="b" l="l" r="r" t="t"/>
              <a:pathLst>
                <a:path extrusionOk="0" h="333" w="333">
                  <a:moveTo>
                    <a:pt x="167" y="0"/>
                  </a:moveTo>
                  <a:cubicBezTo>
                    <a:pt x="73" y="0"/>
                    <a:pt x="1" y="80"/>
                    <a:pt x="1" y="166"/>
                  </a:cubicBezTo>
                  <a:cubicBezTo>
                    <a:pt x="1" y="260"/>
                    <a:pt x="73" y="332"/>
                    <a:pt x="167" y="332"/>
                  </a:cubicBezTo>
                  <a:cubicBezTo>
                    <a:pt x="260" y="332"/>
                    <a:pt x="333" y="260"/>
                    <a:pt x="333" y="166"/>
                  </a:cubicBezTo>
                  <a:cubicBezTo>
                    <a:pt x="333" y="80"/>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0" name="Google Shape;1380;g3064998f0a3_0_10"/>
            <p:cNvSpPr/>
            <p:nvPr/>
          </p:nvSpPr>
          <p:spPr>
            <a:xfrm>
              <a:off x="2727025" y="4334775"/>
              <a:ext cx="8325" cy="8325"/>
            </a:xfrm>
            <a:custGeom>
              <a:rect b="b" l="l" r="r" t="t"/>
              <a:pathLst>
                <a:path extrusionOk="0" h="333" w="333">
                  <a:moveTo>
                    <a:pt x="167" y="0"/>
                  </a:moveTo>
                  <a:cubicBezTo>
                    <a:pt x="80" y="0"/>
                    <a:pt x="1" y="80"/>
                    <a:pt x="1" y="166"/>
                  </a:cubicBezTo>
                  <a:cubicBezTo>
                    <a:pt x="1" y="260"/>
                    <a:pt x="80" y="332"/>
                    <a:pt x="167" y="332"/>
                  </a:cubicBezTo>
                  <a:cubicBezTo>
                    <a:pt x="260" y="332"/>
                    <a:pt x="333" y="260"/>
                    <a:pt x="333" y="166"/>
                  </a:cubicBezTo>
                  <a:cubicBezTo>
                    <a:pt x="333" y="80"/>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1" name="Google Shape;1381;g3064998f0a3_0_10"/>
            <p:cNvSpPr/>
            <p:nvPr/>
          </p:nvSpPr>
          <p:spPr>
            <a:xfrm>
              <a:off x="2745075" y="4334775"/>
              <a:ext cx="8300" cy="8325"/>
            </a:xfrm>
            <a:custGeom>
              <a:rect b="b" l="l" r="r" t="t"/>
              <a:pathLst>
                <a:path extrusionOk="0" h="333" w="332">
                  <a:moveTo>
                    <a:pt x="166" y="0"/>
                  </a:moveTo>
                  <a:cubicBezTo>
                    <a:pt x="72" y="0"/>
                    <a:pt x="0" y="80"/>
                    <a:pt x="0" y="166"/>
                  </a:cubicBezTo>
                  <a:cubicBezTo>
                    <a:pt x="0" y="260"/>
                    <a:pt x="72" y="332"/>
                    <a:pt x="166" y="332"/>
                  </a:cubicBezTo>
                  <a:cubicBezTo>
                    <a:pt x="253" y="332"/>
                    <a:pt x="332" y="260"/>
                    <a:pt x="332" y="166"/>
                  </a:cubicBezTo>
                  <a:cubicBezTo>
                    <a:pt x="332" y="80"/>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2" name="Google Shape;1382;g3064998f0a3_0_10"/>
            <p:cNvSpPr/>
            <p:nvPr/>
          </p:nvSpPr>
          <p:spPr>
            <a:xfrm>
              <a:off x="2762925" y="4334775"/>
              <a:ext cx="8300" cy="8325"/>
            </a:xfrm>
            <a:custGeom>
              <a:rect b="b" l="l" r="r" t="t"/>
              <a:pathLst>
                <a:path extrusionOk="0" h="333" w="332">
                  <a:moveTo>
                    <a:pt x="166" y="0"/>
                  </a:moveTo>
                  <a:cubicBezTo>
                    <a:pt x="72" y="0"/>
                    <a:pt x="0" y="80"/>
                    <a:pt x="0" y="166"/>
                  </a:cubicBezTo>
                  <a:cubicBezTo>
                    <a:pt x="0" y="260"/>
                    <a:pt x="72" y="332"/>
                    <a:pt x="166" y="332"/>
                  </a:cubicBezTo>
                  <a:cubicBezTo>
                    <a:pt x="260" y="332"/>
                    <a:pt x="332" y="260"/>
                    <a:pt x="332" y="166"/>
                  </a:cubicBezTo>
                  <a:cubicBezTo>
                    <a:pt x="332" y="80"/>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3" name="Google Shape;1383;g3064998f0a3_0_10"/>
            <p:cNvSpPr/>
            <p:nvPr/>
          </p:nvSpPr>
          <p:spPr>
            <a:xfrm>
              <a:off x="2780775" y="4334775"/>
              <a:ext cx="8300" cy="8325"/>
            </a:xfrm>
            <a:custGeom>
              <a:rect b="b" l="l" r="r" t="t"/>
              <a:pathLst>
                <a:path extrusionOk="0" h="333" w="332">
                  <a:moveTo>
                    <a:pt x="166" y="0"/>
                  </a:moveTo>
                  <a:cubicBezTo>
                    <a:pt x="79" y="0"/>
                    <a:pt x="0" y="80"/>
                    <a:pt x="0" y="166"/>
                  </a:cubicBezTo>
                  <a:cubicBezTo>
                    <a:pt x="0" y="260"/>
                    <a:pt x="79" y="332"/>
                    <a:pt x="166" y="332"/>
                  </a:cubicBezTo>
                  <a:cubicBezTo>
                    <a:pt x="260" y="332"/>
                    <a:pt x="332" y="260"/>
                    <a:pt x="332" y="166"/>
                  </a:cubicBezTo>
                  <a:cubicBezTo>
                    <a:pt x="332" y="80"/>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4" name="Google Shape;1384;g3064998f0a3_0_10"/>
            <p:cNvSpPr/>
            <p:nvPr/>
          </p:nvSpPr>
          <p:spPr>
            <a:xfrm>
              <a:off x="2816650" y="4334775"/>
              <a:ext cx="8325" cy="8325"/>
            </a:xfrm>
            <a:custGeom>
              <a:rect b="b" l="l" r="r" t="t"/>
              <a:pathLst>
                <a:path extrusionOk="0" h="333" w="333">
                  <a:moveTo>
                    <a:pt x="166" y="0"/>
                  </a:moveTo>
                  <a:cubicBezTo>
                    <a:pt x="80" y="0"/>
                    <a:pt x="0" y="80"/>
                    <a:pt x="0" y="166"/>
                  </a:cubicBezTo>
                  <a:cubicBezTo>
                    <a:pt x="0" y="260"/>
                    <a:pt x="80" y="332"/>
                    <a:pt x="166" y="332"/>
                  </a:cubicBezTo>
                  <a:cubicBezTo>
                    <a:pt x="260" y="332"/>
                    <a:pt x="332" y="260"/>
                    <a:pt x="332" y="166"/>
                  </a:cubicBezTo>
                  <a:cubicBezTo>
                    <a:pt x="332" y="80"/>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5" name="Google Shape;1385;g3064998f0a3_0_10"/>
            <p:cNvSpPr/>
            <p:nvPr/>
          </p:nvSpPr>
          <p:spPr>
            <a:xfrm>
              <a:off x="2834675" y="4334775"/>
              <a:ext cx="8325" cy="8325"/>
            </a:xfrm>
            <a:custGeom>
              <a:rect b="b" l="l" r="r" t="t"/>
              <a:pathLst>
                <a:path extrusionOk="0" h="333" w="333">
                  <a:moveTo>
                    <a:pt x="167" y="0"/>
                  </a:moveTo>
                  <a:cubicBezTo>
                    <a:pt x="73" y="0"/>
                    <a:pt x="1" y="80"/>
                    <a:pt x="1" y="166"/>
                  </a:cubicBezTo>
                  <a:cubicBezTo>
                    <a:pt x="1" y="260"/>
                    <a:pt x="73" y="332"/>
                    <a:pt x="167" y="332"/>
                  </a:cubicBezTo>
                  <a:cubicBezTo>
                    <a:pt x="253" y="332"/>
                    <a:pt x="332" y="260"/>
                    <a:pt x="332" y="166"/>
                  </a:cubicBezTo>
                  <a:cubicBezTo>
                    <a:pt x="332" y="80"/>
                    <a:pt x="253"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6" name="Google Shape;1386;g3064998f0a3_0_10"/>
            <p:cNvSpPr/>
            <p:nvPr/>
          </p:nvSpPr>
          <p:spPr>
            <a:xfrm>
              <a:off x="2852525" y="4334775"/>
              <a:ext cx="8325" cy="8325"/>
            </a:xfrm>
            <a:custGeom>
              <a:rect b="b" l="l" r="r" t="t"/>
              <a:pathLst>
                <a:path extrusionOk="0" h="333" w="333">
                  <a:moveTo>
                    <a:pt x="167" y="0"/>
                  </a:moveTo>
                  <a:cubicBezTo>
                    <a:pt x="73" y="0"/>
                    <a:pt x="1" y="80"/>
                    <a:pt x="1" y="166"/>
                  </a:cubicBezTo>
                  <a:cubicBezTo>
                    <a:pt x="1" y="260"/>
                    <a:pt x="73" y="332"/>
                    <a:pt x="167" y="332"/>
                  </a:cubicBezTo>
                  <a:cubicBezTo>
                    <a:pt x="260" y="332"/>
                    <a:pt x="332" y="260"/>
                    <a:pt x="332" y="166"/>
                  </a:cubicBezTo>
                  <a:cubicBezTo>
                    <a:pt x="332" y="80"/>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7" name="Google Shape;1387;g3064998f0a3_0_10"/>
            <p:cNvSpPr/>
            <p:nvPr/>
          </p:nvSpPr>
          <p:spPr>
            <a:xfrm>
              <a:off x="2870375" y="4334775"/>
              <a:ext cx="8325" cy="8325"/>
            </a:xfrm>
            <a:custGeom>
              <a:rect b="b" l="l" r="r" t="t"/>
              <a:pathLst>
                <a:path extrusionOk="0" h="333" w="333">
                  <a:moveTo>
                    <a:pt x="167" y="0"/>
                  </a:moveTo>
                  <a:cubicBezTo>
                    <a:pt x="80" y="0"/>
                    <a:pt x="1" y="80"/>
                    <a:pt x="1" y="166"/>
                  </a:cubicBezTo>
                  <a:cubicBezTo>
                    <a:pt x="1" y="260"/>
                    <a:pt x="80" y="332"/>
                    <a:pt x="167" y="332"/>
                  </a:cubicBezTo>
                  <a:cubicBezTo>
                    <a:pt x="260" y="332"/>
                    <a:pt x="332" y="260"/>
                    <a:pt x="332" y="166"/>
                  </a:cubicBezTo>
                  <a:cubicBezTo>
                    <a:pt x="332" y="80"/>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8" name="Google Shape;1388;g3064998f0a3_0_10"/>
            <p:cNvSpPr/>
            <p:nvPr/>
          </p:nvSpPr>
          <p:spPr>
            <a:xfrm>
              <a:off x="3031750" y="4334775"/>
              <a:ext cx="8325" cy="8325"/>
            </a:xfrm>
            <a:custGeom>
              <a:rect b="b" l="l" r="r" t="t"/>
              <a:pathLst>
                <a:path extrusionOk="0" h="333" w="333">
                  <a:moveTo>
                    <a:pt x="167" y="0"/>
                  </a:moveTo>
                  <a:cubicBezTo>
                    <a:pt x="73" y="0"/>
                    <a:pt x="1" y="80"/>
                    <a:pt x="1" y="166"/>
                  </a:cubicBezTo>
                  <a:cubicBezTo>
                    <a:pt x="1" y="260"/>
                    <a:pt x="73" y="332"/>
                    <a:pt x="167" y="332"/>
                  </a:cubicBezTo>
                  <a:cubicBezTo>
                    <a:pt x="260" y="332"/>
                    <a:pt x="333" y="260"/>
                    <a:pt x="333" y="166"/>
                  </a:cubicBezTo>
                  <a:cubicBezTo>
                    <a:pt x="333" y="80"/>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9" name="Google Shape;1389;g3064998f0a3_0_10"/>
            <p:cNvSpPr/>
            <p:nvPr/>
          </p:nvSpPr>
          <p:spPr>
            <a:xfrm>
              <a:off x="3049600" y="4334775"/>
              <a:ext cx="8325" cy="8325"/>
            </a:xfrm>
            <a:custGeom>
              <a:rect b="b" l="l" r="r" t="t"/>
              <a:pathLst>
                <a:path extrusionOk="0" h="333" w="333">
                  <a:moveTo>
                    <a:pt x="167" y="0"/>
                  </a:moveTo>
                  <a:cubicBezTo>
                    <a:pt x="80" y="0"/>
                    <a:pt x="1" y="80"/>
                    <a:pt x="1" y="166"/>
                  </a:cubicBezTo>
                  <a:cubicBezTo>
                    <a:pt x="1" y="260"/>
                    <a:pt x="80" y="332"/>
                    <a:pt x="167" y="332"/>
                  </a:cubicBezTo>
                  <a:cubicBezTo>
                    <a:pt x="260" y="332"/>
                    <a:pt x="333" y="260"/>
                    <a:pt x="333" y="166"/>
                  </a:cubicBezTo>
                  <a:cubicBezTo>
                    <a:pt x="333" y="80"/>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0" name="Google Shape;1390;g3064998f0a3_0_10"/>
            <p:cNvSpPr/>
            <p:nvPr/>
          </p:nvSpPr>
          <p:spPr>
            <a:xfrm>
              <a:off x="3085500" y="4334775"/>
              <a:ext cx="8300" cy="8325"/>
            </a:xfrm>
            <a:custGeom>
              <a:rect b="b" l="l" r="r" t="t"/>
              <a:pathLst>
                <a:path extrusionOk="0" h="333" w="332">
                  <a:moveTo>
                    <a:pt x="166" y="0"/>
                  </a:moveTo>
                  <a:cubicBezTo>
                    <a:pt x="79" y="0"/>
                    <a:pt x="0" y="80"/>
                    <a:pt x="0" y="166"/>
                  </a:cubicBezTo>
                  <a:cubicBezTo>
                    <a:pt x="0" y="260"/>
                    <a:pt x="79" y="332"/>
                    <a:pt x="166" y="332"/>
                  </a:cubicBezTo>
                  <a:cubicBezTo>
                    <a:pt x="260" y="332"/>
                    <a:pt x="332" y="260"/>
                    <a:pt x="332" y="166"/>
                  </a:cubicBezTo>
                  <a:cubicBezTo>
                    <a:pt x="332" y="80"/>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1" name="Google Shape;1391;g3064998f0a3_0_10"/>
            <p:cNvSpPr/>
            <p:nvPr/>
          </p:nvSpPr>
          <p:spPr>
            <a:xfrm>
              <a:off x="3103525" y="4334775"/>
              <a:ext cx="8325" cy="8325"/>
            </a:xfrm>
            <a:custGeom>
              <a:rect b="b" l="l" r="r" t="t"/>
              <a:pathLst>
                <a:path extrusionOk="0" h="333" w="333">
                  <a:moveTo>
                    <a:pt x="166" y="0"/>
                  </a:moveTo>
                  <a:cubicBezTo>
                    <a:pt x="72" y="0"/>
                    <a:pt x="0" y="80"/>
                    <a:pt x="0" y="166"/>
                  </a:cubicBezTo>
                  <a:cubicBezTo>
                    <a:pt x="0" y="260"/>
                    <a:pt x="72" y="332"/>
                    <a:pt x="166" y="332"/>
                  </a:cubicBezTo>
                  <a:cubicBezTo>
                    <a:pt x="253" y="332"/>
                    <a:pt x="332" y="260"/>
                    <a:pt x="332" y="166"/>
                  </a:cubicBezTo>
                  <a:cubicBezTo>
                    <a:pt x="332" y="80"/>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2" name="Google Shape;1392;g3064998f0a3_0_10"/>
            <p:cNvSpPr/>
            <p:nvPr/>
          </p:nvSpPr>
          <p:spPr>
            <a:xfrm>
              <a:off x="3121375" y="4334775"/>
              <a:ext cx="8325" cy="8325"/>
            </a:xfrm>
            <a:custGeom>
              <a:rect b="b" l="l" r="r" t="t"/>
              <a:pathLst>
                <a:path extrusionOk="0" h="333" w="333">
                  <a:moveTo>
                    <a:pt x="166" y="0"/>
                  </a:moveTo>
                  <a:cubicBezTo>
                    <a:pt x="72" y="0"/>
                    <a:pt x="0" y="80"/>
                    <a:pt x="0" y="166"/>
                  </a:cubicBezTo>
                  <a:cubicBezTo>
                    <a:pt x="0" y="260"/>
                    <a:pt x="72" y="332"/>
                    <a:pt x="166" y="332"/>
                  </a:cubicBezTo>
                  <a:cubicBezTo>
                    <a:pt x="260" y="332"/>
                    <a:pt x="332" y="260"/>
                    <a:pt x="332" y="166"/>
                  </a:cubicBezTo>
                  <a:cubicBezTo>
                    <a:pt x="332" y="80"/>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3" name="Google Shape;1393;g3064998f0a3_0_10"/>
            <p:cNvSpPr/>
            <p:nvPr/>
          </p:nvSpPr>
          <p:spPr>
            <a:xfrm>
              <a:off x="3139225" y="4334775"/>
              <a:ext cx="8325" cy="8325"/>
            </a:xfrm>
            <a:custGeom>
              <a:rect b="b" l="l" r="r" t="t"/>
              <a:pathLst>
                <a:path extrusionOk="0" h="333" w="333">
                  <a:moveTo>
                    <a:pt x="166" y="0"/>
                  </a:moveTo>
                  <a:cubicBezTo>
                    <a:pt x="80" y="0"/>
                    <a:pt x="0" y="80"/>
                    <a:pt x="0" y="166"/>
                  </a:cubicBezTo>
                  <a:cubicBezTo>
                    <a:pt x="0" y="260"/>
                    <a:pt x="80" y="332"/>
                    <a:pt x="166" y="332"/>
                  </a:cubicBezTo>
                  <a:cubicBezTo>
                    <a:pt x="260" y="332"/>
                    <a:pt x="332" y="260"/>
                    <a:pt x="332" y="166"/>
                  </a:cubicBezTo>
                  <a:cubicBezTo>
                    <a:pt x="332" y="80"/>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4" name="Google Shape;1394;g3064998f0a3_0_10"/>
            <p:cNvSpPr/>
            <p:nvPr/>
          </p:nvSpPr>
          <p:spPr>
            <a:xfrm>
              <a:off x="3157250" y="4334775"/>
              <a:ext cx="8325" cy="8325"/>
            </a:xfrm>
            <a:custGeom>
              <a:rect b="b" l="l" r="r" t="t"/>
              <a:pathLst>
                <a:path extrusionOk="0" h="333" w="333">
                  <a:moveTo>
                    <a:pt x="167" y="0"/>
                  </a:moveTo>
                  <a:cubicBezTo>
                    <a:pt x="73" y="0"/>
                    <a:pt x="1" y="80"/>
                    <a:pt x="1" y="166"/>
                  </a:cubicBezTo>
                  <a:cubicBezTo>
                    <a:pt x="1" y="260"/>
                    <a:pt x="73" y="332"/>
                    <a:pt x="167" y="332"/>
                  </a:cubicBezTo>
                  <a:cubicBezTo>
                    <a:pt x="253" y="332"/>
                    <a:pt x="332" y="260"/>
                    <a:pt x="332" y="166"/>
                  </a:cubicBezTo>
                  <a:cubicBezTo>
                    <a:pt x="332" y="80"/>
                    <a:pt x="253"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5" name="Google Shape;1395;g3064998f0a3_0_10"/>
            <p:cNvSpPr/>
            <p:nvPr/>
          </p:nvSpPr>
          <p:spPr>
            <a:xfrm>
              <a:off x="3175100" y="4334775"/>
              <a:ext cx="8325" cy="8325"/>
            </a:xfrm>
            <a:custGeom>
              <a:rect b="b" l="l" r="r" t="t"/>
              <a:pathLst>
                <a:path extrusionOk="0" h="333" w="333">
                  <a:moveTo>
                    <a:pt x="167" y="0"/>
                  </a:moveTo>
                  <a:cubicBezTo>
                    <a:pt x="80" y="0"/>
                    <a:pt x="1" y="80"/>
                    <a:pt x="1" y="166"/>
                  </a:cubicBezTo>
                  <a:cubicBezTo>
                    <a:pt x="1" y="260"/>
                    <a:pt x="80" y="332"/>
                    <a:pt x="167" y="332"/>
                  </a:cubicBezTo>
                  <a:cubicBezTo>
                    <a:pt x="260" y="332"/>
                    <a:pt x="332" y="260"/>
                    <a:pt x="332" y="166"/>
                  </a:cubicBezTo>
                  <a:cubicBezTo>
                    <a:pt x="332" y="80"/>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6" name="Google Shape;1396;g3064998f0a3_0_10"/>
            <p:cNvSpPr/>
            <p:nvPr/>
          </p:nvSpPr>
          <p:spPr>
            <a:xfrm>
              <a:off x="3193125" y="4334775"/>
              <a:ext cx="8325" cy="8325"/>
            </a:xfrm>
            <a:custGeom>
              <a:rect b="b" l="l" r="r" t="t"/>
              <a:pathLst>
                <a:path extrusionOk="0" h="333" w="333">
                  <a:moveTo>
                    <a:pt x="167" y="0"/>
                  </a:moveTo>
                  <a:cubicBezTo>
                    <a:pt x="73" y="0"/>
                    <a:pt x="1" y="80"/>
                    <a:pt x="1" y="166"/>
                  </a:cubicBezTo>
                  <a:cubicBezTo>
                    <a:pt x="1" y="260"/>
                    <a:pt x="73" y="332"/>
                    <a:pt x="167" y="332"/>
                  </a:cubicBezTo>
                  <a:cubicBezTo>
                    <a:pt x="253" y="332"/>
                    <a:pt x="333" y="260"/>
                    <a:pt x="333" y="166"/>
                  </a:cubicBezTo>
                  <a:cubicBezTo>
                    <a:pt x="333" y="80"/>
                    <a:pt x="253"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7" name="Google Shape;1397;g3064998f0a3_0_10"/>
            <p:cNvSpPr/>
            <p:nvPr/>
          </p:nvSpPr>
          <p:spPr>
            <a:xfrm>
              <a:off x="3210975" y="4334775"/>
              <a:ext cx="8325" cy="8325"/>
            </a:xfrm>
            <a:custGeom>
              <a:rect b="b" l="l" r="r" t="t"/>
              <a:pathLst>
                <a:path extrusionOk="0" h="333" w="333">
                  <a:moveTo>
                    <a:pt x="167" y="0"/>
                  </a:moveTo>
                  <a:cubicBezTo>
                    <a:pt x="73" y="0"/>
                    <a:pt x="1" y="80"/>
                    <a:pt x="1" y="166"/>
                  </a:cubicBezTo>
                  <a:cubicBezTo>
                    <a:pt x="1" y="260"/>
                    <a:pt x="73" y="332"/>
                    <a:pt x="167" y="332"/>
                  </a:cubicBezTo>
                  <a:cubicBezTo>
                    <a:pt x="261" y="332"/>
                    <a:pt x="333" y="260"/>
                    <a:pt x="333" y="166"/>
                  </a:cubicBezTo>
                  <a:cubicBezTo>
                    <a:pt x="333" y="80"/>
                    <a:pt x="261"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8" name="Google Shape;1398;g3064998f0a3_0_10"/>
            <p:cNvSpPr/>
            <p:nvPr/>
          </p:nvSpPr>
          <p:spPr>
            <a:xfrm>
              <a:off x="3228825" y="4334775"/>
              <a:ext cx="8325" cy="8325"/>
            </a:xfrm>
            <a:custGeom>
              <a:rect b="b" l="l" r="r" t="t"/>
              <a:pathLst>
                <a:path extrusionOk="0" h="333" w="333">
                  <a:moveTo>
                    <a:pt x="167" y="0"/>
                  </a:moveTo>
                  <a:cubicBezTo>
                    <a:pt x="80" y="0"/>
                    <a:pt x="1" y="80"/>
                    <a:pt x="1" y="166"/>
                  </a:cubicBezTo>
                  <a:cubicBezTo>
                    <a:pt x="1" y="260"/>
                    <a:pt x="80" y="332"/>
                    <a:pt x="167" y="332"/>
                  </a:cubicBezTo>
                  <a:cubicBezTo>
                    <a:pt x="261" y="332"/>
                    <a:pt x="333" y="260"/>
                    <a:pt x="333" y="166"/>
                  </a:cubicBezTo>
                  <a:cubicBezTo>
                    <a:pt x="333" y="80"/>
                    <a:pt x="261"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9" name="Google Shape;1399;g3064998f0a3_0_10"/>
            <p:cNvSpPr/>
            <p:nvPr/>
          </p:nvSpPr>
          <p:spPr>
            <a:xfrm>
              <a:off x="3246875" y="4334775"/>
              <a:ext cx="8300" cy="8325"/>
            </a:xfrm>
            <a:custGeom>
              <a:rect b="b" l="l" r="r" t="t"/>
              <a:pathLst>
                <a:path extrusionOk="0" h="333" w="332">
                  <a:moveTo>
                    <a:pt x="166" y="0"/>
                  </a:moveTo>
                  <a:cubicBezTo>
                    <a:pt x="72" y="0"/>
                    <a:pt x="0" y="80"/>
                    <a:pt x="0" y="166"/>
                  </a:cubicBezTo>
                  <a:cubicBezTo>
                    <a:pt x="0" y="260"/>
                    <a:pt x="72" y="332"/>
                    <a:pt x="166" y="332"/>
                  </a:cubicBezTo>
                  <a:cubicBezTo>
                    <a:pt x="253" y="332"/>
                    <a:pt x="332" y="260"/>
                    <a:pt x="332" y="166"/>
                  </a:cubicBezTo>
                  <a:cubicBezTo>
                    <a:pt x="332" y="80"/>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0" name="Google Shape;1400;g3064998f0a3_0_10"/>
            <p:cNvSpPr/>
            <p:nvPr/>
          </p:nvSpPr>
          <p:spPr>
            <a:xfrm>
              <a:off x="3264725" y="4334775"/>
              <a:ext cx="8300" cy="8325"/>
            </a:xfrm>
            <a:custGeom>
              <a:rect b="b" l="l" r="r" t="t"/>
              <a:pathLst>
                <a:path extrusionOk="0" h="333" w="332">
                  <a:moveTo>
                    <a:pt x="166" y="0"/>
                  </a:moveTo>
                  <a:cubicBezTo>
                    <a:pt x="72" y="0"/>
                    <a:pt x="0" y="80"/>
                    <a:pt x="0" y="166"/>
                  </a:cubicBezTo>
                  <a:cubicBezTo>
                    <a:pt x="0" y="260"/>
                    <a:pt x="72" y="332"/>
                    <a:pt x="166" y="332"/>
                  </a:cubicBezTo>
                  <a:cubicBezTo>
                    <a:pt x="260" y="332"/>
                    <a:pt x="332" y="260"/>
                    <a:pt x="332" y="166"/>
                  </a:cubicBezTo>
                  <a:cubicBezTo>
                    <a:pt x="332" y="80"/>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1" name="Google Shape;1401;g3064998f0a3_0_10"/>
            <p:cNvSpPr/>
            <p:nvPr/>
          </p:nvSpPr>
          <p:spPr>
            <a:xfrm>
              <a:off x="3282750" y="4334775"/>
              <a:ext cx="8325" cy="8325"/>
            </a:xfrm>
            <a:custGeom>
              <a:rect b="b" l="l" r="r" t="t"/>
              <a:pathLst>
                <a:path extrusionOk="0" h="333" w="333">
                  <a:moveTo>
                    <a:pt x="166" y="0"/>
                  </a:moveTo>
                  <a:cubicBezTo>
                    <a:pt x="73" y="0"/>
                    <a:pt x="0" y="80"/>
                    <a:pt x="0" y="166"/>
                  </a:cubicBezTo>
                  <a:cubicBezTo>
                    <a:pt x="0" y="260"/>
                    <a:pt x="73" y="332"/>
                    <a:pt x="166" y="332"/>
                  </a:cubicBezTo>
                  <a:cubicBezTo>
                    <a:pt x="253" y="332"/>
                    <a:pt x="332" y="260"/>
                    <a:pt x="332" y="166"/>
                  </a:cubicBezTo>
                  <a:cubicBezTo>
                    <a:pt x="332" y="80"/>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2" name="Google Shape;1402;g3064998f0a3_0_10"/>
            <p:cNvSpPr/>
            <p:nvPr/>
          </p:nvSpPr>
          <p:spPr>
            <a:xfrm>
              <a:off x="3300600" y="4334775"/>
              <a:ext cx="8325" cy="8325"/>
            </a:xfrm>
            <a:custGeom>
              <a:rect b="b" l="l" r="r" t="t"/>
              <a:pathLst>
                <a:path extrusionOk="0" h="333" w="333">
                  <a:moveTo>
                    <a:pt x="166" y="0"/>
                  </a:moveTo>
                  <a:cubicBezTo>
                    <a:pt x="73" y="0"/>
                    <a:pt x="0" y="80"/>
                    <a:pt x="0" y="166"/>
                  </a:cubicBezTo>
                  <a:cubicBezTo>
                    <a:pt x="0" y="260"/>
                    <a:pt x="73" y="332"/>
                    <a:pt x="166" y="332"/>
                  </a:cubicBezTo>
                  <a:cubicBezTo>
                    <a:pt x="260" y="332"/>
                    <a:pt x="332" y="260"/>
                    <a:pt x="332" y="166"/>
                  </a:cubicBezTo>
                  <a:cubicBezTo>
                    <a:pt x="332" y="80"/>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3" name="Google Shape;1403;g3064998f0a3_0_10"/>
            <p:cNvSpPr/>
            <p:nvPr/>
          </p:nvSpPr>
          <p:spPr>
            <a:xfrm>
              <a:off x="3318450" y="4334775"/>
              <a:ext cx="8325" cy="8325"/>
            </a:xfrm>
            <a:custGeom>
              <a:rect b="b" l="l" r="r" t="t"/>
              <a:pathLst>
                <a:path extrusionOk="0" h="333" w="333">
                  <a:moveTo>
                    <a:pt x="166" y="0"/>
                  </a:moveTo>
                  <a:cubicBezTo>
                    <a:pt x="80" y="0"/>
                    <a:pt x="1" y="80"/>
                    <a:pt x="1" y="166"/>
                  </a:cubicBezTo>
                  <a:cubicBezTo>
                    <a:pt x="1" y="260"/>
                    <a:pt x="80" y="332"/>
                    <a:pt x="166" y="332"/>
                  </a:cubicBezTo>
                  <a:cubicBezTo>
                    <a:pt x="260" y="332"/>
                    <a:pt x="332" y="260"/>
                    <a:pt x="332" y="166"/>
                  </a:cubicBezTo>
                  <a:cubicBezTo>
                    <a:pt x="332" y="80"/>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4" name="Google Shape;1404;g3064998f0a3_0_10"/>
            <p:cNvSpPr/>
            <p:nvPr/>
          </p:nvSpPr>
          <p:spPr>
            <a:xfrm>
              <a:off x="3336475" y="4334775"/>
              <a:ext cx="8325" cy="8325"/>
            </a:xfrm>
            <a:custGeom>
              <a:rect b="b" l="l" r="r" t="t"/>
              <a:pathLst>
                <a:path extrusionOk="0" h="333" w="333">
                  <a:moveTo>
                    <a:pt x="167" y="0"/>
                  </a:moveTo>
                  <a:cubicBezTo>
                    <a:pt x="73" y="0"/>
                    <a:pt x="1" y="80"/>
                    <a:pt x="1" y="166"/>
                  </a:cubicBezTo>
                  <a:cubicBezTo>
                    <a:pt x="1" y="260"/>
                    <a:pt x="73" y="332"/>
                    <a:pt x="167" y="332"/>
                  </a:cubicBezTo>
                  <a:cubicBezTo>
                    <a:pt x="253" y="332"/>
                    <a:pt x="333" y="260"/>
                    <a:pt x="333" y="166"/>
                  </a:cubicBezTo>
                  <a:cubicBezTo>
                    <a:pt x="333" y="80"/>
                    <a:pt x="253"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5" name="Google Shape;1405;g3064998f0a3_0_10"/>
            <p:cNvSpPr/>
            <p:nvPr/>
          </p:nvSpPr>
          <p:spPr>
            <a:xfrm>
              <a:off x="3354325" y="4334775"/>
              <a:ext cx="8325" cy="8325"/>
            </a:xfrm>
            <a:custGeom>
              <a:rect b="b" l="l" r="r" t="t"/>
              <a:pathLst>
                <a:path extrusionOk="0" h="333" w="333">
                  <a:moveTo>
                    <a:pt x="167" y="0"/>
                  </a:moveTo>
                  <a:cubicBezTo>
                    <a:pt x="73" y="0"/>
                    <a:pt x="1" y="80"/>
                    <a:pt x="1" y="166"/>
                  </a:cubicBezTo>
                  <a:cubicBezTo>
                    <a:pt x="1" y="260"/>
                    <a:pt x="73" y="332"/>
                    <a:pt x="167" y="332"/>
                  </a:cubicBezTo>
                  <a:cubicBezTo>
                    <a:pt x="260" y="332"/>
                    <a:pt x="333" y="260"/>
                    <a:pt x="333" y="166"/>
                  </a:cubicBezTo>
                  <a:cubicBezTo>
                    <a:pt x="333" y="80"/>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6" name="Google Shape;1406;g3064998f0a3_0_10"/>
            <p:cNvSpPr/>
            <p:nvPr/>
          </p:nvSpPr>
          <p:spPr>
            <a:xfrm>
              <a:off x="3372375" y="4334775"/>
              <a:ext cx="8300" cy="8325"/>
            </a:xfrm>
            <a:custGeom>
              <a:rect b="b" l="l" r="r" t="t"/>
              <a:pathLst>
                <a:path extrusionOk="0" h="333" w="332">
                  <a:moveTo>
                    <a:pt x="166" y="0"/>
                  </a:moveTo>
                  <a:cubicBezTo>
                    <a:pt x="72" y="0"/>
                    <a:pt x="0" y="80"/>
                    <a:pt x="0" y="166"/>
                  </a:cubicBezTo>
                  <a:cubicBezTo>
                    <a:pt x="0" y="260"/>
                    <a:pt x="72" y="332"/>
                    <a:pt x="166" y="332"/>
                  </a:cubicBezTo>
                  <a:cubicBezTo>
                    <a:pt x="252" y="332"/>
                    <a:pt x="332" y="260"/>
                    <a:pt x="332" y="166"/>
                  </a:cubicBezTo>
                  <a:cubicBezTo>
                    <a:pt x="332" y="80"/>
                    <a:pt x="252"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7" name="Google Shape;1407;g3064998f0a3_0_10"/>
            <p:cNvSpPr/>
            <p:nvPr/>
          </p:nvSpPr>
          <p:spPr>
            <a:xfrm>
              <a:off x="3390225" y="4334775"/>
              <a:ext cx="8300" cy="8325"/>
            </a:xfrm>
            <a:custGeom>
              <a:rect b="b" l="l" r="r" t="t"/>
              <a:pathLst>
                <a:path extrusionOk="0" h="333" w="332">
                  <a:moveTo>
                    <a:pt x="166" y="0"/>
                  </a:moveTo>
                  <a:cubicBezTo>
                    <a:pt x="72" y="0"/>
                    <a:pt x="0" y="80"/>
                    <a:pt x="0" y="166"/>
                  </a:cubicBezTo>
                  <a:cubicBezTo>
                    <a:pt x="0" y="260"/>
                    <a:pt x="72" y="332"/>
                    <a:pt x="166" y="332"/>
                  </a:cubicBezTo>
                  <a:cubicBezTo>
                    <a:pt x="260" y="332"/>
                    <a:pt x="332" y="260"/>
                    <a:pt x="332" y="166"/>
                  </a:cubicBezTo>
                  <a:cubicBezTo>
                    <a:pt x="332" y="80"/>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8" name="Google Shape;1408;g3064998f0a3_0_10"/>
            <p:cNvSpPr/>
            <p:nvPr/>
          </p:nvSpPr>
          <p:spPr>
            <a:xfrm>
              <a:off x="3408075" y="4334775"/>
              <a:ext cx="8300" cy="8325"/>
            </a:xfrm>
            <a:custGeom>
              <a:rect b="b" l="l" r="r" t="t"/>
              <a:pathLst>
                <a:path extrusionOk="0" h="333" w="332">
                  <a:moveTo>
                    <a:pt x="166" y="0"/>
                  </a:moveTo>
                  <a:cubicBezTo>
                    <a:pt x="79" y="0"/>
                    <a:pt x="0" y="80"/>
                    <a:pt x="0" y="166"/>
                  </a:cubicBezTo>
                  <a:cubicBezTo>
                    <a:pt x="0" y="260"/>
                    <a:pt x="79" y="332"/>
                    <a:pt x="166" y="332"/>
                  </a:cubicBezTo>
                  <a:cubicBezTo>
                    <a:pt x="260" y="332"/>
                    <a:pt x="332" y="260"/>
                    <a:pt x="332" y="166"/>
                  </a:cubicBezTo>
                  <a:cubicBezTo>
                    <a:pt x="332" y="80"/>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9" name="Google Shape;1409;g3064998f0a3_0_10"/>
            <p:cNvSpPr/>
            <p:nvPr/>
          </p:nvSpPr>
          <p:spPr>
            <a:xfrm>
              <a:off x="3426100" y="4334775"/>
              <a:ext cx="8325" cy="8325"/>
            </a:xfrm>
            <a:custGeom>
              <a:rect b="b" l="l" r="r" t="t"/>
              <a:pathLst>
                <a:path extrusionOk="0" h="333" w="333">
                  <a:moveTo>
                    <a:pt x="166" y="0"/>
                  </a:moveTo>
                  <a:cubicBezTo>
                    <a:pt x="72" y="0"/>
                    <a:pt x="0" y="80"/>
                    <a:pt x="0" y="166"/>
                  </a:cubicBezTo>
                  <a:cubicBezTo>
                    <a:pt x="0" y="260"/>
                    <a:pt x="72" y="332"/>
                    <a:pt x="166" y="332"/>
                  </a:cubicBezTo>
                  <a:cubicBezTo>
                    <a:pt x="253" y="332"/>
                    <a:pt x="332" y="260"/>
                    <a:pt x="332" y="166"/>
                  </a:cubicBezTo>
                  <a:cubicBezTo>
                    <a:pt x="332" y="80"/>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0" name="Google Shape;1410;g3064998f0a3_0_10"/>
            <p:cNvSpPr/>
            <p:nvPr/>
          </p:nvSpPr>
          <p:spPr>
            <a:xfrm>
              <a:off x="3443950" y="4334775"/>
              <a:ext cx="8325" cy="8325"/>
            </a:xfrm>
            <a:custGeom>
              <a:rect b="b" l="l" r="r" t="t"/>
              <a:pathLst>
                <a:path extrusionOk="0" h="333" w="333">
                  <a:moveTo>
                    <a:pt x="166" y="0"/>
                  </a:moveTo>
                  <a:cubicBezTo>
                    <a:pt x="72" y="0"/>
                    <a:pt x="0" y="80"/>
                    <a:pt x="0" y="166"/>
                  </a:cubicBezTo>
                  <a:cubicBezTo>
                    <a:pt x="0" y="260"/>
                    <a:pt x="72" y="332"/>
                    <a:pt x="166" y="332"/>
                  </a:cubicBezTo>
                  <a:cubicBezTo>
                    <a:pt x="260" y="332"/>
                    <a:pt x="332" y="260"/>
                    <a:pt x="332" y="166"/>
                  </a:cubicBezTo>
                  <a:cubicBezTo>
                    <a:pt x="332" y="80"/>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1" name="Google Shape;1411;g3064998f0a3_0_10"/>
            <p:cNvSpPr/>
            <p:nvPr/>
          </p:nvSpPr>
          <p:spPr>
            <a:xfrm>
              <a:off x="3461975" y="4334775"/>
              <a:ext cx="8325" cy="8325"/>
            </a:xfrm>
            <a:custGeom>
              <a:rect b="b" l="l" r="r" t="t"/>
              <a:pathLst>
                <a:path extrusionOk="0" h="333" w="333">
                  <a:moveTo>
                    <a:pt x="166" y="0"/>
                  </a:moveTo>
                  <a:cubicBezTo>
                    <a:pt x="73" y="0"/>
                    <a:pt x="1" y="80"/>
                    <a:pt x="1" y="166"/>
                  </a:cubicBezTo>
                  <a:cubicBezTo>
                    <a:pt x="1" y="260"/>
                    <a:pt x="73" y="332"/>
                    <a:pt x="166" y="332"/>
                  </a:cubicBezTo>
                  <a:cubicBezTo>
                    <a:pt x="253" y="332"/>
                    <a:pt x="332" y="260"/>
                    <a:pt x="332" y="166"/>
                  </a:cubicBezTo>
                  <a:cubicBezTo>
                    <a:pt x="332" y="80"/>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2" name="Google Shape;1412;g3064998f0a3_0_10"/>
            <p:cNvSpPr/>
            <p:nvPr/>
          </p:nvSpPr>
          <p:spPr>
            <a:xfrm>
              <a:off x="3479825" y="4334775"/>
              <a:ext cx="8325" cy="8325"/>
            </a:xfrm>
            <a:custGeom>
              <a:rect b="b" l="l" r="r" t="t"/>
              <a:pathLst>
                <a:path extrusionOk="0" h="333" w="333">
                  <a:moveTo>
                    <a:pt x="166" y="0"/>
                  </a:moveTo>
                  <a:cubicBezTo>
                    <a:pt x="73" y="0"/>
                    <a:pt x="1" y="80"/>
                    <a:pt x="1" y="166"/>
                  </a:cubicBezTo>
                  <a:cubicBezTo>
                    <a:pt x="1" y="260"/>
                    <a:pt x="73" y="332"/>
                    <a:pt x="166" y="332"/>
                  </a:cubicBezTo>
                  <a:cubicBezTo>
                    <a:pt x="260" y="332"/>
                    <a:pt x="332" y="260"/>
                    <a:pt x="332" y="166"/>
                  </a:cubicBezTo>
                  <a:cubicBezTo>
                    <a:pt x="332" y="80"/>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3" name="Google Shape;1413;g3064998f0a3_0_10"/>
            <p:cNvSpPr/>
            <p:nvPr/>
          </p:nvSpPr>
          <p:spPr>
            <a:xfrm>
              <a:off x="3497675" y="4334775"/>
              <a:ext cx="8325" cy="8325"/>
            </a:xfrm>
            <a:custGeom>
              <a:rect b="b" l="l" r="r" t="t"/>
              <a:pathLst>
                <a:path extrusionOk="0" h="333" w="333">
                  <a:moveTo>
                    <a:pt x="167" y="0"/>
                  </a:moveTo>
                  <a:cubicBezTo>
                    <a:pt x="80" y="0"/>
                    <a:pt x="1" y="80"/>
                    <a:pt x="1" y="166"/>
                  </a:cubicBezTo>
                  <a:cubicBezTo>
                    <a:pt x="1" y="260"/>
                    <a:pt x="80" y="332"/>
                    <a:pt x="167" y="332"/>
                  </a:cubicBezTo>
                  <a:cubicBezTo>
                    <a:pt x="260" y="332"/>
                    <a:pt x="332" y="260"/>
                    <a:pt x="332" y="166"/>
                  </a:cubicBezTo>
                  <a:cubicBezTo>
                    <a:pt x="332" y="80"/>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4" name="Google Shape;1414;g3064998f0a3_0_10"/>
            <p:cNvSpPr/>
            <p:nvPr/>
          </p:nvSpPr>
          <p:spPr>
            <a:xfrm>
              <a:off x="3515700" y="4334775"/>
              <a:ext cx="8325" cy="8325"/>
            </a:xfrm>
            <a:custGeom>
              <a:rect b="b" l="l" r="r" t="t"/>
              <a:pathLst>
                <a:path extrusionOk="0" h="333" w="333">
                  <a:moveTo>
                    <a:pt x="167" y="0"/>
                  </a:moveTo>
                  <a:cubicBezTo>
                    <a:pt x="73" y="0"/>
                    <a:pt x="1" y="80"/>
                    <a:pt x="1" y="166"/>
                  </a:cubicBezTo>
                  <a:cubicBezTo>
                    <a:pt x="1" y="260"/>
                    <a:pt x="73" y="332"/>
                    <a:pt x="167" y="332"/>
                  </a:cubicBezTo>
                  <a:cubicBezTo>
                    <a:pt x="253" y="332"/>
                    <a:pt x="333" y="260"/>
                    <a:pt x="333" y="166"/>
                  </a:cubicBezTo>
                  <a:cubicBezTo>
                    <a:pt x="333" y="80"/>
                    <a:pt x="253"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5" name="Google Shape;1415;g3064998f0a3_0_10"/>
            <p:cNvSpPr/>
            <p:nvPr/>
          </p:nvSpPr>
          <p:spPr>
            <a:xfrm>
              <a:off x="3569450" y="4334775"/>
              <a:ext cx="8300" cy="8325"/>
            </a:xfrm>
            <a:custGeom>
              <a:rect b="b" l="l" r="r" t="t"/>
              <a:pathLst>
                <a:path extrusionOk="0" h="333" w="332">
                  <a:moveTo>
                    <a:pt x="166" y="0"/>
                  </a:moveTo>
                  <a:cubicBezTo>
                    <a:pt x="72" y="0"/>
                    <a:pt x="0" y="80"/>
                    <a:pt x="0" y="166"/>
                  </a:cubicBezTo>
                  <a:cubicBezTo>
                    <a:pt x="0" y="260"/>
                    <a:pt x="72" y="332"/>
                    <a:pt x="166" y="332"/>
                  </a:cubicBezTo>
                  <a:cubicBezTo>
                    <a:pt x="260" y="332"/>
                    <a:pt x="332" y="260"/>
                    <a:pt x="332" y="166"/>
                  </a:cubicBezTo>
                  <a:cubicBezTo>
                    <a:pt x="332" y="80"/>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6" name="Google Shape;1416;g3064998f0a3_0_10"/>
            <p:cNvSpPr/>
            <p:nvPr/>
          </p:nvSpPr>
          <p:spPr>
            <a:xfrm>
              <a:off x="2529950" y="4352800"/>
              <a:ext cx="8325" cy="8325"/>
            </a:xfrm>
            <a:custGeom>
              <a:rect b="b" l="l" r="r" t="t"/>
              <a:pathLst>
                <a:path extrusionOk="0" h="333" w="333">
                  <a:moveTo>
                    <a:pt x="167" y="1"/>
                  </a:moveTo>
                  <a:cubicBezTo>
                    <a:pt x="73" y="1"/>
                    <a:pt x="1" y="73"/>
                    <a:pt x="1" y="167"/>
                  </a:cubicBezTo>
                  <a:cubicBezTo>
                    <a:pt x="1" y="260"/>
                    <a:pt x="73" y="332"/>
                    <a:pt x="167" y="332"/>
                  </a:cubicBezTo>
                  <a:cubicBezTo>
                    <a:pt x="260" y="332"/>
                    <a:pt x="332" y="260"/>
                    <a:pt x="332" y="167"/>
                  </a:cubicBezTo>
                  <a:cubicBezTo>
                    <a:pt x="332" y="73"/>
                    <a:pt x="260"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7" name="Google Shape;1417;g3064998f0a3_0_10"/>
            <p:cNvSpPr/>
            <p:nvPr/>
          </p:nvSpPr>
          <p:spPr>
            <a:xfrm>
              <a:off x="2547800" y="4352800"/>
              <a:ext cx="8325" cy="8325"/>
            </a:xfrm>
            <a:custGeom>
              <a:rect b="b" l="l" r="r" t="t"/>
              <a:pathLst>
                <a:path extrusionOk="0" h="333" w="333">
                  <a:moveTo>
                    <a:pt x="167" y="1"/>
                  </a:moveTo>
                  <a:cubicBezTo>
                    <a:pt x="80" y="1"/>
                    <a:pt x="1" y="73"/>
                    <a:pt x="1" y="167"/>
                  </a:cubicBezTo>
                  <a:cubicBezTo>
                    <a:pt x="1" y="260"/>
                    <a:pt x="80" y="332"/>
                    <a:pt x="167" y="332"/>
                  </a:cubicBezTo>
                  <a:cubicBezTo>
                    <a:pt x="260" y="332"/>
                    <a:pt x="332" y="260"/>
                    <a:pt x="332" y="167"/>
                  </a:cubicBezTo>
                  <a:cubicBezTo>
                    <a:pt x="332" y="73"/>
                    <a:pt x="260"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8" name="Google Shape;1418;g3064998f0a3_0_10"/>
            <p:cNvSpPr/>
            <p:nvPr/>
          </p:nvSpPr>
          <p:spPr>
            <a:xfrm>
              <a:off x="2655450" y="4352800"/>
              <a:ext cx="8325" cy="8325"/>
            </a:xfrm>
            <a:custGeom>
              <a:rect b="b" l="l" r="r" t="t"/>
              <a:pathLst>
                <a:path extrusionOk="0" h="333" w="333">
                  <a:moveTo>
                    <a:pt x="166" y="1"/>
                  </a:moveTo>
                  <a:cubicBezTo>
                    <a:pt x="73" y="1"/>
                    <a:pt x="1" y="73"/>
                    <a:pt x="1" y="167"/>
                  </a:cubicBezTo>
                  <a:cubicBezTo>
                    <a:pt x="1" y="260"/>
                    <a:pt x="73" y="332"/>
                    <a:pt x="166" y="332"/>
                  </a:cubicBezTo>
                  <a:cubicBezTo>
                    <a:pt x="253" y="332"/>
                    <a:pt x="332" y="260"/>
                    <a:pt x="332" y="167"/>
                  </a:cubicBezTo>
                  <a:cubicBezTo>
                    <a:pt x="332" y="73"/>
                    <a:pt x="253"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9" name="Google Shape;1419;g3064998f0a3_0_10"/>
            <p:cNvSpPr/>
            <p:nvPr/>
          </p:nvSpPr>
          <p:spPr>
            <a:xfrm>
              <a:off x="2673300" y="4352800"/>
              <a:ext cx="8325" cy="8325"/>
            </a:xfrm>
            <a:custGeom>
              <a:rect b="b" l="l" r="r" t="t"/>
              <a:pathLst>
                <a:path extrusionOk="0" h="333" w="333">
                  <a:moveTo>
                    <a:pt x="166" y="1"/>
                  </a:moveTo>
                  <a:cubicBezTo>
                    <a:pt x="73" y="1"/>
                    <a:pt x="1" y="73"/>
                    <a:pt x="1" y="167"/>
                  </a:cubicBezTo>
                  <a:cubicBezTo>
                    <a:pt x="1" y="260"/>
                    <a:pt x="73" y="332"/>
                    <a:pt x="166" y="332"/>
                  </a:cubicBezTo>
                  <a:cubicBezTo>
                    <a:pt x="260" y="332"/>
                    <a:pt x="332" y="260"/>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0" name="Google Shape;1420;g3064998f0a3_0_10"/>
            <p:cNvSpPr/>
            <p:nvPr/>
          </p:nvSpPr>
          <p:spPr>
            <a:xfrm>
              <a:off x="2691150" y="4352800"/>
              <a:ext cx="8325" cy="8325"/>
            </a:xfrm>
            <a:custGeom>
              <a:rect b="b" l="l" r="r" t="t"/>
              <a:pathLst>
                <a:path extrusionOk="0" h="333" w="333">
                  <a:moveTo>
                    <a:pt x="166" y="1"/>
                  </a:moveTo>
                  <a:cubicBezTo>
                    <a:pt x="80" y="1"/>
                    <a:pt x="1" y="73"/>
                    <a:pt x="1" y="167"/>
                  </a:cubicBezTo>
                  <a:cubicBezTo>
                    <a:pt x="1" y="260"/>
                    <a:pt x="80" y="332"/>
                    <a:pt x="166" y="332"/>
                  </a:cubicBezTo>
                  <a:cubicBezTo>
                    <a:pt x="260" y="332"/>
                    <a:pt x="332" y="260"/>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1" name="Google Shape;1421;g3064998f0a3_0_10"/>
            <p:cNvSpPr/>
            <p:nvPr/>
          </p:nvSpPr>
          <p:spPr>
            <a:xfrm>
              <a:off x="2709175" y="4352800"/>
              <a:ext cx="8325" cy="8325"/>
            </a:xfrm>
            <a:custGeom>
              <a:rect b="b" l="l" r="r" t="t"/>
              <a:pathLst>
                <a:path extrusionOk="0" h="333" w="333">
                  <a:moveTo>
                    <a:pt x="167" y="1"/>
                  </a:moveTo>
                  <a:cubicBezTo>
                    <a:pt x="73" y="1"/>
                    <a:pt x="1" y="73"/>
                    <a:pt x="1" y="167"/>
                  </a:cubicBezTo>
                  <a:cubicBezTo>
                    <a:pt x="1" y="260"/>
                    <a:pt x="73" y="332"/>
                    <a:pt x="167" y="332"/>
                  </a:cubicBezTo>
                  <a:cubicBezTo>
                    <a:pt x="260" y="332"/>
                    <a:pt x="333" y="260"/>
                    <a:pt x="333" y="167"/>
                  </a:cubicBezTo>
                  <a:cubicBezTo>
                    <a:pt x="333" y="73"/>
                    <a:pt x="260"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2" name="Google Shape;1422;g3064998f0a3_0_10"/>
            <p:cNvSpPr/>
            <p:nvPr/>
          </p:nvSpPr>
          <p:spPr>
            <a:xfrm>
              <a:off x="2727025" y="4352800"/>
              <a:ext cx="8325" cy="8325"/>
            </a:xfrm>
            <a:custGeom>
              <a:rect b="b" l="l" r="r" t="t"/>
              <a:pathLst>
                <a:path extrusionOk="0" h="333" w="333">
                  <a:moveTo>
                    <a:pt x="167" y="1"/>
                  </a:moveTo>
                  <a:cubicBezTo>
                    <a:pt x="80" y="1"/>
                    <a:pt x="1" y="73"/>
                    <a:pt x="1" y="167"/>
                  </a:cubicBezTo>
                  <a:cubicBezTo>
                    <a:pt x="1" y="260"/>
                    <a:pt x="80" y="332"/>
                    <a:pt x="167" y="332"/>
                  </a:cubicBezTo>
                  <a:cubicBezTo>
                    <a:pt x="260" y="332"/>
                    <a:pt x="333" y="260"/>
                    <a:pt x="333" y="167"/>
                  </a:cubicBezTo>
                  <a:cubicBezTo>
                    <a:pt x="333" y="73"/>
                    <a:pt x="260"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3" name="Google Shape;1423;g3064998f0a3_0_10"/>
            <p:cNvSpPr/>
            <p:nvPr/>
          </p:nvSpPr>
          <p:spPr>
            <a:xfrm>
              <a:off x="2745075" y="4352800"/>
              <a:ext cx="8300" cy="8325"/>
            </a:xfrm>
            <a:custGeom>
              <a:rect b="b" l="l" r="r" t="t"/>
              <a:pathLst>
                <a:path extrusionOk="0" h="333" w="332">
                  <a:moveTo>
                    <a:pt x="166" y="1"/>
                  </a:moveTo>
                  <a:cubicBezTo>
                    <a:pt x="72" y="1"/>
                    <a:pt x="0" y="73"/>
                    <a:pt x="0" y="167"/>
                  </a:cubicBezTo>
                  <a:cubicBezTo>
                    <a:pt x="0" y="260"/>
                    <a:pt x="72" y="332"/>
                    <a:pt x="166" y="332"/>
                  </a:cubicBezTo>
                  <a:cubicBezTo>
                    <a:pt x="253" y="332"/>
                    <a:pt x="332" y="260"/>
                    <a:pt x="332" y="167"/>
                  </a:cubicBezTo>
                  <a:cubicBezTo>
                    <a:pt x="332" y="73"/>
                    <a:pt x="253"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4" name="Google Shape;1424;g3064998f0a3_0_10"/>
            <p:cNvSpPr/>
            <p:nvPr/>
          </p:nvSpPr>
          <p:spPr>
            <a:xfrm>
              <a:off x="2762925" y="4352800"/>
              <a:ext cx="8300" cy="8325"/>
            </a:xfrm>
            <a:custGeom>
              <a:rect b="b" l="l" r="r" t="t"/>
              <a:pathLst>
                <a:path extrusionOk="0" h="333" w="332">
                  <a:moveTo>
                    <a:pt x="166" y="1"/>
                  </a:moveTo>
                  <a:cubicBezTo>
                    <a:pt x="72" y="1"/>
                    <a:pt x="0" y="73"/>
                    <a:pt x="0" y="167"/>
                  </a:cubicBezTo>
                  <a:cubicBezTo>
                    <a:pt x="0" y="260"/>
                    <a:pt x="72" y="332"/>
                    <a:pt x="166" y="332"/>
                  </a:cubicBezTo>
                  <a:cubicBezTo>
                    <a:pt x="260" y="332"/>
                    <a:pt x="332" y="260"/>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5" name="Google Shape;1425;g3064998f0a3_0_10"/>
            <p:cNvSpPr/>
            <p:nvPr/>
          </p:nvSpPr>
          <p:spPr>
            <a:xfrm>
              <a:off x="2780775" y="4352800"/>
              <a:ext cx="8300" cy="8325"/>
            </a:xfrm>
            <a:custGeom>
              <a:rect b="b" l="l" r="r" t="t"/>
              <a:pathLst>
                <a:path extrusionOk="0" h="333" w="332">
                  <a:moveTo>
                    <a:pt x="166" y="1"/>
                  </a:moveTo>
                  <a:cubicBezTo>
                    <a:pt x="79" y="1"/>
                    <a:pt x="0" y="73"/>
                    <a:pt x="0" y="167"/>
                  </a:cubicBezTo>
                  <a:cubicBezTo>
                    <a:pt x="0" y="260"/>
                    <a:pt x="79" y="332"/>
                    <a:pt x="166" y="332"/>
                  </a:cubicBezTo>
                  <a:cubicBezTo>
                    <a:pt x="260" y="332"/>
                    <a:pt x="332" y="260"/>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6" name="Google Shape;1426;g3064998f0a3_0_10"/>
            <p:cNvSpPr/>
            <p:nvPr/>
          </p:nvSpPr>
          <p:spPr>
            <a:xfrm>
              <a:off x="2798800" y="4352800"/>
              <a:ext cx="8325" cy="8325"/>
            </a:xfrm>
            <a:custGeom>
              <a:rect b="b" l="l" r="r" t="t"/>
              <a:pathLst>
                <a:path extrusionOk="0" h="333" w="333">
                  <a:moveTo>
                    <a:pt x="166" y="1"/>
                  </a:moveTo>
                  <a:cubicBezTo>
                    <a:pt x="72" y="1"/>
                    <a:pt x="0" y="73"/>
                    <a:pt x="0" y="167"/>
                  </a:cubicBezTo>
                  <a:cubicBezTo>
                    <a:pt x="0" y="260"/>
                    <a:pt x="72" y="332"/>
                    <a:pt x="166" y="332"/>
                  </a:cubicBezTo>
                  <a:cubicBezTo>
                    <a:pt x="260" y="332"/>
                    <a:pt x="332" y="260"/>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7" name="Google Shape;1427;g3064998f0a3_0_10"/>
            <p:cNvSpPr/>
            <p:nvPr/>
          </p:nvSpPr>
          <p:spPr>
            <a:xfrm>
              <a:off x="2816650" y="4352800"/>
              <a:ext cx="8325" cy="8325"/>
            </a:xfrm>
            <a:custGeom>
              <a:rect b="b" l="l" r="r" t="t"/>
              <a:pathLst>
                <a:path extrusionOk="0" h="333" w="333">
                  <a:moveTo>
                    <a:pt x="166" y="1"/>
                  </a:moveTo>
                  <a:cubicBezTo>
                    <a:pt x="80" y="1"/>
                    <a:pt x="0" y="73"/>
                    <a:pt x="0" y="167"/>
                  </a:cubicBezTo>
                  <a:cubicBezTo>
                    <a:pt x="0" y="260"/>
                    <a:pt x="80" y="332"/>
                    <a:pt x="166" y="332"/>
                  </a:cubicBezTo>
                  <a:cubicBezTo>
                    <a:pt x="260" y="332"/>
                    <a:pt x="332" y="260"/>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8" name="Google Shape;1428;g3064998f0a3_0_10"/>
            <p:cNvSpPr/>
            <p:nvPr/>
          </p:nvSpPr>
          <p:spPr>
            <a:xfrm>
              <a:off x="2834675" y="4352800"/>
              <a:ext cx="8325" cy="8325"/>
            </a:xfrm>
            <a:custGeom>
              <a:rect b="b" l="l" r="r" t="t"/>
              <a:pathLst>
                <a:path extrusionOk="0" h="333" w="333">
                  <a:moveTo>
                    <a:pt x="167" y="1"/>
                  </a:moveTo>
                  <a:cubicBezTo>
                    <a:pt x="73" y="1"/>
                    <a:pt x="1" y="73"/>
                    <a:pt x="1" y="167"/>
                  </a:cubicBezTo>
                  <a:cubicBezTo>
                    <a:pt x="1" y="260"/>
                    <a:pt x="73" y="332"/>
                    <a:pt x="167" y="332"/>
                  </a:cubicBezTo>
                  <a:cubicBezTo>
                    <a:pt x="253" y="332"/>
                    <a:pt x="332" y="260"/>
                    <a:pt x="332" y="167"/>
                  </a:cubicBezTo>
                  <a:cubicBezTo>
                    <a:pt x="332" y="73"/>
                    <a:pt x="253"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9" name="Google Shape;1429;g3064998f0a3_0_10"/>
            <p:cNvSpPr/>
            <p:nvPr/>
          </p:nvSpPr>
          <p:spPr>
            <a:xfrm>
              <a:off x="2852525" y="4352800"/>
              <a:ext cx="8325" cy="8325"/>
            </a:xfrm>
            <a:custGeom>
              <a:rect b="b" l="l" r="r" t="t"/>
              <a:pathLst>
                <a:path extrusionOk="0" h="333" w="333">
                  <a:moveTo>
                    <a:pt x="167" y="1"/>
                  </a:moveTo>
                  <a:cubicBezTo>
                    <a:pt x="73" y="1"/>
                    <a:pt x="1" y="73"/>
                    <a:pt x="1" y="167"/>
                  </a:cubicBezTo>
                  <a:cubicBezTo>
                    <a:pt x="1" y="260"/>
                    <a:pt x="73" y="332"/>
                    <a:pt x="167" y="332"/>
                  </a:cubicBezTo>
                  <a:cubicBezTo>
                    <a:pt x="260" y="332"/>
                    <a:pt x="332" y="260"/>
                    <a:pt x="332" y="167"/>
                  </a:cubicBezTo>
                  <a:cubicBezTo>
                    <a:pt x="332" y="73"/>
                    <a:pt x="260"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0" name="Google Shape;1430;g3064998f0a3_0_10"/>
            <p:cNvSpPr/>
            <p:nvPr/>
          </p:nvSpPr>
          <p:spPr>
            <a:xfrm>
              <a:off x="2870375" y="4352800"/>
              <a:ext cx="8325" cy="8325"/>
            </a:xfrm>
            <a:custGeom>
              <a:rect b="b" l="l" r="r" t="t"/>
              <a:pathLst>
                <a:path extrusionOk="0" h="333" w="333">
                  <a:moveTo>
                    <a:pt x="167" y="1"/>
                  </a:moveTo>
                  <a:cubicBezTo>
                    <a:pt x="80" y="1"/>
                    <a:pt x="1" y="73"/>
                    <a:pt x="1" y="167"/>
                  </a:cubicBezTo>
                  <a:cubicBezTo>
                    <a:pt x="1" y="260"/>
                    <a:pt x="80" y="332"/>
                    <a:pt x="167" y="332"/>
                  </a:cubicBezTo>
                  <a:cubicBezTo>
                    <a:pt x="260" y="332"/>
                    <a:pt x="332" y="260"/>
                    <a:pt x="332" y="167"/>
                  </a:cubicBezTo>
                  <a:cubicBezTo>
                    <a:pt x="332" y="73"/>
                    <a:pt x="260"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1" name="Google Shape;1431;g3064998f0a3_0_10"/>
            <p:cNvSpPr/>
            <p:nvPr/>
          </p:nvSpPr>
          <p:spPr>
            <a:xfrm>
              <a:off x="3049600" y="4352800"/>
              <a:ext cx="8325" cy="8325"/>
            </a:xfrm>
            <a:custGeom>
              <a:rect b="b" l="l" r="r" t="t"/>
              <a:pathLst>
                <a:path extrusionOk="0" h="333" w="333">
                  <a:moveTo>
                    <a:pt x="167" y="1"/>
                  </a:moveTo>
                  <a:cubicBezTo>
                    <a:pt x="80" y="1"/>
                    <a:pt x="1" y="73"/>
                    <a:pt x="1" y="167"/>
                  </a:cubicBezTo>
                  <a:cubicBezTo>
                    <a:pt x="1" y="260"/>
                    <a:pt x="80" y="332"/>
                    <a:pt x="167" y="332"/>
                  </a:cubicBezTo>
                  <a:cubicBezTo>
                    <a:pt x="260" y="332"/>
                    <a:pt x="333" y="260"/>
                    <a:pt x="333" y="167"/>
                  </a:cubicBezTo>
                  <a:cubicBezTo>
                    <a:pt x="333" y="73"/>
                    <a:pt x="260"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2" name="Google Shape;1432;g3064998f0a3_0_10"/>
            <p:cNvSpPr/>
            <p:nvPr/>
          </p:nvSpPr>
          <p:spPr>
            <a:xfrm>
              <a:off x="3067650" y="4352800"/>
              <a:ext cx="8300" cy="8325"/>
            </a:xfrm>
            <a:custGeom>
              <a:rect b="b" l="l" r="r" t="t"/>
              <a:pathLst>
                <a:path extrusionOk="0" h="333" w="332">
                  <a:moveTo>
                    <a:pt x="166" y="1"/>
                  </a:moveTo>
                  <a:cubicBezTo>
                    <a:pt x="72" y="1"/>
                    <a:pt x="0" y="73"/>
                    <a:pt x="0" y="167"/>
                  </a:cubicBezTo>
                  <a:cubicBezTo>
                    <a:pt x="0" y="260"/>
                    <a:pt x="72" y="332"/>
                    <a:pt x="166" y="332"/>
                  </a:cubicBezTo>
                  <a:cubicBezTo>
                    <a:pt x="252" y="332"/>
                    <a:pt x="332" y="260"/>
                    <a:pt x="332" y="167"/>
                  </a:cubicBezTo>
                  <a:cubicBezTo>
                    <a:pt x="332" y="73"/>
                    <a:pt x="252"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3" name="Google Shape;1433;g3064998f0a3_0_10"/>
            <p:cNvSpPr/>
            <p:nvPr/>
          </p:nvSpPr>
          <p:spPr>
            <a:xfrm>
              <a:off x="3067650" y="4335850"/>
              <a:ext cx="8300" cy="8325"/>
            </a:xfrm>
            <a:custGeom>
              <a:rect b="b" l="l" r="r" t="t"/>
              <a:pathLst>
                <a:path extrusionOk="0" h="333" w="332">
                  <a:moveTo>
                    <a:pt x="166" y="1"/>
                  </a:moveTo>
                  <a:cubicBezTo>
                    <a:pt x="72" y="1"/>
                    <a:pt x="0" y="80"/>
                    <a:pt x="0" y="167"/>
                  </a:cubicBezTo>
                  <a:cubicBezTo>
                    <a:pt x="0" y="260"/>
                    <a:pt x="72" y="333"/>
                    <a:pt x="166" y="333"/>
                  </a:cubicBezTo>
                  <a:cubicBezTo>
                    <a:pt x="252" y="333"/>
                    <a:pt x="332" y="260"/>
                    <a:pt x="332" y="167"/>
                  </a:cubicBezTo>
                  <a:cubicBezTo>
                    <a:pt x="332" y="80"/>
                    <a:pt x="252"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4" name="Google Shape;1434;g3064998f0a3_0_10"/>
            <p:cNvSpPr/>
            <p:nvPr/>
          </p:nvSpPr>
          <p:spPr>
            <a:xfrm>
              <a:off x="3085500" y="4352800"/>
              <a:ext cx="8300" cy="8325"/>
            </a:xfrm>
            <a:custGeom>
              <a:rect b="b" l="l" r="r" t="t"/>
              <a:pathLst>
                <a:path extrusionOk="0" h="333" w="332">
                  <a:moveTo>
                    <a:pt x="166" y="1"/>
                  </a:moveTo>
                  <a:cubicBezTo>
                    <a:pt x="79" y="1"/>
                    <a:pt x="0" y="73"/>
                    <a:pt x="0" y="167"/>
                  </a:cubicBezTo>
                  <a:cubicBezTo>
                    <a:pt x="0" y="260"/>
                    <a:pt x="79" y="332"/>
                    <a:pt x="166" y="332"/>
                  </a:cubicBezTo>
                  <a:cubicBezTo>
                    <a:pt x="260" y="332"/>
                    <a:pt x="332" y="260"/>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5" name="Google Shape;1435;g3064998f0a3_0_10"/>
            <p:cNvSpPr/>
            <p:nvPr/>
          </p:nvSpPr>
          <p:spPr>
            <a:xfrm>
              <a:off x="3103525" y="4352800"/>
              <a:ext cx="8325" cy="8325"/>
            </a:xfrm>
            <a:custGeom>
              <a:rect b="b" l="l" r="r" t="t"/>
              <a:pathLst>
                <a:path extrusionOk="0" h="333" w="333">
                  <a:moveTo>
                    <a:pt x="166" y="1"/>
                  </a:moveTo>
                  <a:cubicBezTo>
                    <a:pt x="72" y="1"/>
                    <a:pt x="0" y="73"/>
                    <a:pt x="0" y="167"/>
                  </a:cubicBezTo>
                  <a:cubicBezTo>
                    <a:pt x="0" y="260"/>
                    <a:pt x="72" y="332"/>
                    <a:pt x="166" y="332"/>
                  </a:cubicBezTo>
                  <a:cubicBezTo>
                    <a:pt x="253" y="332"/>
                    <a:pt x="332" y="260"/>
                    <a:pt x="332" y="167"/>
                  </a:cubicBezTo>
                  <a:cubicBezTo>
                    <a:pt x="332" y="73"/>
                    <a:pt x="253"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6" name="Google Shape;1436;g3064998f0a3_0_10"/>
            <p:cNvSpPr/>
            <p:nvPr/>
          </p:nvSpPr>
          <p:spPr>
            <a:xfrm>
              <a:off x="3121375" y="4352800"/>
              <a:ext cx="8325" cy="8325"/>
            </a:xfrm>
            <a:custGeom>
              <a:rect b="b" l="l" r="r" t="t"/>
              <a:pathLst>
                <a:path extrusionOk="0" h="333" w="333">
                  <a:moveTo>
                    <a:pt x="166" y="1"/>
                  </a:moveTo>
                  <a:cubicBezTo>
                    <a:pt x="72" y="1"/>
                    <a:pt x="0" y="73"/>
                    <a:pt x="0" y="167"/>
                  </a:cubicBezTo>
                  <a:cubicBezTo>
                    <a:pt x="0" y="260"/>
                    <a:pt x="72" y="332"/>
                    <a:pt x="166" y="332"/>
                  </a:cubicBezTo>
                  <a:cubicBezTo>
                    <a:pt x="260" y="332"/>
                    <a:pt x="332" y="260"/>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7" name="Google Shape;1437;g3064998f0a3_0_10"/>
            <p:cNvSpPr/>
            <p:nvPr/>
          </p:nvSpPr>
          <p:spPr>
            <a:xfrm>
              <a:off x="3139225" y="4352800"/>
              <a:ext cx="8325" cy="8325"/>
            </a:xfrm>
            <a:custGeom>
              <a:rect b="b" l="l" r="r" t="t"/>
              <a:pathLst>
                <a:path extrusionOk="0" h="333" w="333">
                  <a:moveTo>
                    <a:pt x="166" y="1"/>
                  </a:moveTo>
                  <a:cubicBezTo>
                    <a:pt x="80" y="1"/>
                    <a:pt x="0" y="73"/>
                    <a:pt x="0" y="167"/>
                  </a:cubicBezTo>
                  <a:cubicBezTo>
                    <a:pt x="0" y="260"/>
                    <a:pt x="80" y="332"/>
                    <a:pt x="166" y="332"/>
                  </a:cubicBezTo>
                  <a:cubicBezTo>
                    <a:pt x="260" y="332"/>
                    <a:pt x="332" y="260"/>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8" name="Google Shape;1438;g3064998f0a3_0_10"/>
            <p:cNvSpPr/>
            <p:nvPr/>
          </p:nvSpPr>
          <p:spPr>
            <a:xfrm>
              <a:off x="3157250" y="4352800"/>
              <a:ext cx="8325" cy="8325"/>
            </a:xfrm>
            <a:custGeom>
              <a:rect b="b" l="l" r="r" t="t"/>
              <a:pathLst>
                <a:path extrusionOk="0" h="333" w="333">
                  <a:moveTo>
                    <a:pt x="167" y="1"/>
                  </a:moveTo>
                  <a:cubicBezTo>
                    <a:pt x="73" y="1"/>
                    <a:pt x="1" y="73"/>
                    <a:pt x="1" y="167"/>
                  </a:cubicBezTo>
                  <a:cubicBezTo>
                    <a:pt x="1" y="260"/>
                    <a:pt x="73" y="332"/>
                    <a:pt x="167" y="332"/>
                  </a:cubicBezTo>
                  <a:cubicBezTo>
                    <a:pt x="253" y="332"/>
                    <a:pt x="332" y="260"/>
                    <a:pt x="332" y="167"/>
                  </a:cubicBezTo>
                  <a:cubicBezTo>
                    <a:pt x="332" y="73"/>
                    <a:pt x="253"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9" name="Google Shape;1439;g3064998f0a3_0_10"/>
            <p:cNvSpPr/>
            <p:nvPr/>
          </p:nvSpPr>
          <p:spPr>
            <a:xfrm>
              <a:off x="3175100" y="4352800"/>
              <a:ext cx="8325" cy="8325"/>
            </a:xfrm>
            <a:custGeom>
              <a:rect b="b" l="l" r="r" t="t"/>
              <a:pathLst>
                <a:path extrusionOk="0" h="333" w="333">
                  <a:moveTo>
                    <a:pt x="167" y="1"/>
                  </a:moveTo>
                  <a:cubicBezTo>
                    <a:pt x="80" y="1"/>
                    <a:pt x="1" y="73"/>
                    <a:pt x="1" y="167"/>
                  </a:cubicBezTo>
                  <a:cubicBezTo>
                    <a:pt x="1" y="260"/>
                    <a:pt x="80" y="332"/>
                    <a:pt x="167" y="332"/>
                  </a:cubicBezTo>
                  <a:cubicBezTo>
                    <a:pt x="260" y="332"/>
                    <a:pt x="332" y="260"/>
                    <a:pt x="332" y="167"/>
                  </a:cubicBezTo>
                  <a:cubicBezTo>
                    <a:pt x="332" y="73"/>
                    <a:pt x="260"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0" name="Google Shape;1440;g3064998f0a3_0_10"/>
            <p:cNvSpPr/>
            <p:nvPr/>
          </p:nvSpPr>
          <p:spPr>
            <a:xfrm>
              <a:off x="3193125" y="4352800"/>
              <a:ext cx="8325" cy="8325"/>
            </a:xfrm>
            <a:custGeom>
              <a:rect b="b" l="l" r="r" t="t"/>
              <a:pathLst>
                <a:path extrusionOk="0" h="333" w="333">
                  <a:moveTo>
                    <a:pt x="167" y="1"/>
                  </a:moveTo>
                  <a:cubicBezTo>
                    <a:pt x="73" y="1"/>
                    <a:pt x="1" y="73"/>
                    <a:pt x="1" y="167"/>
                  </a:cubicBezTo>
                  <a:cubicBezTo>
                    <a:pt x="1" y="260"/>
                    <a:pt x="73" y="332"/>
                    <a:pt x="167" y="332"/>
                  </a:cubicBezTo>
                  <a:cubicBezTo>
                    <a:pt x="253" y="332"/>
                    <a:pt x="333" y="260"/>
                    <a:pt x="333" y="167"/>
                  </a:cubicBezTo>
                  <a:cubicBezTo>
                    <a:pt x="333" y="73"/>
                    <a:pt x="253"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1" name="Google Shape;1441;g3064998f0a3_0_10"/>
            <p:cNvSpPr/>
            <p:nvPr/>
          </p:nvSpPr>
          <p:spPr>
            <a:xfrm>
              <a:off x="3210975" y="4352800"/>
              <a:ext cx="8325" cy="8325"/>
            </a:xfrm>
            <a:custGeom>
              <a:rect b="b" l="l" r="r" t="t"/>
              <a:pathLst>
                <a:path extrusionOk="0" h="333" w="333">
                  <a:moveTo>
                    <a:pt x="167" y="1"/>
                  </a:moveTo>
                  <a:cubicBezTo>
                    <a:pt x="73" y="1"/>
                    <a:pt x="1" y="73"/>
                    <a:pt x="1" y="167"/>
                  </a:cubicBezTo>
                  <a:cubicBezTo>
                    <a:pt x="1" y="260"/>
                    <a:pt x="73" y="332"/>
                    <a:pt x="167" y="332"/>
                  </a:cubicBezTo>
                  <a:cubicBezTo>
                    <a:pt x="261" y="332"/>
                    <a:pt x="333" y="260"/>
                    <a:pt x="333" y="167"/>
                  </a:cubicBezTo>
                  <a:cubicBezTo>
                    <a:pt x="333" y="73"/>
                    <a:pt x="261"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2" name="Google Shape;1442;g3064998f0a3_0_10"/>
            <p:cNvSpPr/>
            <p:nvPr/>
          </p:nvSpPr>
          <p:spPr>
            <a:xfrm>
              <a:off x="3228825" y="4352800"/>
              <a:ext cx="8325" cy="8325"/>
            </a:xfrm>
            <a:custGeom>
              <a:rect b="b" l="l" r="r" t="t"/>
              <a:pathLst>
                <a:path extrusionOk="0" h="333" w="333">
                  <a:moveTo>
                    <a:pt x="167" y="1"/>
                  </a:moveTo>
                  <a:cubicBezTo>
                    <a:pt x="80" y="1"/>
                    <a:pt x="1" y="73"/>
                    <a:pt x="1" y="167"/>
                  </a:cubicBezTo>
                  <a:cubicBezTo>
                    <a:pt x="1" y="260"/>
                    <a:pt x="80" y="332"/>
                    <a:pt x="167" y="332"/>
                  </a:cubicBezTo>
                  <a:cubicBezTo>
                    <a:pt x="261" y="332"/>
                    <a:pt x="333" y="260"/>
                    <a:pt x="333" y="167"/>
                  </a:cubicBezTo>
                  <a:cubicBezTo>
                    <a:pt x="333" y="73"/>
                    <a:pt x="261"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3" name="Google Shape;1443;g3064998f0a3_0_10"/>
            <p:cNvSpPr/>
            <p:nvPr/>
          </p:nvSpPr>
          <p:spPr>
            <a:xfrm>
              <a:off x="3246875" y="4352800"/>
              <a:ext cx="8300" cy="8325"/>
            </a:xfrm>
            <a:custGeom>
              <a:rect b="b" l="l" r="r" t="t"/>
              <a:pathLst>
                <a:path extrusionOk="0" h="333" w="332">
                  <a:moveTo>
                    <a:pt x="166" y="1"/>
                  </a:moveTo>
                  <a:cubicBezTo>
                    <a:pt x="72" y="1"/>
                    <a:pt x="0" y="73"/>
                    <a:pt x="0" y="167"/>
                  </a:cubicBezTo>
                  <a:cubicBezTo>
                    <a:pt x="0" y="260"/>
                    <a:pt x="72" y="332"/>
                    <a:pt x="166" y="332"/>
                  </a:cubicBezTo>
                  <a:cubicBezTo>
                    <a:pt x="253" y="332"/>
                    <a:pt x="332" y="260"/>
                    <a:pt x="332" y="167"/>
                  </a:cubicBezTo>
                  <a:cubicBezTo>
                    <a:pt x="332" y="73"/>
                    <a:pt x="253"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4" name="Google Shape;1444;g3064998f0a3_0_10"/>
            <p:cNvSpPr/>
            <p:nvPr/>
          </p:nvSpPr>
          <p:spPr>
            <a:xfrm>
              <a:off x="3264725" y="4352800"/>
              <a:ext cx="8300" cy="8325"/>
            </a:xfrm>
            <a:custGeom>
              <a:rect b="b" l="l" r="r" t="t"/>
              <a:pathLst>
                <a:path extrusionOk="0" h="333" w="332">
                  <a:moveTo>
                    <a:pt x="166" y="1"/>
                  </a:moveTo>
                  <a:cubicBezTo>
                    <a:pt x="72" y="1"/>
                    <a:pt x="0" y="73"/>
                    <a:pt x="0" y="167"/>
                  </a:cubicBezTo>
                  <a:cubicBezTo>
                    <a:pt x="0" y="260"/>
                    <a:pt x="72" y="332"/>
                    <a:pt x="166" y="332"/>
                  </a:cubicBezTo>
                  <a:cubicBezTo>
                    <a:pt x="260" y="332"/>
                    <a:pt x="332" y="260"/>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5" name="Google Shape;1445;g3064998f0a3_0_10"/>
            <p:cNvSpPr/>
            <p:nvPr/>
          </p:nvSpPr>
          <p:spPr>
            <a:xfrm>
              <a:off x="3282750" y="4352800"/>
              <a:ext cx="8325" cy="8325"/>
            </a:xfrm>
            <a:custGeom>
              <a:rect b="b" l="l" r="r" t="t"/>
              <a:pathLst>
                <a:path extrusionOk="0" h="333" w="333">
                  <a:moveTo>
                    <a:pt x="166" y="1"/>
                  </a:moveTo>
                  <a:cubicBezTo>
                    <a:pt x="73" y="1"/>
                    <a:pt x="0" y="73"/>
                    <a:pt x="0" y="167"/>
                  </a:cubicBezTo>
                  <a:cubicBezTo>
                    <a:pt x="0" y="260"/>
                    <a:pt x="73" y="332"/>
                    <a:pt x="166" y="332"/>
                  </a:cubicBezTo>
                  <a:cubicBezTo>
                    <a:pt x="253" y="332"/>
                    <a:pt x="332" y="260"/>
                    <a:pt x="332" y="167"/>
                  </a:cubicBezTo>
                  <a:cubicBezTo>
                    <a:pt x="332" y="73"/>
                    <a:pt x="253"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6" name="Google Shape;1446;g3064998f0a3_0_10"/>
            <p:cNvSpPr/>
            <p:nvPr/>
          </p:nvSpPr>
          <p:spPr>
            <a:xfrm>
              <a:off x="3300600" y="4352800"/>
              <a:ext cx="8325" cy="8325"/>
            </a:xfrm>
            <a:custGeom>
              <a:rect b="b" l="l" r="r" t="t"/>
              <a:pathLst>
                <a:path extrusionOk="0" h="333" w="333">
                  <a:moveTo>
                    <a:pt x="166" y="1"/>
                  </a:moveTo>
                  <a:cubicBezTo>
                    <a:pt x="73" y="1"/>
                    <a:pt x="0" y="73"/>
                    <a:pt x="0" y="167"/>
                  </a:cubicBezTo>
                  <a:cubicBezTo>
                    <a:pt x="0" y="260"/>
                    <a:pt x="73" y="332"/>
                    <a:pt x="166" y="332"/>
                  </a:cubicBezTo>
                  <a:cubicBezTo>
                    <a:pt x="260" y="332"/>
                    <a:pt x="332" y="260"/>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7" name="Google Shape;1447;g3064998f0a3_0_10"/>
            <p:cNvSpPr/>
            <p:nvPr/>
          </p:nvSpPr>
          <p:spPr>
            <a:xfrm>
              <a:off x="3318450" y="4352800"/>
              <a:ext cx="8325" cy="8325"/>
            </a:xfrm>
            <a:custGeom>
              <a:rect b="b" l="l" r="r" t="t"/>
              <a:pathLst>
                <a:path extrusionOk="0" h="333" w="333">
                  <a:moveTo>
                    <a:pt x="166" y="1"/>
                  </a:moveTo>
                  <a:cubicBezTo>
                    <a:pt x="80" y="1"/>
                    <a:pt x="1" y="73"/>
                    <a:pt x="1" y="167"/>
                  </a:cubicBezTo>
                  <a:cubicBezTo>
                    <a:pt x="1" y="260"/>
                    <a:pt x="80" y="332"/>
                    <a:pt x="166" y="332"/>
                  </a:cubicBezTo>
                  <a:cubicBezTo>
                    <a:pt x="260" y="332"/>
                    <a:pt x="332" y="260"/>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8" name="Google Shape;1448;g3064998f0a3_0_10"/>
            <p:cNvSpPr/>
            <p:nvPr/>
          </p:nvSpPr>
          <p:spPr>
            <a:xfrm>
              <a:off x="3336475" y="4352800"/>
              <a:ext cx="8325" cy="8325"/>
            </a:xfrm>
            <a:custGeom>
              <a:rect b="b" l="l" r="r" t="t"/>
              <a:pathLst>
                <a:path extrusionOk="0" h="333" w="333">
                  <a:moveTo>
                    <a:pt x="167" y="1"/>
                  </a:moveTo>
                  <a:cubicBezTo>
                    <a:pt x="73" y="1"/>
                    <a:pt x="1" y="73"/>
                    <a:pt x="1" y="167"/>
                  </a:cubicBezTo>
                  <a:cubicBezTo>
                    <a:pt x="1" y="260"/>
                    <a:pt x="73" y="332"/>
                    <a:pt x="167" y="332"/>
                  </a:cubicBezTo>
                  <a:cubicBezTo>
                    <a:pt x="253" y="332"/>
                    <a:pt x="333" y="260"/>
                    <a:pt x="333" y="167"/>
                  </a:cubicBezTo>
                  <a:cubicBezTo>
                    <a:pt x="333" y="73"/>
                    <a:pt x="253"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9" name="Google Shape;1449;g3064998f0a3_0_10"/>
            <p:cNvSpPr/>
            <p:nvPr/>
          </p:nvSpPr>
          <p:spPr>
            <a:xfrm>
              <a:off x="3354325" y="4352800"/>
              <a:ext cx="8325" cy="8325"/>
            </a:xfrm>
            <a:custGeom>
              <a:rect b="b" l="l" r="r" t="t"/>
              <a:pathLst>
                <a:path extrusionOk="0" h="333" w="333">
                  <a:moveTo>
                    <a:pt x="167" y="1"/>
                  </a:moveTo>
                  <a:cubicBezTo>
                    <a:pt x="73" y="1"/>
                    <a:pt x="1" y="73"/>
                    <a:pt x="1" y="167"/>
                  </a:cubicBezTo>
                  <a:cubicBezTo>
                    <a:pt x="1" y="260"/>
                    <a:pt x="73" y="332"/>
                    <a:pt x="167" y="332"/>
                  </a:cubicBezTo>
                  <a:cubicBezTo>
                    <a:pt x="260" y="332"/>
                    <a:pt x="333" y="260"/>
                    <a:pt x="333" y="167"/>
                  </a:cubicBezTo>
                  <a:cubicBezTo>
                    <a:pt x="333" y="73"/>
                    <a:pt x="260"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0" name="Google Shape;1450;g3064998f0a3_0_10"/>
            <p:cNvSpPr/>
            <p:nvPr/>
          </p:nvSpPr>
          <p:spPr>
            <a:xfrm>
              <a:off x="3372375" y="4352800"/>
              <a:ext cx="8300" cy="8325"/>
            </a:xfrm>
            <a:custGeom>
              <a:rect b="b" l="l" r="r" t="t"/>
              <a:pathLst>
                <a:path extrusionOk="0" h="333" w="332">
                  <a:moveTo>
                    <a:pt x="166" y="1"/>
                  </a:moveTo>
                  <a:cubicBezTo>
                    <a:pt x="72" y="1"/>
                    <a:pt x="0" y="73"/>
                    <a:pt x="0" y="167"/>
                  </a:cubicBezTo>
                  <a:cubicBezTo>
                    <a:pt x="0" y="260"/>
                    <a:pt x="72" y="332"/>
                    <a:pt x="166" y="332"/>
                  </a:cubicBezTo>
                  <a:cubicBezTo>
                    <a:pt x="252" y="332"/>
                    <a:pt x="332" y="260"/>
                    <a:pt x="332" y="167"/>
                  </a:cubicBezTo>
                  <a:cubicBezTo>
                    <a:pt x="332" y="73"/>
                    <a:pt x="252"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1" name="Google Shape;1451;g3064998f0a3_0_10"/>
            <p:cNvSpPr/>
            <p:nvPr/>
          </p:nvSpPr>
          <p:spPr>
            <a:xfrm>
              <a:off x="3390225" y="4352800"/>
              <a:ext cx="8300" cy="8325"/>
            </a:xfrm>
            <a:custGeom>
              <a:rect b="b" l="l" r="r" t="t"/>
              <a:pathLst>
                <a:path extrusionOk="0" h="333" w="332">
                  <a:moveTo>
                    <a:pt x="166" y="1"/>
                  </a:moveTo>
                  <a:cubicBezTo>
                    <a:pt x="72" y="1"/>
                    <a:pt x="0" y="73"/>
                    <a:pt x="0" y="167"/>
                  </a:cubicBezTo>
                  <a:cubicBezTo>
                    <a:pt x="0" y="260"/>
                    <a:pt x="72" y="332"/>
                    <a:pt x="166" y="332"/>
                  </a:cubicBezTo>
                  <a:cubicBezTo>
                    <a:pt x="260" y="332"/>
                    <a:pt x="332" y="260"/>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2" name="Google Shape;1452;g3064998f0a3_0_10"/>
            <p:cNvSpPr/>
            <p:nvPr/>
          </p:nvSpPr>
          <p:spPr>
            <a:xfrm>
              <a:off x="3408075" y="4352800"/>
              <a:ext cx="8300" cy="8325"/>
            </a:xfrm>
            <a:custGeom>
              <a:rect b="b" l="l" r="r" t="t"/>
              <a:pathLst>
                <a:path extrusionOk="0" h="333" w="332">
                  <a:moveTo>
                    <a:pt x="166" y="1"/>
                  </a:moveTo>
                  <a:cubicBezTo>
                    <a:pt x="79" y="1"/>
                    <a:pt x="0" y="73"/>
                    <a:pt x="0" y="167"/>
                  </a:cubicBezTo>
                  <a:cubicBezTo>
                    <a:pt x="0" y="260"/>
                    <a:pt x="79" y="332"/>
                    <a:pt x="166" y="332"/>
                  </a:cubicBezTo>
                  <a:cubicBezTo>
                    <a:pt x="260" y="332"/>
                    <a:pt x="332" y="260"/>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3" name="Google Shape;1453;g3064998f0a3_0_10"/>
            <p:cNvSpPr/>
            <p:nvPr/>
          </p:nvSpPr>
          <p:spPr>
            <a:xfrm>
              <a:off x="3426100" y="4352800"/>
              <a:ext cx="8325" cy="8325"/>
            </a:xfrm>
            <a:custGeom>
              <a:rect b="b" l="l" r="r" t="t"/>
              <a:pathLst>
                <a:path extrusionOk="0" h="333" w="333">
                  <a:moveTo>
                    <a:pt x="166" y="1"/>
                  </a:moveTo>
                  <a:cubicBezTo>
                    <a:pt x="72" y="1"/>
                    <a:pt x="0" y="73"/>
                    <a:pt x="0" y="167"/>
                  </a:cubicBezTo>
                  <a:cubicBezTo>
                    <a:pt x="0" y="260"/>
                    <a:pt x="72" y="332"/>
                    <a:pt x="166" y="332"/>
                  </a:cubicBezTo>
                  <a:cubicBezTo>
                    <a:pt x="253" y="332"/>
                    <a:pt x="332" y="260"/>
                    <a:pt x="332" y="167"/>
                  </a:cubicBezTo>
                  <a:cubicBezTo>
                    <a:pt x="332" y="73"/>
                    <a:pt x="253"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4" name="Google Shape;1454;g3064998f0a3_0_10"/>
            <p:cNvSpPr/>
            <p:nvPr/>
          </p:nvSpPr>
          <p:spPr>
            <a:xfrm>
              <a:off x="3443950" y="4352800"/>
              <a:ext cx="8325" cy="8325"/>
            </a:xfrm>
            <a:custGeom>
              <a:rect b="b" l="l" r="r" t="t"/>
              <a:pathLst>
                <a:path extrusionOk="0" h="333" w="333">
                  <a:moveTo>
                    <a:pt x="166" y="1"/>
                  </a:moveTo>
                  <a:cubicBezTo>
                    <a:pt x="72" y="1"/>
                    <a:pt x="0" y="73"/>
                    <a:pt x="0" y="167"/>
                  </a:cubicBezTo>
                  <a:cubicBezTo>
                    <a:pt x="0" y="260"/>
                    <a:pt x="72" y="332"/>
                    <a:pt x="166" y="332"/>
                  </a:cubicBezTo>
                  <a:cubicBezTo>
                    <a:pt x="260" y="332"/>
                    <a:pt x="332" y="260"/>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5" name="Google Shape;1455;g3064998f0a3_0_10"/>
            <p:cNvSpPr/>
            <p:nvPr/>
          </p:nvSpPr>
          <p:spPr>
            <a:xfrm>
              <a:off x="3461975" y="4352800"/>
              <a:ext cx="8325" cy="8325"/>
            </a:xfrm>
            <a:custGeom>
              <a:rect b="b" l="l" r="r" t="t"/>
              <a:pathLst>
                <a:path extrusionOk="0" h="333" w="333">
                  <a:moveTo>
                    <a:pt x="166" y="1"/>
                  </a:moveTo>
                  <a:cubicBezTo>
                    <a:pt x="73" y="1"/>
                    <a:pt x="1" y="73"/>
                    <a:pt x="1" y="167"/>
                  </a:cubicBezTo>
                  <a:cubicBezTo>
                    <a:pt x="1" y="260"/>
                    <a:pt x="73" y="332"/>
                    <a:pt x="166" y="332"/>
                  </a:cubicBezTo>
                  <a:cubicBezTo>
                    <a:pt x="253" y="332"/>
                    <a:pt x="332" y="260"/>
                    <a:pt x="332" y="167"/>
                  </a:cubicBezTo>
                  <a:cubicBezTo>
                    <a:pt x="332" y="73"/>
                    <a:pt x="253"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6" name="Google Shape;1456;g3064998f0a3_0_10"/>
            <p:cNvSpPr/>
            <p:nvPr/>
          </p:nvSpPr>
          <p:spPr>
            <a:xfrm>
              <a:off x="3479825" y="4352800"/>
              <a:ext cx="8325" cy="8325"/>
            </a:xfrm>
            <a:custGeom>
              <a:rect b="b" l="l" r="r" t="t"/>
              <a:pathLst>
                <a:path extrusionOk="0" h="333" w="333">
                  <a:moveTo>
                    <a:pt x="166" y="1"/>
                  </a:moveTo>
                  <a:cubicBezTo>
                    <a:pt x="73" y="1"/>
                    <a:pt x="1" y="73"/>
                    <a:pt x="1" y="167"/>
                  </a:cubicBezTo>
                  <a:cubicBezTo>
                    <a:pt x="1" y="260"/>
                    <a:pt x="73" y="332"/>
                    <a:pt x="166" y="332"/>
                  </a:cubicBezTo>
                  <a:cubicBezTo>
                    <a:pt x="260" y="332"/>
                    <a:pt x="332" y="260"/>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7" name="Google Shape;1457;g3064998f0a3_0_10"/>
            <p:cNvSpPr/>
            <p:nvPr/>
          </p:nvSpPr>
          <p:spPr>
            <a:xfrm>
              <a:off x="3497675" y="4352800"/>
              <a:ext cx="8325" cy="8325"/>
            </a:xfrm>
            <a:custGeom>
              <a:rect b="b" l="l" r="r" t="t"/>
              <a:pathLst>
                <a:path extrusionOk="0" h="333" w="333">
                  <a:moveTo>
                    <a:pt x="167" y="1"/>
                  </a:moveTo>
                  <a:cubicBezTo>
                    <a:pt x="80" y="1"/>
                    <a:pt x="1" y="73"/>
                    <a:pt x="1" y="167"/>
                  </a:cubicBezTo>
                  <a:cubicBezTo>
                    <a:pt x="1" y="260"/>
                    <a:pt x="80" y="332"/>
                    <a:pt x="167" y="332"/>
                  </a:cubicBezTo>
                  <a:cubicBezTo>
                    <a:pt x="260" y="332"/>
                    <a:pt x="332" y="260"/>
                    <a:pt x="332" y="167"/>
                  </a:cubicBezTo>
                  <a:cubicBezTo>
                    <a:pt x="332" y="73"/>
                    <a:pt x="260"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8" name="Google Shape;1458;g3064998f0a3_0_10"/>
            <p:cNvSpPr/>
            <p:nvPr/>
          </p:nvSpPr>
          <p:spPr>
            <a:xfrm>
              <a:off x="3515700" y="4352800"/>
              <a:ext cx="8325" cy="8325"/>
            </a:xfrm>
            <a:custGeom>
              <a:rect b="b" l="l" r="r" t="t"/>
              <a:pathLst>
                <a:path extrusionOk="0" h="333" w="333">
                  <a:moveTo>
                    <a:pt x="167" y="1"/>
                  </a:moveTo>
                  <a:cubicBezTo>
                    <a:pt x="73" y="1"/>
                    <a:pt x="1" y="73"/>
                    <a:pt x="1" y="167"/>
                  </a:cubicBezTo>
                  <a:cubicBezTo>
                    <a:pt x="1" y="260"/>
                    <a:pt x="73" y="332"/>
                    <a:pt x="167" y="332"/>
                  </a:cubicBezTo>
                  <a:cubicBezTo>
                    <a:pt x="253" y="332"/>
                    <a:pt x="333" y="260"/>
                    <a:pt x="333" y="167"/>
                  </a:cubicBezTo>
                  <a:cubicBezTo>
                    <a:pt x="333" y="73"/>
                    <a:pt x="253"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9" name="Google Shape;1459;g3064998f0a3_0_10"/>
            <p:cNvSpPr/>
            <p:nvPr/>
          </p:nvSpPr>
          <p:spPr>
            <a:xfrm>
              <a:off x="3533550" y="4352800"/>
              <a:ext cx="8325" cy="8325"/>
            </a:xfrm>
            <a:custGeom>
              <a:rect b="b" l="l" r="r" t="t"/>
              <a:pathLst>
                <a:path extrusionOk="0" h="333" w="333">
                  <a:moveTo>
                    <a:pt x="167" y="1"/>
                  </a:moveTo>
                  <a:cubicBezTo>
                    <a:pt x="73" y="1"/>
                    <a:pt x="1" y="73"/>
                    <a:pt x="1" y="167"/>
                  </a:cubicBezTo>
                  <a:cubicBezTo>
                    <a:pt x="1" y="260"/>
                    <a:pt x="73" y="332"/>
                    <a:pt x="167" y="332"/>
                  </a:cubicBezTo>
                  <a:cubicBezTo>
                    <a:pt x="261" y="332"/>
                    <a:pt x="333" y="260"/>
                    <a:pt x="333" y="167"/>
                  </a:cubicBezTo>
                  <a:cubicBezTo>
                    <a:pt x="333" y="73"/>
                    <a:pt x="261"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0" name="Google Shape;1460;g3064998f0a3_0_10"/>
            <p:cNvSpPr/>
            <p:nvPr/>
          </p:nvSpPr>
          <p:spPr>
            <a:xfrm>
              <a:off x="2655450" y="4370825"/>
              <a:ext cx="8325" cy="8325"/>
            </a:xfrm>
            <a:custGeom>
              <a:rect b="b" l="l" r="r" t="t"/>
              <a:pathLst>
                <a:path extrusionOk="0" h="333" w="333">
                  <a:moveTo>
                    <a:pt x="166" y="1"/>
                  </a:moveTo>
                  <a:cubicBezTo>
                    <a:pt x="73" y="1"/>
                    <a:pt x="1" y="73"/>
                    <a:pt x="1" y="167"/>
                  </a:cubicBezTo>
                  <a:cubicBezTo>
                    <a:pt x="1" y="253"/>
                    <a:pt x="73" y="333"/>
                    <a:pt x="166" y="333"/>
                  </a:cubicBezTo>
                  <a:cubicBezTo>
                    <a:pt x="253" y="333"/>
                    <a:pt x="332" y="253"/>
                    <a:pt x="332" y="167"/>
                  </a:cubicBezTo>
                  <a:cubicBezTo>
                    <a:pt x="332" y="73"/>
                    <a:pt x="253"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1" name="Google Shape;1461;g3064998f0a3_0_10"/>
            <p:cNvSpPr/>
            <p:nvPr/>
          </p:nvSpPr>
          <p:spPr>
            <a:xfrm>
              <a:off x="2673300" y="4370825"/>
              <a:ext cx="8325" cy="8325"/>
            </a:xfrm>
            <a:custGeom>
              <a:rect b="b" l="l" r="r" t="t"/>
              <a:pathLst>
                <a:path extrusionOk="0" h="333" w="333">
                  <a:moveTo>
                    <a:pt x="166" y="1"/>
                  </a:moveTo>
                  <a:cubicBezTo>
                    <a:pt x="73" y="1"/>
                    <a:pt x="1" y="73"/>
                    <a:pt x="1" y="167"/>
                  </a:cubicBezTo>
                  <a:cubicBezTo>
                    <a:pt x="1" y="253"/>
                    <a:pt x="73" y="333"/>
                    <a:pt x="166" y="333"/>
                  </a:cubicBezTo>
                  <a:cubicBezTo>
                    <a:pt x="260" y="333"/>
                    <a:pt x="332" y="253"/>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2" name="Google Shape;1462;g3064998f0a3_0_10"/>
            <p:cNvSpPr/>
            <p:nvPr/>
          </p:nvSpPr>
          <p:spPr>
            <a:xfrm>
              <a:off x="2691150" y="4370825"/>
              <a:ext cx="8325" cy="8325"/>
            </a:xfrm>
            <a:custGeom>
              <a:rect b="b" l="l" r="r" t="t"/>
              <a:pathLst>
                <a:path extrusionOk="0" h="333" w="333">
                  <a:moveTo>
                    <a:pt x="166" y="1"/>
                  </a:moveTo>
                  <a:cubicBezTo>
                    <a:pt x="80" y="1"/>
                    <a:pt x="1" y="73"/>
                    <a:pt x="1" y="167"/>
                  </a:cubicBezTo>
                  <a:cubicBezTo>
                    <a:pt x="1" y="253"/>
                    <a:pt x="80" y="333"/>
                    <a:pt x="166" y="333"/>
                  </a:cubicBezTo>
                  <a:cubicBezTo>
                    <a:pt x="260" y="333"/>
                    <a:pt x="332" y="253"/>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3" name="Google Shape;1463;g3064998f0a3_0_10"/>
            <p:cNvSpPr/>
            <p:nvPr/>
          </p:nvSpPr>
          <p:spPr>
            <a:xfrm>
              <a:off x="2709175" y="4370825"/>
              <a:ext cx="8325" cy="8325"/>
            </a:xfrm>
            <a:custGeom>
              <a:rect b="b" l="l" r="r" t="t"/>
              <a:pathLst>
                <a:path extrusionOk="0" h="333" w="333">
                  <a:moveTo>
                    <a:pt x="167" y="1"/>
                  </a:moveTo>
                  <a:cubicBezTo>
                    <a:pt x="73" y="1"/>
                    <a:pt x="1" y="73"/>
                    <a:pt x="1" y="167"/>
                  </a:cubicBezTo>
                  <a:cubicBezTo>
                    <a:pt x="1" y="253"/>
                    <a:pt x="73" y="333"/>
                    <a:pt x="167" y="333"/>
                  </a:cubicBezTo>
                  <a:cubicBezTo>
                    <a:pt x="260" y="333"/>
                    <a:pt x="333" y="253"/>
                    <a:pt x="333" y="167"/>
                  </a:cubicBezTo>
                  <a:cubicBezTo>
                    <a:pt x="333" y="73"/>
                    <a:pt x="260"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4" name="Google Shape;1464;g3064998f0a3_0_10"/>
            <p:cNvSpPr/>
            <p:nvPr/>
          </p:nvSpPr>
          <p:spPr>
            <a:xfrm>
              <a:off x="2727025" y="4370825"/>
              <a:ext cx="8325" cy="8325"/>
            </a:xfrm>
            <a:custGeom>
              <a:rect b="b" l="l" r="r" t="t"/>
              <a:pathLst>
                <a:path extrusionOk="0" h="333" w="333">
                  <a:moveTo>
                    <a:pt x="167" y="1"/>
                  </a:moveTo>
                  <a:cubicBezTo>
                    <a:pt x="80" y="1"/>
                    <a:pt x="1" y="73"/>
                    <a:pt x="1" y="167"/>
                  </a:cubicBezTo>
                  <a:cubicBezTo>
                    <a:pt x="1" y="253"/>
                    <a:pt x="80" y="333"/>
                    <a:pt x="167" y="333"/>
                  </a:cubicBezTo>
                  <a:cubicBezTo>
                    <a:pt x="260" y="333"/>
                    <a:pt x="333" y="253"/>
                    <a:pt x="333" y="167"/>
                  </a:cubicBezTo>
                  <a:cubicBezTo>
                    <a:pt x="333" y="73"/>
                    <a:pt x="260"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5" name="Google Shape;1465;g3064998f0a3_0_10"/>
            <p:cNvSpPr/>
            <p:nvPr/>
          </p:nvSpPr>
          <p:spPr>
            <a:xfrm>
              <a:off x="2745075" y="4370825"/>
              <a:ext cx="8300" cy="8325"/>
            </a:xfrm>
            <a:custGeom>
              <a:rect b="b" l="l" r="r" t="t"/>
              <a:pathLst>
                <a:path extrusionOk="0" h="333" w="332">
                  <a:moveTo>
                    <a:pt x="166" y="1"/>
                  </a:moveTo>
                  <a:cubicBezTo>
                    <a:pt x="72" y="1"/>
                    <a:pt x="0" y="73"/>
                    <a:pt x="0" y="167"/>
                  </a:cubicBezTo>
                  <a:cubicBezTo>
                    <a:pt x="0" y="253"/>
                    <a:pt x="72" y="333"/>
                    <a:pt x="166" y="333"/>
                  </a:cubicBezTo>
                  <a:cubicBezTo>
                    <a:pt x="253" y="333"/>
                    <a:pt x="332" y="253"/>
                    <a:pt x="332" y="167"/>
                  </a:cubicBezTo>
                  <a:cubicBezTo>
                    <a:pt x="332" y="73"/>
                    <a:pt x="253"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6" name="Google Shape;1466;g3064998f0a3_0_10"/>
            <p:cNvSpPr/>
            <p:nvPr/>
          </p:nvSpPr>
          <p:spPr>
            <a:xfrm>
              <a:off x="2762925" y="4370825"/>
              <a:ext cx="8300" cy="8325"/>
            </a:xfrm>
            <a:custGeom>
              <a:rect b="b" l="l" r="r" t="t"/>
              <a:pathLst>
                <a:path extrusionOk="0" h="333" w="332">
                  <a:moveTo>
                    <a:pt x="166" y="1"/>
                  </a:moveTo>
                  <a:cubicBezTo>
                    <a:pt x="72" y="1"/>
                    <a:pt x="0" y="73"/>
                    <a:pt x="0" y="167"/>
                  </a:cubicBezTo>
                  <a:cubicBezTo>
                    <a:pt x="0" y="253"/>
                    <a:pt x="72" y="333"/>
                    <a:pt x="166" y="333"/>
                  </a:cubicBezTo>
                  <a:cubicBezTo>
                    <a:pt x="260" y="333"/>
                    <a:pt x="332" y="253"/>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7" name="Google Shape;1467;g3064998f0a3_0_10"/>
            <p:cNvSpPr/>
            <p:nvPr/>
          </p:nvSpPr>
          <p:spPr>
            <a:xfrm>
              <a:off x="2780775" y="4370825"/>
              <a:ext cx="8300" cy="8325"/>
            </a:xfrm>
            <a:custGeom>
              <a:rect b="b" l="l" r="r" t="t"/>
              <a:pathLst>
                <a:path extrusionOk="0" h="333" w="332">
                  <a:moveTo>
                    <a:pt x="166" y="1"/>
                  </a:moveTo>
                  <a:cubicBezTo>
                    <a:pt x="79" y="1"/>
                    <a:pt x="0" y="73"/>
                    <a:pt x="0" y="167"/>
                  </a:cubicBezTo>
                  <a:cubicBezTo>
                    <a:pt x="0" y="253"/>
                    <a:pt x="79" y="333"/>
                    <a:pt x="166" y="333"/>
                  </a:cubicBezTo>
                  <a:cubicBezTo>
                    <a:pt x="260" y="333"/>
                    <a:pt x="332" y="253"/>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8" name="Google Shape;1468;g3064998f0a3_0_10"/>
            <p:cNvSpPr/>
            <p:nvPr/>
          </p:nvSpPr>
          <p:spPr>
            <a:xfrm>
              <a:off x="2798800" y="4370825"/>
              <a:ext cx="8325" cy="8325"/>
            </a:xfrm>
            <a:custGeom>
              <a:rect b="b" l="l" r="r" t="t"/>
              <a:pathLst>
                <a:path extrusionOk="0" h="333" w="333">
                  <a:moveTo>
                    <a:pt x="166" y="1"/>
                  </a:moveTo>
                  <a:cubicBezTo>
                    <a:pt x="72" y="1"/>
                    <a:pt x="0" y="73"/>
                    <a:pt x="0" y="167"/>
                  </a:cubicBezTo>
                  <a:cubicBezTo>
                    <a:pt x="0" y="253"/>
                    <a:pt x="72" y="333"/>
                    <a:pt x="166" y="333"/>
                  </a:cubicBezTo>
                  <a:cubicBezTo>
                    <a:pt x="260" y="333"/>
                    <a:pt x="332" y="253"/>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9" name="Google Shape;1469;g3064998f0a3_0_10"/>
            <p:cNvSpPr/>
            <p:nvPr/>
          </p:nvSpPr>
          <p:spPr>
            <a:xfrm>
              <a:off x="2816650" y="4370825"/>
              <a:ext cx="8325" cy="8325"/>
            </a:xfrm>
            <a:custGeom>
              <a:rect b="b" l="l" r="r" t="t"/>
              <a:pathLst>
                <a:path extrusionOk="0" h="333" w="333">
                  <a:moveTo>
                    <a:pt x="166" y="1"/>
                  </a:moveTo>
                  <a:cubicBezTo>
                    <a:pt x="80" y="1"/>
                    <a:pt x="0" y="73"/>
                    <a:pt x="0" y="167"/>
                  </a:cubicBezTo>
                  <a:cubicBezTo>
                    <a:pt x="0" y="253"/>
                    <a:pt x="80" y="333"/>
                    <a:pt x="166" y="333"/>
                  </a:cubicBezTo>
                  <a:cubicBezTo>
                    <a:pt x="260" y="333"/>
                    <a:pt x="332" y="253"/>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0" name="Google Shape;1470;g3064998f0a3_0_10"/>
            <p:cNvSpPr/>
            <p:nvPr/>
          </p:nvSpPr>
          <p:spPr>
            <a:xfrm>
              <a:off x="2834675" y="4370825"/>
              <a:ext cx="8325" cy="8325"/>
            </a:xfrm>
            <a:custGeom>
              <a:rect b="b" l="l" r="r" t="t"/>
              <a:pathLst>
                <a:path extrusionOk="0" h="333" w="333">
                  <a:moveTo>
                    <a:pt x="167" y="1"/>
                  </a:moveTo>
                  <a:cubicBezTo>
                    <a:pt x="73" y="1"/>
                    <a:pt x="1" y="73"/>
                    <a:pt x="1" y="167"/>
                  </a:cubicBezTo>
                  <a:cubicBezTo>
                    <a:pt x="1" y="253"/>
                    <a:pt x="73" y="333"/>
                    <a:pt x="167" y="333"/>
                  </a:cubicBezTo>
                  <a:cubicBezTo>
                    <a:pt x="253" y="333"/>
                    <a:pt x="332" y="253"/>
                    <a:pt x="332" y="167"/>
                  </a:cubicBezTo>
                  <a:cubicBezTo>
                    <a:pt x="332" y="73"/>
                    <a:pt x="253"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1" name="Google Shape;1471;g3064998f0a3_0_10"/>
            <p:cNvSpPr/>
            <p:nvPr/>
          </p:nvSpPr>
          <p:spPr>
            <a:xfrm>
              <a:off x="2870375" y="4370825"/>
              <a:ext cx="8325" cy="8325"/>
            </a:xfrm>
            <a:custGeom>
              <a:rect b="b" l="l" r="r" t="t"/>
              <a:pathLst>
                <a:path extrusionOk="0" h="333" w="333">
                  <a:moveTo>
                    <a:pt x="167" y="1"/>
                  </a:moveTo>
                  <a:cubicBezTo>
                    <a:pt x="80" y="1"/>
                    <a:pt x="1" y="73"/>
                    <a:pt x="1" y="167"/>
                  </a:cubicBezTo>
                  <a:cubicBezTo>
                    <a:pt x="1" y="253"/>
                    <a:pt x="80" y="333"/>
                    <a:pt x="167" y="333"/>
                  </a:cubicBezTo>
                  <a:cubicBezTo>
                    <a:pt x="260" y="333"/>
                    <a:pt x="332" y="253"/>
                    <a:pt x="332" y="167"/>
                  </a:cubicBezTo>
                  <a:cubicBezTo>
                    <a:pt x="332" y="73"/>
                    <a:pt x="260"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2" name="Google Shape;1472;g3064998f0a3_0_10"/>
            <p:cNvSpPr/>
            <p:nvPr/>
          </p:nvSpPr>
          <p:spPr>
            <a:xfrm>
              <a:off x="2888400" y="4370825"/>
              <a:ext cx="8325" cy="8325"/>
            </a:xfrm>
            <a:custGeom>
              <a:rect b="b" l="l" r="r" t="t"/>
              <a:pathLst>
                <a:path extrusionOk="0" h="333" w="333">
                  <a:moveTo>
                    <a:pt x="167" y="1"/>
                  </a:moveTo>
                  <a:cubicBezTo>
                    <a:pt x="73" y="1"/>
                    <a:pt x="1" y="73"/>
                    <a:pt x="1" y="167"/>
                  </a:cubicBezTo>
                  <a:cubicBezTo>
                    <a:pt x="1" y="253"/>
                    <a:pt x="73" y="333"/>
                    <a:pt x="167" y="333"/>
                  </a:cubicBezTo>
                  <a:cubicBezTo>
                    <a:pt x="261" y="333"/>
                    <a:pt x="333" y="253"/>
                    <a:pt x="333" y="167"/>
                  </a:cubicBezTo>
                  <a:cubicBezTo>
                    <a:pt x="333" y="73"/>
                    <a:pt x="261"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3" name="Google Shape;1473;g3064998f0a3_0_10"/>
            <p:cNvSpPr/>
            <p:nvPr/>
          </p:nvSpPr>
          <p:spPr>
            <a:xfrm>
              <a:off x="3049600" y="4370825"/>
              <a:ext cx="8325" cy="8325"/>
            </a:xfrm>
            <a:custGeom>
              <a:rect b="b" l="l" r="r" t="t"/>
              <a:pathLst>
                <a:path extrusionOk="0" h="333" w="333">
                  <a:moveTo>
                    <a:pt x="167" y="1"/>
                  </a:moveTo>
                  <a:cubicBezTo>
                    <a:pt x="80" y="1"/>
                    <a:pt x="1" y="73"/>
                    <a:pt x="1" y="167"/>
                  </a:cubicBezTo>
                  <a:cubicBezTo>
                    <a:pt x="1" y="253"/>
                    <a:pt x="80" y="333"/>
                    <a:pt x="167" y="333"/>
                  </a:cubicBezTo>
                  <a:cubicBezTo>
                    <a:pt x="260" y="333"/>
                    <a:pt x="333" y="253"/>
                    <a:pt x="333" y="167"/>
                  </a:cubicBezTo>
                  <a:cubicBezTo>
                    <a:pt x="333" y="73"/>
                    <a:pt x="260"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4" name="Google Shape;1474;g3064998f0a3_0_10"/>
            <p:cNvSpPr/>
            <p:nvPr/>
          </p:nvSpPr>
          <p:spPr>
            <a:xfrm>
              <a:off x="3067650" y="4370825"/>
              <a:ext cx="8300" cy="8325"/>
            </a:xfrm>
            <a:custGeom>
              <a:rect b="b" l="l" r="r" t="t"/>
              <a:pathLst>
                <a:path extrusionOk="0" h="333" w="332">
                  <a:moveTo>
                    <a:pt x="166" y="1"/>
                  </a:moveTo>
                  <a:cubicBezTo>
                    <a:pt x="72" y="1"/>
                    <a:pt x="0" y="73"/>
                    <a:pt x="0" y="167"/>
                  </a:cubicBezTo>
                  <a:cubicBezTo>
                    <a:pt x="0" y="253"/>
                    <a:pt x="72" y="333"/>
                    <a:pt x="166" y="333"/>
                  </a:cubicBezTo>
                  <a:cubicBezTo>
                    <a:pt x="252" y="333"/>
                    <a:pt x="332" y="253"/>
                    <a:pt x="332" y="167"/>
                  </a:cubicBezTo>
                  <a:cubicBezTo>
                    <a:pt x="332" y="73"/>
                    <a:pt x="252"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5" name="Google Shape;1475;g3064998f0a3_0_10"/>
            <p:cNvSpPr/>
            <p:nvPr/>
          </p:nvSpPr>
          <p:spPr>
            <a:xfrm>
              <a:off x="3085500" y="4370825"/>
              <a:ext cx="8300" cy="8325"/>
            </a:xfrm>
            <a:custGeom>
              <a:rect b="b" l="l" r="r" t="t"/>
              <a:pathLst>
                <a:path extrusionOk="0" h="333" w="332">
                  <a:moveTo>
                    <a:pt x="166" y="1"/>
                  </a:moveTo>
                  <a:cubicBezTo>
                    <a:pt x="79" y="1"/>
                    <a:pt x="0" y="73"/>
                    <a:pt x="0" y="167"/>
                  </a:cubicBezTo>
                  <a:cubicBezTo>
                    <a:pt x="0" y="253"/>
                    <a:pt x="79" y="333"/>
                    <a:pt x="166" y="333"/>
                  </a:cubicBezTo>
                  <a:cubicBezTo>
                    <a:pt x="260" y="333"/>
                    <a:pt x="332" y="253"/>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6" name="Google Shape;1476;g3064998f0a3_0_10"/>
            <p:cNvSpPr/>
            <p:nvPr/>
          </p:nvSpPr>
          <p:spPr>
            <a:xfrm>
              <a:off x="3103525" y="4370825"/>
              <a:ext cx="8325" cy="8325"/>
            </a:xfrm>
            <a:custGeom>
              <a:rect b="b" l="l" r="r" t="t"/>
              <a:pathLst>
                <a:path extrusionOk="0" h="333" w="333">
                  <a:moveTo>
                    <a:pt x="166" y="1"/>
                  </a:moveTo>
                  <a:cubicBezTo>
                    <a:pt x="72" y="1"/>
                    <a:pt x="0" y="73"/>
                    <a:pt x="0" y="167"/>
                  </a:cubicBezTo>
                  <a:cubicBezTo>
                    <a:pt x="0" y="253"/>
                    <a:pt x="72" y="333"/>
                    <a:pt x="166" y="333"/>
                  </a:cubicBezTo>
                  <a:cubicBezTo>
                    <a:pt x="253" y="333"/>
                    <a:pt x="332" y="253"/>
                    <a:pt x="332" y="167"/>
                  </a:cubicBezTo>
                  <a:cubicBezTo>
                    <a:pt x="332" y="73"/>
                    <a:pt x="253"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7" name="Google Shape;1477;g3064998f0a3_0_10"/>
            <p:cNvSpPr/>
            <p:nvPr/>
          </p:nvSpPr>
          <p:spPr>
            <a:xfrm>
              <a:off x="3121375" y="4370825"/>
              <a:ext cx="8325" cy="8325"/>
            </a:xfrm>
            <a:custGeom>
              <a:rect b="b" l="l" r="r" t="t"/>
              <a:pathLst>
                <a:path extrusionOk="0" h="333" w="333">
                  <a:moveTo>
                    <a:pt x="166" y="1"/>
                  </a:moveTo>
                  <a:cubicBezTo>
                    <a:pt x="72" y="1"/>
                    <a:pt x="0" y="73"/>
                    <a:pt x="0" y="167"/>
                  </a:cubicBezTo>
                  <a:cubicBezTo>
                    <a:pt x="0" y="253"/>
                    <a:pt x="72" y="333"/>
                    <a:pt x="166" y="333"/>
                  </a:cubicBezTo>
                  <a:cubicBezTo>
                    <a:pt x="260" y="333"/>
                    <a:pt x="332" y="253"/>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8" name="Google Shape;1478;g3064998f0a3_0_10"/>
            <p:cNvSpPr/>
            <p:nvPr/>
          </p:nvSpPr>
          <p:spPr>
            <a:xfrm>
              <a:off x="3139225" y="4370825"/>
              <a:ext cx="8325" cy="8325"/>
            </a:xfrm>
            <a:custGeom>
              <a:rect b="b" l="l" r="r" t="t"/>
              <a:pathLst>
                <a:path extrusionOk="0" h="333" w="333">
                  <a:moveTo>
                    <a:pt x="166" y="1"/>
                  </a:moveTo>
                  <a:cubicBezTo>
                    <a:pt x="80" y="1"/>
                    <a:pt x="0" y="73"/>
                    <a:pt x="0" y="167"/>
                  </a:cubicBezTo>
                  <a:cubicBezTo>
                    <a:pt x="0" y="253"/>
                    <a:pt x="80" y="333"/>
                    <a:pt x="166" y="333"/>
                  </a:cubicBezTo>
                  <a:cubicBezTo>
                    <a:pt x="260" y="333"/>
                    <a:pt x="332" y="253"/>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9" name="Google Shape;1479;g3064998f0a3_0_10"/>
            <p:cNvSpPr/>
            <p:nvPr/>
          </p:nvSpPr>
          <p:spPr>
            <a:xfrm>
              <a:off x="3157250" y="4370825"/>
              <a:ext cx="8325" cy="8325"/>
            </a:xfrm>
            <a:custGeom>
              <a:rect b="b" l="l" r="r" t="t"/>
              <a:pathLst>
                <a:path extrusionOk="0" h="333" w="333">
                  <a:moveTo>
                    <a:pt x="167" y="1"/>
                  </a:moveTo>
                  <a:cubicBezTo>
                    <a:pt x="73" y="1"/>
                    <a:pt x="1" y="73"/>
                    <a:pt x="1" y="167"/>
                  </a:cubicBezTo>
                  <a:cubicBezTo>
                    <a:pt x="1" y="253"/>
                    <a:pt x="73" y="333"/>
                    <a:pt x="167" y="333"/>
                  </a:cubicBezTo>
                  <a:cubicBezTo>
                    <a:pt x="253" y="333"/>
                    <a:pt x="332" y="253"/>
                    <a:pt x="332" y="167"/>
                  </a:cubicBezTo>
                  <a:cubicBezTo>
                    <a:pt x="332" y="73"/>
                    <a:pt x="253"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0" name="Google Shape;1480;g3064998f0a3_0_10"/>
            <p:cNvSpPr/>
            <p:nvPr/>
          </p:nvSpPr>
          <p:spPr>
            <a:xfrm>
              <a:off x="3175100" y="4370825"/>
              <a:ext cx="8325" cy="8325"/>
            </a:xfrm>
            <a:custGeom>
              <a:rect b="b" l="l" r="r" t="t"/>
              <a:pathLst>
                <a:path extrusionOk="0" h="333" w="333">
                  <a:moveTo>
                    <a:pt x="167" y="1"/>
                  </a:moveTo>
                  <a:cubicBezTo>
                    <a:pt x="80" y="1"/>
                    <a:pt x="1" y="73"/>
                    <a:pt x="1" y="167"/>
                  </a:cubicBezTo>
                  <a:cubicBezTo>
                    <a:pt x="1" y="253"/>
                    <a:pt x="80" y="333"/>
                    <a:pt x="167" y="333"/>
                  </a:cubicBezTo>
                  <a:cubicBezTo>
                    <a:pt x="260" y="333"/>
                    <a:pt x="332" y="253"/>
                    <a:pt x="332" y="167"/>
                  </a:cubicBezTo>
                  <a:cubicBezTo>
                    <a:pt x="332" y="73"/>
                    <a:pt x="260"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1" name="Google Shape;1481;g3064998f0a3_0_10"/>
            <p:cNvSpPr/>
            <p:nvPr/>
          </p:nvSpPr>
          <p:spPr>
            <a:xfrm>
              <a:off x="3193125" y="4370825"/>
              <a:ext cx="8325" cy="8325"/>
            </a:xfrm>
            <a:custGeom>
              <a:rect b="b" l="l" r="r" t="t"/>
              <a:pathLst>
                <a:path extrusionOk="0" h="333" w="333">
                  <a:moveTo>
                    <a:pt x="167" y="1"/>
                  </a:moveTo>
                  <a:cubicBezTo>
                    <a:pt x="73" y="1"/>
                    <a:pt x="1" y="73"/>
                    <a:pt x="1" y="167"/>
                  </a:cubicBezTo>
                  <a:cubicBezTo>
                    <a:pt x="1" y="253"/>
                    <a:pt x="73" y="333"/>
                    <a:pt x="167" y="333"/>
                  </a:cubicBezTo>
                  <a:cubicBezTo>
                    <a:pt x="253" y="333"/>
                    <a:pt x="333" y="253"/>
                    <a:pt x="333" y="167"/>
                  </a:cubicBezTo>
                  <a:cubicBezTo>
                    <a:pt x="333" y="73"/>
                    <a:pt x="253"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2" name="Google Shape;1482;g3064998f0a3_0_10"/>
            <p:cNvSpPr/>
            <p:nvPr/>
          </p:nvSpPr>
          <p:spPr>
            <a:xfrm>
              <a:off x="3210975" y="4370825"/>
              <a:ext cx="8325" cy="8325"/>
            </a:xfrm>
            <a:custGeom>
              <a:rect b="b" l="l" r="r" t="t"/>
              <a:pathLst>
                <a:path extrusionOk="0" h="333" w="333">
                  <a:moveTo>
                    <a:pt x="167" y="1"/>
                  </a:moveTo>
                  <a:cubicBezTo>
                    <a:pt x="73" y="1"/>
                    <a:pt x="1" y="73"/>
                    <a:pt x="1" y="167"/>
                  </a:cubicBezTo>
                  <a:cubicBezTo>
                    <a:pt x="1" y="253"/>
                    <a:pt x="73" y="333"/>
                    <a:pt x="167" y="333"/>
                  </a:cubicBezTo>
                  <a:cubicBezTo>
                    <a:pt x="261" y="333"/>
                    <a:pt x="333" y="253"/>
                    <a:pt x="333" y="167"/>
                  </a:cubicBezTo>
                  <a:cubicBezTo>
                    <a:pt x="333" y="73"/>
                    <a:pt x="261"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3" name="Google Shape;1483;g3064998f0a3_0_10"/>
            <p:cNvSpPr/>
            <p:nvPr/>
          </p:nvSpPr>
          <p:spPr>
            <a:xfrm>
              <a:off x="3228825" y="4370825"/>
              <a:ext cx="8325" cy="8325"/>
            </a:xfrm>
            <a:custGeom>
              <a:rect b="b" l="l" r="r" t="t"/>
              <a:pathLst>
                <a:path extrusionOk="0" h="333" w="333">
                  <a:moveTo>
                    <a:pt x="167" y="1"/>
                  </a:moveTo>
                  <a:cubicBezTo>
                    <a:pt x="80" y="1"/>
                    <a:pt x="1" y="73"/>
                    <a:pt x="1" y="167"/>
                  </a:cubicBezTo>
                  <a:cubicBezTo>
                    <a:pt x="1" y="253"/>
                    <a:pt x="80" y="333"/>
                    <a:pt x="167" y="333"/>
                  </a:cubicBezTo>
                  <a:cubicBezTo>
                    <a:pt x="261" y="333"/>
                    <a:pt x="333" y="253"/>
                    <a:pt x="333" y="167"/>
                  </a:cubicBezTo>
                  <a:cubicBezTo>
                    <a:pt x="333" y="73"/>
                    <a:pt x="261"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4" name="Google Shape;1484;g3064998f0a3_0_10"/>
            <p:cNvSpPr/>
            <p:nvPr/>
          </p:nvSpPr>
          <p:spPr>
            <a:xfrm>
              <a:off x="3246875" y="4370825"/>
              <a:ext cx="8300" cy="8325"/>
            </a:xfrm>
            <a:custGeom>
              <a:rect b="b" l="l" r="r" t="t"/>
              <a:pathLst>
                <a:path extrusionOk="0" h="333" w="332">
                  <a:moveTo>
                    <a:pt x="166" y="1"/>
                  </a:moveTo>
                  <a:cubicBezTo>
                    <a:pt x="72" y="1"/>
                    <a:pt x="0" y="73"/>
                    <a:pt x="0" y="167"/>
                  </a:cubicBezTo>
                  <a:cubicBezTo>
                    <a:pt x="0" y="253"/>
                    <a:pt x="72" y="333"/>
                    <a:pt x="166" y="333"/>
                  </a:cubicBezTo>
                  <a:cubicBezTo>
                    <a:pt x="253" y="333"/>
                    <a:pt x="332" y="253"/>
                    <a:pt x="332" y="167"/>
                  </a:cubicBezTo>
                  <a:cubicBezTo>
                    <a:pt x="332" y="73"/>
                    <a:pt x="253"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5" name="Google Shape;1485;g3064998f0a3_0_10"/>
            <p:cNvSpPr/>
            <p:nvPr/>
          </p:nvSpPr>
          <p:spPr>
            <a:xfrm>
              <a:off x="3264725" y="4370825"/>
              <a:ext cx="8300" cy="8325"/>
            </a:xfrm>
            <a:custGeom>
              <a:rect b="b" l="l" r="r" t="t"/>
              <a:pathLst>
                <a:path extrusionOk="0" h="333" w="332">
                  <a:moveTo>
                    <a:pt x="166" y="1"/>
                  </a:moveTo>
                  <a:cubicBezTo>
                    <a:pt x="72" y="1"/>
                    <a:pt x="0" y="73"/>
                    <a:pt x="0" y="167"/>
                  </a:cubicBezTo>
                  <a:cubicBezTo>
                    <a:pt x="0" y="253"/>
                    <a:pt x="72" y="333"/>
                    <a:pt x="166" y="333"/>
                  </a:cubicBezTo>
                  <a:cubicBezTo>
                    <a:pt x="260" y="333"/>
                    <a:pt x="332" y="253"/>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6" name="Google Shape;1486;g3064998f0a3_0_10"/>
            <p:cNvSpPr/>
            <p:nvPr/>
          </p:nvSpPr>
          <p:spPr>
            <a:xfrm>
              <a:off x="3282750" y="4370825"/>
              <a:ext cx="8325" cy="8325"/>
            </a:xfrm>
            <a:custGeom>
              <a:rect b="b" l="l" r="r" t="t"/>
              <a:pathLst>
                <a:path extrusionOk="0" h="333" w="333">
                  <a:moveTo>
                    <a:pt x="166" y="1"/>
                  </a:moveTo>
                  <a:cubicBezTo>
                    <a:pt x="73" y="1"/>
                    <a:pt x="0" y="73"/>
                    <a:pt x="0" y="167"/>
                  </a:cubicBezTo>
                  <a:cubicBezTo>
                    <a:pt x="0" y="253"/>
                    <a:pt x="73" y="333"/>
                    <a:pt x="166" y="333"/>
                  </a:cubicBezTo>
                  <a:cubicBezTo>
                    <a:pt x="253" y="333"/>
                    <a:pt x="332" y="253"/>
                    <a:pt x="332" y="167"/>
                  </a:cubicBezTo>
                  <a:cubicBezTo>
                    <a:pt x="332" y="73"/>
                    <a:pt x="253"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7" name="Google Shape;1487;g3064998f0a3_0_10"/>
            <p:cNvSpPr/>
            <p:nvPr/>
          </p:nvSpPr>
          <p:spPr>
            <a:xfrm>
              <a:off x="3300600" y="4370825"/>
              <a:ext cx="8325" cy="8325"/>
            </a:xfrm>
            <a:custGeom>
              <a:rect b="b" l="l" r="r" t="t"/>
              <a:pathLst>
                <a:path extrusionOk="0" h="333" w="333">
                  <a:moveTo>
                    <a:pt x="166" y="1"/>
                  </a:moveTo>
                  <a:cubicBezTo>
                    <a:pt x="73" y="1"/>
                    <a:pt x="0" y="73"/>
                    <a:pt x="0" y="167"/>
                  </a:cubicBezTo>
                  <a:cubicBezTo>
                    <a:pt x="0" y="253"/>
                    <a:pt x="73" y="333"/>
                    <a:pt x="166" y="333"/>
                  </a:cubicBezTo>
                  <a:cubicBezTo>
                    <a:pt x="260" y="333"/>
                    <a:pt x="332" y="253"/>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8" name="Google Shape;1488;g3064998f0a3_0_10"/>
            <p:cNvSpPr/>
            <p:nvPr/>
          </p:nvSpPr>
          <p:spPr>
            <a:xfrm>
              <a:off x="3318450" y="4370825"/>
              <a:ext cx="8325" cy="8325"/>
            </a:xfrm>
            <a:custGeom>
              <a:rect b="b" l="l" r="r" t="t"/>
              <a:pathLst>
                <a:path extrusionOk="0" h="333" w="333">
                  <a:moveTo>
                    <a:pt x="166" y="1"/>
                  </a:moveTo>
                  <a:cubicBezTo>
                    <a:pt x="80" y="1"/>
                    <a:pt x="1" y="73"/>
                    <a:pt x="1" y="167"/>
                  </a:cubicBezTo>
                  <a:cubicBezTo>
                    <a:pt x="1" y="253"/>
                    <a:pt x="80" y="333"/>
                    <a:pt x="166" y="333"/>
                  </a:cubicBezTo>
                  <a:cubicBezTo>
                    <a:pt x="260" y="333"/>
                    <a:pt x="332" y="253"/>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9" name="Google Shape;1489;g3064998f0a3_0_10"/>
            <p:cNvSpPr/>
            <p:nvPr/>
          </p:nvSpPr>
          <p:spPr>
            <a:xfrm>
              <a:off x="3336475" y="4370825"/>
              <a:ext cx="8325" cy="8325"/>
            </a:xfrm>
            <a:custGeom>
              <a:rect b="b" l="l" r="r" t="t"/>
              <a:pathLst>
                <a:path extrusionOk="0" h="333" w="333">
                  <a:moveTo>
                    <a:pt x="167" y="1"/>
                  </a:moveTo>
                  <a:cubicBezTo>
                    <a:pt x="73" y="1"/>
                    <a:pt x="1" y="73"/>
                    <a:pt x="1" y="167"/>
                  </a:cubicBezTo>
                  <a:cubicBezTo>
                    <a:pt x="1" y="253"/>
                    <a:pt x="73" y="333"/>
                    <a:pt x="167" y="333"/>
                  </a:cubicBezTo>
                  <a:cubicBezTo>
                    <a:pt x="253" y="333"/>
                    <a:pt x="333" y="253"/>
                    <a:pt x="333" y="167"/>
                  </a:cubicBezTo>
                  <a:cubicBezTo>
                    <a:pt x="333" y="73"/>
                    <a:pt x="253"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0" name="Google Shape;1490;g3064998f0a3_0_10"/>
            <p:cNvSpPr/>
            <p:nvPr/>
          </p:nvSpPr>
          <p:spPr>
            <a:xfrm>
              <a:off x="3354325" y="4370825"/>
              <a:ext cx="8325" cy="8325"/>
            </a:xfrm>
            <a:custGeom>
              <a:rect b="b" l="l" r="r" t="t"/>
              <a:pathLst>
                <a:path extrusionOk="0" h="333" w="333">
                  <a:moveTo>
                    <a:pt x="167" y="1"/>
                  </a:moveTo>
                  <a:cubicBezTo>
                    <a:pt x="73" y="1"/>
                    <a:pt x="1" y="73"/>
                    <a:pt x="1" y="167"/>
                  </a:cubicBezTo>
                  <a:cubicBezTo>
                    <a:pt x="1" y="253"/>
                    <a:pt x="73" y="333"/>
                    <a:pt x="167" y="333"/>
                  </a:cubicBezTo>
                  <a:cubicBezTo>
                    <a:pt x="260" y="333"/>
                    <a:pt x="333" y="253"/>
                    <a:pt x="333" y="167"/>
                  </a:cubicBezTo>
                  <a:cubicBezTo>
                    <a:pt x="333" y="73"/>
                    <a:pt x="260"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1" name="Google Shape;1491;g3064998f0a3_0_10"/>
            <p:cNvSpPr/>
            <p:nvPr/>
          </p:nvSpPr>
          <p:spPr>
            <a:xfrm>
              <a:off x="3372375" y="4370825"/>
              <a:ext cx="8300" cy="8325"/>
            </a:xfrm>
            <a:custGeom>
              <a:rect b="b" l="l" r="r" t="t"/>
              <a:pathLst>
                <a:path extrusionOk="0" h="333" w="332">
                  <a:moveTo>
                    <a:pt x="166" y="1"/>
                  </a:moveTo>
                  <a:cubicBezTo>
                    <a:pt x="72" y="1"/>
                    <a:pt x="0" y="73"/>
                    <a:pt x="0" y="167"/>
                  </a:cubicBezTo>
                  <a:cubicBezTo>
                    <a:pt x="0" y="253"/>
                    <a:pt x="72" y="333"/>
                    <a:pt x="166" y="333"/>
                  </a:cubicBezTo>
                  <a:cubicBezTo>
                    <a:pt x="252" y="333"/>
                    <a:pt x="332" y="253"/>
                    <a:pt x="332" y="167"/>
                  </a:cubicBezTo>
                  <a:cubicBezTo>
                    <a:pt x="332" y="73"/>
                    <a:pt x="252"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2" name="Google Shape;1492;g3064998f0a3_0_10"/>
            <p:cNvSpPr/>
            <p:nvPr/>
          </p:nvSpPr>
          <p:spPr>
            <a:xfrm>
              <a:off x="3390225" y="4370825"/>
              <a:ext cx="8300" cy="8325"/>
            </a:xfrm>
            <a:custGeom>
              <a:rect b="b" l="l" r="r" t="t"/>
              <a:pathLst>
                <a:path extrusionOk="0" h="333" w="332">
                  <a:moveTo>
                    <a:pt x="166" y="1"/>
                  </a:moveTo>
                  <a:cubicBezTo>
                    <a:pt x="72" y="1"/>
                    <a:pt x="0" y="73"/>
                    <a:pt x="0" y="167"/>
                  </a:cubicBezTo>
                  <a:cubicBezTo>
                    <a:pt x="0" y="253"/>
                    <a:pt x="72" y="333"/>
                    <a:pt x="166" y="333"/>
                  </a:cubicBezTo>
                  <a:cubicBezTo>
                    <a:pt x="260" y="333"/>
                    <a:pt x="332" y="253"/>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3" name="Google Shape;1493;g3064998f0a3_0_10"/>
            <p:cNvSpPr/>
            <p:nvPr/>
          </p:nvSpPr>
          <p:spPr>
            <a:xfrm>
              <a:off x="3408075" y="4370825"/>
              <a:ext cx="8300" cy="8325"/>
            </a:xfrm>
            <a:custGeom>
              <a:rect b="b" l="l" r="r" t="t"/>
              <a:pathLst>
                <a:path extrusionOk="0" h="333" w="332">
                  <a:moveTo>
                    <a:pt x="166" y="1"/>
                  </a:moveTo>
                  <a:cubicBezTo>
                    <a:pt x="79" y="1"/>
                    <a:pt x="0" y="73"/>
                    <a:pt x="0" y="167"/>
                  </a:cubicBezTo>
                  <a:cubicBezTo>
                    <a:pt x="0" y="253"/>
                    <a:pt x="79" y="333"/>
                    <a:pt x="166" y="333"/>
                  </a:cubicBezTo>
                  <a:cubicBezTo>
                    <a:pt x="260" y="333"/>
                    <a:pt x="332" y="253"/>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4" name="Google Shape;1494;g3064998f0a3_0_10"/>
            <p:cNvSpPr/>
            <p:nvPr/>
          </p:nvSpPr>
          <p:spPr>
            <a:xfrm>
              <a:off x="3426100" y="4370825"/>
              <a:ext cx="8325" cy="8325"/>
            </a:xfrm>
            <a:custGeom>
              <a:rect b="b" l="l" r="r" t="t"/>
              <a:pathLst>
                <a:path extrusionOk="0" h="333" w="333">
                  <a:moveTo>
                    <a:pt x="166" y="1"/>
                  </a:moveTo>
                  <a:cubicBezTo>
                    <a:pt x="72" y="1"/>
                    <a:pt x="0" y="73"/>
                    <a:pt x="0" y="167"/>
                  </a:cubicBezTo>
                  <a:cubicBezTo>
                    <a:pt x="0" y="253"/>
                    <a:pt x="72" y="333"/>
                    <a:pt x="166" y="333"/>
                  </a:cubicBezTo>
                  <a:cubicBezTo>
                    <a:pt x="253" y="333"/>
                    <a:pt x="332" y="253"/>
                    <a:pt x="332" y="167"/>
                  </a:cubicBezTo>
                  <a:cubicBezTo>
                    <a:pt x="332" y="73"/>
                    <a:pt x="253"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5" name="Google Shape;1495;g3064998f0a3_0_10"/>
            <p:cNvSpPr/>
            <p:nvPr/>
          </p:nvSpPr>
          <p:spPr>
            <a:xfrm>
              <a:off x="3443950" y="4370825"/>
              <a:ext cx="8325" cy="8325"/>
            </a:xfrm>
            <a:custGeom>
              <a:rect b="b" l="l" r="r" t="t"/>
              <a:pathLst>
                <a:path extrusionOk="0" h="333" w="333">
                  <a:moveTo>
                    <a:pt x="166" y="1"/>
                  </a:moveTo>
                  <a:cubicBezTo>
                    <a:pt x="72" y="1"/>
                    <a:pt x="0" y="73"/>
                    <a:pt x="0" y="167"/>
                  </a:cubicBezTo>
                  <a:cubicBezTo>
                    <a:pt x="0" y="253"/>
                    <a:pt x="72" y="333"/>
                    <a:pt x="166" y="333"/>
                  </a:cubicBezTo>
                  <a:cubicBezTo>
                    <a:pt x="260" y="333"/>
                    <a:pt x="332" y="253"/>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6" name="Google Shape;1496;g3064998f0a3_0_10"/>
            <p:cNvSpPr/>
            <p:nvPr/>
          </p:nvSpPr>
          <p:spPr>
            <a:xfrm>
              <a:off x="3461975" y="4370825"/>
              <a:ext cx="8325" cy="8325"/>
            </a:xfrm>
            <a:custGeom>
              <a:rect b="b" l="l" r="r" t="t"/>
              <a:pathLst>
                <a:path extrusionOk="0" h="333" w="333">
                  <a:moveTo>
                    <a:pt x="166" y="1"/>
                  </a:moveTo>
                  <a:cubicBezTo>
                    <a:pt x="73" y="1"/>
                    <a:pt x="1" y="73"/>
                    <a:pt x="1" y="167"/>
                  </a:cubicBezTo>
                  <a:cubicBezTo>
                    <a:pt x="1" y="253"/>
                    <a:pt x="73" y="333"/>
                    <a:pt x="166" y="333"/>
                  </a:cubicBezTo>
                  <a:cubicBezTo>
                    <a:pt x="253" y="333"/>
                    <a:pt x="332" y="253"/>
                    <a:pt x="332" y="167"/>
                  </a:cubicBezTo>
                  <a:cubicBezTo>
                    <a:pt x="332" y="73"/>
                    <a:pt x="253"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7" name="Google Shape;1497;g3064998f0a3_0_10"/>
            <p:cNvSpPr/>
            <p:nvPr/>
          </p:nvSpPr>
          <p:spPr>
            <a:xfrm>
              <a:off x="3479825" y="4370825"/>
              <a:ext cx="8325" cy="8325"/>
            </a:xfrm>
            <a:custGeom>
              <a:rect b="b" l="l" r="r" t="t"/>
              <a:pathLst>
                <a:path extrusionOk="0" h="333" w="333">
                  <a:moveTo>
                    <a:pt x="166" y="1"/>
                  </a:moveTo>
                  <a:cubicBezTo>
                    <a:pt x="73" y="1"/>
                    <a:pt x="1" y="73"/>
                    <a:pt x="1" y="167"/>
                  </a:cubicBezTo>
                  <a:cubicBezTo>
                    <a:pt x="1" y="253"/>
                    <a:pt x="73" y="333"/>
                    <a:pt x="166" y="333"/>
                  </a:cubicBezTo>
                  <a:cubicBezTo>
                    <a:pt x="260" y="333"/>
                    <a:pt x="332" y="253"/>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8" name="Google Shape;1498;g3064998f0a3_0_10"/>
            <p:cNvSpPr/>
            <p:nvPr/>
          </p:nvSpPr>
          <p:spPr>
            <a:xfrm>
              <a:off x="3497675" y="4370825"/>
              <a:ext cx="8325" cy="8325"/>
            </a:xfrm>
            <a:custGeom>
              <a:rect b="b" l="l" r="r" t="t"/>
              <a:pathLst>
                <a:path extrusionOk="0" h="333" w="333">
                  <a:moveTo>
                    <a:pt x="167" y="1"/>
                  </a:moveTo>
                  <a:cubicBezTo>
                    <a:pt x="80" y="1"/>
                    <a:pt x="1" y="73"/>
                    <a:pt x="1" y="167"/>
                  </a:cubicBezTo>
                  <a:cubicBezTo>
                    <a:pt x="1" y="253"/>
                    <a:pt x="80" y="333"/>
                    <a:pt x="167" y="333"/>
                  </a:cubicBezTo>
                  <a:cubicBezTo>
                    <a:pt x="260" y="333"/>
                    <a:pt x="332" y="253"/>
                    <a:pt x="332" y="167"/>
                  </a:cubicBezTo>
                  <a:cubicBezTo>
                    <a:pt x="332" y="73"/>
                    <a:pt x="260"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9" name="Google Shape;1499;g3064998f0a3_0_10"/>
            <p:cNvSpPr/>
            <p:nvPr/>
          </p:nvSpPr>
          <p:spPr>
            <a:xfrm>
              <a:off x="3533550" y="4370825"/>
              <a:ext cx="8325" cy="8325"/>
            </a:xfrm>
            <a:custGeom>
              <a:rect b="b" l="l" r="r" t="t"/>
              <a:pathLst>
                <a:path extrusionOk="0" h="333" w="333">
                  <a:moveTo>
                    <a:pt x="167" y="1"/>
                  </a:moveTo>
                  <a:cubicBezTo>
                    <a:pt x="73" y="1"/>
                    <a:pt x="1" y="73"/>
                    <a:pt x="1" y="167"/>
                  </a:cubicBezTo>
                  <a:cubicBezTo>
                    <a:pt x="1" y="253"/>
                    <a:pt x="73" y="333"/>
                    <a:pt x="167" y="333"/>
                  </a:cubicBezTo>
                  <a:cubicBezTo>
                    <a:pt x="261" y="333"/>
                    <a:pt x="333" y="253"/>
                    <a:pt x="333" y="167"/>
                  </a:cubicBezTo>
                  <a:cubicBezTo>
                    <a:pt x="333" y="73"/>
                    <a:pt x="261"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0" name="Google Shape;1500;g3064998f0a3_0_10"/>
            <p:cNvSpPr/>
            <p:nvPr/>
          </p:nvSpPr>
          <p:spPr>
            <a:xfrm>
              <a:off x="2655450" y="4388675"/>
              <a:ext cx="8325" cy="8325"/>
            </a:xfrm>
            <a:custGeom>
              <a:rect b="b" l="l" r="r" t="t"/>
              <a:pathLst>
                <a:path extrusionOk="0" h="333" w="333">
                  <a:moveTo>
                    <a:pt x="166" y="1"/>
                  </a:moveTo>
                  <a:cubicBezTo>
                    <a:pt x="73" y="1"/>
                    <a:pt x="1" y="80"/>
                    <a:pt x="1" y="167"/>
                  </a:cubicBezTo>
                  <a:cubicBezTo>
                    <a:pt x="1" y="261"/>
                    <a:pt x="73" y="333"/>
                    <a:pt x="166" y="333"/>
                  </a:cubicBezTo>
                  <a:cubicBezTo>
                    <a:pt x="253" y="333"/>
                    <a:pt x="332" y="261"/>
                    <a:pt x="332" y="167"/>
                  </a:cubicBezTo>
                  <a:cubicBezTo>
                    <a:pt x="332" y="80"/>
                    <a:pt x="253"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1" name="Google Shape;1501;g3064998f0a3_0_10"/>
            <p:cNvSpPr/>
            <p:nvPr/>
          </p:nvSpPr>
          <p:spPr>
            <a:xfrm>
              <a:off x="2673300" y="4388675"/>
              <a:ext cx="8325" cy="8325"/>
            </a:xfrm>
            <a:custGeom>
              <a:rect b="b" l="l" r="r" t="t"/>
              <a:pathLst>
                <a:path extrusionOk="0" h="333" w="333">
                  <a:moveTo>
                    <a:pt x="166" y="1"/>
                  </a:moveTo>
                  <a:cubicBezTo>
                    <a:pt x="73" y="1"/>
                    <a:pt x="1" y="80"/>
                    <a:pt x="1" y="167"/>
                  </a:cubicBezTo>
                  <a:cubicBezTo>
                    <a:pt x="1" y="261"/>
                    <a:pt x="73" y="333"/>
                    <a:pt x="166" y="333"/>
                  </a:cubicBezTo>
                  <a:cubicBezTo>
                    <a:pt x="260" y="333"/>
                    <a:pt x="332" y="261"/>
                    <a:pt x="332" y="167"/>
                  </a:cubicBezTo>
                  <a:cubicBezTo>
                    <a:pt x="332" y="80"/>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2" name="Google Shape;1502;g3064998f0a3_0_10"/>
            <p:cNvSpPr/>
            <p:nvPr/>
          </p:nvSpPr>
          <p:spPr>
            <a:xfrm>
              <a:off x="2691150" y="4388675"/>
              <a:ext cx="8325" cy="8325"/>
            </a:xfrm>
            <a:custGeom>
              <a:rect b="b" l="l" r="r" t="t"/>
              <a:pathLst>
                <a:path extrusionOk="0" h="333" w="333">
                  <a:moveTo>
                    <a:pt x="166" y="1"/>
                  </a:moveTo>
                  <a:cubicBezTo>
                    <a:pt x="80" y="1"/>
                    <a:pt x="1" y="80"/>
                    <a:pt x="1" y="167"/>
                  </a:cubicBezTo>
                  <a:cubicBezTo>
                    <a:pt x="1" y="261"/>
                    <a:pt x="80" y="333"/>
                    <a:pt x="166" y="333"/>
                  </a:cubicBezTo>
                  <a:cubicBezTo>
                    <a:pt x="260" y="333"/>
                    <a:pt x="332" y="261"/>
                    <a:pt x="332" y="167"/>
                  </a:cubicBezTo>
                  <a:cubicBezTo>
                    <a:pt x="332" y="80"/>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3" name="Google Shape;1503;g3064998f0a3_0_10"/>
            <p:cNvSpPr/>
            <p:nvPr/>
          </p:nvSpPr>
          <p:spPr>
            <a:xfrm>
              <a:off x="2709175" y="4388675"/>
              <a:ext cx="8325" cy="8325"/>
            </a:xfrm>
            <a:custGeom>
              <a:rect b="b" l="l" r="r" t="t"/>
              <a:pathLst>
                <a:path extrusionOk="0" h="333" w="333">
                  <a:moveTo>
                    <a:pt x="167" y="1"/>
                  </a:moveTo>
                  <a:cubicBezTo>
                    <a:pt x="73" y="1"/>
                    <a:pt x="1" y="80"/>
                    <a:pt x="1" y="167"/>
                  </a:cubicBezTo>
                  <a:cubicBezTo>
                    <a:pt x="1" y="261"/>
                    <a:pt x="73" y="333"/>
                    <a:pt x="167" y="333"/>
                  </a:cubicBezTo>
                  <a:cubicBezTo>
                    <a:pt x="260" y="333"/>
                    <a:pt x="333" y="261"/>
                    <a:pt x="333" y="167"/>
                  </a:cubicBezTo>
                  <a:cubicBezTo>
                    <a:pt x="333" y="80"/>
                    <a:pt x="260"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4" name="Google Shape;1504;g3064998f0a3_0_10"/>
            <p:cNvSpPr/>
            <p:nvPr/>
          </p:nvSpPr>
          <p:spPr>
            <a:xfrm>
              <a:off x="2727025" y="4388675"/>
              <a:ext cx="8325" cy="8325"/>
            </a:xfrm>
            <a:custGeom>
              <a:rect b="b" l="l" r="r" t="t"/>
              <a:pathLst>
                <a:path extrusionOk="0" h="333" w="333">
                  <a:moveTo>
                    <a:pt x="167" y="1"/>
                  </a:moveTo>
                  <a:cubicBezTo>
                    <a:pt x="80" y="1"/>
                    <a:pt x="1" y="80"/>
                    <a:pt x="1" y="167"/>
                  </a:cubicBezTo>
                  <a:cubicBezTo>
                    <a:pt x="1" y="261"/>
                    <a:pt x="80" y="333"/>
                    <a:pt x="167" y="333"/>
                  </a:cubicBezTo>
                  <a:cubicBezTo>
                    <a:pt x="260" y="333"/>
                    <a:pt x="333" y="261"/>
                    <a:pt x="333" y="167"/>
                  </a:cubicBezTo>
                  <a:cubicBezTo>
                    <a:pt x="333" y="80"/>
                    <a:pt x="260"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5" name="Google Shape;1505;g3064998f0a3_0_10"/>
            <p:cNvSpPr/>
            <p:nvPr/>
          </p:nvSpPr>
          <p:spPr>
            <a:xfrm>
              <a:off x="2745075" y="4388675"/>
              <a:ext cx="8300" cy="8325"/>
            </a:xfrm>
            <a:custGeom>
              <a:rect b="b" l="l" r="r" t="t"/>
              <a:pathLst>
                <a:path extrusionOk="0" h="333" w="332">
                  <a:moveTo>
                    <a:pt x="166" y="1"/>
                  </a:moveTo>
                  <a:cubicBezTo>
                    <a:pt x="72" y="1"/>
                    <a:pt x="0" y="80"/>
                    <a:pt x="0" y="167"/>
                  </a:cubicBezTo>
                  <a:cubicBezTo>
                    <a:pt x="0" y="261"/>
                    <a:pt x="72" y="333"/>
                    <a:pt x="166" y="333"/>
                  </a:cubicBezTo>
                  <a:cubicBezTo>
                    <a:pt x="253" y="333"/>
                    <a:pt x="332" y="261"/>
                    <a:pt x="332" y="167"/>
                  </a:cubicBezTo>
                  <a:cubicBezTo>
                    <a:pt x="332" y="80"/>
                    <a:pt x="253"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6" name="Google Shape;1506;g3064998f0a3_0_10"/>
            <p:cNvSpPr/>
            <p:nvPr/>
          </p:nvSpPr>
          <p:spPr>
            <a:xfrm>
              <a:off x="2762925" y="4388675"/>
              <a:ext cx="8300" cy="8325"/>
            </a:xfrm>
            <a:custGeom>
              <a:rect b="b" l="l" r="r" t="t"/>
              <a:pathLst>
                <a:path extrusionOk="0" h="333" w="332">
                  <a:moveTo>
                    <a:pt x="166" y="1"/>
                  </a:moveTo>
                  <a:cubicBezTo>
                    <a:pt x="72" y="1"/>
                    <a:pt x="0" y="80"/>
                    <a:pt x="0" y="167"/>
                  </a:cubicBezTo>
                  <a:cubicBezTo>
                    <a:pt x="0" y="261"/>
                    <a:pt x="72" y="333"/>
                    <a:pt x="166" y="333"/>
                  </a:cubicBezTo>
                  <a:cubicBezTo>
                    <a:pt x="260" y="333"/>
                    <a:pt x="332" y="261"/>
                    <a:pt x="332" y="167"/>
                  </a:cubicBezTo>
                  <a:cubicBezTo>
                    <a:pt x="332" y="80"/>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7" name="Google Shape;1507;g3064998f0a3_0_10"/>
            <p:cNvSpPr/>
            <p:nvPr/>
          </p:nvSpPr>
          <p:spPr>
            <a:xfrm>
              <a:off x="2780775" y="4388675"/>
              <a:ext cx="8300" cy="8325"/>
            </a:xfrm>
            <a:custGeom>
              <a:rect b="b" l="l" r="r" t="t"/>
              <a:pathLst>
                <a:path extrusionOk="0" h="333" w="332">
                  <a:moveTo>
                    <a:pt x="166" y="1"/>
                  </a:moveTo>
                  <a:cubicBezTo>
                    <a:pt x="79" y="1"/>
                    <a:pt x="0" y="80"/>
                    <a:pt x="0" y="167"/>
                  </a:cubicBezTo>
                  <a:cubicBezTo>
                    <a:pt x="0" y="261"/>
                    <a:pt x="79" y="333"/>
                    <a:pt x="166" y="333"/>
                  </a:cubicBezTo>
                  <a:cubicBezTo>
                    <a:pt x="260" y="333"/>
                    <a:pt x="332" y="261"/>
                    <a:pt x="332" y="167"/>
                  </a:cubicBezTo>
                  <a:cubicBezTo>
                    <a:pt x="332" y="80"/>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8" name="Google Shape;1508;g3064998f0a3_0_10"/>
            <p:cNvSpPr/>
            <p:nvPr/>
          </p:nvSpPr>
          <p:spPr>
            <a:xfrm>
              <a:off x="2798800" y="4388675"/>
              <a:ext cx="8325" cy="8325"/>
            </a:xfrm>
            <a:custGeom>
              <a:rect b="b" l="l" r="r" t="t"/>
              <a:pathLst>
                <a:path extrusionOk="0" h="333" w="333">
                  <a:moveTo>
                    <a:pt x="166" y="1"/>
                  </a:moveTo>
                  <a:cubicBezTo>
                    <a:pt x="72" y="1"/>
                    <a:pt x="0" y="80"/>
                    <a:pt x="0" y="167"/>
                  </a:cubicBezTo>
                  <a:cubicBezTo>
                    <a:pt x="0" y="261"/>
                    <a:pt x="72" y="333"/>
                    <a:pt x="166" y="333"/>
                  </a:cubicBezTo>
                  <a:cubicBezTo>
                    <a:pt x="260" y="333"/>
                    <a:pt x="332" y="261"/>
                    <a:pt x="332" y="167"/>
                  </a:cubicBezTo>
                  <a:cubicBezTo>
                    <a:pt x="332" y="80"/>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9" name="Google Shape;1509;g3064998f0a3_0_10"/>
            <p:cNvSpPr/>
            <p:nvPr/>
          </p:nvSpPr>
          <p:spPr>
            <a:xfrm>
              <a:off x="2816650" y="4388675"/>
              <a:ext cx="8325" cy="8325"/>
            </a:xfrm>
            <a:custGeom>
              <a:rect b="b" l="l" r="r" t="t"/>
              <a:pathLst>
                <a:path extrusionOk="0" h="333" w="333">
                  <a:moveTo>
                    <a:pt x="166" y="1"/>
                  </a:moveTo>
                  <a:cubicBezTo>
                    <a:pt x="80" y="1"/>
                    <a:pt x="0" y="80"/>
                    <a:pt x="0" y="167"/>
                  </a:cubicBezTo>
                  <a:cubicBezTo>
                    <a:pt x="0" y="261"/>
                    <a:pt x="80" y="333"/>
                    <a:pt x="166" y="333"/>
                  </a:cubicBezTo>
                  <a:cubicBezTo>
                    <a:pt x="260" y="333"/>
                    <a:pt x="332" y="261"/>
                    <a:pt x="332" y="167"/>
                  </a:cubicBezTo>
                  <a:cubicBezTo>
                    <a:pt x="332" y="80"/>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0" name="Google Shape;1510;g3064998f0a3_0_10"/>
            <p:cNvSpPr/>
            <p:nvPr/>
          </p:nvSpPr>
          <p:spPr>
            <a:xfrm>
              <a:off x="3049600" y="4388675"/>
              <a:ext cx="8325" cy="8325"/>
            </a:xfrm>
            <a:custGeom>
              <a:rect b="b" l="l" r="r" t="t"/>
              <a:pathLst>
                <a:path extrusionOk="0" h="333" w="333">
                  <a:moveTo>
                    <a:pt x="167" y="1"/>
                  </a:moveTo>
                  <a:cubicBezTo>
                    <a:pt x="80" y="1"/>
                    <a:pt x="1" y="80"/>
                    <a:pt x="1" y="167"/>
                  </a:cubicBezTo>
                  <a:cubicBezTo>
                    <a:pt x="1" y="261"/>
                    <a:pt x="80" y="333"/>
                    <a:pt x="167" y="333"/>
                  </a:cubicBezTo>
                  <a:cubicBezTo>
                    <a:pt x="260" y="333"/>
                    <a:pt x="333" y="261"/>
                    <a:pt x="333" y="167"/>
                  </a:cubicBezTo>
                  <a:cubicBezTo>
                    <a:pt x="333" y="80"/>
                    <a:pt x="260"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1" name="Google Shape;1511;g3064998f0a3_0_10"/>
            <p:cNvSpPr/>
            <p:nvPr/>
          </p:nvSpPr>
          <p:spPr>
            <a:xfrm>
              <a:off x="3067650" y="4388675"/>
              <a:ext cx="8300" cy="8325"/>
            </a:xfrm>
            <a:custGeom>
              <a:rect b="b" l="l" r="r" t="t"/>
              <a:pathLst>
                <a:path extrusionOk="0" h="333" w="332">
                  <a:moveTo>
                    <a:pt x="166" y="1"/>
                  </a:moveTo>
                  <a:cubicBezTo>
                    <a:pt x="72" y="1"/>
                    <a:pt x="0" y="80"/>
                    <a:pt x="0" y="167"/>
                  </a:cubicBezTo>
                  <a:cubicBezTo>
                    <a:pt x="0" y="261"/>
                    <a:pt x="72" y="333"/>
                    <a:pt x="166" y="333"/>
                  </a:cubicBezTo>
                  <a:cubicBezTo>
                    <a:pt x="252" y="333"/>
                    <a:pt x="332" y="261"/>
                    <a:pt x="332" y="167"/>
                  </a:cubicBezTo>
                  <a:cubicBezTo>
                    <a:pt x="332" y="80"/>
                    <a:pt x="252"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2" name="Google Shape;1512;g3064998f0a3_0_10"/>
            <p:cNvSpPr/>
            <p:nvPr/>
          </p:nvSpPr>
          <p:spPr>
            <a:xfrm>
              <a:off x="3085500" y="4388675"/>
              <a:ext cx="8300" cy="8325"/>
            </a:xfrm>
            <a:custGeom>
              <a:rect b="b" l="l" r="r" t="t"/>
              <a:pathLst>
                <a:path extrusionOk="0" h="333" w="332">
                  <a:moveTo>
                    <a:pt x="166" y="1"/>
                  </a:moveTo>
                  <a:cubicBezTo>
                    <a:pt x="79" y="1"/>
                    <a:pt x="0" y="80"/>
                    <a:pt x="0" y="167"/>
                  </a:cubicBezTo>
                  <a:cubicBezTo>
                    <a:pt x="0" y="261"/>
                    <a:pt x="79" y="333"/>
                    <a:pt x="166" y="333"/>
                  </a:cubicBezTo>
                  <a:cubicBezTo>
                    <a:pt x="260" y="333"/>
                    <a:pt x="332" y="261"/>
                    <a:pt x="332" y="167"/>
                  </a:cubicBezTo>
                  <a:cubicBezTo>
                    <a:pt x="332" y="80"/>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3" name="Google Shape;1513;g3064998f0a3_0_10"/>
            <p:cNvSpPr/>
            <p:nvPr/>
          </p:nvSpPr>
          <p:spPr>
            <a:xfrm>
              <a:off x="3103525" y="4388675"/>
              <a:ext cx="8325" cy="8325"/>
            </a:xfrm>
            <a:custGeom>
              <a:rect b="b" l="l" r="r" t="t"/>
              <a:pathLst>
                <a:path extrusionOk="0" h="333" w="333">
                  <a:moveTo>
                    <a:pt x="166" y="1"/>
                  </a:moveTo>
                  <a:cubicBezTo>
                    <a:pt x="72" y="1"/>
                    <a:pt x="0" y="80"/>
                    <a:pt x="0" y="167"/>
                  </a:cubicBezTo>
                  <a:cubicBezTo>
                    <a:pt x="0" y="261"/>
                    <a:pt x="72" y="333"/>
                    <a:pt x="166" y="333"/>
                  </a:cubicBezTo>
                  <a:cubicBezTo>
                    <a:pt x="253" y="333"/>
                    <a:pt x="332" y="261"/>
                    <a:pt x="332" y="167"/>
                  </a:cubicBezTo>
                  <a:cubicBezTo>
                    <a:pt x="332" y="80"/>
                    <a:pt x="253"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4" name="Google Shape;1514;g3064998f0a3_0_10"/>
            <p:cNvSpPr/>
            <p:nvPr/>
          </p:nvSpPr>
          <p:spPr>
            <a:xfrm>
              <a:off x="3139225" y="4388675"/>
              <a:ext cx="8325" cy="8325"/>
            </a:xfrm>
            <a:custGeom>
              <a:rect b="b" l="l" r="r" t="t"/>
              <a:pathLst>
                <a:path extrusionOk="0" h="333" w="333">
                  <a:moveTo>
                    <a:pt x="166" y="1"/>
                  </a:moveTo>
                  <a:cubicBezTo>
                    <a:pt x="80" y="1"/>
                    <a:pt x="0" y="80"/>
                    <a:pt x="0" y="167"/>
                  </a:cubicBezTo>
                  <a:cubicBezTo>
                    <a:pt x="0" y="261"/>
                    <a:pt x="80" y="333"/>
                    <a:pt x="166" y="333"/>
                  </a:cubicBezTo>
                  <a:cubicBezTo>
                    <a:pt x="260" y="333"/>
                    <a:pt x="332" y="261"/>
                    <a:pt x="332" y="167"/>
                  </a:cubicBezTo>
                  <a:cubicBezTo>
                    <a:pt x="332" y="80"/>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5" name="Google Shape;1515;g3064998f0a3_0_10"/>
            <p:cNvSpPr/>
            <p:nvPr/>
          </p:nvSpPr>
          <p:spPr>
            <a:xfrm>
              <a:off x="3157250" y="4388675"/>
              <a:ext cx="8325" cy="8325"/>
            </a:xfrm>
            <a:custGeom>
              <a:rect b="b" l="l" r="r" t="t"/>
              <a:pathLst>
                <a:path extrusionOk="0" h="333" w="333">
                  <a:moveTo>
                    <a:pt x="167" y="1"/>
                  </a:moveTo>
                  <a:cubicBezTo>
                    <a:pt x="73" y="1"/>
                    <a:pt x="1" y="80"/>
                    <a:pt x="1" y="167"/>
                  </a:cubicBezTo>
                  <a:cubicBezTo>
                    <a:pt x="1" y="261"/>
                    <a:pt x="73" y="333"/>
                    <a:pt x="167" y="333"/>
                  </a:cubicBezTo>
                  <a:cubicBezTo>
                    <a:pt x="253" y="333"/>
                    <a:pt x="332" y="261"/>
                    <a:pt x="332" y="167"/>
                  </a:cubicBezTo>
                  <a:cubicBezTo>
                    <a:pt x="332" y="80"/>
                    <a:pt x="253"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6" name="Google Shape;1516;g3064998f0a3_0_10"/>
            <p:cNvSpPr/>
            <p:nvPr/>
          </p:nvSpPr>
          <p:spPr>
            <a:xfrm>
              <a:off x="3175100" y="4388675"/>
              <a:ext cx="8325" cy="8325"/>
            </a:xfrm>
            <a:custGeom>
              <a:rect b="b" l="l" r="r" t="t"/>
              <a:pathLst>
                <a:path extrusionOk="0" h="333" w="333">
                  <a:moveTo>
                    <a:pt x="167" y="1"/>
                  </a:moveTo>
                  <a:cubicBezTo>
                    <a:pt x="80" y="1"/>
                    <a:pt x="1" y="80"/>
                    <a:pt x="1" y="167"/>
                  </a:cubicBezTo>
                  <a:cubicBezTo>
                    <a:pt x="1" y="261"/>
                    <a:pt x="80" y="333"/>
                    <a:pt x="167" y="333"/>
                  </a:cubicBezTo>
                  <a:cubicBezTo>
                    <a:pt x="260" y="333"/>
                    <a:pt x="332" y="261"/>
                    <a:pt x="332" y="167"/>
                  </a:cubicBezTo>
                  <a:cubicBezTo>
                    <a:pt x="332" y="80"/>
                    <a:pt x="260"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7" name="Google Shape;1517;g3064998f0a3_0_10"/>
            <p:cNvSpPr/>
            <p:nvPr/>
          </p:nvSpPr>
          <p:spPr>
            <a:xfrm>
              <a:off x="3193125" y="4388675"/>
              <a:ext cx="8325" cy="8325"/>
            </a:xfrm>
            <a:custGeom>
              <a:rect b="b" l="l" r="r" t="t"/>
              <a:pathLst>
                <a:path extrusionOk="0" h="333" w="333">
                  <a:moveTo>
                    <a:pt x="167" y="1"/>
                  </a:moveTo>
                  <a:cubicBezTo>
                    <a:pt x="73" y="1"/>
                    <a:pt x="1" y="80"/>
                    <a:pt x="1" y="167"/>
                  </a:cubicBezTo>
                  <a:cubicBezTo>
                    <a:pt x="1" y="261"/>
                    <a:pt x="73" y="333"/>
                    <a:pt x="167" y="333"/>
                  </a:cubicBezTo>
                  <a:cubicBezTo>
                    <a:pt x="253" y="333"/>
                    <a:pt x="333" y="261"/>
                    <a:pt x="333" y="167"/>
                  </a:cubicBezTo>
                  <a:cubicBezTo>
                    <a:pt x="333" y="80"/>
                    <a:pt x="253"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8" name="Google Shape;1518;g3064998f0a3_0_10"/>
            <p:cNvSpPr/>
            <p:nvPr/>
          </p:nvSpPr>
          <p:spPr>
            <a:xfrm>
              <a:off x="3210975" y="4388675"/>
              <a:ext cx="8325" cy="8325"/>
            </a:xfrm>
            <a:custGeom>
              <a:rect b="b" l="l" r="r" t="t"/>
              <a:pathLst>
                <a:path extrusionOk="0" h="333" w="333">
                  <a:moveTo>
                    <a:pt x="167" y="1"/>
                  </a:moveTo>
                  <a:cubicBezTo>
                    <a:pt x="73" y="1"/>
                    <a:pt x="1" y="80"/>
                    <a:pt x="1" y="167"/>
                  </a:cubicBezTo>
                  <a:cubicBezTo>
                    <a:pt x="1" y="261"/>
                    <a:pt x="73" y="333"/>
                    <a:pt x="167" y="333"/>
                  </a:cubicBezTo>
                  <a:cubicBezTo>
                    <a:pt x="261" y="333"/>
                    <a:pt x="333" y="261"/>
                    <a:pt x="333" y="167"/>
                  </a:cubicBezTo>
                  <a:cubicBezTo>
                    <a:pt x="333" y="80"/>
                    <a:pt x="261"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9" name="Google Shape;1519;g3064998f0a3_0_10"/>
            <p:cNvSpPr/>
            <p:nvPr/>
          </p:nvSpPr>
          <p:spPr>
            <a:xfrm>
              <a:off x="3228825" y="4388675"/>
              <a:ext cx="8325" cy="8325"/>
            </a:xfrm>
            <a:custGeom>
              <a:rect b="b" l="l" r="r" t="t"/>
              <a:pathLst>
                <a:path extrusionOk="0" h="333" w="333">
                  <a:moveTo>
                    <a:pt x="167" y="1"/>
                  </a:moveTo>
                  <a:cubicBezTo>
                    <a:pt x="80" y="1"/>
                    <a:pt x="1" y="80"/>
                    <a:pt x="1" y="167"/>
                  </a:cubicBezTo>
                  <a:cubicBezTo>
                    <a:pt x="1" y="261"/>
                    <a:pt x="80" y="333"/>
                    <a:pt x="167" y="333"/>
                  </a:cubicBezTo>
                  <a:cubicBezTo>
                    <a:pt x="261" y="333"/>
                    <a:pt x="333" y="261"/>
                    <a:pt x="333" y="167"/>
                  </a:cubicBezTo>
                  <a:cubicBezTo>
                    <a:pt x="333" y="80"/>
                    <a:pt x="261"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0" name="Google Shape;1520;g3064998f0a3_0_10"/>
            <p:cNvSpPr/>
            <p:nvPr/>
          </p:nvSpPr>
          <p:spPr>
            <a:xfrm>
              <a:off x="3246875" y="4388675"/>
              <a:ext cx="8300" cy="8325"/>
            </a:xfrm>
            <a:custGeom>
              <a:rect b="b" l="l" r="r" t="t"/>
              <a:pathLst>
                <a:path extrusionOk="0" h="333" w="332">
                  <a:moveTo>
                    <a:pt x="166" y="1"/>
                  </a:moveTo>
                  <a:cubicBezTo>
                    <a:pt x="72" y="1"/>
                    <a:pt x="0" y="80"/>
                    <a:pt x="0" y="167"/>
                  </a:cubicBezTo>
                  <a:cubicBezTo>
                    <a:pt x="0" y="261"/>
                    <a:pt x="72" y="333"/>
                    <a:pt x="166" y="333"/>
                  </a:cubicBezTo>
                  <a:cubicBezTo>
                    <a:pt x="253" y="333"/>
                    <a:pt x="332" y="261"/>
                    <a:pt x="332" y="167"/>
                  </a:cubicBezTo>
                  <a:cubicBezTo>
                    <a:pt x="332" y="80"/>
                    <a:pt x="253"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1" name="Google Shape;1521;g3064998f0a3_0_10"/>
            <p:cNvSpPr/>
            <p:nvPr/>
          </p:nvSpPr>
          <p:spPr>
            <a:xfrm>
              <a:off x="3264725" y="4388675"/>
              <a:ext cx="8300" cy="8325"/>
            </a:xfrm>
            <a:custGeom>
              <a:rect b="b" l="l" r="r" t="t"/>
              <a:pathLst>
                <a:path extrusionOk="0" h="333" w="332">
                  <a:moveTo>
                    <a:pt x="166" y="1"/>
                  </a:moveTo>
                  <a:cubicBezTo>
                    <a:pt x="72" y="1"/>
                    <a:pt x="0" y="80"/>
                    <a:pt x="0" y="167"/>
                  </a:cubicBezTo>
                  <a:cubicBezTo>
                    <a:pt x="0" y="261"/>
                    <a:pt x="72" y="333"/>
                    <a:pt x="166" y="333"/>
                  </a:cubicBezTo>
                  <a:cubicBezTo>
                    <a:pt x="260" y="333"/>
                    <a:pt x="332" y="261"/>
                    <a:pt x="332" y="167"/>
                  </a:cubicBezTo>
                  <a:cubicBezTo>
                    <a:pt x="332" y="80"/>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2" name="Google Shape;1522;g3064998f0a3_0_10"/>
            <p:cNvSpPr/>
            <p:nvPr/>
          </p:nvSpPr>
          <p:spPr>
            <a:xfrm>
              <a:off x="3282750" y="4388675"/>
              <a:ext cx="8325" cy="8325"/>
            </a:xfrm>
            <a:custGeom>
              <a:rect b="b" l="l" r="r" t="t"/>
              <a:pathLst>
                <a:path extrusionOk="0" h="333" w="333">
                  <a:moveTo>
                    <a:pt x="166" y="1"/>
                  </a:moveTo>
                  <a:cubicBezTo>
                    <a:pt x="73" y="1"/>
                    <a:pt x="0" y="80"/>
                    <a:pt x="0" y="167"/>
                  </a:cubicBezTo>
                  <a:cubicBezTo>
                    <a:pt x="0" y="261"/>
                    <a:pt x="73" y="333"/>
                    <a:pt x="166" y="333"/>
                  </a:cubicBezTo>
                  <a:cubicBezTo>
                    <a:pt x="253" y="333"/>
                    <a:pt x="332" y="261"/>
                    <a:pt x="332" y="167"/>
                  </a:cubicBezTo>
                  <a:cubicBezTo>
                    <a:pt x="332" y="80"/>
                    <a:pt x="253"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3" name="Google Shape;1523;g3064998f0a3_0_10"/>
            <p:cNvSpPr/>
            <p:nvPr/>
          </p:nvSpPr>
          <p:spPr>
            <a:xfrm>
              <a:off x="3300600" y="4388675"/>
              <a:ext cx="8325" cy="8325"/>
            </a:xfrm>
            <a:custGeom>
              <a:rect b="b" l="l" r="r" t="t"/>
              <a:pathLst>
                <a:path extrusionOk="0" h="333" w="333">
                  <a:moveTo>
                    <a:pt x="166" y="1"/>
                  </a:moveTo>
                  <a:cubicBezTo>
                    <a:pt x="73" y="1"/>
                    <a:pt x="0" y="80"/>
                    <a:pt x="0" y="167"/>
                  </a:cubicBezTo>
                  <a:cubicBezTo>
                    <a:pt x="0" y="261"/>
                    <a:pt x="73" y="333"/>
                    <a:pt x="166" y="333"/>
                  </a:cubicBezTo>
                  <a:cubicBezTo>
                    <a:pt x="260" y="333"/>
                    <a:pt x="332" y="261"/>
                    <a:pt x="332" y="167"/>
                  </a:cubicBezTo>
                  <a:cubicBezTo>
                    <a:pt x="332" y="80"/>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4" name="Google Shape;1524;g3064998f0a3_0_10"/>
            <p:cNvSpPr/>
            <p:nvPr/>
          </p:nvSpPr>
          <p:spPr>
            <a:xfrm>
              <a:off x="3318450" y="4388675"/>
              <a:ext cx="8325" cy="8325"/>
            </a:xfrm>
            <a:custGeom>
              <a:rect b="b" l="l" r="r" t="t"/>
              <a:pathLst>
                <a:path extrusionOk="0" h="333" w="333">
                  <a:moveTo>
                    <a:pt x="166" y="1"/>
                  </a:moveTo>
                  <a:cubicBezTo>
                    <a:pt x="80" y="1"/>
                    <a:pt x="1" y="80"/>
                    <a:pt x="1" y="167"/>
                  </a:cubicBezTo>
                  <a:cubicBezTo>
                    <a:pt x="1" y="261"/>
                    <a:pt x="80" y="333"/>
                    <a:pt x="166" y="333"/>
                  </a:cubicBezTo>
                  <a:cubicBezTo>
                    <a:pt x="260" y="333"/>
                    <a:pt x="332" y="261"/>
                    <a:pt x="332" y="167"/>
                  </a:cubicBezTo>
                  <a:cubicBezTo>
                    <a:pt x="332" y="80"/>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5" name="Google Shape;1525;g3064998f0a3_0_10"/>
            <p:cNvSpPr/>
            <p:nvPr/>
          </p:nvSpPr>
          <p:spPr>
            <a:xfrm>
              <a:off x="3336475" y="4388675"/>
              <a:ext cx="8325" cy="8325"/>
            </a:xfrm>
            <a:custGeom>
              <a:rect b="b" l="l" r="r" t="t"/>
              <a:pathLst>
                <a:path extrusionOk="0" h="333" w="333">
                  <a:moveTo>
                    <a:pt x="167" y="1"/>
                  </a:moveTo>
                  <a:cubicBezTo>
                    <a:pt x="73" y="1"/>
                    <a:pt x="1" y="80"/>
                    <a:pt x="1" y="167"/>
                  </a:cubicBezTo>
                  <a:cubicBezTo>
                    <a:pt x="1" y="261"/>
                    <a:pt x="73" y="333"/>
                    <a:pt x="167" y="333"/>
                  </a:cubicBezTo>
                  <a:cubicBezTo>
                    <a:pt x="253" y="333"/>
                    <a:pt x="333" y="261"/>
                    <a:pt x="333" y="167"/>
                  </a:cubicBezTo>
                  <a:cubicBezTo>
                    <a:pt x="333" y="80"/>
                    <a:pt x="253"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6" name="Google Shape;1526;g3064998f0a3_0_10"/>
            <p:cNvSpPr/>
            <p:nvPr/>
          </p:nvSpPr>
          <p:spPr>
            <a:xfrm>
              <a:off x="3354325" y="4388675"/>
              <a:ext cx="8325" cy="8325"/>
            </a:xfrm>
            <a:custGeom>
              <a:rect b="b" l="l" r="r" t="t"/>
              <a:pathLst>
                <a:path extrusionOk="0" h="333" w="333">
                  <a:moveTo>
                    <a:pt x="167" y="1"/>
                  </a:moveTo>
                  <a:cubicBezTo>
                    <a:pt x="73" y="1"/>
                    <a:pt x="1" y="80"/>
                    <a:pt x="1" y="167"/>
                  </a:cubicBezTo>
                  <a:cubicBezTo>
                    <a:pt x="1" y="261"/>
                    <a:pt x="73" y="333"/>
                    <a:pt x="167" y="333"/>
                  </a:cubicBezTo>
                  <a:cubicBezTo>
                    <a:pt x="260" y="333"/>
                    <a:pt x="333" y="261"/>
                    <a:pt x="333" y="167"/>
                  </a:cubicBezTo>
                  <a:cubicBezTo>
                    <a:pt x="333" y="80"/>
                    <a:pt x="260"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7" name="Google Shape;1527;g3064998f0a3_0_10"/>
            <p:cNvSpPr/>
            <p:nvPr/>
          </p:nvSpPr>
          <p:spPr>
            <a:xfrm>
              <a:off x="3372375" y="4388675"/>
              <a:ext cx="8300" cy="8325"/>
            </a:xfrm>
            <a:custGeom>
              <a:rect b="b" l="l" r="r" t="t"/>
              <a:pathLst>
                <a:path extrusionOk="0" h="333" w="332">
                  <a:moveTo>
                    <a:pt x="166" y="1"/>
                  </a:moveTo>
                  <a:cubicBezTo>
                    <a:pt x="72" y="1"/>
                    <a:pt x="0" y="80"/>
                    <a:pt x="0" y="167"/>
                  </a:cubicBezTo>
                  <a:cubicBezTo>
                    <a:pt x="0" y="261"/>
                    <a:pt x="72" y="333"/>
                    <a:pt x="166" y="333"/>
                  </a:cubicBezTo>
                  <a:cubicBezTo>
                    <a:pt x="252" y="333"/>
                    <a:pt x="332" y="261"/>
                    <a:pt x="332" y="167"/>
                  </a:cubicBezTo>
                  <a:cubicBezTo>
                    <a:pt x="332" y="80"/>
                    <a:pt x="252"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8" name="Google Shape;1528;g3064998f0a3_0_10"/>
            <p:cNvSpPr/>
            <p:nvPr/>
          </p:nvSpPr>
          <p:spPr>
            <a:xfrm>
              <a:off x="3390225" y="4388675"/>
              <a:ext cx="8300" cy="8325"/>
            </a:xfrm>
            <a:custGeom>
              <a:rect b="b" l="l" r="r" t="t"/>
              <a:pathLst>
                <a:path extrusionOk="0" h="333" w="332">
                  <a:moveTo>
                    <a:pt x="166" y="1"/>
                  </a:moveTo>
                  <a:cubicBezTo>
                    <a:pt x="72" y="1"/>
                    <a:pt x="0" y="80"/>
                    <a:pt x="0" y="167"/>
                  </a:cubicBezTo>
                  <a:cubicBezTo>
                    <a:pt x="0" y="261"/>
                    <a:pt x="72" y="333"/>
                    <a:pt x="166" y="333"/>
                  </a:cubicBezTo>
                  <a:cubicBezTo>
                    <a:pt x="260" y="333"/>
                    <a:pt x="332" y="261"/>
                    <a:pt x="332" y="167"/>
                  </a:cubicBezTo>
                  <a:cubicBezTo>
                    <a:pt x="332" y="80"/>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9" name="Google Shape;1529;g3064998f0a3_0_10"/>
            <p:cNvSpPr/>
            <p:nvPr/>
          </p:nvSpPr>
          <p:spPr>
            <a:xfrm>
              <a:off x="3408075" y="4388675"/>
              <a:ext cx="8300" cy="8325"/>
            </a:xfrm>
            <a:custGeom>
              <a:rect b="b" l="l" r="r" t="t"/>
              <a:pathLst>
                <a:path extrusionOk="0" h="333" w="332">
                  <a:moveTo>
                    <a:pt x="166" y="1"/>
                  </a:moveTo>
                  <a:cubicBezTo>
                    <a:pt x="79" y="1"/>
                    <a:pt x="0" y="80"/>
                    <a:pt x="0" y="167"/>
                  </a:cubicBezTo>
                  <a:cubicBezTo>
                    <a:pt x="0" y="261"/>
                    <a:pt x="79" y="333"/>
                    <a:pt x="166" y="333"/>
                  </a:cubicBezTo>
                  <a:cubicBezTo>
                    <a:pt x="260" y="333"/>
                    <a:pt x="332" y="261"/>
                    <a:pt x="332" y="167"/>
                  </a:cubicBezTo>
                  <a:cubicBezTo>
                    <a:pt x="332" y="80"/>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0" name="Google Shape;1530;g3064998f0a3_0_10"/>
            <p:cNvSpPr/>
            <p:nvPr/>
          </p:nvSpPr>
          <p:spPr>
            <a:xfrm>
              <a:off x="3426100" y="4388675"/>
              <a:ext cx="8325" cy="8325"/>
            </a:xfrm>
            <a:custGeom>
              <a:rect b="b" l="l" r="r" t="t"/>
              <a:pathLst>
                <a:path extrusionOk="0" h="333" w="333">
                  <a:moveTo>
                    <a:pt x="166" y="1"/>
                  </a:moveTo>
                  <a:cubicBezTo>
                    <a:pt x="72" y="1"/>
                    <a:pt x="0" y="80"/>
                    <a:pt x="0" y="167"/>
                  </a:cubicBezTo>
                  <a:cubicBezTo>
                    <a:pt x="0" y="261"/>
                    <a:pt x="72" y="333"/>
                    <a:pt x="166" y="333"/>
                  </a:cubicBezTo>
                  <a:cubicBezTo>
                    <a:pt x="253" y="333"/>
                    <a:pt x="332" y="261"/>
                    <a:pt x="332" y="167"/>
                  </a:cubicBezTo>
                  <a:cubicBezTo>
                    <a:pt x="332" y="80"/>
                    <a:pt x="253"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1" name="Google Shape;1531;g3064998f0a3_0_10"/>
            <p:cNvSpPr/>
            <p:nvPr/>
          </p:nvSpPr>
          <p:spPr>
            <a:xfrm>
              <a:off x="3443950" y="4388675"/>
              <a:ext cx="8325" cy="8325"/>
            </a:xfrm>
            <a:custGeom>
              <a:rect b="b" l="l" r="r" t="t"/>
              <a:pathLst>
                <a:path extrusionOk="0" h="333" w="333">
                  <a:moveTo>
                    <a:pt x="166" y="1"/>
                  </a:moveTo>
                  <a:cubicBezTo>
                    <a:pt x="72" y="1"/>
                    <a:pt x="0" y="80"/>
                    <a:pt x="0" y="167"/>
                  </a:cubicBezTo>
                  <a:cubicBezTo>
                    <a:pt x="0" y="261"/>
                    <a:pt x="72" y="333"/>
                    <a:pt x="166" y="333"/>
                  </a:cubicBezTo>
                  <a:cubicBezTo>
                    <a:pt x="260" y="333"/>
                    <a:pt x="332" y="261"/>
                    <a:pt x="332" y="167"/>
                  </a:cubicBezTo>
                  <a:cubicBezTo>
                    <a:pt x="332" y="80"/>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2" name="Google Shape;1532;g3064998f0a3_0_10"/>
            <p:cNvSpPr/>
            <p:nvPr/>
          </p:nvSpPr>
          <p:spPr>
            <a:xfrm>
              <a:off x="3461975" y="4388675"/>
              <a:ext cx="8325" cy="8325"/>
            </a:xfrm>
            <a:custGeom>
              <a:rect b="b" l="l" r="r" t="t"/>
              <a:pathLst>
                <a:path extrusionOk="0" h="333" w="333">
                  <a:moveTo>
                    <a:pt x="166" y="1"/>
                  </a:moveTo>
                  <a:cubicBezTo>
                    <a:pt x="73" y="1"/>
                    <a:pt x="1" y="80"/>
                    <a:pt x="1" y="167"/>
                  </a:cubicBezTo>
                  <a:cubicBezTo>
                    <a:pt x="1" y="261"/>
                    <a:pt x="73" y="333"/>
                    <a:pt x="166" y="333"/>
                  </a:cubicBezTo>
                  <a:cubicBezTo>
                    <a:pt x="253" y="333"/>
                    <a:pt x="332" y="261"/>
                    <a:pt x="332" y="167"/>
                  </a:cubicBezTo>
                  <a:cubicBezTo>
                    <a:pt x="332" y="80"/>
                    <a:pt x="253"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3" name="Google Shape;1533;g3064998f0a3_0_10"/>
            <p:cNvSpPr/>
            <p:nvPr/>
          </p:nvSpPr>
          <p:spPr>
            <a:xfrm>
              <a:off x="3479825" y="4388675"/>
              <a:ext cx="8325" cy="8325"/>
            </a:xfrm>
            <a:custGeom>
              <a:rect b="b" l="l" r="r" t="t"/>
              <a:pathLst>
                <a:path extrusionOk="0" h="333" w="333">
                  <a:moveTo>
                    <a:pt x="166" y="1"/>
                  </a:moveTo>
                  <a:cubicBezTo>
                    <a:pt x="73" y="1"/>
                    <a:pt x="1" y="80"/>
                    <a:pt x="1" y="167"/>
                  </a:cubicBezTo>
                  <a:cubicBezTo>
                    <a:pt x="1" y="261"/>
                    <a:pt x="73" y="333"/>
                    <a:pt x="166" y="333"/>
                  </a:cubicBezTo>
                  <a:cubicBezTo>
                    <a:pt x="260" y="333"/>
                    <a:pt x="332" y="261"/>
                    <a:pt x="332" y="167"/>
                  </a:cubicBezTo>
                  <a:cubicBezTo>
                    <a:pt x="332" y="80"/>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4" name="Google Shape;1534;g3064998f0a3_0_10"/>
            <p:cNvSpPr/>
            <p:nvPr/>
          </p:nvSpPr>
          <p:spPr>
            <a:xfrm>
              <a:off x="3497675" y="4388675"/>
              <a:ext cx="8325" cy="8325"/>
            </a:xfrm>
            <a:custGeom>
              <a:rect b="b" l="l" r="r" t="t"/>
              <a:pathLst>
                <a:path extrusionOk="0" h="333" w="333">
                  <a:moveTo>
                    <a:pt x="167" y="1"/>
                  </a:moveTo>
                  <a:cubicBezTo>
                    <a:pt x="80" y="1"/>
                    <a:pt x="1" y="80"/>
                    <a:pt x="1" y="167"/>
                  </a:cubicBezTo>
                  <a:cubicBezTo>
                    <a:pt x="1" y="261"/>
                    <a:pt x="80" y="333"/>
                    <a:pt x="167" y="333"/>
                  </a:cubicBezTo>
                  <a:cubicBezTo>
                    <a:pt x="260" y="333"/>
                    <a:pt x="332" y="261"/>
                    <a:pt x="332" y="167"/>
                  </a:cubicBezTo>
                  <a:cubicBezTo>
                    <a:pt x="332" y="80"/>
                    <a:pt x="260"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5" name="Google Shape;1535;g3064998f0a3_0_10"/>
            <p:cNvSpPr/>
            <p:nvPr/>
          </p:nvSpPr>
          <p:spPr>
            <a:xfrm>
              <a:off x="3533550" y="4388675"/>
              <a:ext cx="8325" cy="8325"/>
            </a:xfrm>
            <a:custGeom>
              <a:rect b="b" l="l" r="r" t="t"/>
              <a:pathLst>
                <a:path extrusionOk="0" h="333" w="333">
                  <a:moveTo>
                    <a:pt x="167" y="1"/>
                  </a:moveTo>
                  <a:cubicBezTo>
                    <a:pt x="73" y="1"/>
                    <a:pt x="1" y="80"/>
                    <a:pt x="1" y="167"/>
                  </a:cubicBezTo>
                  <a:cubicBezTo>
                    <a:pt x="1" y="261"/>
                    <a:pt x="73" y="333"/>
                    <a:pt x="167" y="333"/>
                  </a:cubicBezTo>
                  <a:cubicBezTo>
                    <a:pt x="261" y="333"/>
                    <a:pt x="333" y="261"/>
                    <a:pt x="333" y="167"/>
                  </a:cubicBezTo>
                  <a:cubicBezTo>
                    <a:pt x="333" y="80"/>
                    <a:pt x="261"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6" name="Google Shape;1536;g3064998f0a3_0_10"/>
            <p:cNvSpPr/>
            <p:nvPr/>
          </p:nvSpPr>
          <p:spPr>
            <a:xfrm>
              <a:off x="2655450" y="4406725"/>
              <a:ext cx="8325" cy="8300"/>
            </a:xfrm>
            <a:custGeom>
              <a:rect b="b" l="l" r="r" t="t"/>
              <a:pathLst>
                <a:path extrusionOk="0" h="332" w="333">
                  <a:moveTo>
                    <a:pt x="166" y="0"/>
                  </a:moveTo>
                  <a:cubicBezTo>
                    <a:pt x="73" y="0"/>
                    <a:pt x="1" y="72"/>
                    <a:pt x="1" y="166"/>
                  </a:cubicBezTo>
                  <a:cubicBezTo>
                    <a:pt x="1" y="260"/>
                    <a:pt x="73" y="332"/>
                    <a:pt x="166" y="332"/>
                  </a:cubicBezTo>
                  <a:cubicBezTo>
                    <a:pt x="253" y="332"/>
                    <a:pt x="332" y="260"/>
                    <a:pt x="332" y="166"/>
                  </a:cubicBezTo>
                  <a:cubicBezTo>
                    <a:pt x="332" y="72"/>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7" name="Google Shape;1537;g3064998f0a3_0_10"/>
            <p:cNvSpPr/>
            <p:nvPr/>
          </p:nvSpPr>
          <p:spPr>
            <a:xfrm>
              <a:off x="2673300" y="4406725"/>
              <a:ext cx="8325" cy="8300"/>
            </a:xfrm>
            <a:custGeom>
              <a:rect b="b" l="l" r="r" t="t"/>
              <a:pathLst>
                <a:path extrusionOk="0" h="332" w="333">
                  <a:moveTo>
                    <a:pt x="166" y="0"/>
                  </a:moveTo>
                  <a:cubicBezTo>
                    <a:pt x="73" y="0"/>
                    <a:pt x="1" y="72"/>
                    <a:pt x="1" y="166"/>
                  </a:cubicBezTo>
                  <a:cubicBezTo>
                    <a:pt x="1" y="260"/>
                    <a:pt x="73" y="332"/>
                    <a:pt x="166" y="332"/>
                  </a:cubicBezTo>
                  <a:cubicBezTo>
                    <a:pt x="260" y="332"/>
                    <a:pt x="332" y="260"/>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8" name="Google Shape;1538;g3064998f0a3_0_10"/>
            <p:cNvSpPr/>
            <p:nvPr/>
          </p:nvSpPr>
          <p:spPr>
            <a:xfrm>
              <a:off x="2691150" y="4406725"/>
              <a:ext cx="8325" cy="8300"/>
            </a:xfrm>
            <a:custGeom>
              <a:rect b="b" l="l" r="r" t="t"/>
              <a:pathLst>
                <a:path extrusionOk="0" h="332" w="333">
                  <a:moveTo>
                    <a:pt x="166" y="0"/>
                  </a:moveTo>
                  <a:cubicBezTo>
                    <a:pt x="80" y="0"/>
                    <a:pt x="1" y="72"/>
                    <a:pt x="1" y="166"/>
                  </a:cubicBezTo>
                  <a:cubicBezTo>
                    <a:pt x="1" y="260"/>
                    <a:pt x="80" y="332"/>
                    <a:pt x="166" y="332"/>
                  </a:cubicBezTo>
                  <a:cubicBezTo>
                    <a:pt x="260" y="332"/>
                    <a:pt x="332" y="260"/>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9" name="Google Shape;1539;g3064998f0a3_0_10"/>
            <p:cNvSpPr/>
            <p:nvPr/>
          </p:nvSpPr>
          <p:spPr>
            <a:xfrm>
              <a:off x="2709175" y="4406725"/>
              <a:ext cx="8325" cy="8300"/>
            </a:xfrm>
            <a:custGeom>
              <a:rect b="b" l="l" r="r" t="t"/>
              <a:pathLst>
                <a:path extrusionOk="0" h="332" w="333">
                  <a:moveTo>
                    <a:pt x="167" y="0"/>
                  </a:moveTo>
                  <a:cubicBezTo>
                    <a:pt x="73" y="0"/>
                    <a:pt x="1" y="72"/>
                    <a:pt x="1" y="166"/>
                  </a:cubicBezTo>
                  <a:cubicBezTo>
                    <a:pt x="1" y="260"/>
                    <a:pt x="73" y="332"/>
                    <a:pt x="167" y="332"/>
                  </a:cubicBezTo>
                  <a:cubicBezTo>
                    <a:pt x="260" y="332"/>
                    <a:pt x="333" y="260"/>
                    <a:pt x="333" y="166"/>
                  </a:cubicBezTo>
                  <a:cubicBezTo>
                    <a:pt x="333" y="72"/>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0" name="Google Shape;1540;g3064998f0a3_0_10"/>
            <p:cNvSpPr/>
            <p:nvPr/>
          </p:nvSpPr>
          <p:spPr>
            <a:xfrm>
              <a:off x="2727025" y="4406725"/>
              <a:ext cx="8325" cy="8300"/>
            </a:xfrm>
            <a:custGeom>
              <a:rect b="b" l="l" r="r" t="t"/>
              <a:pathLst>
                <a:path extrusionOk="0" h="332" w="333">
                  <a:moveTo>
                    <a:pt x="167" y="0"/>
                  </a:moveTo>
                  <a:cubicBezTo>
                    <a:pt x="80" y="0"/>
                    <a:pt x="1" y="72"/>
                    <a:pt x="1" y="166"/>
                  </a:cubicBezTo>
                  <a:cubicBezTo>
                    <a:pt x="1" y="260"/>
                    <a:pt x="80" y="332"/>
                    <a:pt x="167" y="332"/>
                  </a:cubicBezTo>
                  <a:cubicBezTo>
                    <a:pt x="260" y="332"/>
                    <a:pt x="333" y="260"/>
                    <a:pt x="333" y="166"/>
                  </a:cubicBezTo>
                  <a:cubicBezTo>
                    <a:pt x="333" y="72"/>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1" name="Google Shape;1541;g3064998f0a3_0_10"/>
            <p:cNvSpPr/>
            <p:nvPr/>
          </p:nvSpPr>
          <p:spPr>
            <a:xfrm>
              <a:off x="2745075" y="4406725"/>
              <a:ext cx="8300" cy="8300"/>
            </a:xfrm>
            <a:custGeom>
              <a:rect b="b" l="l" r="r" t="t"/>
              <a:pathLst>
                <a:path extrusionOk="0" h="332" w="332">
                  <a:moveTo>
                    <a:pt x="166" y="0"/>
                  </a:moveTo>
                  <a:cubicBezTo>
                    <a:pt x="72" y="0"/>
                    <a:pt x="0" y="72"/>
                    <a:pt x="0" y="166"/>
                  </a:cubicBezTo>
                  <a:cubicBezTo>
                    <a:pt x="0" y="260"/>
                    <a:pt x="72" y="332"/>
                    <a:pt x="166" y="332"/>
                  </a:cubicBezTo>
                  <a:cubicBezTo>
                    <a:pt x="253" y="332"/>
                    <a:pt x="332" y="260"/>
                    <a:pt x="332" y="166"/>
                  </a:cubicBezTo>
                  <a:cubicBezTo>
                    <a:pt x="332" y="72"/>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2" name="Google Shape;1542;g3064998f0a3_0_10"/>
            <p:cNvSpPr/>
            <p:nvPr/>
          </p:nvSpPr>
          <p:spPr>
            <a:xfrm>
              <a:off x="2762925" y="4406725"/>
              <a:ext cx="8300" cy="8300"/>
            </a:xfrm>
            <a:custGeom>
              <a:rect b="b" l="l" r="r" t="t"/>
              <a:pathLst>
                <a:path extrusionOk="0" h="332" w="332">
                  <a:moveTo>
                    <a:pt x="166" y="0"/>
                  </a:moveTo>
                  <a:cubicBezTo>
                    <a:pt x="72" y="0"/>
                    <a:pt x="0" y="72"/>
                    <a:pt x="0" y="166"/>
                  </a:cubicBezTo>
                  <a:cubicBezTo>
                    <a:pt x="0" y="260"/>
                    <a:pt x="72" y="332"/>
                    <a:pt x="166" y="332"/>
                  </a:cubicBezTo>
                  <a:cubicBezTo>
                    <a:pt x="260" y="332"/>
                    <a:pt x="332" y="260"/>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3" name="Google Shape;1543;g3064998f0a3_0_10"/>
            <p:cNvSpPr/>
            <p:nvPr/>
          </p:nvSpPr>
          <p:spPr>
            <a:xfrm>
              <a:off x="2780775" y="4406725"/>
              <a:ext cx="8300" cy="8300"/>
            </a:xfrm>
            <a:custGeom>
              <a:rect b="b" l="l" r="r" t="t"/>
              <a:pathLst>
                <a:path extrusionOk="0" h="332" w="332">
                  <a:moveTo>
                    <a:pt x="166" y="0"/>
                  </a:moveTo>
                  <a:cubicBezTo>
                    <a:pt x="79" y="0"/>
                    <a:pt x="0" y="72"/>
                    <a:pt x="0" y="166"/>
                  </a:cubicBezTo>
                  <a:cubicBezTo>
                    <a:pt x="0" y="260"/>
                    <a:pt x="79" y="332"/>
                    <a:pt x="166" y="332"/>
                  </a:cubicBezTo>
                  <a:cubicBezTo>
                    <a:pt x="260" y="332"/>
                    <a:pt x="332" y="260"/>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4" name="Google Shape;1544;g3064998f0a3_0_10"/>
            <p:cNvSpPr/>
            <p:nvPr/>
          </p:nvSpPr>
          <p:spPr>
            <a:xfrm>
              <a:off x="2798800" y="4406725"/>
              <a:ext cx="8325" cy="8300"/>
            </a:xfrm>
            <a:custGeom>
              <a:rect b="b" l="l" r="r" t="t"/>
              <a:pathLst>
                <a:path extrusionOk="0" h="332" w="333">
                  <a:moveTo>
                    <a:pt x="166" y="0"/>
                  </a:moveTo>
                  <a:cubicBezTo>
                    <a:pt x="72" y="0"/>
                    <a:pt x="0" y="72"/>
                    <a:pt x="0" y="166"/>
                  </a:cubicBezTo>
                  <a:cubicBezTo>
                    <a:pt x="0" y="260"/>
                    <a:pt x="72" y="332"/>
                    <a:pt x="166" y="332"/>
                  </a:cubicBezTo>
                  <a:cubicBezTo>
                    <a:pt x="260" y="332"/>
                    <a:pt x="332" y="260"/>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5" name="Google Shape;1545;g3064998f0a3_0_10"/>
            <p:cNvSpPr/>
            <p:nvPr/>
          </p:nvSpPr>
          <p:spPr>
            <a:xfrm>
              <a:off x="2816650" y="4406725"/>
              <a:ext cx="8325" cy="8300"/>
            </a:xfrm>
            <a:custGeom>
              <a:rect b="b" l="l" r="r" t="t"/>
              <a:pathLst>
                <a:path extrusionOk="0" h="332" w="333">
                  <a:moveTo>
                    <a:pt x="166" y="0"/>
                  </a:moveTo>
                  <a:cubicBezTo>
                    <a:pt x="80" y="0"/>
                    <a:pt x="0" y="72"/>
                    <a:pt x="0" y="166"/>
                  </a:cubicBezTo>
                  <a:cubicBezTo>
                    <a:pt x="0" y="260"/>
                    <a:pt x="80" y="332"/>
                    <a:pt x="166" y="332"/>
                  </a:cubicBezTo>
                  <a:cubicBezTo>
                    <a:pt x="260" y="332"/>
                    <a:pt x="332" y="260"/>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6" name="Google Shape;1546;g3064998f0a3_0_10"/>
            <p:cNvSpPr/>
            <p:nvPr/>
          </p:nvSpPr>
          <p:spPr>
            <a:xfrm>
              <a:off x="3031750" y="4406725"/>
              <a:ext cx="8325" cy="8300"/>
            </a:xfrm>
            <a:custGeom>
              <a:rect b="b" l="l" r="r" t="t"/>
              <a:pathLst>
                <a:path extrusionOk="0" h="332" w="333">
                  <a:moveTo>
                    <a:pt x="167" y="0"/>
                  </a:moveTo>
                  <a:cubicBezTo>
                    <a:pt x="73" y="0"/>
                    <a:pt x="1" y="72"/>
                    <a:pt x="1" y="166"/>
                  </a:cubicBezTo>
                  <a:cubicBezTo>
                    <a:pt x="1" y="260"/>
                    <a:pt x="73" y="332"/>
                    <a:pt x="167" y="332"/>
                  </a:cubicBezTo>
                  <a:cubicBezTo>
                    <a:pt x="260" y="332"/>
                    <a:pt x="333" y="260"/>
                    <a:pt x="333" y="166"/>
                  </a:cubicBezTo>
                  <a:cubicBezTo>
                    <a:pt x="333" y="72"/>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7" name="Google Shape;1547;g3064998f0a3_0_10"/>
            <p:cNvSpPr/>
            <p:nvPr/>
          </p:nvSpPr>
          <p:spPr>
            <a:xfrm>
              <a:off x="3031750" y="4388675"/>
              <a:ext cx="8325" cy="8325"/>
            </a:xfrm>
            <a:custGeom>
              <a:rect b="b" l="l" r="r" t="t"/>
              <a:pathLst>
                <a:path extrusionOk="0" h="333" w="333">
                  <a:moveTo>
                    <a:pt x="167" y="1"/>
                  </a:moveTo>
                  <a:cubicBezTo>
                    <a:pt x="73" y="1"/>
                    <a:pt x="1" y="80"/>
                    <a:pt x="1" y="167"/>
                  </a:cubicBezTo>
                  <a:cubicBezTo>
                    <a:pt x="1" y="261"/>
                    <a:pt x="73" y="333"/>
                    <a:pt x="167" y="333"/>
                  </a:cubicBezTo>
                  <a:cubicBezTo>
                    <a:pt x="260" y="333"/>
                    <a:pt x="333" y="261"/>
                    <a:pt x="333" y="167"/>
                  </a:cubicBezTo>
                  <a:cubicBezTo>
                    <a:pt x="333" y="80"/>
                    <a:pt x="260"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8" name="Google Shape;1548;g3064998f0a3_0_10"/>
            <p:cNvSpPr/>
            <p:nvPr/>
          </p:nvSpPr>
          <p:spPr>
            <a:xfrm>
              <a:off x="3049600" y="4406725"/>
              <a:ext cx="8325" cy="8300"/>
            </a:xfrm>
            <a:custGeom>
              <a:rect b="b" l="l" r="r" t="t"/>
              <a:pathLst>
                <a:path extrusionOk="0" h="332" w="333">
                  <a:moveTo>
                    <a:pt x="167" y="0"/>
                  </a:moveTo>
                  <a:cubicBezTo>
                    <a:pt x="80" y="0"/>
                    <a:pt x="1" y="72"/>
                    <a:pt x="1" y="166"/>
                  </a:cubicBezTo>
                  <a:cubicBezTo>
                    <a:pt x="1" y="260"/>
                    <a:pt x="80" y="332"/>
                    <a:pt x="167" y="332"/>
                  </a:cubicBezTo>
                  <a:cubicBezTo>
                    <a:pt x="260" y="332"/>
                    <a:pt x="333" y="260"/>
                    <a:pt x="333" y="166"/>
                  </a:cubicBezTo>
                  <a:cubicBezTo>
                    <a:pt x="333" y="72"/>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9" name="Google Shape;1549;g3064998f0a3_0_10"/>
            <p:cNvSpPr/>
            <p:nvPr/>
          </p:nvSpPr>
          <p:spPr>
            <a:xfrm>
              <a:off x="3067650" y="4406725"/>
              <a:ext cx="8300" cy="8300"/>
            </a:xfrm>
            <a:custGeom>
              <a:rect b="b" l="l" r="r" t="t"/>
              <a:pathLst>
                <a:path extrusionOk="0" h="332" w="332">
                  <a:moveTo>
                    <a:pt x="166" y="0"/>
                  </a:moveTo>
                  <a:cubicBezTo>
                    <a:pt x="72" y="0"/>
                    <a:pt x="0" y="72"/>
                    <a:pt x="0" y="166"/>
                  </a:cubicBezTo>
                  <a:cubicBezTo>
                    <a:pt x="0" y="260"/>
                    <a:pt x="72" y="332"/>
                    <a:pt x="166" y="332"/>
                  </a:cubicBezTo>
                  <a:cubicBezTo>
                    <a:pt x="252" y="332"/>
                    <a:pt x="332" y="260"/>
                    <a:pt x="332" y="166"/>
                  </a:cubicBezTo>
                  <a:cubicBezTo>
                    <a:pt x="332" y="72"/>
                    <a:pt x="252"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0" name="Google Shape;1550;g3064998f0a3_0_10"/>
            <p:cNvSpPr/>
            <p:nvPr/>
          </p:nvSpPr>
          <p:spPr>
            <a:xfrm>
              <a:off x="3103525" y="4406725"/>
              <a:ext cx="8325" cy="8300"/>
            </a:xfrm>
            <a:custGeom>
              <a:rect b="b" l="l" r="r" t="t"/>
              <a:pathLst>
                <a:path extrusionOk="0" h="332" w="333">
                  <a:moveTo>
                    <a:pt x="166" y="0"/>
                  </a:moveTo>
                  <a:cubicBezTo>
                    <a:pt x="72" y="0"/>
                    <a:pt x="0" y="72"/>
                    <a:pt x="0" y="166"/>
                  </a:cubicBezTo>
                  <a:cubicBezTo>
                    <a:pt x="0" y="260"/>
                    <a:pt x="72" y="332"/>
                    <a:pt x="166" y="332"/>
                  </a:cubicBezTo>
                  <a:cubicBezTo>
                    <a:pt x="253" y="332"/>
                    <a:pt x="332" y="260"/>
                    <a:pt x="332" y="166"/>
                  </a:cubicBezTo>
                  <a:cubicBezTo>
                    <a:pt x="332" y="72"/>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1" name="Google Shape;1551;g3064998f0a3_0_10"/>
            <p:cNvSpPr/>
            <p:nvPr/>
          </p:nvSpPr>
          <p:spPr>
            <a:xfrm>
              <a:off x="3121375" y="4406725"/>
              <a:ext cx="8325" cy="8300"/>
            </a:xfrm>
            <a:custGeom>
              <a:rect b="b" l="l" r="r" t="t"/>
              <a:pathLst>
                <a:path extrusionOk="0" h="332" w="333">
                  <a:moveTo>
                    <a:pt x="166" y="0"/>
                  </a:moveTo>
                  <a:cubicBezTo>
                    <a:pt x="72" y="0"/>
                    <a:pt x="0" y="72"/>
                    <a:pt x="0" y="166"/>
                  </a:cubicBezTo>
                  <a:cubicBezTo>
                    <a:pt x="0" y="260"/>
                    <a:pt x="72" y="332"/>
                    <a:pt x="166" y="332"/>
                  </a:cubicBezTo>
                  <a:cubicBezTo>
                    <a:pt x="260" y="332"/>
                    <a:pt x="332" y="260"/>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2" name="Google Shape;1552;g3064998f0a3_0_10"/>
            <p:cNvSpPr/>
            <p:nvPr/>
          </p:nvSpPr>
          <p:spPr>
            <a:xfrm>
              <a:off x="3121375" y="4423125"/>
              <a:ext cx="8325" cy="8325"/>
            </a:xfrm>
            <a:custGeom>
              <a:rect b="b" l="l" r="r" t="t"/>
              <a:pathLst>
                <a:path extrusionOk="0" h="333" w="333">
                  <a:moveTo>
                    <a:pt x="166" y="1"/>
                  </a:moveTo>
                  <a:cubicBezTo>
                    <a:pt x="72" y="1"/>
                    <a:pt x="0" y="73"/>
                    <a:pt x="0" y="166"/>
                  </a:cubicBezTo>
                  <a:cubicBezTo>
                    <a:pt x="0" y="260"/>
                    <a:pt x="72" y="332"/>
                    <a:pt x="166" y="332"/>
                  </a:cubicBezTo>
                  <a:cubicBezTo>
                    <a:pt x="260" y="332"/>
                    <a:pt x="332" y="260"/>
                    <a:pt x="332" y="166"/>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3" name="Google Shape;1553;g3064998f0a3_0_10"/>
            <p:cNvSpPr/>
            <p:nvPr/>
          </p:nvSpPr>
          <p:spPr>
            <a:xfrm>
              <a:off x="3139225" y="4406725"/>
              <a:ext cx="8325" cy="8300"/>
            </a:xfrm>
            <a:custGeom>
              <a:rect b="b" l="l" r="r" t="t"/>
              <a:pathLst>
                <a:path extrusionOk="0" h="332" w="333">
                  <a:moveTo>
                    <a:pt x="166" y="0"/>
                  </a:moveTo>
                  <a:cubicBezTo>
                    <a:pt x="80" y="0"/>
                    <a:pt x="0" y="72"/>
                    <a:pt x="0" y="166"/>
                  </a:cubicBezTo>
                  <a:cubicBezTo>
                    <a:pt x="0" y="260"/>
                    <a:pt x="80" y="332"/>
                    <a:pt x="166" y="332"/>
                  </a:cubicBezTo>
                  <a:cubicBezTo>
                    <a:pt x="260" y="332"/>
                    <a:pt x="332" y="260"/>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4" name="Google Shape;1554;g3064998f0a3_0_10"/>
            <p:cNvSpPr/>
            <p:nvPr/>
          </p:nvSpPr>
          <p:spPr>
            <a:xfrm>
              <a:off x="3139225" y="4423125"/>
              <a:ext cx="8325" cy="8325"/>
            </a:xfrm>
            <a:custGeom>
              <a:rect b="b" l="l" r="r" t="t"/>
              <a:pathLst>
                <a:path extrusionOk="0" h="333" w="333">
                  <a:moveTo>
                    <a:pt x="166" y="1"/>
                  </a:moveTo>
                  <a:cubicBezTo>
                    <a:pt x="80" y="1"/>
                    <a:pt x="0" y="73"/>
                    <a:pt x="0" y="166"/>
                  </a:cubicBezTo>
                  <a:cubicBezTo>
                    <a:pt x="0" y="260"/>
                    <a:pt x="80" y="332"/>
                    <a:pt x="166" y="332"/>
                  </a:cubicBezTo>
                  <a:cubicBezTo>
                    <a:pt x="260" y="332"/>
                    <a:pt x="332" y="260"/>
                    <a:pt x="332" y="166"/>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5" name="Google Shape;1555;g3064998f0a3_0_10"/>
            <p:cNvSpPr/>
            <p:nvPr/>
          </p:nvSpPr>
          <p:spPr>
            <a:xfrm>
              <a:off x="3157250" y="4406725"/>
              <a:ext cx="8325" cy="8300"/>
            </a:xfrm>
            <a:custGeom>
              <a:rect b="b" l="l" r="r" t="t"/>
              <a:pathLst>
                <a:path extrusionOk="0" h="332" w="333">
                  <a:moveTo>
                    <a:pt x="167" y="0"/>
                  </a:moveTo>
                  <a:cubicBezTo>
                    <a:pt x="73" y="0"/>
                    <a:pt x="1" y="72"/>
                    <a:pt x="1" y="166"/>
                  </a:cubicBezTo>
                  <a:cubicBezTo>
                    <a:pt x="1" y="260"/>
                    <a:pt x="73" y="332"/>
                    <a:pt x="167" y="332"/>
                  </a:cubicBezTo>
                  <a:cubicBezTo>
                    <a:pt x="253" y="332"/>
                    <a:pt x="332" y="260"/>
                    <a:pt x="332" y="166"/>
                  </a:cubicBezTo>
                  <a:cubicBezTo>
                    <a:pt x="332" y="72"/>
                    <a:pt x="253"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6" name="Google Shape;1556;g3064998f0a3_0_10"/>
            <p:cNvSpPr/>
            <p:nvPr/>
          </p:nvSpPr>
          <p:spPr>
            <a:xfrm>
              <a:off x="3157250" y="4424025"/>
              <a:ext cx="8325" cy="8325"/>
            </a:xfrm>
            <a:custGeom>
              <a:rect b="b" l="l" r="r" t="t"/>
              <a:pathLst>
                <a:path extrusionOk="0" h="333" w="333">
                  <a:moveTo>
                    <a:pt x="167" y="1"/>
                  </a:moveTo>
                  <a:cubicBezTo>
                    <a:pt x="73" y="1"/>
                    <a:pt x="1" y="73"/>
                    <a:pt x="1" y="167"/>
                  </a:cubicBezTo>
                  <a:cubicBezTo>
                    <a:pt x="1" y="260"/>
                    <a:pt x="73" y="332"/>
                    <a:pt x="167" y="332"/>
                  </a:cubicBezTo>
                  <a:cubicBezTo>
                    <a:pt x="253" y="332"/>
                    <a:pt x="332" y="260"/>
                    <a:pt x="332" y="167"/>
                  </a:cubicBezTo>
                  <a:cubicBezTo>
                    <a:pt x="332" y="73"/>
                    <a:pt x="253"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7" name="Google Shape;1557;g3064998f0a3_0_10"/>
            <p:cNvSpPr/>
            <p:nvPr/>
          </p:nvSpPr>
          <p:spPr>
            <a:xfrm>
              <a:off x="3175100" y="4424025"/>
              <a:ext cx="8325" cy="8325"/>
            </a:xfrm>
            <a:custGeom>
              <a:rect b="b" l="l" r="r" t="t"/>
              <a:pathLst>
                <a:path extrusionOk="0" h="333" w="333">
                  <a:moveTo>
                    <a:pt x="167" y="1"/>
                  </a:moveTo>
                  <a:cubicBezTo>
                    <a:pt x="80" y="1"/>
                    <a:pt x="1" y="73"/>
                    <a:pt x="1" y="167"/>
                  </a:cubicBezTo>
                  <a:cubicBezTo>
                    <a:pt x="1" y="260"/>
                    <a:pt x="80" y="332"/>
                    <a:pt x="167" y="332"/>
                  </a:cubicBezTo>
                  <a:cubicBezTo>
                    <a:pt x="260" y="332"/>
                    <a:pt x="332" y="260"/>
                    <a:pt x="332" y="167"/>
                  </a:cubicBezTo>
                  <a:cubicBezTo>
                    <a:pt x="332" y="73"/>
                    <a:pt x="260"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8" name="Google Shape;1558;g3064998f0a3_0_10"/>
            <p:cNvSpPr/>
            <p:nvPr/>
          </p:nvSpPr>
          <p:spPr>
            <a:xfrm>
              <a:off x="3175100" y="4448375"/>
              <a:ext cx="8325" cy="8325"/>
            </a:xfrm>
            <a:custGeom>
              <a:rect b="b" l="l" r="r" t="t"/>
              <a:pathLst>
                <a:path extrusionOk="0" h="333" w="333">
                  <a:moveTo>
                    <a:pt x="167" y="0"/>
                  </a:moveTo>
                  <a:cubicBezTo>
                    <a:pt x="80" y="0"/>
                    <a:pt x="1" y="72"/>
                    <a:pt x="1" y="166"/>
                  </a:cubicBezTo>
                  <a:cubicBezTo>
                    <a:pt x="1" y="253"/>
                    <a:pt x="80" y="332"/>
                    <a:pt x="167" y="332"/>
                  </a:cubicBezTo>
                  <a:cubicBezTo>
                    <a:pt x="260" y="332"/>
                    <a:pt x="332" y="253"/>
                    <a:pt x="332" y="166"/>
                  </a:cubicBezTo>
                  <a:cubicBezTo>
                    <a:pt x="332" y="72"/>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9" name="Google Shape;1559;g3064998f0a3_0_10"/>
            <p:cNvSpPr/>
            <p:nvPr/>
          </p:nvSpPr>
          <p:spPr>
            <a:xfrm>
              <a:off x="3175100" y="4406725"/>
              <a:ext cx="8325" cy="8300"/>
            </a:xfrm>
            <a:custGeom>
              <a:rect b="b" l="l" r="r" t="t"/>
              <a:pathLst>
                <a:path extrusionOk="0" h="332" w="333">
                  <a:moveTo>
                    <a:pt x="167" y="0"/>
                  </a:moveTo>
                  <a:cubicBezTo>
                    <a:pt x="80" y="0"/>
                    <a:pt x="1" y="72"/>
                    <a:pt x="1" y="166"/>
                  </a:cubicBezTo>
                  <a:cubicBezTo>
                    <a:pt x="1" y="260"/>
                    <a:pt x="80" y="332"/>
                    <a:pt x="167" y="332"/>
                  </a:cubicBezTo>
                  <a:cubicBezTo>
                    <a:pt x="260" y="332"/>
                    <a:pt x="332" y="260"/>
                    <a:pt x="332" y="166"/>
                  </a:cubicBezTo>
                  <a:cubicBezTo>
                    <a:pt x="332" y="72"/>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0" name="Google Shape;1560;g3064998f0a3_0_10"/>
            <p:cNvSpPr/>
            <p:nvPr/>
          </p:nvSpPr>
          <p:spPr>
            <a:xfrm>
              <a:off x="3193125" y="4406725"/>
              <a:ext cx="8325" cy="8300"/>
            </a:xfrm>
            <a:custGeom>
              <a:rect b="b" l="l" r="r" t="t"/>
              <a:pathLst>
                <a:path extrusionOk="0" h="332" w="333">
                  <a:moveTo>
                    <a:pt x="167" y="0"/>
                  </a:moveTo>
                  <a:cubicBezTo>
                    <a:pt x="73" y="0"/>
                    <a:pt x="1" y="72"/>
                    <a:pt x="1" y="166"/>
                  </a:cubicBezTo>
                  <a:cubicBezTo>
                    <a:pt x="1" y="260"/>
                    <a:pt x="73" y="332"/>
                    <a:pt x="167" y="332"/>
                  </a:cubicBezTo>
                  <a:cubicBezTo>
                    <a:pt x="253" y="332"/>
                    <a:pt x="333" y="260"/>
                    <a:pt x="333" y="166"/>
                  </a:cubicBezTo>
                  <a:cubicBezTo>
                    <a:pt x="333" y="72"/>
                    <a:pt x="253"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1" name="Google Shape;1561;g3064998f0a3_0_10"/>
            <p:cNvSpPr/>
            <p:nvPr/>
          </p:nvSpPr>
          <p:spPr>
            <a:xfrm>
              <a:off x="3210975" y="4406725"/>
              <a:ext cx="8325" cy="8300"/>
            </a:xfrm>
            <a:custGeom>
              <a:rect b="b" l="l" r="r" t="t"/>
              <a:pathLst>
                <a:path extrusionOk="0" h="332" w="333">
                  <a:moveTo>
                    <a:pt x="167" y="0"/>
                  </a:moveTo>
                  <a:cubicBezTo>
                    <a:pt x="73" y="0"/>
                    <a:pt x="1" y="72"/>
                    <a:pt x="1" y="166"/>
                  </a:cubicBezTo>
                  <a:cubicBezTo>
                    <a:pt x="1" y="260"/>
                    <a:pt x="73" y="332"/>
                    <a:pt x="167" y="332"/>
                  </a:cubicBezTo>
                  <a:cubicBezTo>
                    <a:pt x="261" y="332"/>
                    <a:pt x="333" y="260"/>
                    <a:pt x="333" y="166"/>
                  </a:cubicBezTo>
                  <a:cubicBezTo>
                    <a:pt x="333" y="72"/>
                    <a:pt x="261"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2" name="Google Shape;1562;g3064998f0a3_0_10"/>
            <p:cNvSpPr/>
            <p:nvPr/>
          </p:nvSpPr>
          <p:spPr>
            <a:xfrm>
              <a:off x="3228825" y="4406725"/>
              <a:ext cx="8325" cy="8300"/>
            </a:xfrm>
            <a:custGeom>
              <a:rect b="b" l="l" r="r" t="t"/>
              <a:pathLst>
                <a:path extrusionOk="0" h="332" w="333">
                  <a:moveTo>
                    <a:pt x="167" y="0"/>
                  </a:moveTo>
                  <a:cubicBezTo>
                    <a:pt x="80" y="0"/>
                    <a:pt x="1" y="72"/>
                    <a:pt x="1" y="166"/>
                  </a:cubicBezTo>
                  <a:cubicBezTo>
                    <a:pt x="1" y="260"/>
                    <a:pt x="80" y="332"/>
                    <a:pt x="167" y="332"/>
                  </a:cubicBezTo>
                  <a:cubicBezTo>
                    <a:pt x="261" y="332"/>
                    <a:pt x="333" y="260"/>
                    <a:pt x="333" y="166"/>
                  </a:cubicBezTo>
                  <a:cubicBezTo>
                    <a:pt x="333" y="72"/>
                    <a:pt x="261"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3" name="Google Shape;1563;g3064998f0a3_0_10"/>
            <p:cNvSpPr/>
            <p:nvPr/>
          </p:nvSpPr>
          <p:spPr>
            <a:xfrm>
              <a:off x="3246875" y="4406725"/>
              <a:ext cx="8300" cy="8300"/>
            </a:xfrm>
            <a:custGeom>
              <a:rect b="b" l="l" r="r" t="t"/>
              <a:pathLst>
                <a:path extrusionOk="0" h="332" w="332">
                  <a:moveTo>
                    <a:pt x="166" y="0"/>
                  </a:moveTo>
                  <a:cubicBezTo>
                    <a:pt x="72" y="0"/>
                    <a:pt x="0" y="72"/>
                    <a:pt x="0" y="166"/>
                  </a:cubicBezTo>
                  <a:cubicBezTo>
                    <a:pt x="0" y="260"/>
                    <a:pt x="72" y="332"/>
                    <a:pt x="166" y="332"/>
                  </a:cubicBezTo>
                  <a:cubicBezTo>
                    <a:pt x="253" y="332"/>
                    <a:pt x="332" y="260"/>
                    <a:pt x="332" y="166"/>
                  </a:cubicBezTo>
                  <a:cubicBezTo>
                    <a:pt x="332" y="72"/>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4" name="Google Shape;1564;g3064998f0a3_0_10"/>
            <p:cNvSpPr/>
            <p:nvPr/>
          </p:nvSpPr>
          <p:spPr>
            <a:xfrm>
              <a:off x="3264725" y="4406725"/>
              <a:ext cx="8300" cy="8300"/>
            </a:xfrm>
            <a:custGeom>
              <a:rect b="b" l="l" r="r" t="t"/>
              <a:pathLst>
                <a:path extrusionOk="0" h="332" w="332">
                  <a:moveTo>
                    <a:pt x="166" y="0"/>
                  </a:moveTo>
                  <a:cubicBezTo>
                    <a:pt x="72" y="0"/>
                    <a:pt x="0" y="72"/>
                    <a:pt x="0" y="166"/>
                  </a:cubicBezTo>
                  <a:cubicBezTo>
                    <a:pt x="0" y="260"/>
                    <a:pt x="72" y="332"/>
                    <a:pt x="166" y="332"/>
                  </a:cubicBezTo>
                  <a:cubicBezTo>
                    <a:pt x="260" y="332"/>
                    <a:pt x="332" y="260"/>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5" name="Google Shape;1565;g3064998f0a3_0_10"/>
            <p:cNvSpPr/>
            <p:nvPr/>
          </p:nvSpPr>
          <p:spPr>
            <a:xfrm>
              <a:off x="3282750" y="4406725"/>
              <a:ext cx="8325" cy="8300"/>
            </a:xfrm>
            <a:custGeom>
              <a:rect b="b" l="l" r="r" t="t"/>
              <a:pathLst>
                <a:path extrusionOk="0" h="332" w="333">
                  <a:moveTo>
                    <a:pt x="166" y="0"/>
                  </a:moveTo>
                  <a:cubicBezTo>
                    <a:pt x="73" y="0"/>
                    <a:pt x="0" y="72"/>
                    <a:pt x="0" y="166"/>
                  </a:cubicBezTo>
                  <a:cubicBezTo>
                    <a:pt x="0" y="260"/>
                    <a:pt x="73" y="332"/>
                    <a:pt x="166" y="332"/>
                  </a:cubicBezTo>
                  <a:cubicBezTo>
                    <a:pt x="253" y="332"/>
                    <a:pt x="332" y="260"/>
                    <a:pt x="332" y="166"/>
                  </a:cubicBezTo>
                  <a:cubicBezTo>
                    <a:pt x="332" y="72"/>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6" name="Google Shape;1566;g3064998f0a3_0_10"/>
            <p:cNvSpPr/>
            <p:nvPr/>
          </p:nvSpPr>
          <p:spPr>
            <a:xfrm>
              <a:off x="3300600" y="4406725"/>
              <a:ext cx="8325" cy="8300"/>
            </a:xfrm>
            <a:custGeom>
              <a:rect b="b" l="l" r="r" t="t"/>
              <a:pathLst>
                <a:path extrusionOk="0" h="332" w="333">
                  <a:moveTo>
                    <a:pt x="166" y="0"/>
                  </a:moveTo>
                  <a:cubicBezTo>
                    <a:pt x="73" y="0"/>
                    <a:pt x="0" y="72"/>
                    <a:pt x="0" y="166"/>
                  </a:cubicBezTo>
                  <a:cubicBezTo>
                    <a:pt x="0" y="260"/>
                    <a:pt x="73" y="332"/>
                    <a:pt x="166" y="332"/>
                  </a:cubicBezTo>
                  <a:cubicBezTo>
                    <a:pt x="260" y="332"/>
                    <a:pt x="332" y="260"/>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7" name="Google Shape;1567;g3064998f0a3_0_10"/>
            <p:cNvSpPr/>
            <p:nvPr/>
          </p:nvSpPr>
          <p:spPr>
            <a:xfrm>
              <a:off x="3318450" y="4406725"/>
              <a:ext cx="8325" cy="8300"/>
            </a:xfrm>
            <a:custGeom>
              <a:rect b="b" l="l" r="r" t="t"/>
              <a:pathLst>
                <a:path extrusionOk="0" h="332" w="333">
                  <a:moveTo>
                    <a:pt x="166" y="0"/>
                  </a:moveTo>
                  <a:cubicBezTo>
                    <a:pt x="80" y="0"/>
                    <a:pt x="1" y="72"/>
                    <a:pt x="1" y="166"/>
                  </a:cubicBezTo>
                  <a:cubicBezTo>
                    <a:pt x="1" y="260"/>
                    <a:pt x="80" y="332"/>
                    <a:pt x="166" y="332"/>
                  </a:cubicBezTo>
                  <a:cubicBezTo>
                    <a:pt x="260" y="332"/>
                    <a:pt x="332" y="260"/>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8" name="Google Shape;1568;g3064998f0a3_0_10"/>
            <p:cNvSpPr/>
            <p:nvPr/>
          </p:nvSpPr>
          <p:spPr>
            <a:xfrm>
              <a:off x="3336475" y="4406725"/>
              <a:ext cx="8325" cy="8300"/>
            </a:xfrm>
            <a:custGeom>
              <a:rect b="b" l="l" r="r" t="t"/>
              <a:pathLst>
                <a:path extrusionOk="0" h="332" w="333">
                  <a:moveTo>
                    <a:pt x="167" y="0"/>
                  </a:moveTo>
                  <a:cubicBezTo>
                    <a:pt x="73" y="0"/>
                    <a:pt x="1" y="72"/>
                    <a:pt x="1" y="166"/>
                  </a:cubicBezTo>
                  <a:cubicBezTo>
                    <a:pt x="1" y="260"/>
                    <a:pt x="73" y="332"/>
                    <a:pt x="167" y="332"/>
                  </a:cubicBezTo>
                  <a:cubicBezTo>
                    <a:pt x="253" y="332"/>
                    <a:pt x="333" y="260"/>
                    <a:pt x="333" y="166"/>
                  </a:cubicBezTo>
                  <a:cubicBezTo>
                    <a:pt x="333" y="72"/>
                    <a:pt x="253"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9" name="Google Shape;1569;g3064998f0a3_0_10"/>
            <p:cNvSpPr/>
            <p:nvPr/>
          </p:nvSpPr>
          <p:spPr>
            <a:xfrm>
              <a:off x="3354325" y="4406725"/>
              <a:ext cx="8325" cy="8300"/>
            </a:xfrm>
            <a:custGeom>
              <a:rect b="b" l="l" r="r" t="t"/>
              <a:pathLst>
                <a:path extrusionOk="0" h="332" w="333">
                  <a:moveTo>
                    <a:pt x="167" y="0"/>
                  </a:moveTo>
                  <a:cubicBezTo>
                    <a:pt x="73" y="0"/>
                    <a:pt x="1" y="72"/>
                    <a:pt x="1" y="166"/>
                  </a:cubicBezTo>
                  <a:cubicBezTo>
                    <a:pt x="1" y="260"/>
                    <a:pt x="73" y="332"/>
                    <a:pt x="167" y="332"/>
                  </a:cubicBezTo>
                  <a:cubicBezTo>
                    <a:pt x="260" y="332"/>
                    <a:pt x="333" y="260"/>
                    <a:pt x="333" y="166"/>
                  </a:cubicBezTo>
                  <a:cubicBezTo>
                    <a:pt x="333" y="72"/>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0" name="Google Shape;1570;g3064998f0a3_0_10"/>
            <p:cNvSpPr/>
            <p:nvPr/>
          </p:nvSpPr>
          <p:spPr>
            <a:xfrm>
              <a:off x="3372375" y="4406725"/>
              <a:ext cx="8300" cy="8300"/>
            </a:xfrm>
            <a:custGeom>
              <a:rect b="b" l="l" r="r" t="t"/>
              <a:pathLst>
                <a:path extrusionOk="0" h="332" w="332">
                  <a:moveTo>
                    <a:pt x="166" y="0"/>
                  </a:moveTo>
                  <a:cubicBezTo>
                    <a:pt x="72" y="0"/>
                    <a:pt x="0" y="72"/>
                    <a:pt x="0" y="166"/>
                  </a:cubicBezTo>
                  <a:cubicBezTo>
                    <a:pt x="0" y="260"/>
                    <a:pt x="72" y="332"/>
                    <a:pt x="166" y="332"/>
                  </a:cubicBezTo>
                  <a:cubicBezTo>
                    <a:pt x="252" y="332"/>
                    <a:pt x="332" y="260"/>
                    <a:pt x="332" y="166"/>
                  </a:cubicBezTo>
                  <a:cubicBezTo>
                    <a:pt x="332" y="72"/>
                    <a:pt x="252"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1" name="Google Shape;1571;g3064998f0a3_0_10"/>
            <p:cNvSpPr/>
            <p:nvPr/>
          </p:nvSpPr>
          <p:spPr>
            <a:xfrm>
              <a:off x="3390225" y="4406725"/>
              <a:ext cx="8300" cy="8300"/>
            </a:xfrm>
            <a:custGeom>
              <a:rect b="b" l="l" r="r" t="t"/>
              <a:pathLst>
                <a:path extrusionOk="0" h="332" w="332">
                  <a:moveTo>
                    <a:pt x="166" y="0"/>
                  </a:moveTo>
                  <a:cubicBezTo>
                    <a:pt x="72" y="0"/>
                    <a:pt x="0" y="72"/>
                    <a:pt x="0" y="166"/>
                  </a:cubicBezTo>
                  <a:cubicBezTo>
                    <a:pt x="0" y="260"/>
                    <a:pt x="72" y="332"/>
                    <a:pt x="166" y="332"/>
                  </a:cubicBezTo>
                  <a:cubicBezTo>
                    <a:pt x="260" y="332"/>
                    <a:pt x="332" y="260"/>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2" name="Google Shape;1572;g3064998f0a3_0_10"/>
            <p:cNvSpPr/>
            <p:nvPr/>
          </p:nvSpPr>
          <p:spPr>
            <a:xfrm>
              <a:off x="3408075" y="4406725"/>
              <a:ext cx="8300" cy="8300"/>
            </a:xfrm>
            <a:custGeom>
              <a:rect b="b" l="l" r="r" t="t"/>
              <a:pathLst>
                <a:path extrusionOk="0" h="332" w="332">
                  <a:moveTo>
                    <a:pt x="166" y="0"/>
                  </a:moveTo>
                  <a:cubicBezTo>
                    <a:pt x="79" y="0"/>
                    <a:pt x="0" y="72"/>
                    <a:pt x="0" y="166"/>
                  </a:cubicBezTo>
                  <a:cubicBezTo>
                    <a:pt x="0" y="260"/>
                    <a:pt x="79" y="332"/>
                    <a:pt x="166" y="332"/>
                  </a:cubicBezTo>
                  <a:cubicBezTo>
                    <a:pt x="260" y="332"/>
                    <a:pt x="332" y="260"/>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3" name="Google Shape;1573;g3064998f0a3_0_10"/>
            <p:cNvSpPr/>
            <p:nvPr/>
          </p:nvSpPr>
          <p:spPr>
            <a:xfrm>
              <a:off x="3426100" y="4406725"/>
              <a:ext cx="8325" cy="8300"/>
            </a:xfrm>
            <a:custGeom>
              <a:rect b="b" l="l" r="r" t="t"/>
              <a:pathLst>
                <a:path extrusionOk="0" h="332" w="333">
                  <a:moveTo>
                    <a:pt x="166" y="0"/>
                  </a:moveTo>
                  <a:cubicBezTo>
                    <a:pt x="72" y="0"/>
                    <a:pt x="0" y="72"/>
                    <a:pt x="0" y="166"/>
                  </a:cubicBezTo>
                  <a:cubicBezTo>
                    <a:pt x="0" y="260"/>
                    <a:pt x="72" y="332"/>
                    <a:pt x="166" y="332"/>
                  </a:cubicBezTo>
                  <a:cubicBezTo>
                    <a:pt x="253" y="332"/>
                    <a:pt x="332" y="260"/>
                    <a:pt x="332" y="166"/>
                  </a:cubicBezTo>
                  <a:cubicBezTo>
                    <a:pt x="332" y="72"/>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4" name="Google Shape;1574;g3064998f0a3_0_10"/>
            <p:cNvSpPr/>
            <p:nvPr/>
          </p:nvSpPr>
          <p:spPr>
            <a:xfrm>
              <a:off x="3443950" y="4406725"/>
              <a:ext cx="8325" cy="8300"/>
            </a:xfrm>
            <a:custGeom>
              <a:rect b="b" l="l" r="r" t="t"/>
              <a:pathLst>
                <a:path extrusionOk="0" h="332" w="333">
                  <a:moveTo>
                    <a:pt x="166" y="0"/>
                  </a:moveTo>
                  <a:cubicBezTo>
                    <a:pt x="72" y="0"/>
                    <a:pt x="0" y="72"/>
                    <a:pt x="0" y="166"/>
                  </a:cubicBezTo>
                  <a:cubicBezTo>
                    <a:pt x="0" y="260"/>
                    <a:pt x="72" y="332"/>
                    <a:pt x="166" y="332"/>
                  </a:cubicBezTo>
                  <a:cubicBezTo>
                    <a:pt x="260" y="332"/>
                    <a:pt x="332" y="260"/>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5" name="Google Shape;1575;g3064998f0a3_0_10"/>
            <p:cNvSpPr/>
            <p:nvPr/>
          </p:nvSpPr>
          <p:spPr>
            <a:xfrm>
              <a:off x="3461975" y="4406725"/>
              <a:ext cx="8325" cy="8300"/>
            </a:xfrm>
            <a:custGeom>
              <a:rect b="b" l="l" r="r" t="t"/>
              <a:pathLst>
                <a:path extrusionOk="0" h="332" w="333">
                  <a:moveTo>
                    <a:pt x="166" y="0"/>
                  </a:moveTo>
                  <a:cubicBezTo>
                    <a:pt x="73" y="0"/>
                    <a:pt x="1" y="72"/>
                    <a:pt x="1" y="166"/>
                  </a:cubicBezTo>
                  <a:cubicBezTo>
                    <a:pt x="1" y="260"/>
                    <a:pt x="73" y="332"/>
                    <a:pt x="166" y="332"/>
                  </a:cubicBezTo>
                  <a:cubicBezTo>
                    <a:pt x="253" y="332"/>
                    <a:pt x="332" y="260"/>
                    <a:pt x="332" y="166"/>
                  </a:cubicBezTo>
                  <a:cubicBezTo>
                    <a:pt x="332" y="72"/>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6" name="Google Shape;1576;g3064998f0a3_0_10"/>
            <p:cNvSpPr/>
            <p:nvPr/>
          </p:nvSpPr>
          <p:spPr>
            <a:xfrm>
              <a:off x="3479825" y="4406725"/>
              <a:ext cx="8325" cy="8300"/>
            </a:xfrm>
            <a:custGeom>
              <a:rect b="b" l="l" r="r" t="t"/>
              <a:pathLst>
                <a:path extrusionOk="0" h="332" w="333">
                  <a:moveTo>
                    <a:pt x="166" y="0"/>
                  </a:moveTo>
                  <a:cubicBezTo>
                    <a:pt x="73" y="0"/>
                    <a:pt x="1" y="72"/>
                    <a:pt x="1" y="166"/>
                  </a:cubicBezTo>
                  <a:cubicBezTo>
                    <a:pt x="1" y="260"/>
                    <a:pt x="73" y="332"/>
                    <a:pt x="166" y="332"/>
                  </a:cubicBezTo>
                  <a:cubicBezTo>
                    <a:pt x="260" y="332"/>
                    <a:pt x="332" y="260"/>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7" name="Google Shape;1577;g3064998f0a3_0_10"/>
            <p:cNvSpPr/>
            <p:nvPr/>
          </p:nvSpPr>
          <p:spPr>
            <a:xfrm>
              <a:off x="3533550" y="4406725"/>
              <a:ext cx="8325" cy="8300"/>
            </a:xfrm>
            <a:custGeom>
              <a:rect b="b" l="l" r="r" t="t"/>
              <a:pathLst>
                <a:path extrusionOk="0" h="332" w="333">
                  <a:moveTo>
                    <a:pt x="167" y="0"/>
                  </a:moveTo>
                  <a:cubicBezTo>
                    <a:pt x="73" y="0"/>
                    <a:pt x="1" y="72"/>
                    <a:pt x="1" y="166"/>
                  </a:cubicBezTo>
                  <a:cubicBezTo>
                    <a:pt x="1" y="260"/>
                    <a:pt x="73" y="332"/>
                    <a:pt x="167" y="332"/>
                  </a:cubicBezTo>
                  <a:cubicBezTo>
                    <a:pt x="261" y="332"/>
                    <a:pt x="333" y="260"/>
                    <a:pt x="333" y="166"/>
                  </a:cubicBezTo>
                  <a:cubicBezTo>
                    <a:pt x="333" y="72"/>
                    <a:pt x="261"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8" name="Google Shape;1578;g3064998f0a3_0_10"/>
            <p:cNvSpPr/>
            <p:nvPr/>
          </p:nvSpPr>
          <p:spPr>
            <a:xfrm>
              <a:off x="2655450" y="4424575"/>
              <a:ext cx="8325" cy="8325"/>
            </a:xfrm>
            <a:custGeom>
              <a:rect b="b" l="l" r="r" t="t"/>
              <a:pathLst>
                <a:path extrusionOk="0" h="333" w="333">
                  <a:moveTo>
                    <a:pt x="166" y="0"/>
                  </a:moveTo>
                  <a:cubicBezTo>
                    <a:pt x="73" y="0"/>
                    <a:pt x="1" y="80"/>
                    <a:pt x="1" y="166"/>
                  </a:cubicBezTo>
                  <a:cubicBezTo>
                    <a:pt x="1" y="260"/>
                    <a:pt x="73" y="332"/>
                    <a:pt x="166" y="332"/>
                  </a:cubicBezTo>
                  <a:cubicBezTo>
                    <a:pt x="253" y="332"/>
                    <a:pt x="332" y="260"/>
                    <a:pt x="332" y="166"/>
                  </a:cubicBezTo>
                  <a:cubicBezTo>
                    <a:pt x="332" y="80"/>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9" name="Google Shape;1579;g3064998f0a3_0_10"/>
            <p:cNvSpPr/>
            <p:nvPr/>
          </p:nvSpPr>
          <p:spPr>
            <a:xfrm>
              <a:off x="2673300" y="4424575"/>
              <a:ext cx="8325" cy="8325"/>
            </a:xfrm>
            <a:custGeom>
              <a:rect b="b" l="l" r="r" t="t"/>
              <a:pathLst>
                <a:path extrusionOk="0" h="333" w="333">
                  <a:moveTo>
                    <a:pt x="166" y="0"/>
                  </a:moveTo>
                  <a:cubicBezTo>
                    <a:pt x="73" y="0"/>
                    <a:pt x="1" y="80"/>
                    <a:pt x="1" y="166"/>
                  </a:cubicBezTo>
                  <a:cubicBezTo>
                    <a:pt x="1" y="260"/>
                    <a:pt x="73" y="332"/>
                    <a:pt x="166" y="332"/>
                  </a:cubicBezTo>
                  <a:cubicBezTo>
                    <a:pt x="260" y="332"/>
                    <a:pt x="332" y="260"/>
                    <a:pt x="332" y="166"/>
                  </a:cubicBezTo>
                  <a:cubicBezTo>
                    <a:pt x="332" y="80"/>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0" name="Google Shape;1580;g3064998f0a3_0_10"/>
            <p:cNvSpPr/>
            <p:nvPr/>
          </p:nvSpPr>
          <p:spPr>
            <a:xfrm>
              <a:off x="2691150" y="4424575"/>
              <a:ext cx="8325" cy="8325"/>
            </a:xfrm>
            <a:custGeom>
              <a:rect b="b" l="l" r="r" t="t"/>
              <a:pathLst>
                <a:path extrusionOk="0" h="333" w="333">
                  <a:moveTo>
                    <a:pt x="166" y="0"/>
                  </a:moveTo>
                  <a:cubicBezTo>
                    <a:pt x="80" y="0"/>
                    <a:pt x="1" y="80"/>
                    <a:pt x="1" y="166"/>
                  </a:cubicBezTo>
                  <a:cubicBezTo>
                    <a:pt x="1" y="260"/>
                    <a:pt x="80" y="332"/>
                    <a:pt x="166" y="332"/>
                  </a:cubicBezTo>
                  <a:cubicBezTo>
                    <a:pt x="260" y="332"/>
                    <a:pt x="332" y="260"/>
                    <a:pt x="332" y="166"/>
                  </a:cubicBezTo>
                  <a:cubicBezTo>
                    <a:pt x="332" y="80"/>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1" name="Google Shape;1581;g3064998f0a3_0_10"/>
            <p:cNvSpPr/>
            <p:nvPr/>
          </p:nvSpPr>
          <p:spPr>
            <a:xfrm>
              <a:off x="2709175" y="4424575"/>
              <a:ext cx="8325" cy="8325"/>
            </a:xfrm>
            <a:custGeom>
              <a:rect b="b" l="l" r="r" t="t"/>
              <a:pathLst>
                <a:path extrusionOk="0" h="333" w="333">
                  <a:moveTo>
                    <a:pt x="167" y="0"/>
                  </a:moveTo>
                  <a:cubicBezTo>
                    <a:pt x="73" y="0"/>
                    <a:pt x="1" y="80"/>
                    <a:pt x="1" y="166"/>
                  </a:cubicBezTo>
                  <a:cubicBezTo>
                    <a:pt x="1" y="260"/>
                    <a:pt x="73" y="332"/>
                    <a:pt x="167" y="332"/>
                  </a:cubicBezTo>
                  <a:cubicBezTo>
                    <a:pt x="260" y="332"/>
                    <a:pt x="333" y="260"/>
                    <a:pt x="333" y="166"/>
                  </a:cubicBezTo>
                  <a:cubicBezTo>
                    <a:pt x="333" y="80"/>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2" name="Google Shape;1582;g3064998f0a3_0_10"/>
            <p:cNvSpPr/>
            <p:nvPr/>
          </p:nvSpPr>
          <p:spPr>
            <a:xfrm>
              <a:off x="2727025" y="4424575"/>
              <a:ext cx="8325" cy="8325"/>
            </a:xfrm>
            <a:custGeom>
              <a:rect b="b" l="l" r="r" t="t"/>
              <a:pathLst>
                <a:path extrusionOk="0" h="333" w="333">
                  <a:moveTo>
                    <a:pt x="167" y="0"/>
                  </a:moveTo>
                  <a:cubicBezTo>
                    <a:pt x="80" y="0"/>
                    <a:pt x="1" y="80"/>
                    <a:pt x="1" y="166"/>
                  </a:cubicBezTo>
                  <a:cubicBezTo>
                    <a:pt x="1" y="260"/>
                    <a:pt x="80" y="332"/>
                    <a:pt x="167" y="332"/>
                  </a:cubicBezTo>
                  <a:cubicBezTo>
                    <a:pt x="260" y="332"/>
                    <a:pt x="333" y="260"/>
                    <a:pt x="333" y="166"/>
                  </a:cubicBezTo>
                  <a:cubicBezTo>
                    <a:pt x="333" y="80"/>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3" name="Google Shape;1583;g3064998f0a3_0_10"/>
            <p:cNvSpPr/>
            <p:nvPr/>
          </p:nvSpPr>
          <p:spPr>
            <a:xfrm>
              <a:off x="2745075" y="4424575"/>
              <a:ext cx="8300" cy="8325"/>
            </a:xfrm>
            <a:custGeom>
              <a:rect b="b" l="l" r="r" t="t"/>
              <a:pathLst>
                <a:path extrusionOk="0" h="333" w="332">
                  <a:moveTo>
                    <a:pt x="166" y="0"/>
                  </a:moveTo>
                  <a:cubicBezTo>
                    <a:pt x="72" y="0"/>
                    <a:pt x="0" y="80"/>
                    <a:pt x="0" y="166"/>
                  </a:cubicBezTo>
                  <a:cubicBezTo>
                    <a:pt x="0" y="260"/>
                    <a:pt x="72" y="332"/>
                    <a:pt x="166" y="332"/>
                  </a:cubicBezTo>
                  <a:cubicBezTo>
                    <a:pt x="253" y="332"/>
                    <a:pt x="332" y="260"/>
                    <a:pt x="332" y="166"/>
                  </a:cubicBezTo>
                  <a:cubicBezTo>
                    <a:pt x="332" y="80"/>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4" name="Google Shape;1584;g3064998f0a3_0_10"/>
            <p:cNvSpPr/>
            <p:nvPr/>
          </p:nvSpPr>
          <p:spPr>
            <a:xfrm>
              <a:off x="2762925" y="4424575"/>
              <a:ext cx="8300" cy="8325"/>
            </a:xfrm>
            <a:custGeom>
              <a:rect b="b" l="l" r="r" t="t"/>
              <a:pathLst>
                <a:path extrusionOk="0" h="333" w="332">
                  <a:moveTo>
                    <a:pt x="166" y="0"/>
                  </a:moveTo>
                  <a:cubicBezTo>
                    <a:pt x="72" y="0"/>
                    <a:pt x="0" y="80"/>
                    <a:pt x="0" y="166"/>
                  </a:cubicBezTo>
                  <a:cubicBezTo>
                    <a:pt x="0" y="260"/>
                    <a:pt x="72" y="332"/>
                    <a:pt x="166" y="332"/>
                  </a:cubicBezTo>
                  <a:cubicBezTo>
                    <a:pt x="260" y="332"/>
                    <a:pt x="332" y="260"/>
                    <a:pt x="332" y="166"/>
                  </a:cubicBezTo>
                  <a:cubicBezTo>
                    <a:pt x="332" y="80"/>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5" name="Google Shape;1585;g3064998f0a3_0_10"/>
            <p:cNvSpPr/>
            <p:nvPr/>
          </p:nvSpPr>
          <p:spPr>
            <a:xfrm>
              <a:off x="2780775" y="4424575"/>
              <a:ext cx="8300" cy="8325"/>
            </a:xfrm>
            <a:custGeom>
              <a:rect b="b" l="l" r="r" t="t"/>
              <a:pathLst>
                <a:path extrusionOk="0" h="333" w="332">
                  <a:moveTo>
                    <a:pt x="166" y="0"/>
                  </a:moveTo>
                  <a:cubicBezTo>
                    <a:pt x="79" y="0"/>
                    <a:pt x="0" y="80"/>
                    <a:pt x="0" y="166"/>
                  </a:cubicBezTo>
                  <a:cubicBezTo>
                    <a:pt x="0" y="260"/>
                    <a:pt x="79" y="332"/>
                    <a:pt x="166" y="332"/>
                  </a:cubicBezTo>
                  <a:cubicBezTo>
                    <a:pt x="260" y="332"/>
                    <a:pt x="332" y="260"/>
                    <a:pt x="332" y="166"/>
                  </a:cubicBezTo>
                  <a:cubicBezTo>
                    <a:pt x="332" y="80"/>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6" name="Google Shape;1586;g3064998f0a3_0_10"/>
            <p:cNvSpPr/>
            <p:nvPr/>
          </p:nvSpPr>
          <p:spPr>
            <a:xfrm>
              <a:off x="2798800" y="4424575"/>
              <a:ext cx="8325" cy="8325"/>
            </a:xfrm>
            <a:custGeom>
              <a:rect b="b" l="l" r="r" t="t"/>
              <a:pathLst>
                <a:path extrusionOk="0" h="333" w="333">
                  <a:moveTo>
                    <a:pt x="166" y="0"/>
                  </a:moveTo>
                  <a:cubicBezTo>
                    <a:pt x="72" y="0"/>
                    <a:pt x="0" y="80"/>
                    <a:pt x="0" y="166"/>
                  </a:cubicBezTo>
                  <a:cubicBezTo>
                    <a:pt x="0" y="260"/>
                    <a:pt x="72" y="332"/>
                    <a:pt x="166" y="332"/>
                  </a:cubicBezTo>
                  <a:cubicBezTo>
                    <a:pt x="260" y="332"/>
                    <a:pt x="332" y="260"/>
                    <a:pt x="332" y="166"/>
                  </a:cubicBezTo>
                  <a:cubicBezTo>
                    <a:pt x="332" y="80"/>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7" name="Google Shape;1587;g3064998f0a3_0_10"/>
            <p:cNvSpPr/>
            <p:nvPr/>
          </p:nvSpPr>
          <p:spPr>
            <a:xfrm>
              <a:off x="3067650" y="4424575"/>
              <a:ext cx="8300" cy="8325"/>
            </a:xfrm>
            <a:custGeom>
              <a:rect b="b" l="l" r="r" t="t"/>
              <a:pathLst>
                <a:path extrusionOk="0" h="333" w="332">
                  <a:moveTo>
                    <a:pt x="166" y="0"/>
                  </a:moveTo>
                  <a:cubicBezTo>
                    <a:pt x="72" y="0"/>
                    <a:pt x="0" y="80"/>
                    <a:pt x="0" y="166"/>
                  </a:cubicBezTo>
                  <a:cubicBezTo>
                    <a:pt x="0" y="260"/>
                    <a:pt x="72" y="332"/>
                    <a:pt x="166" y="332"/>
                  </a:cubicBezTo>
                  <a:cubicBezTo>
                    <a:pt x="252" y="332"/>
                    <a:pt x="332" y="260"/>
                    <a:pt x="332" y="166"/>
                  </a:cubicBezTo>
                  <a:cubicBezTo>
                    <a:pt x="332" y="80"/>
                    <a:pt x="252"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8" name="Google Shape;1588;g3064998f0a3_0_10"/>
            <p:cNvSpPr/>
            <p:nvPr/>
          </p:nvSpPr>
          <p:spPr>
            <a:xfrm>
              <a:off x="3085500" y="4424575"/>
              <a:ext cx="8300" cy="8325"/>
            </a:xfrm>
            <a:custGeom>
              <a:rect b="b" l="l" r="r" t="t"/>
              <a:pathLst>
                <a:path extrusionOk="0" h="333" w="332">
                  <a:moveTo>
                    <a:pt x="166" y="0"/>
                  </a:moveTo>
                  <a:cubicBezTo>
                    <a:pt x="79" y="0"/>
                    <a:pt x="0" y="80"/>
                    <a:pt x="0" y="166"/>
                  </a:cubicBezTo>
                  <a:cubicBezTo>
                    <a:pt x="0" y="260"/>
                    <a:pt x="79" y="332"/>
                    <a:pt x="166" y="332"/>
                  </a:cubicBezTo>
                  <a:cubicBezTo>
                    <a:pt x="260" y="332"/>
                    <a:pt x="332" y="260"/>
                    <a:pt x="332" y="166"/>
                  </a:cubicBezTo>
                  <a:cubicBezTo>
                    <a:pt x="332" y="80"/>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9" name="Google Shape;1589;g3064998f0a3_0_10"/>
            <p:cNvSpPr/>
            <p:nvPr/>
          </p:nvSpPr>
          <p:spPr>
            <a:xfrm>
              <a:off x="3193125" y="4424575"/>
              <a:ext cx="8325" cy="8325"/>
            </a:xfrm>
            <a:custGeom>
              <a:rect b="b" l="l" r="r" t="t"/>
              <a:pathLst>
                <a:path extrusionOk="0" h="333" w="333">
                  <a:moveTo>
                    <a:pt x="167" y="0"/>
                  </a:moveTo>
                  <a:cubicBezTo>
                    <a:pt x="73" y="0"/>
                    <a:pt x="1" y="80"/>
                    <a:pt x="1" y="166"/>
                  </a:cubicBezTo>
                  <a:cubicBezTo>
                    <a:pt x="1" y="260"/>
                    <a:pt x="73" y="332"/>
                    <a:pt x="167" y="332"/>
                  </a:cubicBezTo>
                  <a:cubicBezTo>
                    <a:pt x="253" y="332"/>
                    <a:pt x="333" y="260"/>
                    <a:pt x="333" y="166"/>
                  </a:cubicBezTo>
                  <a:cubicBezTo>
                    <a:pt x="333" y="80"/>
                    <a:pt x="253"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0" name="Google Shape;1590;g3064998f0a3_0_10"/>
            <p:cNvSpPr/>
            <p:nvPr/>
          </p:nvSpPr>
          <p:spPr>
            <a:xfrm>
              <a:off x="3210975" y="4424575"/>
              <a:ext cx="8325" cy="8325"/>
            </a:xfrm>
            <a:custGeom>
              <a:rect b="b" l="l" r="r" t="t"/>
              <a:pathLst>
                <a:path extrusionOk="0" h="333" w="333">
                  <a:moveTo>
                    <a:pt x="167" y="0"/>
                  </a:moveTo>
                  <a:cubicBezTo>
                    <a:pt x="73" y="0"/>
                    <a:pt x="1" y="80"/>
                    <a:pt x="1" y="166"/>
                  </a:cubicBezTo>
                  <a:cubicBezTo>
                    <a:pt x="1" y="260"/>
                    <a:pt x="73" y="332"/>
                    <a:pt x="167" y="332"/>
                  </a:cubicBezTo>
                  <a:cubicBezTo>
                    <a:pt x="261" y="332"/>
                    <a:pt x="333" y="260"/>
                    <a:pt x="333" y="166"/>
                  </a:cubicBezTo>
                  <a:cubicBezTo>
                    <a:pt x="333" y="80"/>
                    <a:pt x="261"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1" name="Google Shape;1591;g3064998f0a3_0_10"/>
            <p:cNvSpPr/>
            <p:nvPr/>
          </p:nvSpPr>
          <p:spPr>
            <a:xfrm>
              <a:off x="3228825" y="4424575"/>
              <a:ext cx="8325" cy="8325"/>
            </a:xfrm>
            <a:custGeom>
              <a:rect b="b" l="l" r="r" t="t"/>
              <a:pathLst>
                <a:path extrusionOk="0" h="333" w="333">
                  <a:moveTo>
                    <a:pt x="167" y="0"/>
                  </a:moveTo>
                  <a:cubicBezTo>
                    <a:pt x="80" y="0"/>
                    <a:pt x="1" y="80"/>
                    <a:pt x="1" y="166"/>
                  </a:cubicBezTo>
                  <a:cubicBezTo>
                    <a:pt x="1" y="260"/>
                    <a:pt x="80" y="332"/>
                    <a:pt x="167" y="332"/>
                  </a:cubicBezTo>
                  <a:cubicBezTo>
                    <a:pt x="261" y="332"/>
                    <a:pt x="333" y="260"/>
                    <a:pt x="333" y="166"/>
                  </a:cubicBezTo>
                  <a:cubicBezTo>
                    <a:pt x="333" y="80"/>
                    <a:pt x="261"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2" name="Google Shape;1592;g3064998f0a3_0_10"/>
            <p:cNvSpPr/>
            <p:nvPr/>
          </p:nvSpPr>
          <p:spPr>
            <a:xfrm>
              <a:off x="3246875" y="4424575"/>
              <a:ext cx="8300" cy="8325"/>
            </a:xfrm>
            <a:custGeom>
              <a:rect b="b" l="l" r="r" t="t"/>
              <a:pathLst>
                <a:path extrusionOk="0" h="333" w="332">
                  <a:moveTo>
                    <a:pt x="166" y="0"/>
                  </a:moveTo>
                  <a:cubicBezTo>
                    <a:pt x="72" y="0"/>
                    <a:pt x="0" y="80"/>
                    <a:pt x="0" y="166"/>
                  </a:cubicBezTo>
                  <a:cubicBezTo>
                    <a:pt x="0" y="260"/>
                    <a:pt x="72" y="332"/>
                    <a:pt x="166" y="332"/>
                  </a:cubicBezTo>
                  <a:cubicBezTo>
                    <a:pt x="253" y="332"/>
                    <a:pt x="332" y="260"/>
                    <a:pt x="332" y="166"/>
                  </a:cubicBezTo>
                  <a:cubicBezTo>
                    <a:pt x="332" y="80"/>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3" name="Google Shape;1593;g3064998f0a3_0_10"/>
            <p:cNvSpPr/>
            <p:nvPr/>
          </p:nvSpPr>
          <p:spPr>
            <a:xfrm>
              <a:off x="3264725" y="4424575"/>
              <a:ext cx="8300" cy="8325"/>
            </a:xfrm>
            <a:custGeom>
              <a:rect b="b" l="l" r="r" t="t"/>
              <a:pathLst>
                <a:path extrusionOk="0" h="333" w="332">
                  <a:moveTo>
                    <a:pt x="166" y="0"/>
                  </a:moveTo>
                  <a:cubicBezTo>
                    <a:pt x="72" y="0"/>
                    <a:pt x="0" y="80"/>
                    <a:pt x="0" y="166"/>
                  </a:cubicBezTo>
                  <a:cubicBezTo>
                    <a:pt x="0" y="260"/>
                    <a:pt x="72" y="332"/>
                    <a:pt x="166" y="332"/>
                  </a:cubicBezTo>
                  <a:cubicBezTo>
                    <a:pt x="260" y="332"/>
                    <a:pt x="332" y="260"/>
                    <a:pt x="332" y="166"/>
                  </a:cubicBezTo>
                  <a:cubicBezTo>
                    <a:pt x="332" y="80"/>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4" name="Google Shape;1594;g3064998f0a3_0_10"/>
            <p:cNvSpPr/>
            <p:nvPr/>
          </p:nvSpPr>
          <p:spPr>
            <a:xfrm>
              <a:off x="3282750" y="4424575"/>
              <a:ext cx="8325" cy="8325"/>
            </a:xfrm>
            <a:custGeom>
              <a:rect b="b" l="l" r="r" t="t"/>
              <a:pathLst>
                <a:path extrusionOk="0" h="333" w="333">
                  <a:moveTo>
                    <a:pt x="166" y="0"/>
                  </a:moveTo>
                  <a:cubicBezTo>
                    <a:pt x="73" y="0"/>
                    <a:pt x="0" y="80"/>
                    <a:pt x="0" y="166"/>
                  </a:cubicBezTo>
                  <a:cubicBezTo>
                    <a:pt x="0" y="260"/>
                    <a:pt x="73" y="332"/>
                    <a:pt x="166" y="332"/>
                  </a:cubicBezTo>
                  <a:cubicBezTo>
                    <a:pt x="253" y="332"/>
                    <a:pt x="332" y="260"/>
                    <a:pt x="332" y="166"/>
                  </a:cubicBezTo>
                  <a:cubicBezTo>
                    <a:pt x="332" y="80"/>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5" name="Google Shape;1595;g3064998f0a3_0_10"/>
            <p:cNvSpPr/>
            <p:nvPr/>
          </p:nvSpPr>
          <p:spPr>
            <a:xfrm>
              <a:off x="3300600" y="4424575"/>
              <a:ext cx="8325" cy="8325"/>
            </a:xfrm>
            <a:custGeom>
              <a:rect b="b" l="l" r="r" t="t"/>
              <a:pathLst>
                <a:path extrusionOk="0" h="333" w="333">
                  <a:moveTo>
                    <a:pt x="166" y="0"/>
                  </a:moveTo>
                  <a:cubicBezTo>
                    <a:pt x="73" y="0"/>
                    <a:pt x="0" y="80"/>
                    <a:pt x="0" y="166"/>
                  </a:cubicBezTo>
                  <a:cubicBezTo>
                    <a:pt x="0" y="260"/>
                    <a:pt x="73" y="332"/>
                    <a:pt x="166" y="332"/>
                  </a:cubicBezTo>
                  <a:cubicBezTo>
                    <a:pt x="260" y="332"/>
                    <a:pt x="332" y="260"/>
                    <a:pt x="332" y="166"/>
                  </a:cubicBezTo>
                  <a:cubicBezTo>
                    <a:pt x="332" y="80"/>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6" name="Google Shape;1596;g3064998f0a3_0_10"/>
            <p:cNvSpPr/>
            <p:nvPr/>
          </p:nvSpPr>
          <p:spPr>
            <a:xfrm>
              <a:off x="3318450" y="4424575"/>
              <a:ext cx="8325" cy="8325"/>
            </a:xfrm>
            <a:custGeom>
              <a:rect b="b" l="l" r="r" t="t"/>
              <a:pathLst>
                <a:path extrusionOk="0" h="333" w="333">
                  <a:moveTo>
                    <a:pt x="166" y="0"/>
                  </a:moveTo>
                  <a:cubicBezTo>
                    <a:pt x="80" y="0"/>
                    <a:pt x="1" y="80"/>
                    <a:pt x="1" y="166"/>
                  </a:cubicBezTo>
                  <a:cubicBezTo>
                    <a:pt x="1" y="260"/>
                    <a:pt x="80" y="332"/>
                    <a:pt x="166" y="332"/>
                  </a:cubicBezTo>
                  <a:cubicBezTo>
                    <a:pt x="260" y="332"/>
                    <a:pt x="332" y="260"/>
                    <a:pt x="332" y="166"/>
                  </a:cubicBezTo>
                  <a:cubicBezTo>
                    <a:pt x="332" y="80"/>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7" name="Google Shape;1597;g3064998f0a3_0_10"/>
            <p:cNvSpPr/>
            <p:nvPr/>
          </p:nvSpPr>
          <p:spPr>
            <a:xfrm>
              <a:off x="3336475" y="4424575"/>
              <a:ext cx="8325" cy="8325"/>
            </a:xfrm>
            <a:custGeom>
              <a:rect b="b" l="l" r="r" t="t"/>
              <a:pathLst>
                <a:path extrusionOk="0" h="333" w="333">
                  <a:moveTo>
                    <a:pt x="167" y="0"/>
                  </a:moveTo>
                  <a:cubicBezTo>
                    <a:pt x="73" y="0"/>
                    <a:pt x="1" y="80"/>
                    <a:pt x="1" y="166"/>
                  </a:cubicBezTo>
                  <a:cubicBezTo>
                    <a:pt x="1" y="260"/>
                    <a:pt x="73" y="332"/>
                    <a:pt x="167" y="332"/>
                  </a:cubicBezTo>
                  <a:cubicBezTo>
                    <a:pt x="253" y="332"/>
                    <a:pt x="333" y="260"/>
                    <a:pt x="333" y="166"/>
                  </a:cubicBezTo>
                  <a:cubicBezTo>
                    <a:pt x="333" y="80"/>
                    <a:pt x="253"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8" name="Google Shape;1598;g3064998f0a3_0_10"/>
            <p:cNvSpPr/>
            <p:nvPr/>
          </p:nvSpPr>
          <p:spPr>
            <a:xfrm>
              <a:off x="3354325" y="4424575"/>
              <a:ext cx="8325" cy="8325"/>
            </a:xfrm>
            <a:custGeom>
              <a:rect b="b" l="l" r="r" t="t"/>
              <a:pathLst>
                <a:path extrusionOk="0" h="333" w="333">
                  <a:moveTo>
                    <a:pt x="167" y="0"/>
                  </a:moveTo>
                  <a:cubicBezTo>
                    <a:pt x="73" y="0"/>
                    <a:pt x="1" y="80"/>
                    <a:pt x="1" y="166"/>
                  </a:cubicBezTo>
                  <a:cubicBezTo>
                    <a:pt x="1" y="260"/>
                    <a:pt x="73" y="332"/>
                    <a:pt x="167" y="332"/>
                  </a:cubicBezTo>
                  <a:cubicBezTo>
                    <a:pt x="260" y="332"/>
                    <a:pt x="333" y="260"/>
                    <a:pt x="333" y="166"/>
                  </a:cubicBezTo>
                  <a:cubicBezTo>
                    <a:pt x="333" y="80"/>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9" name="Google Shape;1599;g3064998f0a3_0_10"/>
            <p:cNvSpPr/>
            <p:nvPr/>
          </p:nvSpPr>
          <p:spPr>
            <a:xfrm>
              <a:off x="3372375" y="4424575"/>
              <a:ext cx="8300" cy="8325"/>
            </a:xfrm>
            <a:custGeom>
              <a:rect b="b" l="l" r="r" t="t"/>
              <a:pathLst>
                <a:path extrusionOk="0" h="333" w="332">
                  <a:moveTo>
                    <a:pt x="166" y="0"/>
                  </a:moveTo>
                  <a:cubicBezTo>
                    <a:pt x="72" y="0"/>
                    <a:pt x="0" y="80"/>
                    <a:pt x="0" y="166"/>
                  </a:cubicBezTo>
                  <a:cubicBezTo>
                    <a:pt x="0" y="260"/>
                    <a:pt x="72" y="332"/>
                    <a:pt x="166" y="332"/>
                  </a:cubicBezTo>
                  <a:cubicBezTo>
                    <a:pt x="252" y="332"/>
                    <a:pt x="332" y="260"/>
                    <a:pt x="332" y="166"/>
                  </a:cubicBezTo>
                  <a:cubicBezTo>
                    <a:pt x="332" y="80"/>
                    <a:pt x="252"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0" name="Google Shape;1600;g3064998f0a3_0_10"/>
            <p:cNvSpPr/>
            <p:nvPr/>
          </p:nvSpPr>
          <p:spPr>
            <a:xfrm>
              <a:off x="3390225" y="4424575"/>
              <a:ext cx="8300" cy="8325"/>
            </a:xfrm>
            <a:custGeom>
              <a:rect b="b" l="l" r="r" t="t"/>
              <a:pathLst>
                <a:path extrusionOk="0" h="333" w="332">
                  <a:moveTo>
                    <a:pt x="166" y="0"/>
                  </a:moveTo>
                  <a:cubicBezTo>
                    <a:pt x="72" y="0"/>
                    <a:pt x="0" y="80"/>
                    <a:pt x="0" y="166"/>
                  </a:cubicBezTo>
                  <a:cubicBezTo>
                    <a:pt x="0" y="260"/>
                    <a:pt x="72" y="332"/>
                    <a:pt x="166" y="332"/>
                  </a:cubicBezTo>
                  <a:cubicBezTo>
                    <a:pt x="260" y="332"/>
                    <a:pt x="332" y="260"/>
                    <a:pt x="332" y="166"/>
                  </a:cubicBezTo>
                  <a:cubicBezTo>
                    <a:pt x="332" y="80"/>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1" name="Google Shape;1601;g3064998f0a3_0_10"/>
            <p:cNvSpPr/>
            <p:nvPr/>
          </p:nvSpPr>
          <p:spPr>
            <a:xfrm>
              <a:off x="3408075" y="4424575"/>
              <a:ext cx="8300" cy="8325"/>
            </a:xfrm>
            <a:custGeom>
              <a:rect b="b" l="l" r="r" t="t"/>
              <a:pathLst>
                <a:path extrusionOk="0" h="333" w="332">
                  <a:moveTo>
                    <a:pt x="166" y="0"/>
                  </a:moveTo>
                  <a:cubicBezTo>
                    <a:pt x="79" y="0"/>
                    <a:pt x="0" y="80"/>
                    <a:pt x="0" y="166"/>
                  </a:cubicBezTo>
                  <a:cubicBezTo>
                    <a:pt x="0" y="260"/>
                    <a:pt x="79" y="332"/>
                    <a:pt x="166" y="332"/>
                  </a:cubicBezTo>
                  <a:cubicBezTo>
                    <a:pt x="260" y="332"/>
                    <a:pt x="332" y="260"/>
                    <a:pt x="332" y="166"/>
                  </a:cubicBezTo>
                  <a:cubicBezTo>
                    <a:pt x="332" y="80"/>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2" name="Google Shape;1602;g3064998f0a3_0_10"/>
            <p:cNvSpPr/>
            <p:nvPr/>
          </p:nvSpPr>
          <p:spPr>
            <a:xfrm>
              <a:off x="3426100" y="4424575"/>
              <a:ext cx="8325" cy="8325"/>
            </a:xfrm>
            <a:custGeom>
              <a:rect b="b" l="l" r="r" t="t"/>
              <a:pathLst>
                <a:path extrusionOk="0" h="333" w="333">
                  <a:moveTo>
                    <a:pt x="166" y="0"/>
                  </a:moveTo>
                  <a:cubicBezTo>
                    <a:pt x="72" y="0"/>
                    <a:pt x="0" y="80"/>
                    <a:pt x="0" y="166"/>
                  </a:cubicBezTo>
                  <a:cubicBezTo>
                    <a:pt x="0" y="260"/>
                    <a:pt x="72" y="332"/>
                    <a:pt x="166" y="332"/>
                  </a:cubicBezTo>
                  <a:cubicBezTo>
                    <a:pt x="253" y="332"/>
                    <a:pt x="332" y="260"/>
                    <a:pt x="332" y="166"/>
                  </a:cubicBezTo>
                  <a:cubicBezTo>
                    <a:pt x="332" y="80"/>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3" name="Google Shape;1603;g3064998f0a3_0_10"/>
            <p:cNvSpPr/>
            <p:nvPr/>
          </p:nvSpPr>
          <p:spPr>
            <a:xfrm>
              <a:off x="3443950" y="4424575"/>
              <a:ext cx="8325" cy="8325"/>
            </a:xfrm>
            <a:custGeom>
              <a:rect b="b" l="l" r="r" t="t"/>
              <a:pathLst>
                <a:path extrusionOk="0" h="333" w="333">
                  <a:moveTo>
                    <a:pt x="166" y="0"/>
                  </a:moveTo>
                  <a:cubicBezTo>
                    <a:pt x="72" y="0"/>
                    <a:pt x="0" y="80"/>
                    <a:pt x="0" y="166"/>
                  </a:cubicBezTo>
                  <a:cubicBezTo>
                    <a:pt x="0" y="260"/>
                    <a:pt x="72" y="332"/>
                    <a:pt x="166" y="332"/>
                  </a:cubicBezTo>
                  <a:cubicBezTo>
                    <a:pt x="260" y="332"/>
                    <a:pt x="332" y="260"/>
                    <a:pt x="332" y="166"/>
                  </a:cubicBezTo>
                  <a:cubicBezTo>
                    <a:pt x="332" y="80"/>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4" name="Google Shape;1604;g3064998f0a3_0_10"/>
            <p:cNvSpPr/>
            <p:nvPr/>
          </p:nvSpPr>
          <p:spPr>
            <a:xfrm>
              <a:off x="3461975" y="4424575"/>
              <a:ext cx="8325" cy="8325"/>
            </a:xfrm>
            <a:custGeom>
              <a:rect b="b" l="l" r="r" t="t"/>
              <a:pathLst>
                <a:path extrusionOk="0" h="333" w="333">
                  <a:moveTo>
                    <a:pt x="166" y="0"/>
                  </a:moveTo>
                  <a:cubicBezTo>
                    <a:pt x="73" y="0"/>
                    <a:pt x="1" y="80"/>
                    <a:pt x="1" y="166"/>
                  </a:cubicBezTo>
                  <a:cubicBezTo>
                    <a:pt x="1" y="260"/>
                    <a:pt x="73" y="332"/>
                    <a:pt x="166" y="332"/>
                  </a:cubicBezTo>
                  <a:cubicBezTo>
                    <a:pt x="253" y="332"/>
                    <a:pt x="332" y="260"/>
                    <a:pt x="332" y="166"/>
                  </a:cubicBezTo>
                  <a:cubicBezTo>
                    <a:pt x="332" y="80"/>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5" name="Google Shape;1605;g3064998f0a3_0_10"/>
            <p:cNvSpPr/>
            <p:nvPr/>
          </p:nvSpPr>
          <p:spPr>
            <a:xfrm>
              <a:off x="3515700" y="4424575"/>
              <a:ext cx="8325" cy="8325"/>
            </a:xfrm>
            <a:custGeom>
              <a:rect b="b" l="l" r="r" t="t"/>
              <a:pathLst>
                <a:path extrusionOk="0" h="333" w="333">
                  <a:moveTo>
                    <a:pt x="167" y="0"/>
                  </a:moveTo>
                  <a:cubicBezTo>
                    <a:pt x="73" y="0"/>
                    <a:pt x="1" y="80"/>
                    <a:pt x="1" y="166"/>
                  </a:cubicBezTo>
                  <a:cubicBezTo>
                    <a:pt x="1" y="260"/>
                    <a:pt x="73" y="332"/>
                    <a:pt x="167" y="332"/>
                  </a:cubicBezTo>
                  <a:cubicBezTo>
                    <a:pt x="253" y="332"/>
                    <a:pt x="333" y="260"/>
                    <a:pt x="333" y="166"/>
                  </a:cubicBezTo>
                  <a:cubicBezTo>
                    <a:pt x="333" y="80"/>
                    <a:pt x="253"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6" name="Google Shape;1606;g3064998f0a3_0_10"/>
            <p:cNvSpPr/>
            <p:nvPr/>
          </p:nvSpPr>
          <p:spPr>
            <a:xfrm>
              <a:off x="3533550" y="4424575"/>
              <a:ext cx="8325" cy="8325"/>
            </a:xfrm>
            <a:custGeom>
              <a:rect b="b" l="l" r="r" t="t"/>
              <a:pathLst>
                <a:path extrusionOk="0" h="333" w="333">
                  <a:moveTo>
                    <a:pt x="167" y="0"/>
                  </a:moveTo>
                  <a:cubicBezTo>
                    <a:pt x="73" y="0"/>
                    <a:pt x="1" y="80"/>
                    <a:pt x="1" y="166"/>
                  </a:cubicBezTo>
                  <a:cubicBezTo>
                    <a:pt x="1" y="260"/>
                    <a:pt x="73" y="332"/>
                    <a:pt x="167" y="332"/>
                  </a:cubicBezTo>
                  <a:cubicBezTo>
                    <a:pt x="261" y="332"/>
                    <a:pt x="333" y="260"/>
                    <a:pt x="333" y="166"/>
                  </a:cubicBezTo>
                  <a:cubicBezTo>
                    <a:pt x="333" y="80"/>
                    <a:pt x="261"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7" name="Google Shape;1607;g3064998f0a3_0_10"/>
            <p:cNvSpPr/>
            <p:nvPr/>
          </p:nvSpPr>
          <p:spPr>
            <a:xfrm>
              <a:off x="2673300" y="4442600"/>
              <a:ext cx="8325" cy="8325"/>
            </a:xfrm>
            <a:custGeom>
              <a:rect b="b" l="l" r="r" t="t"/>
              <a:pathLst>
                <a:path extrusionOk="0" h="333" w="333">
                  <a:moveTo>
                    <a:pt x="166" y="0"/>
                  </a:moveTo>
                  <a:cubicBezTo>
                    <a:pt x="73" y="0"/>
                    <a:pt x="1" y="73"/>
                    <a:pt x="1" y="166"/>
                  </a:cubicBezTo>
                  <a:cubicBezTo>
                    <a:pt x="1" y="260"/>
                    <a:pt x="73" y="332"/>
                    <a:pt x="166" y="332"/>
                  </a:cubicBezTo>
                  <a:cubicBezTo>
                    <a:pt x="260" y="332"/>
                    <a:pt x="332" y="260"/>
                    <a:pt x="332" y="166"/>
                  </a:cubicBezTo>
                  <a:cubicBezTo>
                    <a:pt x="332" y="73"/>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8" name="Google Shape;1608;g3064998f0a3_0_10"/>
            <p:cNvSpPr/>
            <p:nvPr/>
          </p:nvSpPr>
          <p:spPr>
            <a:xfrm>
              <a:off x="2691150" y="4442600"/>
              <a:ext cx="8325" cy="8325"/>
            </a:xfrm>
            <a:custGeom>
              <a:rect b="b" l="l" r="r" t="t"/>
              <a:pathLst>
                <a:path extrusionOk="0" h="333" w="333">
                  <a:moveTo>
                    <a:pt x="166" y="0"/>
                  </a:moveTo>
                  <a:cubicBezTo>
                    <a:pt x="80" y="0"/>
                    <a:pt x="1" y="73"/>
                    <a:pt x="1" y="166"/>
                  </a:cubicBezTo>
                  <a:cubicBezTo>
                    <a:pt x="1" y="260"/>
                    <a:pt x="80" y="332"/>
                    <a:pt x="166" y="332"/>
                  </a:cubicBezTo>
                  <a:cubicBezTo>
                    <a:pt x="260" y="332"/>
                    <a:pt x="332" y="260"/>
                    <a:pt x="332" y="166"/>
                  </a:cubicBezTo>
                  <a:cubicBezTo>
                    <a:pt x="332" y="73"/>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9" name="Google Shape;1609;g3064998f0a3_0_10"/>
            <p:cNvSpPr/>
            <p:nvPr/>
          </p:nvSpPr>
          <p:spPr>
            <a:xfrm>
              <a:off x="2709175" y="4442600"/>
              <a:ext cx="8325" cy="8325"/>
            </a:xfrm>
            <a:custGeom>
              <a:rect b="b" l="l" r="r" t="t"/>
              <a:pathLst>
                <a:path extrusionOk="0" h="333" w="333">
                  <a:moveTo>
                    <a:pt x="167" y="0"/>
                  </a:moveTo>
                  <a:cubicBezTo>
                    <a:pt x="73" y="0"/>
                    <a:pt x="1" y="73"/>
                    <a:pt x="1" y="166"/>
                  </a:cubicBezTo>
                  <a:cubicBezTo>
                    <a:pt x="1" y="260"/>
                    <a:pt x="73" y="332"/>
                    <a:pt x="167" y="332"/>
                  </a:cubicBezTo>
                  <a:cubicBezTo>
                    <a:pt x="260" y="332"/>
                    <a:pt x="333" y="260"/>
                    <a:pt x="333" y="166"/>
                  </a:cubicBezTo>
                  <a:cubicBezTo>
                    <a:pt x="333" y="73"/>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0" name="Google Shape;1610;g3064998f0a3_0_10"/>
            <p:cNvSpPr/>
            <p:nvPr/>
          </p:nvSpPr>
          <p:spPr>
            <a:xfrm>
              <a:off x="2727025" y="4442600"/>
              <a:ext cx="8325" cy="8325"/>
            </a:xfrm>
            <a:custGeom>
              <a:rect b="b" l="l" r="r" t="t"/>
              <a:pathLst>
                <a:path extrusionOk="0" h="333" w="333">
                  <a:moveTo>
                    <a:pt x="167" y="0"/>
                  </a:moveTo>
                  <a:cubicBezTo>
                    <a:pt x="80" y="0"/>
                    <a:pt x="1" y="73"/>
                    <a:pt x="1" y="166"/>
                  </a:cubicBezTo>
                  <a:cubicBezTo>
                    <a:pt x="1" y="260"/>
                    <a:pt x="80" y="332"/>
                    <a:pt x="167" y="332"/>
                  </a:cubicBezTo>
                  <a:cubicBezTo>
                    <a:pt x="260" y="332"/>
                    <a:pt x="333" y="260"/>
                    <a:pt x="333" y="166"/>
                  </a:cubicBezTo>
                  <a:cubicBezTo>
                    <a:pt x="333" y="73"/>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1" name="Google Shape;1611;g3064998f0a3_0_10"/>
            <p:cNvSpPr/>
            <p:nvPr/>
          </p:nvSpPr>
          <p:spPr>
            <a:xfrm>
              <a:off x="2745075" y="4442600"/>
              <a:ext cx="8300" cy="8325"/>
            </a:xfrm>
            <a:custGeom>
              <a:rect b="b" l="l" r="r" t="t"/>
              <a:pathLst>
                <a:path extrusionOk="0" h="333" w="332">
                  <a:moveTo>
                    <a:pt x="166" y="0"/>
                  </a:moveTo>
                  <a:cubicBezTo>
                    <a:pt x="72" y="0"/>
                    <a:pt x="0" y="73"/>
                    <a:pt x="0" y="166"/>
                  </a:cubicBezTo>
                  <a:cubicBezTo>
                    <a:pt x="0" y="260"/>
                    <a:pt x="72" y="332"/>
                    <a:pt x="166" y="332"/>
                  </a:cubicBezTo>
                  <a:cubicBezTo>
                    <a:pt x="253" y="332"/>
                    <a:pt x="332" y="260"/>
                    <a:pt x="332" y="166"/>
                  </a:cubicBezTo>
                  <a:cubicBezTo>
                    <a:pt x="332" y="73"/>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2" name="Google Shape;1612;g3064998f0a3_0_10"/>
            <p:cNvSpPr/>
            <p:nvPr/>
          </p:nvSpPr>
          <p:spPr>
            <a:xfrm>
              <a:off x="2762925" y="4442600"/>
              <a:ext cx="8300" cy="8325"/>
            </a:xfrm>
            <a:custGeom>
              <a:rect b="b" l="l" r="r" t="t"/>
              <a:pathLst>
                <a:path extrusionOk="0" h="333" w="332">
                  <a:moveTo>
                    <a:pt x="166" y="0"/>
                  </a:moveTo>
                  <a:cubicBezTo>
                    <a:pt x="72" y="0"/>
                    <a:pt x="0" y="73"/>
                    <a:pt x="0" y="166"/>
                  </a:cubicBezTo>
                  <a:cubicBezTo>
                    <a:pt x="0" y="260"/>
                    <a:pt x="72" y="332"/>
                    <a:pt x="166" y="332"/>
                  </a:cubicBezTo>
                  <a:cubicBezTo>
                    <a:pt x="260" y="332"/>
                    <a:pt x="332" y="260"/>
                    <a:pt x="332" y="166"/>
                  </a:cubicBezTo>
                  <a:cubicBezTo>
                    <a:pt x="332" y="73"/>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3" name="Google Shape;1613;g3064998f0a3_0_10"/>
            <p:cNvSpPr/>
            <p:nvPr/>
          </p:nvSpPr>
          <p:spPr>
            <a:xfrm>
              <a:off x="2780775" y="4442600"/>
              <a:ext cx="8300" cy="8325"/>
            </a:xfrm>
            <a:custGeom>
              <a:rect b="b" l="l" r="r" t="t"/>
              <a:pathLst>
                <a:path extrusionOk="0" h="333" w="332">
                  <a:moveTo>
                    <a:pt x="166" y="0"/>
                  </a:moveTo>
                  <a:cubicBezTo>
                    <a:pt x="79" y="0"/>
                    <a:pt x="0" y="73"/>
                    <a:pt x="0" y="166"/>
                  </a:cubicBezTo>
                  <a:cubicBezTo>
                    <a:pt x="0" y="260"/>
                    <a:pt x="79" y="332"/>
                    <a:pt x="166" y="332"/>
                  </a:cubicBezTo>
                  <a:cubicBezTo>
                    <a:pt x="260" y="332"/>
                    <a:pt x="332" y="260"/>
                    <a:pt x="332" y="166"/>
                  </a:cubicBezTo>
                  <a:cubicBezTo>
                    <a:pt x="332" y="73"/>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4" name="Google Shape;1614;g3064998f0a3_0_10"/>
            <p:cNvSpPr/>
            <p:nvPr/>
          </p:nvSpPr>
          <p:spPr>
            <a:xfrm>
              <a:off x="2798800" y="4442600"/>
              <a:ext cx="8325" cy="8325"/>
            </a:xfrm>
            <a:custGeom>
              <a:rect b="b" l="l" r="r" t="t"/>
              <a:pathLst>
                <a:path extrusionOk="0" h="333" w="333">
                  <a:moveTo>
                    <a:pt x="166" y="0"/>
                  </a:moveTo>
                  <a:cubicBezTo>
                    <a:pt x="72" y="0"/>
                    <a:pt x="0" y="73"/>
                    <a:pt x="0" y="166"/>
                  </a:cubicBezTo>
                  <a:cubicBezTo>
                    <a:pt x="0" y="260"/>
                    <a:pt x="72" y="332"/>
                    <a:pt x="166" y="332"/>
                  </a:cubicBezTo>
                  <a:cubicBezTo>
                    <a:pt x="260" y="332"/>
                    <a:pt x="332" y="260"/>
                    <a:pt x="332" y="166"/>
                  </a:cubicBezTo>
                  <a:cubicBezTo>
                    <a:pt x="332" y="73"/>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5" name="Google Shape;1615;g3064998f0a3_0_10"/>
            <p:cNvSpPr/>
            <p:nvPr/>
          </p:nvSpPr>
          <p:spPr>
            <a:xfrm>
              <a:off x="3031750" y="4442600"/>
              <a:ext cx="8325" cy="8325"/>
            </a:xfrm>
            <a:custGeom>
              <a:rect b="b" l="l" r="r" t="t"/>
              <a:pathLst>
                <a:path extrusionOk="0" h="333" w="333">
                  <a:moveTo>
                    <a:pt x="167" y="0"/>
                  </a:moveTo>
                  <a:cubicBezTo>
                    <a:pt x="73" y="0"/>
                    <a:pt x="1" y="73"/>
                    <a:pt x="1" y="166"/>
                  </a:cubicBezTo>
                  <a:cubicBezTo>
                    <a:pt x="1" y="260"/>
                    <a:pt x="73" y="332"/>
                    <a:pt x="167" y="332"/>
                  </a:cubicBezTo>
                  <a:cubicBezTo>
                    <a:pt x="260" y="332"/>
                    <a:pt x="333" y="260"/>
                    <a:pt x="333" y="166"/>
                  </a:cubicBezTo>
                  <a:cubicBezTo>
                    <a:pt x="333" y="73"/>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6" name="Google Shape;1616;g3064998f0a3_0_10"/>
            <p:cNvSpPr/>
            <p:nvPr/>
          </p:nvSpPr>
          <p:spPr>
            <a:xfrm>
              <a:off x="3049600" y="4442600"/>
              <a:ext cx="8325" cy="8325"/>
            </a:xfrm>
            <a:custGeom>
              <a:rect b="b" l="l" r="r" t="t"/>
              <a:pathLst>
                <a:path extrusionOk="0" h="333" w="333">
                  <a:moveTo>
                    <a:pt x="167" y="0"/>
                  </a:moveTo>
                  <a:cubicBezTo>
                    <a:pt x="80" y="0"/>
                    <a:pt x="1" y="73"/>
                    <a:pt x="1" y="166"/>
                  </a:cubicBezTo>
                  <a:cubicBezTo>
                    <a:pt x="1" y="260"/>
                    <a:pt x="80" y="332"/>
                    <a:pt x="167" y="332"/>
                  </a:cubicBezTo>
                  <a:cubicBezTo>
                    <a:pt x="260" y="332"/>
                    <a:pt x="333" y="260"/>
                    <a:pt x="333" y="166"/>
                  </a:cubicBezTo>
                  <a:cubicBezTo>
                    <a:pt x="333" y="73"/>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7" name="Google Shape;1617;g3064998f0a3_0_10"/>
            <p:cNvSpPr/>
            <p:nvPr/>
          </p:nvSpPr>
          <p:spPr>
            <a:xfrm>
              <a:off x="3067650" y="4442600"/>
              <a:ext cx="8300" cy="8325"/>
            </a:xfrm>
            <a:custGeom>
              <a:rect b="b" l="l" r="r" t="t"/>
              <a:pathLst>
                <a:path extrusionOk="0" h="333" w="332">
                  <a:moveTo>
                    <a:pt x="166" y="0"/>
                  </a:moveTo>
                  <a:cubicBezTo>
                    <a:pt x="72" y="0"/>
                    <a:pt x="0" y="73"/>
                    <a:pt x="0" y="166"/>
                  </a:cubicBezTo>
                  <a:cubicBezTo>
                    <a:pt x="0" y="260"/>
                    <a:pt x="72" y="332"/>
                    <a:pt x="166" y="332"/>
                  </a:cubicBezTo>
                  <a:cubicBezTo>
                    <a:pt x="252" y="332"/>
                    <a:pt x="332" y="260"/>
                    <a:pt x="332" y="166"/>
                  </a:cubicBezTo>
                  <a:cubicBezTo>
                    <a:pt x="332" y="73"/>
                    <a:pt x="252"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8" name="Google Shape;1618;g3064998f0a3_0_10"/>
            <p:cNvSpPr/>
            <p:nvPr/>
          </p:nvSpPr>
          <p:spPr>
            <a:xfrm>
              <a:off x="3085500" y="4442600"/>
              <a:ext cx="8300" cy="8325"/>
            </a:xfrm>
            <a:custGeom>
              <a:rect b="b" l="l" r="r" t="t"/>
              <a:pathLst>
                <a:path extrusionOk="0" h="333" w="332">
                  <a:moveTo>
                    <a:pt x="166" y="0"/>
                  </a:moveTo>
                  <a:cubicBezTo>
                    <a:pt x="79" y="0"/>
                    <a:pt x="0" y="73"/>
                    <a:pt x="0" y="166"/>
                  </a:cubicBezTo>
                  <a:cubicBezTo>
                    <a:pt x="0" y="260"/>
                    <a:pt x="79" y="332"/>
                    <a:pt x="166" y="332"/>
                  </a:cubicBezTo>
                  <a:cubicBezTo>
                    <a:pt x="260" y="332"/>
                    <a:pt x="332" y="260"/>
                    <a:pt x="332" y="166"/>
                  </a:cubicBezTo>
                  <a:cubicBezTo>
                    <a:pt x="332" y="73"/>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9" name="Google Shape;1619;g3064998f0a3_0_10"/>
            <p:cNvSpPr/>
            <p:nvPr/>
          </p:nvSpPr>
          <p:spPr>
            <a:xfrm>
              <a:off x="3103525" y="4442600"/>
              <a:ext cx="8325" cy="8325"/>
            </a:xfrm>
            <a:custGeom>
              <a:rect b="b" l="l" r="r" t="t"/>
              <a:pathLst>
                <a:path extrusionOk="0" h="333" w="333">
                  <a:moveTo>
                    <a:pt x="166" y="0"/>
                  </a:moveTo>
                  <a:cubicBezTo>
                    <a:pt x="72" y="0"/>
                    <a:pt x="0" y="73"/>
                    <a:pt x="0" y="166"/>
                  </a:cubicBezTo>
                  <a:cubicBezTo>
                    <a:pt x="0" y="260"/>
                    <a:pt x="72" y="332"/>
                    <a:pt x="166" y="332"/>
                  </a:cubicBezTo>
                  <a:cubicBezTo>
                    <a:pt x="253" y="332"/>
                    <a:pt x="332" y="260"/>
                    <a:pt x="332" y="166"/>
                  </a:cubicBezTo>
                  <a:cubicBezTo>
                    <a:pt x="332" y="73"/>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0" name="Google Shape;1620;g3064998f0a3_0_10"/>
            <p:cNvSpPr/>
            <p:nvPr/>
          </p:nvSpPr>
          <p:spPr>
            <a:xfrm>
              <a:off x="3193125" y="4442600"/>
              <a:ext cx="8325" cy="8325"/>
            </a:xfrm>
            <a:custGeom>
              <a:rect b="b" l="l" r="r" t="t"/>
              <a:pathLst>
                <a:path extrusionOk="0" h="333" w="333">
                  <a:moveTo>
                    <a:pt x="167" y="0"/>
                  </a:moveTo>
                  <a:cubicBezTo>
                    <a:pt x="73" y="0"/>
                    <a:pt x="1" y="73"/>
                    <a:pt x="1" y="166"/>
                  </a:cubicBezTo>
                  <a:cubicBezTo>
                    <a:pt x="1" y="260"/>
                    <a:pt x="73" y="332"/>
                    <a:pt x="167" y="332"/>
                  </a:cubicBezTo>
                  <a:cubicBezTo>
                    <a:pt x="253" y="332"/>
                    <a:pt x="333" y="260"/>
                    <a:pt x="333" y="166"/>
                  </a:cubicBezTo>
                  <a:cubicBezTo>
                    <a:pt x="333" y="73"/>
                    <a:pt x="253"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1" name="Google Shape;1621;g3064998f0a3_0_10"/>
            <p:cNvSpPr/>
            <p:nvPr/>
          </p:nvSpPr>
          <p:spPr>
            <a:xfrm>
              <a:off x="3210975" y="4442600"/>
              <a:ext cx="8325" cy="8325"/>
            </a:xfrm>
            <a:custGeom>
              <a:rect b="b" l="l" r="r" t="t"/>
              <a:pathLst>
                <a:path extrusionOk="0" h="333" w="333">
                  <a:moveTo>
                    <a:pt x="167" y="0"/>
                  </a:moveTo>
                  <a:cubicBezTo>
                    <a:pt x="73" y="0"/>
                    <a:pt x="1" y="73"/>
                    <a:pt x="1" y="166"/>
                  </a:cubicBezTo>
                  <a:cubicBezTo>
                    <a:pt x="1" y="260"/>
                    <a:pt x="73" y="332"/>
                    <a:pt x="167" y="332"/>
                  </a:cubicBezTo>
                  <a:cubicBezTo>
                    <a:pt x="261" y="332"/>
                    <a:pt x="333" y="260"/>
                    <a:pt x="333" y="166"/>
                  </a:cubicBezTo>
                  <a:cubicBezTo>
                    <a:pt x="333" y="73"/>
                    <a:pt x="261"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2" name="Google Shape;1622;g3064998f0a3_0_10"/>
            <p:cNvSpPr/>
            <p:nvPr/>
          </p:nvSpPr>
          <p:spPr>
            <a:xfrm>
              <a:off x="3228825" y="4442600"/>
              <a:ext cx="8325" cy="8325"/>
            </a:xfrm>
            <a:custGeom>
              <a:rect b="b" l="l" r="r" t="t"/>
              <a:pathLst>
                <a:path extrusionOk="0" h="333" w="333">
                  <a:moveTo>
                    <a:pt x="167" y="0"/>
                  </a:moveTo>
                  <a:cubicBezTo>
                    <a:pt x="80" y="0"/>
                    <a:pt x="1" y="73"/>
                    <a:pt x="1" y="166"/>
                  </a:cubicBezTo>
                  <a:cubicBezTo>
                    <a:pt x="1" y="260"/>
                    <a:pt x="80" y="332"/>
                    <a:pt x="167" y="332"/>
                  </a:cubicBezTo>
                  <a:cubicBezTo>
                    <a:pt x="261" y="332"/>
                    <a:pt x="333" y="260"/>
                    <a:pt x="333" y="166"/>
                  </a:cubicBezTo>
                  <a:cubicBezTo>
                    <a:pt x="333" y="73"/>
                    <a:pt x="261"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3" name="Google Shape;1623;g3064998f0a3_0_10"/>
            <p:cNvSpPr/>
            <p:nvPr/>
          </p:nvSpPr>
          <p:spPr>
            <a:xfrm>
              <a:off x="3246875" y="4442600"/>
              <a:ext cx="8300" cy="8325"/>
            </a:xfrm>
            <a:custGeom>
              <a:rect b="b" l="l" r="r" t="t"/>
              <a:pathLst>
                <a:path extrusionOk="0" h="333" w="332">
                  <a:moveTo>
                    <a:pt x="166" y="0"/>
                  </a:moveTo>
                  <a:cubicBezTo>
                    <a:pt x="72" y="0"/>
                    <a:pt x="0" y="73"/>
                    <a:pt x="0" y="166"/>
                  </a:cubicBezTo>
                  <a:cubicBezTo>
                    <a:pt x="0" y="260"/>
                    <a:pt x="72" y="332"/>
                    <a:pt x="166" y="332"/>
                  </a:cubicBezTo>
                  <a:cubicBezTo>
                    <a:pt x="253" y="332"/>
                    <a:pt x="332" y="260"/>
                    <a:pt x="332" y="166"/>
                  </a:cubicBezTo>
                  <a:cubicBezTo>
                    <a:pt x="332" y="73"/>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4" name="Google Shape;1624;g3064998f0a3_0_10"/>
            <p:cNvSpPr/>
            <p:nvPr/>
          </p:nvSpPr>
          <p:spPr>
            <a:xfrm>
              <a:off x="3264725" y="4442600"/>
              <a:ext cx="8300" cy="8325"/>
            </a:xfrm>
            <a:custGeom>
              <a:rect b="b" l="l" r="r" t="t"/>
              <a:pathLst>
                <a:path extrusionOk="0" h="333" w="332">
                  <a:moveTo>
                    <a:pt x="166" y="0"/>
                  </a:moveTo>
                  <a:cubicBezTo>
                    <a:pt x="72" y="0"/>
                    <a:pt x="0" y="73"/>
                    <a:pt x="0" y="166"/>
                  </a:cubicBezTo>
                  <a:cubicBezTo>
                    <a:pt x="0" y="260"/>
                    <a:pt x="72" y="332"/>
                    <a:pt x="166" y="332"/>
                  </a:cubicBezTo>
                  <a:cubicBezTo>
                    <a:pt x="260" y="332"/>
                    <a:pt x="332" y="260"/>
                    <a:pt x="332" y="166"/>
                  </a:cubicBezTo>
                  <a:cubicBezTo>
                    <a:pt x="332" y="73"/>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5" name="Google Shape;1625;g3064998f0a3_0_10"/>
            <p:cNvSpPr/>
            <p:nvPr/>
          </p:nvSpPr>
          <p:spPr>
            <a:xfrm>
              <a:off x="3282750" y="4442600"/>
              <a:ext cx="8325" cy="8325"/>
            </a:xfrm>
            <a:custGeom>
              <a:rect b="b" l="l" r="r" t="t"/>
              <a:pathLst>
                <a:path extrusionOk="0" h="333" w="333">
                  <a:moveTo>
                    <a:pt x="166" y="0"/>
                  </a:moveTo>
                  <a:cubicBezTo>
                    <a:pt x="73" y="0"/>
                    <a:pt x="0" y="73"/>
                    <a:pt x="0" y="166"/>
                  </a:cubicBezTo>
                  <a:cubicBezTo>
                    <a:pt x="0" y="260"/>
                    <a:pt x="73" y="332"/>
                    <a:pt x="166" y="332"/>
                  </a:cubicBezTo>
                  <a:cubicBezTo>
                    <a:pt x="253" y="332"/>
                    <a:pt x="332" y="260"/>
                    <a:pt x="332" y="166"/>
                  </a:cubicBezTo>
                  <a:cubicBezTo>
                    <a:pt x="332" y="73"/>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6" name="Google Shape;1626;g3064998f0a3_0_10"/>
            <p:cNvSpPr/>
            <p:nvPr/>
          </p:nvSpPr>
          <p:spPr>
            <a:xfrm>
              <a:off x="3300600" y="4442600"/>
              <a:ext cx="8325" cy="8325"/>
            </a:xfrm>
            <a:custGeom>
              <a:rect b="b" l="l" r="r" t="t"/>
              <a:pathLst>
                <a:path extrusionOk="0" h="333" w="333">
                  <a:moveTo>
                    <a:pt x="166" y="0"/>
                  </a:moveTo>
                  <a:cubicBezTo>
                    <a:pt x="73" y="0"/>
                    <a:pt x="0" y="73"/>
                    <a:pt x="0" y="166"/>
                  </a:cubicBezTo>
                  <a:cubicBezTo>
                    <a:pt x="0" y="260"/>
                    <a:pt x="73" y="332"/>
                    <a:pt x="166" y="332"/>
                  </a:cubicBezTo>
                  <a:cubicBezTo>
                    <a:pt x="260" y="332"/>
                    <a:pt x="332" y="260"/>
                    <a:pt x="332" y="166"/>
                  </a:cubicBezTo>
                  <a:cubicBezTo>
                    <a:pt x="332" y="73"/>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7" name="Google Shape;1627;g3064998f0a3_0_10"/>
            <p:cNvSpPr/>
            <p:nvPr/>
          </p:nvSpPr>
          <p:spPr>
            <a:xfrm>
              <a:off x="3318450" y="4442600"/>
              <a:ext cx="8325" cy="8325"/>
            </a:xfrm>
            <a:custGeom>
              <a:rect b="b" l="l" r="r" t="t"/>
              <a:pathLst>
                <a:path extrusionOk="0" h="333" w="333">
                  <a:moveTo>
                    <a:pt x="166" y="0"/>
                  </a:moveTo>
                  <a:cubicBezTo>
                    <a:pt x="80" y="0"/>
                    <a:pt x="1" y="73"/>
                    <a:pt x="1" y="166"/>
                  </a:cubicBezTo>
                  <a:cubicBezTo>
                    <a:pt x="1" y="260"/>
                    <a:pt x="80" y="332"/>
                    <a:pt x="166" y="332"/>
                  </a:cubicBezTo>
                  <a:cubicBezTo>
                    <a:pt x="260" y="332"/>
                    <a:pt x="332" y="260"/>
                    <a:pt x="332" y="166"/>
                  </a:cubicBezTo>
                  <a:cubicBezTo>
                    <a:pt x="332" y="73"/>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8" name="Google Shape;1628;g3064998f0a3_0_10"/>
            <p:cNvSpPr/>
            <p:nvPr/>
          </p:nvSpPr>
          <p:spPr>
            <a:xfrm>
              <a:off x="3336475" y="4442600"/>
              <a:ext cx="8325" cy="8325"/>
            </a:xfrm>
            <a:custGeom>
              <a:rect b="b" l="l" r="r" t="t"/>
              <a:pathLst>
                <a:path extrusionOk="0" h="333" w="333">
                  <a:moveTo>
                    <a:pt x="167" y="0"/>
                  </a:moveTo>
                  <a:cubicBezTo>
                    <a:pt x="73" y="0"/>
                    <a:pt x="1" y="73"/>
                    <a:pt x="1" y="166"/>
                  </a:cubicBezTo>
                  <a:cubicBezTo>
                    <a:pt x="1" y="260"/>
                    <a:pt x="73" y="332"/>
                    <a:pt x="167" y="332"/>
                  </a:cubicBezTo>
                  <a:cubicBezTo>
                    <a:pt x="253" y="332"/>
                    <a:pt x="333" y="260"/>
                    <a:pt x="333" y="166"/>
                  </a:cubicBezTo>
                  <a:cubicBezTo>
                    <a:pt x="333" y="73"/>
                    <a:pt x="253"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9" name="Google Shape;1629;g3064998f0a3_0_10"/>
            <p:cNvSpPr/>
            <p:nvPr/>
          </p:nvSpPr>
          <p:spPr>
            <a:xfrm>
              <a:off x="3354325" y="4442600"/>
              <a:ext cx="8325" cy="8325"/>
            </a:xfrm>
            <a:custGeom>
              <a:rect b="b" l="l" r="r" t="t"/>
              <a:pathLst>
                <a:path extrusionOk="0" h="333" w="333">
                  <a:moveTo>
                    <a:pt x="167" y="0"/>
                  </a:moveTo>
                  <a:cubicBezTo>
                    <a:pt x="73" y="0"/>
                    <a:pt x="1" y="73"/>
                    <a:pt x="1" y="166"/>
                  </a:cubicBezTo>
                  <a:cubicBezTo>
                    <a:pt x="1" y="260"/>
                    <a:pt x="73" y="332"/>
                    <a:pt x="167" y="332"/>
                  </a:cubicBezTo>
                  <a:cubicBezTo>
                    <a:pt x="260" y="332"/>
                    <a:pt x="333" y="260"/>
                    <a:pt x="333" y="166"/>
                  </a:cubicBezTo>
                  <a:cubicBezTo>
                    <a:pt x="333" y="73"/>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0" name="Google Shape;1630;g3064998f0a3_0_10"/>
            <p:cNvSpPr/>
            <p:nvPr/>
          </p:nvSpPr>
          <p:spPr>
            <a:xfrm>
              <a:off x="3372375" y="4442600"/>
              <a:ext cx="8300" cy="8325"/>
            </a:xfrm>
            <a:custGeom>
              <a:rect b="b" l="l" r="r" t="t"/>
              <a:pathLst>
                <a:path extrusionOk="0" h="333" w="332">
                  <a:moveTo>
                    <a:pt x="166" y="0"/>
                  </a:moveTo>
                  <a:cubicBezTo>
                    <a:pt x="72" y="0"/>
                    <a:pt x="0" y="73"/>
                    <a:pt x="0" y="166"/>
                  </a:cubicBezTo>
                  <a:cubicBezTo>
                    <a:pt x="0" y="260"/>
                    <a:pt x="72" y="332"/>
                    <a:pt x="166" y="332"/>
                  </a:cubicBezTo>
                  <a:cubicBezTo>
                    <a:pt x="252" y="332"/>
                    <a:pt x="332" y="260"/>
                    <a:pt x="332" y="166"/>
                  </a:cubicBezTo>
                  <a:cubicBezTo>
                    <a:pt x="332" y="73"/>
                    <a:pt x="252"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1" name="Google Shape;1631;g3064998f0a3_0_10"/>
            <p:cNvSpPr/>
            <p:nvPr/>
          </p:nvSpPr>
          <p:spPr>
            <a:xfrm>
              <a:off x="3390225" y="4442600"/>
              <a:ext cx="8300" cy="8325"/>
            </a:xfrm>
            <a:custGeom>
              <a:rect b="b" l="l" r="r" t="t"/>
              <a:pathLst>
                <a:path extrusionOk="0" h="333" w="332">
                  <a:moveTo>
                    <a:pt x="166" y="0"/>
                  </a:moveTo>
                  <a:cubicBezTo>
                    <a:pt x="72" y="0"/>
                    <a:pt x="0" y="73"/>
                    <a:pt x="0" y="166"/>
                  </a:cubicBezTo>
                  <a:cubicBezTo>
                    <a:pt x="0" y="260"/>
                    <a:pt x="72" y="332"/>
                    <a:pt x="166" y="332"/>
                  </a:cubicBezTo>
                  <a:cubicBezTo>
                    <a:pt x="260" y="332"/>
                    <a:pt x="332" y="260"/>
                    <a:pt x="332" y="166"/>
                  </a:cubicBezTo>
                  <a:cubicBezTo>
                    <a:pt x="332" y="73"/>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2" name="Google Shape;1632;g3064998f0a3_0_10"/>
            <p:cNvSpPr/>
            <p:nvPr/>
          </p:nvSpPr>
          <p:spPr>
            <a:xfrm>
              <a:off x="3408075" y="4442600"/>
              <a:ext cx="8300" cy="8325"/>
            </a:xfrm>
            <a:custGeom>
              <a:rect b="b" l="l" r="r" t="t"/>
              <a:pathLst>
                <a:path extrusionOk="0" h="333" w="332">
                  <a:moveTo>
                    <a:pt x="166" y="0"/>
                  </a:moveTo>
                  <a:cubicBezTo>
                    <a:pt x="79" y="0"/>
                    <a:pt x="0" y="73"/>
                    <a:pt x="0" y="166"/>
                  </a:cubicBezTo>
                  <a:cubicBezTo>
                    <a:pt x="0" y="260"/>
                    <a:pt x="79" y="332"/>
                    <a:pt x="166" y="332"/>
                  </a:cubicBezTo>
                  <a:cubicBezTo>
                    <a:pt x="260" y="332"/>
                    <a:pt x="332" y="260"/>
                    <a:pt x="332" y="166"/>
                  </a:cubicBezTo>
                  <a:cubicBezTo>
                    <a:pt x="332" y="73"/>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3" name="Google Shape;1633;g3064998f0a3_0_10"/>
            <p:cNvSpPr/>
            <p:nvPr/>
          </p:nvSpPr>
          <p:spPr>
            <a:xfrm>
              <a:off x="3426100" y="4442600"/>
              <a:ext cx="8325" cy="8325"/>
            </a:xfrm>
            <a:custGeom>
              <a:rect b="b" l="l" r="r" t="t"/>
              <a:pathLst>
                <a:path extrusionOk="0" h="333" w="333">
                  <a:moveTo>
                    <a:pt x="166" y="0"/>
                  </a:moveTo>
                  <a:cubicBezTo>
                    <a:pt x="72" y="0"/>
                    <a:pt x="0" y="73"/>
                    <a:pt x="0" y="166"/>
                  </a:cubicBezTo>
                  <a:cubicBezTo>
                    <a:pt x="0" y="260"/>
                    <a:pt x="72" y="332"/>
                    <a:pt x="166" y="332"/>
                  </a:cubicBezTo>
                  <a:cubicBezTo>
                    <a:pt x="253" y="332"/>
                    <a:pt x="332" y="260"/>
                    <a:pt x="332" y="166"/>
                  </a:cubicBezTo>
                  <a:cubicBezTo>
                    <a:pt x="332" y="73"/>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4" name="Google Shape;1634;g3064998f0a3_0_10"/>
            <p:cNvSpPr/>
            <p:nvPr/>
          </p:nvSpPr>
          <p:spPr>
            <a:xfrm>
              <a:off x="3443950" y="4442600"/>
              <a:ext cx="8325" cy="8325"/>
            </a:xfrm>
            <a:custGeom>
              <a:rect b="b" l="l" r="r" t="t"/>
              <a:pathLst>
                <a:path extrusionOk="0" h="333" w="333">
                  <a:moveTo>
                    <a:pt x="166" y="0"/>
                  </a:moveTo>
                  <a:cubicBezTo>
                    <a:pt x="72" y="0"/>
                    <a:pt x="0" y="73"/>
                    <a:pt x="0" y="166"/>
                  </a:cubicBezTo>
                  <a:cubicBezTo>
                    <a:pt x="0" y="260"/>
                    <a:pt x="72" y="332"/>
                    <a:pt x="166" y="332"/>
                  </a:cubicBezTo>
                  <a:cubicBezTo>
                    <a:pt x="260" y="332"/>
                    <a:pt x="332" y="260"/>
                    <a:pt x="332" y="166"/>
                  </a:cubicBezTo>
                  <a:cubicBezTo>
                    <a:pt x="332" y="73"/>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5" name="Google Shape;1635;g3064998f0a3_0_10"/>
            <p:cNvSpPr/>
            <p:nvPr/>
          </p:nvSpPr>
          <p:spPr>
            <a:xfrm>
              <a:off x="3461975" y="4442600"/>
              <a:ext cx="8325" cy="8325"/>
            </a:xfrm>
            <a:custGeom>
              <a:rect b="b" l="l" r="r" t="t"/>
              <a:pathLst>
                <a:path extrusionOk="0" h="333" w="333">
                  <a:moveTo>
                    <a:pt x="166" y="0"/>
                  </a:moveTo>
                  <a:cubicBezTo>
                    <a:pt x="73" y="0"/>
                    <a:pt x="1" y="73"/>
                    <a:pt x="1" y="166"/>
                  </a:cubicBezTo>
                  <a:cubicBezTo>
                    <a:pt x="1" y="260"/>
                    <a:pt x="73" y="332"/>
                    <a:pt x="166" y="332"/>
                  </a:cubicBezTo>
                  <a:cubicBezTo>
                    <a:pt x="253" y="332"/>
                    <a:pt x="332" y="260"/>
                    <a:pt x="332" y="166"/>
                  </a:cubicBezTo>
                  <a:cubicBezTo>
                    <a:pt x="332" y="73"/>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6" name="Google Shape;1636;g3064998f0a3_0_10"/>
            <p:cNvSpPr/>
            <p:nvPr/>
          </p:nvSpPr>
          <p:spPr>
            <a:xfrm>
              <a:off x="2673300" y="4460625"/>
              <a:ext cx="8325" cy="8325"/>
            </a:xfrm>
            <a:custGeom>
              <a:rect b="b" l="l" r="r" t="t"/>
              <a:pathLst>
                <a:path extrusionOk="0" h="333" w="333">
                  <a:moveTo>
                    <a:pt x="166" y="1"/>
                  </a:moveTo>
                  <a:cubicBezTo>
                    <a:pt x="73" y="1"/>
                    <a:pt x="1" y="73"/>
                    <a:pt x="1" y="167"/>
                  </a:cubicBezTo>
                  <a:cubicBezTo>
                    <a:pt x="1" y="253"/>
                    <a:pt x="73" y="333"/>
                    <a:pt x="166" y="333"/>
                  </a:cubicBezTo>
                  <a:cubicBezTo>
                    <a:pt x="260" y="333"/>
                    <a:pt x="332" y="253"/>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7" name="Google Shape;1637;g3064998f0a3_0_10"/>
            <p:cNvSpPr/>
            <p:nvPr/>
          </p:nvSpPr>
          <p:spPr>
            <a:xfrm>
              <a:off x="2691150" y="4460625"/>
              <a:ext cx="8325" cy="8325"/>
            </a:xfrm>
            <a:custGeom>
              <a:rect b="b" l="l" r="r" t="t"/>
              <a:pathLst>
                <a:path extrusionOk="0" h="333" w="333">
                  <a:moveTo>
                    <a:pt x="166" y="1"/>
                  </a:moveTo>
                  <a:cubicBezTo>
                    <a:pt x="80" y="1"/>
                    <a:pt x="1" y="73"/>
                    <a:pt x="1" y="167"/>
                  </a:cubicBezTo>
                  <a:cubicBezTo>
                    <a:pt x="1" y="253"/>
                    <a:pt x="80" y="333"/>
                    <a:pt x="166" y="333"/>
                  </a:cubicBezTo>
                  <a:cubicBezTo>
                    <a:pt x="260" y="333"/>
                    <a:pt x="332" y="253"/>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8" name="Google Shape;1638;g3064998f0a3_0_10"/>
            <p:cNvSpPr/>
            <p:nvPr/>
          </p:nvSpPr>
          <p:spPr>
            <a:xfrm>
              <a:off x="2709175" y="4460625"/>
              <a:ext cx="8325" cy="8325"/>
            </a:xfrm>
            <a:custGeom>
              <a:rect b="b" l="l" r="r" t="t"/>
              <a:pathLst>
                <a:path extrusionOk="0" h="333" w="333">
                  <a:moveTo>
                    <a:pt x="167" y="1"/>
                  </a:moveTo>
                  <a:cubicBezTo>
                    <a:pt x="73" y="1"/>
                    <a:pt x="1" y="73"/>
                    <a:pt x="1" y="167"/>
                  </a:cubicBezTo>
                  <a:cubicBezTo>
                    <a:pt x="1" y="253"/>
                    <a:pt x="73" y="333"/>
                    <a:pt x="167" y="333"/>
                  </a:cubicBezTo>
                  <a:cubicBezTo>
                    <a:pt x="260" y="333"/>
                    <a:pt x="333" y="253"/>
                    <a:pt x="333" y="167"/>
                  </a:cubicBezTo>
                  <a:cubicBezTo>
                    <a:pt x="333" y="73"/>
                    <a:pt x="260"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9" name="Google Shape;1639;g3064998f0a3_0_10"/>
            <p:cNvSpPr/>
            <p:nvPr/>
          </p:nvSpPr>
          <p:spPr>
            <a:xfrm>
              <a:off x="2727025" y="4460625"/>
              <a:ext cx="8325" cy="8325"/>
            </a:xfrm>
            <a:custGeom>
              <a:rect b="b" l="l" r="r" t="t"/>
              <a:pathLst>
                <a:path extrusionOk="0" h="333" w="333">
                  <a:moveTo>
                    <a:pt x="167" y="1"/>
                  </a:moveTo>
                  <a:cubicBezTo>
                    <a:pt x="80" y="1"/>
                    <a:pt x="1" y="73"/>
                    <a:pt x="1" y="167"/>
                  </a:cubicBezTo>
                  <a:cubicBezTo>
                    <a:pt x="1" y="253"/>
                    <a:pt x="80" y="333"/>
                    <a:pt x="167" y="333"/>
                  </a:cubicBezTo>
                  <a:cubicBezTo>
                    <a:pt x="260" y="333"/>
                    <a:pt x="333" y="253"/>
                    <a:pt x="333" y="167"/>
                  </a:cubicBezTo>
                  <a:cubicBezTo>
                    <a:pt x="333" y="73"/>
                    <a:pt x="260"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0" name="Google Shape;1640;g3064998f0a3_0_10"/>
            <p:cNvSpPr/>
            <p:nvPr/>
          </p:nvSpPr>
          <p:spPr>
            <a:xfrm>
              <a:off x="2762925" y="4460625"/>
              <a:ext cx="8300" cy="8325"/>
            </a:xfrm>
            <a:custGeom>
              <a:rect b="b" l="l" r="r" t="t"/>
              <a:pathLst>
                <a:path extrusionOk="0" h="333" w="332">
                  <a:moveTo>
                    <a:pt x="166" y="1"/>
                  </a:moveTo>
                  <a:cubicBezTo>
                    <a:pt x="72" y="1"/>
                    <a:pt x="0" y="73"/>
                    <a:pt x="0" y="167"/>
                  </a:cubicBezTo>
                  <a:cubicBezTo>
                    <a:pt x="0" y="253"/>
                    <a:pt x="72" y="333"/>
                    <a:pt x="166" y="333"/>
                  </a:cubicBezTo>
                  <a:cubicBezTo>
                    <a:pt x="260" y="333"/>
                    <a:pt x="332" y="253"/>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1" name="Google Shape;1641;g3064998f0a3_0_10"/>
            <p:cNvSpPr/>
            <p:nvPr/>
          </p:nvSpPr>
          <p:spPr>
            <a:xfrm>
              <a:off x="2780775" y="4460625"/>
              <a:ext cx="8300" cy="8325"/>
            </a:xfrm>
            <a:custGeom>
              <a:rect b="b" l="l" r="r" t="t"/>
              <a:pathLst>
                <a:path extrusionOk="0" h="333" w="332">
                  <a:moveTo>
                    <a:pt x="166" y="1"/>
                  </a:moveTo>
                  <a:cubicBezTo>
                    <a:pt x="79" y="1"/>
                    <a:pt x="0" y="73"/>
                    <a:pt x="0" y="167"/>
                  </a:cubicBezTo>
                  <a:cubicBezTo>
                    <a:pt x="0" y="253"/>
                    <a:pt x="79" y="333"/>
                    <a:pt x="166" y="333"/>
                  </a:cubicBezTo>
                  <a:cubicBezTo>
                    <a:pt x="260" y="333"/>
                    <a:pt x="332" y="253"/>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2" name="Google Shape;1642;g3064998f0a3_0_10"/>
            <p:cNvSpPr/>
            <p:nvPr/>
          </p:nvSpPr>
          <p:spPr>
            <a:xfrm>
              <a:off x="2798800" y="4460625"/>
              <a:ext cx="8325" cy="8325"/>
            </a:xfrm>
            <a:custGeom>
              <a:rect b="b" l="l" r="r" t="t"/>
              <a:pathLst>
                <a:path extrusionOk="0" h="333" w="333">
                  <a:moveTo>
                    <a:pt x="166" y="1"/>
                  </a:moveTo>
                  <a:cubicBezTo>
                    <a:pt x="72" y="1"/>
                    <a:pt x="0" y="73"/>
                    <a:pt x="0" y="167"/>
                  </a:cubicBezTo>
                  <a:cubicBezTo>
                    <a:pt x="0" y="253"/>
                    <a:pt x="72" y="333"/>
                    <a:pt x="166" y="333"/>
                  </a:cubicBezTo>
                  <a:cubicBezTo>
                    <a:pt x="260" y="333"/>
                    <a:pt x="332" y="253"/>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3" name="Google Shape;1643;g3064998f0a3_0_10"/>
            <p:cNvSpPr/>
            <p:nvPr/>
          </p:nvSpPr>
          <p:spPr>
            <a:xfrm>
              <a:off x="3031750" y="4460625"/>
              <a:ext cx="8325" cy="8325"/>
            </a:xfrm>
            <a:custGeom>
              <a:rect b="b" l="l" r="r" t="t"/>
              <a:pathLst>
                <a:path extrusionOk="0" h="333" w="333">
                  <a:moveTo>
                    <a:pt x="167" y="1"/>
                  </a:moveTo>
                  <a:cubicBezTo>
                    <a:pt x="73" y="1"/>
                    <a:pt x="1" y="73"/>
                    <a:pt x="1" y="167"/>
                  </a:cubicBezTo>
                  <a:cubicBezTo>
                    <a:pt x="1" y="253"/>
                    <a:pt x="73" y="333"/>
                    <a:pt x="167" y="333"/>
                  </a:cubicBezTo>
                  <a:cubicBezTo>
                    <a:pt x="260" y="333"/>
                    <a:pt x="333" y="253"/>
                    <a:pt x="333" y="167"/>
                  </a:cubicBezTo>
                  <a:cubicBezTo>
                    <a:pt x="333" y="73"/>
                    <a:pt x="260"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4" name="Google Shape;1644;g3064998f0a3_0_10"/>
            <p:cNvSpPr/>
            <p:nvPr/>
          </p:nvSpPr>
          <p:spPr>
            <a:xfrm>
              <a:off x="3049600" y="4460625"/>
              <a:ext cx="8325" cy="8325"/>
            </a:xfrm>
            <a:custGeom>
              <a:rect b="b" l="l" r="r" t="t"/>
              <a:pathLst>
                <a:path extrusionOk="0" h="333" w="333">
                  <a:moveTo>
                    <a:pt x="167" y="1"/>
                  </a:moveTo>
                  <a:cubicBezTo>
                    <a:pt x="80" y="1"/>
                    <a:pt x="1" y="73"/>
                    <a:pt x="1" y="167"/>
                  </a:cubicBezTo>
                  <a:cubicBezTo>
                    <a:pt x="1" y="253"/>
                    <a:pt x="80" y="333"/>
                    <a:pt x="167" y="333"/>
                  </a:cubicBezTo>
                  <a:cubicBezTo>
                    <a:pt x="260" y="333"/>
                    <a:pt x="333" y="253"/>
                    <a:pt x="333" y="167"/>
                  </a:cubicBezTo>
                  <a:cubicBezTo>
                    <a:pt x="333" y="73"/>
                    <a:pt x="260"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5" name="Google Shape;1645;g3064998f0a3_0_10"/>
            <p:cNvSpPr/>
            <p:nvPr/>
          </p:nvSpPr>
          <p:spPr>
            <a:xfrm>
              <a:off x="3067650" y="4460625"/>
              <a:ext cx="8300" cy="8325"/>
            </a:xfrm>
            <a:custGeom>
              <a:rect b="b" l="l" r="r" t="t"/>
              <a:pathLst>
                <a:path extrusionOk="0" h="333" w="332">
                  <a:moveTo>
                    <a:pt x="166" y="1"/>
                  </a:moveTo>
                  <a:cubicBezTo>
                    <a:pt x="72" y="1"/>
                    <a:pt x="0" y="73"/>
                    <a:pt x="0" y="167"/>
                  </a:cubicBezTo>
                  <a:cubicBezTo>
                    <a:pt x="0" y="253"/>
                    <a:pt x="72" y="333"/>
                    <a:pt x="166" y="333"/>
                  </a:cubicBezTo>
                  <a:cubicBezTo>
                    <a:pt x="252" y="333"/>
                    <a:pt x="332" y="253"/>
                    <a:pt x="332" y="167"/>
                  </a:cubicBezTo>
                  <a:cubicBezTo>
                    <a:pt x="332" y="73"/>
                    <a:pt x="252"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6" name="Google Shape;1646;g3064998f0a3_0_10"/>
            <p:cNvSpPr/>
            <p:nvPr/>
          </p:nvSpPr>
          <p:spPr>
            <a:xfrm>
              <a:off x="3085500" y="4460625"/>
              <a:ext cx="8300" cy="8325"/>
            </a:xfrm>
            <a:custGeom>
              <a:rect b="b" l="l" r="r" t="t"/>
              <a:pathLst>
                <a:path extrusionOk="0" h="333" w="332">
                  <a:moveTo>
                    <a:pt x="166" y="1"/>
                  </a:moveTo>
                  <a:cubicBezTo>
                    <a:pt x="79" y="1"/>
                    <a:pt x="0" y="73"/>
                    <a:pt x="0" y="167"/>
                  </a:cubicBezTo>
                  <a:cubicBezTo>
                    <a:pt x="0" y="253"/>
                    <a:pt x="79" y="333"/>
                    <a:pt x="166" y="333"/>
                  </a:cubicBezTo>
                  <a:cubicBezTo>
                    <a:pt x="260" y="333"/>
                    <a:pt x="332" y="253"/>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7" name="Google Shape;1647;g3064998f0a3_0_10"/>
            <p:cNvSpPr/>
            <p:nvPr/>
          </p:nvSpPr>
          <p:spPr>
            <a:xfrm>
              <a:off x="3103525" y="4460625"/>
              <a:ext cx="8325" cy="8325"/>
            </a:xfrm>
            <a:custGeom>
              <a:rect b="b" l="l" r="r" t="t"/>
              <a:pathLst>
                <a:path extrusionOk="0" h="333" w="333">
                  <a:moveTo>
                    <a:pt x="166" y="1"/>
                  </a:moveTo>
                  <a:cubicBezTo>
                    <a:pt x="72" y="1"/>
                    <a:pt x="0" y="73"/>
                    <a:pt x="0" y="167"/>
                  </a:cubicBezTo>
                  <a:cubicBezTo>
                    <a:pt x="0" y="253"/>
                    <a:pt x="72" y="333"/>
                    <a:pt x="166" y="333"/>
                  </a:cubicBezTo>
                  <a:cubicBezTo>
                    <a:pt x="253" y="333"/>
                    <a:pt x="332" y="253"/>
                    <a:pt x="332" y="167"/>
                  </a:cubicBezTo>
                  <a:cubicBezTo>
                    <a:pt x="332" y="73"/>
                    <a:pt x="253"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8" name="Google Shape;1648;g3064998f0a3_0_10"/>
            <p:cNvSpPr/>
            <p:nvPr/>
          </p:nvSpPr>
          <p:spPr>
            <a:xfrm>
              <a:off x="3121375" y="4460625"/>
              <a:ext cx="8325" cy="8325"/>
            </a:xfrm>
            <a:custGeom>
              <a:rect b="b" l="l" r="r" t="t"/>
              <a:pathLst>
                <a:path extrusionOk="0" h="333" w="333">
                  <a:moveTo>
                    <a:pt x="166" y="1"/>
                  </a:moveTo>
                  <a:cubicBezTo>
                    <a:pt x="72" y="1"/>
                    <a:pt x="0" y="73"/>
                    <a:pt x="0" y="167"/>
                  </a:cubicBezTo>
                  <a:cubicBezTo>
                    <a:pt x="0" y="253"/>
                    <a:pt x="72" y="333"/>
                    <a:pt x="166" y="333"/>
                  </a:cubicBezTo>
                  <a:cubicBezTo>
                    <a:pt x="260" y="333"/>
                    <a:pt x="332" y="253"/>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9" name="Google Shape;1649;g3064998f0a3_0_10"/>
            <p:cNvSpPr/>
            <p:nvPr/>
          </p:nvSpPr>
          <p:spPr>
            <a:xfrm>
              <a:off x="3139225" y="4460625"/>
              <a:ext cx="8325" cy="8325"/>
            </a:xfrm>
            <a:custGeom>
              <a:rect b="b" l="l" r="r" t="t"/>
              <a:pathLst>
                <a:path extrusionOk="0" h="333" w="333">
                  <a:moveTo>
                    <a:pt x="166" y="1"/>
                  </a:moveTo>
                  <a:cubicBezTo>
                    <a:pt x="80" y="1"/>
                    <a:pt x="0" y="73"/>
                    <a:pt x="0" y="167"/>
                  </a:cubicBezTo>
                  <a:cubicBezTo>
                    <a:pt x="0" y="253"/>
                    <a:pt x="80" y="333"/>
                    <a:pt x="166" y="333"/>
                  </a:cubicBezTo>
                  <a:cubicBezTo>
                    <a:pt x="260" y="333"/>
                    <a:pt x="332" y="253"/>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0" name="Google Shape;1650;g3064998f0a3_0_10"/>
            <p:cNvSpPr/>
            <p:nvPr/>
          </p:nvSpPr>
          <p:spPr>
            <a:xfrm>
              <a:off x="3139225" y="4444225"/>
              <a:ext cx="8325" cy="8325"/>
            </a:xfrm>
            <a:custGeom>
              <a:rect b="b" l="l" r="r" t="t"/>
              <a:pathLst>
                <a:path extrusionOk="0" h="333" w="333">
                  <a:moveTo>
                    <a:pt x="166" y="0"/>
                  </a:moveTo>
                  <a:cubicBezTo>
                    <a:pt x="80" y="0"/>
                    <a:pt x="0" y="73"/>
                    <a:pt x="0" y="166"/>
                  </a:cubicBezTo>
                  <a:cubicBezTo>
                    <a:pt x="0" y="253"/>
                    <a:pt x="80" y="332"/>
                    <a:pt x="166" y="332"/>
                  </a:cubicBezTo>
                  <a:cubicBezTo>
                    <a:pt x="260" y="332"/>
                    <a:pt x="332" y="253"/>
                    <a:pt x="332" y="166"/>
                  </a:cubicBezTo>
                  <a:cubicBezTo>
                    <a:pt x="332" y="73"/>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1" name="Google Shape;1651;g3064998f0a3_0_10"/>
            <p:cNvSpPr/>
            <p:nvPr/>
          </p:nvSpPr>
          <p:spPr>
            <a:xfrm>
              <a:off x="3157250" y="4460625"/>
              <a:ext cx="8325" cy="8325"/>
            </a:xfrm>
            <a:custGeom>
              <a:rect b="b" l="l" r="r" t="t"/>
              <a:pathLst>
                <a:path extrusionOk="0" h="333" w="333">
                  <a:moveTo>
                    <a:pt x="167" y="1"/>
                  </a:moveTo>
                  <a:cubicBezTo>
                    <a:pt x="73" y="1"/>
                    <a:pt x="1" y="73"/>
                    <a:pt x="1" y="167"/>
                  </a:cubicBezTo>
                  <a:cubicBezTo>
                    <a:pt x="1" y="253"/>
                    <a:pt x="73" y="333"/>
                    <a:pt x="167" y="333"/>
                  </a:cubicBezTo>
                  <a:cubicBezTo>
                    <a:pt x="253" y="333"/>
                    <a:pt x="332" y="253"/>
                    <a:pt x="332" y="167"/>
                  </a:cubicBezTo>
                  <a:cubicBezTo>
                    <a:pt x="332" y="73"/>
                    <a:pt x="253"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2" name="Google Shape;1652;g3064998f0a3_0_10"/>
            <p:cNvSpPr/>
            <p:nvPr/>
          </p:nvSpPr>
          <p:spPr>
            <a:xfrm>
              <a:off x="3175100" y="4460625"/>
              <a:ext cx="8325" cy="8325"/>
            </a:xfrm>
            <a:custGeom>
              <a:rect b="b" l="l" r="r" t="t"/>
              <a:pathLst>
                <a:path extrusionOk="0" h="333" w="333">
                  <a:moveTo>
                    <a:pt x="167" y="1"/>
                  </a:moveTo>
                  <a:cubicBezTo>
                    <a:pt x="80" y="1"/>
                    <a:pt x="1" y="73"/>
                    <a:pt x="1" y="167"/>
                  </a:cubicBezTo>
                  <a:cubicBezTo>
                    <a:pt x="1" y="253"/>
                    <a:pt x="80" y="333"/>
                    <a:pt x="167" y="333"/>
                  </a:cubicBezTo>
                  <a:cubicBezTo>
                    <a:pt x="260" y="333"/>
                    <a:pt x="332" y="253"/>
                    <a:pt x="332" y="167"/>
                  </a:cubicBezTo>
                  <a:cubicBezTo>
                    <a:pt x="332" y="73"/>
                    <a:pt x="260"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3" name="Google Shape;1653;g3064998f0a3_0_10"/>
            <p:cNvSpPr/>
            <p:nvPr/>
          </p:nvSpPr>
          <p:spPr>
            <a:xfrm>
              <a:off x="3193125" y="4460625"/>
              <a:ext cx="8325" cy="8325"/>
            </a:xfrm>
            <a:custGeom>
              <a:rect b="b" l="l" r="r" t="t"/>
              <a:pathLst>
                <a:path extrusionOk="0" h="333" w="333">
                  <a:moveTo>
                    <a:pt x="167" y="1"/>
                  </a:moveTo>
                  <a:cubicBezTo>
                    <a:pt x="73" y="1"/>
                    <a:pt x="1" y="73"/>
                    <a:pt x="1" y="167"/>
                  </a:cubicBezTo>
                  <a:cubicBezTo>
                    <a:pt x="1" y="253"/>
                    <a:pt x="73" y="333"/>
                    <a:pt x="167" y="333"/>
                  </a:cubicBezTo>
                  <a:cubicBezTo>
                    <a:pt x="253" y="333"/>
                    <a:pt x="333" y="253"/>
                    <a:pt x="333" y="167"/>
                  </a:cubicBezTo>
                  <a:cubicBezTo>
                    <a:pt x="333" y="73"/>
                    <a:pt x="253"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4" name="Google Shape;1654;g3064998f0a3_0_10"/>
            <p:cNvSpPr/>
            <p:nvPr/>
          </p:nvSpPr>
          <p:spPr>
            <a:xfrm>
              <a:off x="3210975" y="4460625"/>
              <a:ext cx="8325" cy="8325"/>
            </a:xfrm>
            <a:custGeom>
              <a:rect b="b" l="l" r="r" t="t"/>
              <a:pathLst>
                <a:path extrusionOk="0" h="333" w="333">
                  <a:moveTo>
                    <a:pt x="167" y="1"/>
                  </a:moveTo>
                  <a:cubicBezTo>
                    <a:pt x="73" y="1"/>
                    <a:pt x="1" y="73"/>
                    <a:pt x="1" y="167"/>
                  </a:cubicBezTo>
                  <a:cubicBezTo>
                    <a:pt x="1" y="253"/>
                    <a:pt x="73" y="333"/>
                    <a:pt x="167" y="333"/>
                  </a:cubicBezTo>
                  <a:cubicBezTo>
                    <a:pt x="261" y="333"/>
                    <a:pt x="333" y="253"/>
                    <a:pt x="333" y="167"/>
                  </a:cubicBezTo>
                  <a:cubicBezTo>
                    <a:pt x="333" y="73"/>
                    <a:pt x="261"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5" name="Google Shape;1655;g3064998f0a3_0_10"/>
            <p:cNvSpPr/>
            <p:nvPr/>
          </p:nvSpPr>
          <p:spPr>
            <a:xfrm>
              <a:off x="3228825" y="4460625"/>
              <a:ext cx="8325" cy="8325"/>
            </a:xfrm>
            <a:custGeom>
              <a:rect b="b" l="l" r="r" t="t"/>
              <a:pathLst>
                <a:path extrusionOk="0" h="333" w="333">
                  <a:moveTo>
                    <a:pt x="167" y="1"/>
                  </a:moveTo>
                  <a:cubicBezTo>
                    <a:pt x="80" y="1"/>
                    <a:pt x="1" y="73"/>
                    <a:pt x="1" y="167"/>
                  </a:cubicBezTo>
                  <a:cubicBezTo>
                    <a:pt x="1" y="253"/>
                    <a:pt x="80" y="333"/>
                    <a:pt x="167" y="333"/>
                  </a:cubicBezTo>
                  <a:cubicBezTo>
                    <a:pt x="261" y="333"/>
                    <a:pt x="333" y="253"/>
                    <a:pt x="333" y="167"/>
                  </a:cubicBezTo>
                  <a:cubicBezTo>
                    <a:pt x="333" y="73"/>
                    <a:pt x="261"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6" name="Google Shape;1656;g3064998f0a3_0_10"/>
            <p:cNvSpPr/>
            <p:nvPr/>
          </p:nvSpPr>
          <p:spPr>
            <a:xfrm>
              <a:off x="3264725" y="4460625"/>
              <a:ext cx="8300" cy="8325"/>
            </a:xfrm>
            <a:custGeom>
              <a:rect b="b" l="l" r="r" t="t"/>
              <a:pathLst>
                <a:path extrusionOk="0" h="333" w="332">
                  <a:moveTo>
                    <a:pt x="166" y="1"/>
                  </a:moveTo>
                  <a:cubicBezTo>
                    <a:pt x="72" y="1"/>
                    <a:pt x="0" y="73"/>
                    <a:pt x="0" y="167"/>
                  </a:cubicBezTo>
                  <a:cubicBezTo>
                    <a:pt x="0" y="253"/>
                    <a:pt x="72" y="333"/>
                    <a:pt x="166" y="333"/>
                  </a:cubicBezTo>
                  <a:cubicBezTo>
                    <a:pt x="260" y="333"/>
                    <a:pt x="332" y="253"/>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7" name="Google Shape;1657;g3064998f0a3_0_10"/>
            <p:cNvSpPr/>
            <p:nvPr/>
          </p:nvSpPr>
          <p:spPr>
            <a:xfrm>
              <a:off x="3282750" y="4460625"/>
              <a:ext cx="8325" cy="8325"/>
            </a:xfrm>
            <a:custGeom>
              <a:rect b="b" l="l" r="r" t="t"/>
              <a:pathLst>
                <a:path extrusionOk="0" h="333" w="333">
                  <a:moveTo>
                    <a:pt x="166" y="1"/>
                  </a:moveTo>
                  <a:cubicBezTo>
                    <a:pt x="73" y="1"/>
                    <a:pt x="0" y="73"/>
                    <a:pt x="0" y="167"/>
                  </a:cubicBezTo>
                  <a:cubicBezTo>
                    <a:pt x="0" y="253"/>
                    <a:pt x="73" y="333"/>
                    <a:pt x="166" y="333"/>
                  </a:cubicBezTo>
                  <a:cubicBezTo>
                    <a:pt x="253" y="333"/>
                    <a:pt x="332" y="253"/>
                    <a:pt x="332" y="167"/>
                  </a:cubicBezTo>
                  <a:cubicBezTo>
                    <a:pt x="332" y="73"/>
                    <a:pt x="253"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8" name="Google Shape;1658;g3064998f0a3_0_10"/>
            <p:cNvSpPr/>
            <p:nvPr/>
          </p:nvSpPr>
          <p:spPr>
            <a:xfrm>
              <a:off x="3300600" y="4460625"/>
              <a:ext cx="8325" cy="8325"/>
            </a:xfrm>
            <a:custGeom>
              <a:rect b="b" l="l" r="r" t="t"/>
              <a:pathLst>
                <a:path extrusionOk="0" h="333" w="333">
                  <a:moveTo>
                    <a:pt x="166" y="1"/>
                  </a:moveTo>
                  <a:cubicBezTo>
                    <a:pt x="73" y="1"/>
                    <a:pt x="0" y="73"/>
                    <a:pt x="0" y="167"/>
                  </a:cubicBezTo>
                  <a:cubicBezTo>
                    <a:pt x="0" y="253"/>
                    <a:pt x="73" y="333"/>
                    <a:pt x="166" y="333"/>
                  </a:cubicBezTo>
                  <a:cubicBezTo>
                    <a:pt x="260" y="333"/>
                    <a:pt x="332" y="253"/>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9" name="Google Shape;1659;g3064998f0a3_0_10"/>
            <p:cNvSpPr/>
            <p:nvPr/>
          </p:nvSpPr>
          <p:spPr>
            <a:xfrm>
              <a:off x="3318450" y="4460625"/>
              <a:ext cx="8325" cy="8325"/>
            </a:xfrm>
            <a:custGeom>
              <a:rect b="b" l="l" r="r" t="t"/>
              <a:pathLst>
                <a:path extrusionOk="0" h="333" w="333">
                  <a:moveTo>
                    <a:pt x="166" y="1"/>
                  </a:moveTo>
                  <a:cubicBezTo>
                    <a:pt x="80" y="1"/>
                    <a:pt x="1" y="73"/>
                    <a:pt x="1" y="167"/>
                  </a:cubicBezTo>
                  <a:cubicBezTo>
                    <a:pt x="1" y="253"/>
                    <a:pt x="80" y="333"/>
                    <a:pt x="166" y="333"/>
                  </a:cubicBezTo>
                  <a:cubicBezTo>
                    <a:pt x="260" y="333"/>
                    <a:pt x="332" y="253"/>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0" name="Google Shape;1660;g3064998f0a3_0_10"/>
            <p:cNvSpPr/>
            <p:nvPr/>
          </p:nvSpPr>
          <p:spPr>
            <a:xfrm>
              <a:off x="3336475" y="4460625"/>
              <a:ext cx="8325" cy="8325"/>
            </a:xfrm>
            <a:custGeom>
              <a:rect b="b" l="l" r="r" t="t"/>
              <a:pathLst>
                <a:path extrusionOk="0" h="333" w="333">
                  <a:moveTo>
                    <a:pt x="167" y="1"/>
                  </a:moveTo>
                  <a:cubicBezTo>
                    <a:pt x="73" y="1"/>
                    <a:pt x="1" y="73"/>
                    <a:pt x="1" y="167"/>
                  </a:cubicBezTo>
                  <a:cubicBezTo>
                    <a:pt x="1" y="253"/>
                    <a:pt x="73" y="333"/>
                    <a:pt x="167" y="333"/>
                  </a:cubicBezTo>
                  <a:cubicBezTo>
                    <a:pt x="253" y="333"/>
                    <a:pt x="333" y="253"/>
                    <a:pt x="333" y="167"/>
                  </a:cubicBezTo>
                  <a:cubicBezTo>
                    <a:pt x="333" y="73"/>
                    <a:pt x="253"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1" name="Google Shape;1661;g3064998f0a3_0_10"/>
            <p:cNvSpPr/>
            <p:nvPr/>
          </p:nvSpPr>
          <p:spPr>
            <a:xfrm>
              <a:off x="3354325" y="4460625"/>
              <a:ext cx="8325" cy="8325"/>
            </a:xfrm>
            <a:custGeom>
              <a:rect b="b" l="l" r="r" t="t"/>
              <a:pathLst>
                <a:path extrusionOk="0" h="333" w="333">
                  <a:moveTo>
                    <a:pt x="167" y="1"/>
                  </a:moveTo>
                  <a:cubicBezTo>
                    <a:pt x="73" y="1"/>
                    <a:pt x="1" y="73"/>
                    <a:pt x="1" y="167"/>
                  </a:cubicBezTo>
                  <a:cubicBezTo>
                    <a:pt x="1" y="253"/>
                    <a:pt x="73" y="333"/>
                    <a:pt x="167" y="333"/>
                  </a:cubicBezTo>
                  <a:cubicBezTo>
                    <a:pt x="260" y="333"/>
                    <a:pt x="333" y="253"/>
                    <a:pt x="333" y="167"/>
                  </a:cubicBezTo>
                  <a:cubicBezTo>
                    <a:pt x="333" y="73"/>
                    <a:pt x="260"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2" name="Google Shape;1662;g3064998f0a3_0_10"/>
            <p:cNvSpPr/>
            <p:nvPr/>
          </p:nvSpPr>
          <p:spPr>
            <a:xfrm>
              <a:off x="3372375" y="4460625"/>
              <a:ext cx="8300" cy="8325"/>
            </a:xfrm>
            <a:custGeom>
              <a:rect b="b" l="l" r="r" t="t"/>
              <a:pathLst>
                <a:path extrusionOk="0" h="333" w="332">
                  <a:moveTo>
                    <a:pt x="166" y="1"/>
                  </a:moveTo>
                  <a:cubicBezTo>
                    <a:pt x="72" y="1"/>
                    <a:pt x="0" y="73"/>
                    <a:pt x="0" y="167"/>
                  </a:cubicBezTo>
                  <a:cubicBezTo>
                    <a:pt x="0" y="253"/>
                    <a:pt x="72" y="333"/>
                    <a:pt x="166" y="333"/>
                  </a:cubicBezTo>
                  <a:cubicBezTo>
                    <a:pt x="252" y="333"/>
                    <a:pt x="332" y="253"/>
                    <a:pt x="332" y="167"/>
                  </a:cubicBezTo>
                  <a:cubicBezTo>
                    <a:pt x="332" y="73"/>
                    <a:pt x="252"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3" name="Google Shape;1663;g3064998f0a3_0_10"/>
            <p:cNvSpPr/>
            <p:nvPr/>
          </p:nvSpPr>
          <p:spPr>
            <a:xfrm>
              <a:off x="3390225" y="4460625"/>
              <a:ext cx="8300" cy="8325"/>
            </a:xfrm>
            <a:custGeom>
              <a:rect b="b" l="l" r="r" t="t"/>
              <a:pathLst>
                <a:path extrusionOk="0" h="333" w="332">
                  <a:moveTo>
                    <a:pt x="166" y="1"/>
                  </a:moveTo>
                  <a:cubicBezTo>
                    <a:pt x="72" y="1"/>
                    <a:pt x="0" y="73"/>
                    <a:pt x="0" y="167"/>
                  </a:cubicBezTo>
                  <a:cubicBezTo>
                    <a:pt x="0" y="253"/>
                    <a:pt x="72" y="333"/>
                    <a:pt x="166" y="333"/>
                  </a:cubicBezTo>
                  <a:cubicBezTo>
                    <a:pt x="260" y="333"/>
                    <a:pt x="332" y="253"/>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4" name="Google Shape;1664;g3064998f0a3_0_10"/>
            <p:cNvSpPr/>
            <p:nvPr/>
          </p:nvSpPr>
          <p:spPr>
            <a:xfrm>
              <a:off x="3408075" y="4460625"/>
              <a:ext cx="8300" cy="8325"/>
            </a:xfrm>
            <a:custGeom>
              <a:rect b="b" l="l" r="r" t="t"/>
              <a:pathLst>
                <a:path extrusionOk="0" h="333" w="332">
                  <a:moveTo>
                    <a:pt x="166" y="1"/>
                  </a:moveTo>
                  <a:cubicBezTo>
                    <a:pt x="79" y="1"/>
                    <a:pt x="0" y="73"/>
                    <a:pt x="0" y="167"/>
                  </a:cubicBezTo>
                  <a:cubicBezTo>
                    <a:pt x="0" y="253"/>
                    <a:pt x="79" y="333"/>
                    <a:pt x="166" y="333"/>
                  </a:cubicBezTo>
                  <a:cubicBezTo>
                    <a:pt x="260" y="333"/>
                    <a:pt x="332" y="253"/>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5" name="Google Shape;1665;g3064998f0a3_0_10"/>
            <p:cNvSpPr/>
            <p:nvPr/>
          </p:nvSpPr>
          <p:spPr>
            <a:xfrm>
              <a:off x="3426100" y="4460625"/>
              <a:ext cx="8325" cy="8325"/>
            </a:xfrm>
            <a:custGeom>
              <a:rect b="b" l="l" r="r" t="t"/>
              <a:pathLst>
                <a:path extrusionOk="0" h="333" w="333">
                  <a:moveTo>
                    <a:pt x="166" y="1"/>
                  </a:moveTo>
                  <a:cubicBezTo>
                    <a:pt x="72" y="1"/>
                    <a:pt x="0" y="73"/>
                    <a:pt x="0" y="167"/>
                  </a:cubicBezTo>
                  <a:cubicBezTo>
                    <a:pt x="0" y="253"/>
                    <a:pt x="72" y="333"/>
                    <a:pt x="166" y="333"/>
                  </a:cubicBezTo>
                  <a:cubicBezTo>
                    <a:pt x="253" y="333"/>
                    <a:pt x="332" y="253"/>
                    <a:pt x="332" y="167"/>
                  </a:cubicBezTo>
                  <a:cubicBezTo>
                    <a:pt x="332" y="73"/>
                    <a:pt x="253"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6" name="Google Shape;1666;g3064998f0a3_0_10"/>
            <p:cNvSpPr/>
            <p:nvPr/>
          </p:nvSpPr>
          <p:spPr>
            <a:xfrm>
              <a:off x="3443950" y="4460625"/>
              <a:ext cx="8325" cy="8325"/>
            </a:xfrm>
            <a:custGeom>
              <a:rect b="b" l="l" r="r" t="t"/>
              <a:pathLst>
                <a:path extrusionOk="0" h="333" w="333">
                  <a:moveTo>
                    <a:pt x="166" y="1"/>
                  </a:moveTo>
                  <a:cubicBezTo>
                    <a:pt x="72" y="1"/>
                    <a:pt x="0" y="73"/>
                    <a:pt x="0" y="167"/>
                  </a:cubicBezTo>
                  <a:cubicBezTo>
                    <a:pt x="0" y="253"/>
                    <a:pt x="72" y="333"/>
                    <a:pt x="166" y="333"/>
                  </a:cubicBezTo>
                  <a:cubicBezTo>
                    <a:pt x="260" y="333"/>
                    <a:pt x="332" y="253"/>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7" name="Google Shape;1667;g3064998f0a3_0_10"/>
            <p:cNvSpPr/>
            <p:nvPr/>
          </p:nvSpPr>
          <p:spPr>
            <a:xfrm>
              <a:off x="3461975" y="4460625"/>
              <a:ext cx="8325" cy="8325"/>
            </a:xfrm>
            <a:custGeom>
              <a:rect b="b" l="l" r="r" t="t"/>
              <a:pathLst>
                <a:path extrusionOk="0" h="333" w="333">
                  <a:moveTo>
                    <a:pt x="166" y="1"/>
                  </a:moveTo>
                  <a:cubicBezTo>
                    <a:pt x="73" y="1"/>
                    <a:pt x="1" y="73"/>
                    <a:pt x="1" y="167"/>
                  </a:cubicBezTo>
                  <a:cubicBezTo>
                    <a:pt x="1" y="253"/>
                    <a:pt x="73" y="333"/>
                    <a:pt x="166" y="333"/>
                  </a:cubicBezTo>
                  <a:cubicBezTo>
                    <a:pt x="253" y="333"/>
                    <a:pt x="332" y="253"/>
                    <a:pt x="332" y="167"/>
                  </a:cubicBezTo>
                  <a:cubicBezTo>
                    <a:pt x="332" y="73"/>
                    <a:pt x="253"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8" name="Google Shape;1668;g3064998f0a3_0_10"/>
            <p:cNvSpPr/>
            <p:nvPr/>
          </p:nvSpPr>
          <p:spPr>
            <a:xfrm>
              <a:off x="2673300" y="4478475"/>
              <a:ext cx="8325" cy="8325"/>
            </a:xfrm>
            <a:custGeom>
              <a:rect b="b" l="l" r="r" t="t"/>
              <a:pathLst>
                <a:path extrusionOk="0" h="333" w="333">
                  <a:moveTo>
                    <a:pt x="166" y="1"/>
                  </a:moveTo>
                  <a:cubicBezTo>
                    <a:pt x="73" y="1"/>
                    <a:pt x="1" y="80"/>
                    <a:pt x="1" y="167"/>
                  </a:cubicBezTo>
                  <a:cubicBezTo>
                    <a:pt x="1" y="260"/>
                    <a:pt x="73" y="333"/>
                    <a:pt x="166" y="333"/>
                  </a:cubicBezTo>
                  <a:cubicBezTo>
                    <a:pt x="260" y="333"/>
                    <a:pt x="332" y="260"/>
                    <a:pt x="332" y="167"/>
                  </a:cubicBezTo>
                  <a:cubicBezTo>
                    <a:pt x="332" y="80"/>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9" name="Google Shape;1669;g3064998f0a3_0_10"/>
            <p:cNvSpPr/>
            <p:nvPr/>
          </p:nvSpPr>
          <p:spPr>
            <a:xfrm>
              <a:off x="2691150" y="4478475"/>
              <a:ext cx="8325" cy="8325"/>
            </a:xfrm>
            <a:custGeom>
              <a:rect b="b" l="l" r="r" t="t"/>
              <a:pathLst>
                <a:path extrusionOk="0" h="333" w="333">
                  <a:moveTo>
                    <a:pt x="166" y="1"/>
                  </a:moveTo>
                  <a:cubicBezTo>
                    <a:pt x="80" y="1"/>
                    <a:pt x="1" y="80"/>
                    <a:pt x="1" y="167"/>
                  </a:cubicBezTo>
                  <a:cubicBezTo>
                    <a:pt x="1" y="260"/>
                    <a:pt x="80" y="333"/>
                    <a:pt x="166" y="333"/>
                  </a:cubicBezTo>
                  <a:cubicBezTo>
                    <a:pt x="260" y="333"/>
                    <a:pt x="332" y="260"/>
                    <a:pt x="332" y="167"/>
                  </a:cubicBezTo>
                  <a:cubicBezTo>
                    <a:pt x="332" y="80"/>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0" name="Google Shape;1670;g3064998f0a3_0_10"/>
            <p:cNvSpPr/>
            <p:nvPr/>
          </p:nvSpPr>
          <p:spPr>
            <a:xfrm>
              <a:off x="2709175" y="4478475"/>
              <a:ext cx="8325" cy="8325"/>
            </a:xfrm>
            <a:custGeom>
              <a:rect b="b" l="l" r="r" t="t"/>
              <a:pathLst>
                <a:path extrusionOk="0" h="333" w="333">
                  <a:moveTo>
                    <a:pt x="167" y="1"/>
                  </a:moveTo>
                  <a:cubicBezTo>
                    <a:pt x="73" y="1"/>
                    <a:pt x="1" y="80"/>
                    <a:pt x="1" y="167"/>
                  </a:cubicBezTo>
                  <a:cubicBezTo>
                    <a:pt x="1" y="260"/>
                    <a:pt x="73" y="333"/>
                    <a:pt x="167" y="333"/>
                  </a:cubicBezTo>
                  <a:cubicBezTo>
                    <a:pt x="260" y="333"/>
                    <a:pt x="333" y="260"/>
                    <a:pt x="333" y="167"/>
                  </a:cubicBezTo>
                  <a:cubicBezTo>
                    <a:pt x="333" y="80"/>
                    <a:pt x="260"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1" name="Google Shape;1671;g3064998f0a3_0_10"/>
            <p:cNvSpPr/>
            <p:nvPr/>
          </p:nvSpPr>
          <p:spPr>
            <a:xfrm>
              <a:off x="2727025" y="4478475"/>
              <a:ext cx="8325" cy="8325"/>
            </a:xfrm>
            <a:custGeom>
              <a:rect b="b" l="l" r="r" t="t"/>
              <a:pathLst>
                <a:path extrusionOk="0" h="333" w="333">
                  <a:moveTo>
                    <a:pt x="167" y="1"/>
                  </a:moveTo>
                  <a:cubicBezTo>
                    <a:pt x="80" y="1"/>
                    <a:pt x="1" y="80"/>
                    <a:pt x="1" y="167"/>
                  </a:cubicBezTo>
                  <a:cubicBezTo>
                    <a:pt x="1" y="260"/>
                    <a:pt x="80" y="333"/>
                    <a:pt x="167" y="333"/>
                  </a:cubicBezTo>
                  <a:cubicBezTo>
                    <a:pt x="260" y="333"/>
                    <a:pt x="333" y="260"/>
                    <a:pt x="333" y="167"/>
                  </a:cubicBezTo>
                  <a:cubicBezTo>
                    <a:pt x="333" y="80"/>
                    <a:pt x="260"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2" name="Google Shape;1672;g3064998f0a3_0_10"/>
            <p:cNvSpPr/>
            <p:nvPr/>
          </p:nvSpPr>
          <p:spPr>
            <a:xfrm>
              <a:off x="3013900" y="4478475"/>
              <a:ext cx="8325" cy="8325"/>
            </a:xfrm>
            <a:custGeom>
              <a:rect b="b" l="l" r="r" t="t"/>
              <a:pathLst>
                <a:path extrusionOk="0" h="333" w="333">
                  <a:moveTo>
                    <a:pt x="167" y="1"/>
                  </a:moveTo>
                  <a:cubicBezTo>
                    <a:pt x="73" y="1"/>
                    <a:pt x="1" y="80"/>
                    <a:pt x="1" y="167"/>
                  </a:cubicBezTo>
                  <a:cubicBezTo>
                    <a:pt x="1" y="260"/>
                    <a:pt x="73" y="333"/>
                    <a:pt x="167" y="333"/>
                  </a:cubicBezTo>
                  <a:cubicBezTo>
                    <a:pt x="253" y="333"/>
                    <a:pt x="333" y="260"/>
                    <a:pt x="333" y="167"/>
                  </a:cubicBezTo>
                  <a:cubicBezTo>
                    <a:pt x="333" y="80"/>
                    <a:pt x="253"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3" name="Google Shape;1673;g3064998f0a3_0_10"/>
            <p:cNvSpPr/>
            <p:nvPr/>
          </p:nvSpPr>
          <p:spPr>
            <a:xfrm>
              <a:off x="3031750" y="4478475"/>
              <a:ext cx="8325" cy="8325"/>
            </a:xfrm>
            <a:custGeom>
              <a:rect b="b" l="l" r="r" t="t"/>
              <a:pathLst>
                <a:path extrusionOk="0" h="333" w="333">
                  <a:moveTo>
                    <a:pt x="167" y="1"/>
                  </a:moveTo>
                  <a:cubicBezTo>
                    <a:pt x="73" y="1"/>
                    <a:pt x="1" y="80"/>
                    <a:pt x="1" y="167"/>
                  </a:cubicBezTo>
                  <a:cubicBezTo>
                    <a:pt x="1" y="260"/>
                    <a:pt x="73" y="333"/>
                    <a:pt x="167" y="333"/>
                  </a:cubicBezTo>
                  <a:cubicBezTo>
                    <a:pt x="260" y="333"/>
                    <a:pt x="333" y="260"/>
                    <a:pt x="333" y="167"/>
                  </a:cubicBezTo>
                  <a:cubicBezTo>
                    <a:pt x="333" y="80"/>
                    <a:pt x="260"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4" name="Google Shape;1674;g3064998f0a3_0_10"/>
            <p:cNvSpPr/>
            <p:nvPr/>
          </p:nvSpPr>
          <p:spPr>
            <a:xfrm>
              <a:off x="3049600" y="4478475"/>
              <a:ext cx="8325" cy="8325"/>
            </a:xfrm>
            <a:custGeom>
              <a:rect b="b" l="l" r="r" t="t"/>
              <a:pathLst>
                <a:path extrusionOk="0" h="333" w="333">
                  <a:moveTo>
                    <a:pt x="167" y="1"/>
                  </a:moveTo>
                  <a:cubicBezTo>
                    <a:pt x="80" y="1"/>
                    <a:pt x="1" y="80"/>
                    <a:pt x="1" y="167"/>
                  </a:cubicBezTo>
                  <a:cubicBezTo>
                    <a:pt x="1" y="260"/>
                    <a:pt x="80" y="333"/>
                    <a:pt x="167" y="333"/>
                  </a:cubicBezTo>
                  <a:cubicBezTo>
                    <a:pt x="260" y="333"/>
                    <a:pt x="333" y="260"/>
                    <a:pt x="333" y="167"/>
                  </a:cubicBezTo>
                  <a:cubicBezTo>
                    <a:pt x="333" y="80"/>
                    <a:pt x="260"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5" name="Google Shape;1675;g3064998f0a3_0_10"/>
            <p:cNvSpPr/>
            <p:nvPr/>
          </p:nvSpPr>
          <p:spPr>
            <a:xfrm>
              <a:off x="3067650" y="4478475"/>
              <a:ext cx="8300" cy="8325"/>
            </a:xfrm>
            <a:custGeom>
              <a:rect b="b" l="l" r="r" t="t"/>
              <a:pathLst>
                <a:path extrusionOk="0" h="333" w="332">
                  <a:moveTo>
                    <a:pt x="166" y="1"/>
                  </a:moveTo>
                  <a:cubicBezTo>
                    <a:pt x="72" y="1"/>
                    <a:pt x="0" y="80"/>
                    <a:pt x="0" y="167"/>
                  </a:cubicBezTo>
                  <a:cubicBezTo>
                    <a:pt x="0" y="260"/>
                    <a:pt x="72" y="333"/>
                    <a:pt x="166" y="333"/>
                  </a:cubicBezTo>
                  <a:cubicBezTo>
                    <a:pt x="252" y="333"/>
                    <a:pt x="332" y="260"/>
                    <a:pt x="332" y="167"/>
                  </a:cubicBezTo>
                  <a:cubicBezTo>
                    <a:pt x="332" y="80"/>
                    <a:pt x="252"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6" name="Google Shape;1676;g3064998f0a3_0_10"/>
            <p:cNvSpPr/>
            <p:nvPr/>
          </p:nvSpPr>
          <p:spPr>
            <a:xfrm>
              <a:off x="3085500" y="4478475"/>
              <a:ext cx="8300" cy="8325"/>
            </a:xfrm>
            <a:custGeom>
              <a:rect b="b" l="l" r="r" t="t"/>
              <a:pathLst>
                <a:path extrusionOk="0" h="333" w="332">
                  <a:moveTo>
                    <a:pt x="166" y="1"/>
                  </a:moveTo>
                  <a:cubicBezTo>
                    <a:pt x="79" y="1"/>
                    <a:pt x="0" y="80"/>
                    <a:pt x="0" y="167"/>
                  </a:cubicBezTo>
                  <a:cubicBezTo>
                    <a:pt x="0" y="260"/>
                    <a:pt x="79" y="333"/>
                    <a:pt x="166" y="333"/>
                  </a:cubicBezTo>
                  <a:cubicBezTo>
                    <a:pt x="260" y="333"/>
                    <a:pt x="332" y="260"/>
                    <a:pt x="332" y="167"/>
                  </a:cubicBezTo>
                  <a:cubicBezTo>
                    <a:pt x="332" y="80"/>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7" name="Google Shape;1677;g3064998f0a3_0_10"/>
            <p:cNvSpPr/>
            <p:nvPr/>
          </p:nvSpPr>
          <p:spPr>
            <a:xfrm>
              <a:off x="3103525" y="4478475"/>
              <a:ext cx="8325" cy="8325"/>
            </a:xfrm>
            <a:custGeom>
              <a:rect b="b" l="l" r="r" t="t"/>
              <a:pathLst>
                <a:path extrusionOk="0" h="333" w="333">
                  <a:moveTo>
                    <a:pt x="166" y="1"/>
                  </a:moveTo>
                  <a:cubicBezTo>
                    <a:pt x="72" y="1"/>
                    <a:pt x="0" y="80"/>
                    <a:pt x="0" y="167"/>
                  </a:cubicBezTo>
                  <a:cubicBezTo>
                    <a:pt x="0" y="260"/>
                    <a:pt x="72" y="333"/>
                    <a:pt x="166" y="333"/>
                  </a:cubicBezTo>
                  <a:cubicBezTo>
                    <a:pt x="253" y="333"/>
                    <a:pt x="332" y="260"/>
                    <a:pt x="332" y="167"/>
                  </a:cubicBezTo>
                  <a:cubicBezTo>
                    <a:pt x="332" y="80"/>
                    <a:pt x="253"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8" name="Google Shape;1678;g3064998f0a3_0_10"/>
            <p:cNvSpPr/>
            <p:nvPr/>
          </p:nvSpPr>
          <p:spPr>
            <a:xfrm>
              <a:off x="3121375" y="4478475"/>
              <a:ext cx="8325" cy="8325"/>
            </a:xfrm>
            <a:custGeom>
              <a:rect b="b" l="l" r="r" t="t"/>
              <a:pathLst>
                <a:path extrusionOk="0" h="333" w="333">
                  <a:moveTo>
                    <a:pt x="166" y="1"/>
                  </a:moveTo>
                  <a:cubicBezTo>
                    <a:pt x="72" y="1"/>
                    <a:pt x="0" y="80"/>
                    <a:pt x="0" y="167"/>
                  </a:cubicBezTo>
                  <a:cubicBezTo>
                    <a:pt x="0" y="260"/>
                    <a:pt x="72" y="333"/>
                    <a:pt x="166" y="333"/>
                  </a:cubicBezTo>
                  <a:cubicBezTo>
                    <a:pt x="260" y="333"/>
                    <a:pt x="332" y="260"/>
                    <a:pt x="332" y="167"/>
                  </a:cubicBezTo>
                  <a:cubicBezTo>
                    <a:pt x="332" y="80"/>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9" name="Google Shape;1679;g3064998f0a3_0_10"/>
            <p:cNvSpPr/>
            <p:nvPr/>
          </p:nvSpPr>
          <p:spPr>
            <a:xfrm>
              <a:off x="3139225" y="4478475"/>
              <a:ext cx="8325" cy="8325"/>
            </a:xfrm>
            <a:custGeom>
              <a:rect b="b" l="l" r="r" t="t"/>
              <a:pathLst>
                <a:path extrusionOk="0" h="333" w="333">
                  <a:moveTo>
                    <a:pt x="166" y="1"/>
                  </a:moveTo>
                  <a:cubicBezTo>
                    <a:pt x="80" y="1"/>
                    <a:pt x="0" y="80"/>
                    <a:pt x="0" y="167"/>
                  </a:cubicBezTo>
                  <a:cubicBezTo>
                    <a:pt x="0" y="260"/>
                    <a:pt x="80" y="333"/>
                    <a:pt x="166" y="333"/>
                  </a:cubicBezTo>
                  <a:cubicBezTo>
                    <a:pt x="260" y="333"/>
                    <a:pt x="332" y="260"/>
                    <a:pt x="332" y="167"/>
                  </a:cubicBezTo>
                  <a:cubicBezTo>
                    <a:pt x="332" y="80"/>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0" name="Google Shape;1680;g3064998f0a3_0_10"/>
            <p:cNvSpPr/>
            <p:nvPr/>
          </p:nvSpPr>
          <p:spPr>
            <a:xfrm>
              <a:off x="3157250" y="4478475"/>
              <a:ext cx="8325" cy="8325"/>
            </a:xfrm>
            <a:custGeom>
              <a:rect b="b" l="l" r="r" t="t"/>
              <a:pathLst>
                <a:path extrusionOk="0" h="333" w="333">
                  <a:moveTo>
                    <a:pt x="167" y="1"/>
                  </a:moveTo>
                  <a:cubicBezTo>
                    <a:pt x="73" y="1"/>
                    <a:pt x="1" y="80"/>
                    <a:pt x="1" y="167"/>
                  </a:cubicBezTo>
                  <a:cubicBezTo>
                    <a:pt x="1" y="260"/>
                    <a:pt x="73" y="333"/>
                    <a:pt x="167" y="333"/>
                  </a:cubicBezTo>
                  <a:cubicBezTo>
                    <a:pt x="253" y="333"/>
                    <a:pt x="332" y="260"/>
                    <a:pt x="332" y="167"/>
                  </a:cubicBezTo>
                  <a:cubicBezTo>
                    <a:pt x="332" y="80"/>
                    <a:pt x="253"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1" name="Google Shape;1681;g3064998f0a3_0_10"/>
            <p:cNvSpPr/>
            <p:nvPr/>
          </p:nvSpPr>
          <p:spPr>
            <a:xfrm>
              <a:off x="3175100" y="4478475"/>
              <a:ext cx="8325" cy="8325"/>
            </a:xfrm>
            <a:custGeom>
              <a:rect b="b" l="l" r="r" t="t"/>
              <a:pathLst>
                <a:path extrusionOk="0" h="333" w="333">
                  <a:moveTo>
                    <a:pt x="167" y="1"/>
                  </a:moveTo>
                  <a:cubicBezTo>
                    <a:pt x="80" y="1"/>
                    <a:pt x="1" y="80"/>
                    <a:pt x="1" y="167"/>
                  </a:cubicBezTo>
                  <a:cubicBezTo>
                    <a:pt x="1" y="260"/>
                    <a:pt x="80" y="333"/>
                    <a:pt x="167" y="333"/>
                  </a:cubicBezTo>
                  <a:cubicBezTo>
                    <a:pt x="260" y="333"/>
                    <a:pt x="332" y="260"/>
                    <a:pt x="332" y="167"/>
                  </a:cubicBezTo>
                  <a:cubicBezTo>
                    <a:pt x="332" y="80"/>
                    <a:pt x="260"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2" name="Google Shape;1682;g3064998f0a3_0_10"/>
            <p:cNvSpPr/>
            <p:nvPr/>
          </p:nvSpPr>
          <p:spPr>
            <a:xfrm>
              <a:off x="3210975" y="4478475"/>
              <a:ext cx="8325" cy="8325"/>
            </a:xfrm>
            <a:custGeom>
              <a:rect b="b" l="l" r="r" t="t"/>
              <a:pathLst>
                <a:path extrusionOk="0" h="333" w="333">
                  <a:moveTo>
                    <a:pt x="167" y="1"/>
                  </a:moveTo>
                  <a:cubicBezTo>
                    <a:pt x="73" y="1"/>
                    <a:pt x="1" y="80"/>
                    <a:pt x="1" y="167"/>
                  </a:cubicBezTo>
                  <a:cubicBezTo>
                    <a:pt x="1" y="260"/>
                    <a:pt x="73" y="333"/>
                    <a:pt x="167" y="333"/>
                  </a:cubicBezTo>
                  <a:cubicBezTo>
                    <a:pt x="261" y="333"/>
                    <a:pt x="333" y="260"/>
                    <a:pt x="333" y="167"/>
                  </a:cubicBezTo>
                  <a:cubicBezTo>
                    <a:pt x="333" y="80"/>
                    <a:pt x="261"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3" name="Google Shape;1683;g3064998f0a3_0_10"/>
            <p:cNvSpPr/>
            <p:nvPr/>
          </p:nvSpPr>
          <p:spPr>
            <a:xfrm>
              <a:off x="3228825" y="4478475"/>
              <a:ext cx="8325" cy="8325"/>
            </a:xfrm>
            <a:custGeom>
              <a:rect b="b" l="l" r="r" t="t"/>
              <a:pathLst>
                <a:path extrusionOk="0" h="333" w="333">
                  <a:moveTo>
                    <a:pt x="167" y="1"/>
                  </a:moveTo>
                  <a:cubicBezTo>
                    <a:pt x="80" y="1"/>
                    <a:pt x="1" y="80"/>
                    <a:pt x="1" y="167"/>
                  </a:cubicBezTo>
                  <a:cubicBezTo>
                    <a:pt x="1" y="260"/>
                    <a:pt x="80" y="333"/>
                    <a:pt x="167" y="333"/>
                  </a:cubicBezTo>
                  <a:cubicBezTo>
                    <a:pt x="261" y="333"/>
                    <a:pt x="333" y="260"/>
                    <a:pt x="333" y="167"/>
                  </a:cubicBezTo>
                  <a:cubicBezTo>
                    <a:pt x="333" y="80"/>
                    <a:pt x="261"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4" name="Google Shape;1684;g3064998f0a3_0_10"/>
            <p:cNvSpPr/>
            <p:nvPr/>
          </p:nvSpPr>
          <p:spPr>
            <a:xfrm>
              <a:off x="3246875" y="4478475"/>
              <a:ext cx="8300" cy="8325"/>
            </a:xfrm>
            <a:custGeom>
              <a:rect b="b" l="l" r="r" t="t"/>
              <a:pathLst>
                <a:path extrusionOk="0" h="333" w="332">
                  <a:moveTo>
                    <a:pt x="166" y="1"/>
                  </a:moveTo>
                  <a:cubicBezTo>
                    <a:pt x="72" y="1"/>
                    <a:pt x="0" y="80"/>
                    <a:pt x="0" y="167"/>
                  </a:cubicBezTo>
                  <a:cubicBezTo>
                    <a:pt x="0" y="260"/>
                    <a:pt x="72" y="333"/>
                    <a:pt x="166" y="333"/>
                  </a:cubicBezTo>
                  <a:cubicBezTo>
                    <a:pt x="253" y="333"/>
                    <a:pt x="332" y="260"/>
                    <a:pt x="332" y="167"/>
                  </a:cubicBezTo>
                  <a:cubicBezTo>
                    <a:pt x="332" y="80"/>
                    <a:pt x="253"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5" name="Google Shape;1685;g3064998f0a3_0_10"/>
            <p:cNvSpPr/>
            <p:nvPr/>
          </p:nvSpPr>
          <p:spPr>
            <a:xfrm>
              <a:off x="3282750" y="4478475"/>
              <a:ext cx="8325" cy="8325"/>
            </a:xfrm>
            <a:custGeom>
              <a:rect b="b" l="l" r="r" t="t"/>
              <a:pathLst>
                <a:path extrusionOk="0" h="333" w="333">
                  <a:moveTo>
                    <a:pt x="166" y="1"/>
                  </a:moveTo>
                  <a:cubicBezTo>
                    <a:pt x="73" y="1"/>
                    <a:pt x="0" y="80"/>
                    <a:pt x="0" y="167"/>
                  </a:cubicBezTo>
                  <a:cubicBezTo>
                    <a:pt x="0" y="260"/>
                    <a:pt x="73" y="333"/>
                    <a:pt x="166" y="333"/>
                  </a:cubicBezTo>
                  <a:cubicBezTo>
                    <a:pt x="253" y="333"/>
                    <a:pt x="332" y="260"/>
                    <a:pt x="332" y="167"/>
                  </a:cubicBezTo>
                  <a:cubicBezTo>
                    <a:pt x="332" y="80"/>
                    <a:pt x="253"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6" name="Google Shape;1686;g3064998f0a3_0_10"/>
            <p:cNvSpPr/>
            <p:nvPr/>
          </p:nvSpPr>
          <p:spPr>
            <a:xfrm>
              <a:off x="3300600" y="4478475"/>
              <a:ext cx="8325" cy="8325"/>
            </a:xfrm>
            <a:custGeom>
              <a:rect b="b" l="l" r="r" t="t"/>
              <a:pathLst>
                <a:path extrusionOk="0" h="333" w="333">
                  <a:moveTo>
                    <a:pt x="166" y="1"/>
                  </a:moveTo>
                  <a:cubicBezTo>
                    <a:pt x="73" y="1"/>
                    <a:pt x="0" y="80"/>
                    <a:pt x="0" y="167"/>
                  </a:cubicBezTo>
                  <a:cubicBezTo>
                    <a:pt x="0" y="260"/>
                    <a:pt x="73" y="333"/>
                    <a:pt x="166" y="333"/>
                  </a:cubicBezTo>
                  <a:cubicBezTo>
                    <a:pt x="260" y="333"/>
                    <a:pt x="332" y="260"/>
                    <a:pt x="332" y="167"/>
                  </a:cubicBezTo>
                  <a:cubicBezTo>
                    <a:pt x="332" y="80"/>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7" name="Google Shape;1687;g3064998f0a3_0_10"/>
            <p:cNvSpPr/>
            <p:nvPr/>
          </p:nvSpPr>
          <p:spPr>
            <a:xfrm>
              <a:off x="3318450" y="4478475"/>
              <a:ext cx="8325" cy="8325"/>
            </a:xfrm>
            <a:custGeom>
              <a:rect b="b" l="l" r="r" t="t"/>
              <a:pathLst>
                <a:path extrusionOk="0" h="333" w="333">
                  <a:moveTo>
                    <a:pt x="166" y="1"/>
                  </a:moveTo>
                  <a:cubicBezTo>
                    <a:pt x="80" y="1"/>
                    <a:pt x="1" y="80"/>
                    <a:pt x="1" y="167"/>
                  </a:cubicBezTo>
                  <a:cubicBezTo>
                    <a:pt x="1" y="260"/>
                    <a:pt x="80" y="333"/>
                    <a:pt x="166" y="333"/>
                  </a:cubicBezTo>
                  <a:cubicBezTo>
                    <a:pt x="260" y="333"/>
                    <a:pt x="332" y="260"/>
                    <a:pt x="332" y="167"/>
                  </a:cubicBezTo>
                  <a:cubicBezTo>
                    <a:pt x="332" y="80"/>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8" name="Google Shape;1688;g3064998f0a3_0_10"/>
            <p:cNvSpPr/>
            <p:nvPr/>
          </p:nvSpPr>
          <p:spPr>
            <a:xfrm>
              <a:off x="3336475" y="4478475"/>
              <a:ext cx="8325" cy="8325"/>
            </a:xfrm>
            <a:custGeom>
              <a:rect b="b" l="l" r="r" t="t"/>
              <a:pathLst>
                <a:path extrusionOk="0" h="333" w="333">
                  <a:moveTo>
                    <a:pt x="167" y="1"/>
                  </a:moveTo>
                  <a:cubicBezTo>
                    <a:pt x="73" y="1"/>
                    <a:pt x="1" y="80"/>
                    <a:pt x="1" y="167"/>
                  </a:cubicBezTo>
                  <a:cubicBezTo>
                    <a:pt x="1" y="260"/>
                    <a:pt x="73" y="333"/>
                    <a:pt x="167" y="333"/>
                  </a:cubicBezTo>
                  <a:cubicBezTo>
                    <a:pt x="253" y="333"/>
                    <a:pt x="333" y="260"/>
                    <a:pt x="333" y="167"/>
                  </a:cubicBezTo>
                  <a:cubicBezTo>
                    <a:pt x="333" y="80"/>
                    <a:pt x="253"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9" name="Google Shape;1689;g3064998f0a3_0_10"/>
            <p:cNvSpPr/>
            <p:nvPr/>
          </p:nvSpPr>
          <p:spPr>
            <a:xfrm>
              <a:off x="3354325" y="4478475"/>
              <a:ext cx="8325" cy="8325"/>
            </a:xfrm>
            <a:custGeom>
              <a:rect b="b" l="l" r="r" t="t"/>
              <a:pathLst>
                <a:path extrusionOk="0" h="333" w="333">
                  <a:moveTo>
                    <a:pt x="167" y="1"/>
                  </a:moveTo>
                  <a:cubicBezTo>
                    <a:pt x="73" y="1"/>
                    <a:pt x="1" y="80"/>
                    <a:pt x="1" y="167"/>
                  </a:cubicBezTo>
                  <a:cubicBezTo>
                    <a:pt x="1" y="260"/>
                    <a:pt x="73" y="333"/>
                    <a:pt x="167" y="333"/>
                  </a:cubicBezTo>
                  <a:cubicBezTo>
                    <a:pt x="260" y="333"/>
                    <a:pt x="333" y="260"/>
                    <a:pt x="333" y="167"/>
                  </a:cubicBezTo>
                  <a:cubicBezTo>
                    <a:pt x="333" y="80"/>
                    <a:pt x="260"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0" name="Google Shape;1690;g3064998f0a3_0_10"/>
            <p:cNvSpPr/>
            <p:nvPr/>
          </p:nvSpPr>
          <p:spPr>
            <a:xfrm>
              <a:off x="3372375" y="4478475"/>
              <a:ext cx="8300" cy="8325"/>
            </a:xfrm>
            <a:custGeom>
              <a:rect b="b" l="l" r="r" t="t"/>
              <a:pathLst>
                <a:path extrusionOk="0" h="333" w="332">
                  <a:moveTo>
                    <a:pt x="166" y="1"/>
                  </a:moveTo>
                  <a:cubicBezTo>
                    <a:pt x="72" y="1"/>
                    <a:pt x="0" y="80"/>
                    <a:pt x="0" y="167"/>
                  </a:cubicBezTo>
                  <a:cubicBezTo>
                    <a:pt x="0" y="260"/>
                    <a:pt x="72" y="333"/>
                    <a:pt x="166" y="333"/>
                  </a:cubicBezTo>
                  <a:cubicBezTo>
                    <a:pt x="252" y="333"/>
                    <a:pt x="332" y="260"/>
                    <a:pt x="332" y="167"/>
                  </a:cubicBezTo>
                  <a:cubicBezTo>
                    <a:pt x="332" y="80"/>
                    <a:pt x="252"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1" name="Google Shape;1691;g3064998f0a3_0_10"/>
            <p:cNvSpPr/>
            <p:nvPr/>
          </p:nvSpPr>
          <p:spPr>
            <a:xfrm>
              <a:off x="3390225" y="4478475"/>
              <a:ext cx="8300" cy="8325"/>
            </a:xfrm>
            <a:custGeom>
              <a:rect b="b" l="l" r="r" t="t"/>
              <a:pathLst>
                <a:path extrusionOk="0" h="333" w="332">
                  <a:moveTo>
                    <a:pt x="166" y="1"/>
                  </a:moveTo>
                  <a:cubicBezTo>
                    <a:pt x="72" y="1"/>
                    <a:pt x="0" y="80"/>
                    <a:pt x="0" y="167"/>
                  </a:cubicBezTo>
                  <a:cubicBezTo>
                    <a:pt x="0" y="260"/>
                    <a:pt x="72" y="333"/>
                    <a:pt x="166" y="333"/>
                  </a:cubicBezTo>
                  <a:cubicBezTo>
                    <a:pt x="260" y="333"/>
                    <a:pt x="332" y="260"/>
                    <a:pt x="332" y="167"/>
                  </a:cubicBezTo>
                  <a:cubicBezTo>
                    <a:pt x="332" y="80"/>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2" name="Google Shape;1692;g3064998f0a3_0_10"/>
            <p:cNvSpPr/>
            <p:nvPr/>
          </p:nvSpPr>
          <p:spPr>
            <a:xfrm>
              <a:off x="3408075" y="4478475"/>
              <a:ext cx="8300" cy="8325"/>
            </a:xfrm>
            <a:custGeom>
              <a:rect b="b" l="l" r="r" t="t"/>
              <a:pathLst>
                <a:path extrusionOk="0" h="333" w="332">
                  <a:moveTo>
                    <a:pt x="166" y="1"/>
                  </a:moveTo>
                  <a:cubicBezTo>
                    <a:pt x="79" y="1"/>
                    <a:pt x="0" y="80"/>
                    <a:pt x="0" y="167"/>
                  </a:cubicBezTo>
                  <a:cubicBezTo>
                    <a:pt x="0" y="260"/>
                    <a:pt x="79" y="333"/>
                    <a:pt x="166" y="333"/>
                  </a:cubicBezTo>
                  <a:cubicBezTo>
                    <a:pt x="260" y="333"/>
                    <a:pt x="332" y="260"/>
                    <a:pt x="332" y="167"/>
                  </a:cubicBezTo>
                  <a:cubicBezTo>
                    <a:pt x="332" y="80"/>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3" name="Google Shape;1693;g3064998f0a3_0_10"/>
            <p:cNvSpPr/>
            <p:nvPr/>
          </p:nvSpPr>
          <p:spPr>
            <a:xfrm>
              <a:off x="3426100" y="4478475"/>
              <a:ext cx="8325" cy="8325"/>
            </a:xfrm>
            <a:custGeom>
              <a:rect b="b" l="l" r="r" t="t"/>
              <a:pathLst>
                <a:path extrusionOk="0" h="333" w="333">
                  <a:moveTo>
                    <a:pt x="166" y="1"/>
                  </a:moveTo>
                  <a:cubicBezTo>
                    <a:pt x="72" y="1"/>
                    <a:pt x="0" y="80"/>
                    <a:pt x="0" y="167"/>
                  </a:cubicBezTo>
                  <a:cubicBezTo>
                    <a:pt x="0" y="260"/>
                    <a:pt x="72" y="333"/>
                    <a:pt x="166" y="333"/>
                  </a:cubicBezTo>
                  <a:cubicBezTo>
                    <a:pt x="253" y="333"/>
                    <a:pt x="332" y="260"/>
                    <a:pt x="332" y="167"/>
                  </a:cubicBezTo>
                  <a:cubicBezTo>
                    <a:pt x="332" y="80"/>
                    <a:pt x="253"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4" name="Google Shape;1694;g3064998f0a3_0_10"/>
            <p:cNvSpPr/>
            <p:nvPr/>
          </p:nvSpPr>
          <p:spPr>
            <a:xfrm>
              <a:off x="3443950" y="4478475"/>
              <a:ext cx="8325" cy="8325"/>
            </a:xfrm>
            <a:custGeom>
              <a:rect b="b" l="l" r="r" t="t"/>
              <a:pathLst>
                <a:path extrusionOk="0" h="333" w="333">
                  <a:moveTo>
                    <a:pt x="166" y="1"/>
                  </a:moveTo>
                  <a:cubicBezTo>
                    <a:pt x="72" y="1"/>
                    <a:pt x="0" y="80"/>
                    <a:pt x="0" y="167"/>
                  </a:cubicBezTo>
                  <a:cubicBezTo>
                    <a:pt x="0" y="260"/>
                    <a:pt x="72" y="333"/>
                    <a:pt x="166" y="333"/>
                  </a:cubicBezTo>
                  <a:cubicBezTo>
                    <a:pt x="260" y="333"/>
                    <a:pt x="332" y="260"/>
                    <a:pt x="332" y="167"/>
                  </a:cubicBezTo>
                  <a:cubicBezTo>
                    <a:pt x="332" y="80"/>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5" name="Google Shape;1695;g3064998f0a3_0_10"/>
            <p:cNvSpPr/>
            <p:nvPr/>
          </p:nvSpPr>
          <p:spPr>
            <a:xfrm>
              <a:off x="3461975" y="4478475"/>
              <a:ext cx="8325" cy="8325"/>
            </a:xfrm>
            <a:custGeom>
              <a:rect b="b" l="l" r="r" t="t"/>
              <a:pathLst>
                <a:path extrusionOk="0" h="333" w="333">
                  <a:moveTo>
                    <a:pt x="166" y="1"/>
                  </a:moveTo>
                  <a:cubicBezTo>
                    <a:pt x="73" y="1"/>
                    <a:pt x="1" y="80"/>
                    <a:pt x="1" y="167"/>
                  </a:cubicBezTo>
                  <a:cubicBezTo>
                    <a:pt x="1" y="260"/>
                    <a:pt x="73" y="333"/>
                    <a:pt x="166" y="333"/>
                  </a:cubicBezTo>
                  <a:cubicBezTo>
                    <a:pt x="253" y="333"/>
                    <a:pt x="332" y="260"/>
                    <a:pt x="332" y="167"/>
                  </a:cubicBezTo>
                  <a:cubicBezTo>
                    <a:pt x="332" y="80"/>
                    <a:pt x="253"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6" name="Google Shape;1696;g3064998f0a3_0_10"/>
            <p:cNvSpPr/>
            <p:nvPr/>
          </p:nvSpPr>
          <p:spPr>
            <a:xfrm>
              <a:off x="2709175" y="4496525"/>
              <a:ext cx="8325" cy="8300"/>
            </a:xfrm>
            <a:custGeom>
              <a:rect b="b" l="l" r="r" t="t"/>
              <a:pathLst>
                <a:path extrusionOk="0" h="332" w="333">
                  <a:moveTo>
                    <a:pt x="167" y="0"/>
                  </a:moveTo>
                  <a:cubicBezTo>
                    <a:pt x="73" y="0"/>
                    <a:pt x="1" y="72"/>
                    <a:pt x="1" y="166"/>
                  </a:cubicBezTo>
                  <a:cubicBezTo>
                    <a:pt x="1" y="260"/>
                    <a:pt x="73" y="332"/>
                    <a:pt x="167" y="332"/>
                  </a:cubicBezTo>
                  <a:cubicBezTo>
                    <a:pt x="260" y="332"/>
                    <a:pt x="333" y="260"/>
                    <a:pt x="333" y="166"/>
                  </a:cubicBezTo>
                  <a:cubicBezTo>
                    <a:pt x="333" y="72"/>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7" name="Google Shape;1697;g3064998f0a3_0_10"/>
            <p:cNvSpPr/>
            <p:nvPr/>
          </p:nvSpPr>
          <p:spPr>
            <a:xfrm>
              <a:off x="2727025" y="4496525"/>
              <a:ext cx="8325" cy="8300"/>
            </a:xfrm>
            <a:custGeom>
              <a:rect b="b" l="l" r="r" t="t"/>
              <a:pathLst>
                <a:path extrusionOk="0" h="332" w="333">
                  <a:moveTo>
                    <a:pt x="167" y="0"/>
                  </a:moveTo>
                  <a:cubicBezTo>
                    <a:pt x="80" y="0"/>
                    <a:pt x="1" y="72"/>
                    <a:pt x="1" y="166"/>
                  </a:cubicBezTo>
                  <a:cubicBezTo>
                    <a:pt x="1" y="260"/>
                    <a:pt x="80" y="332"/>
                    <a:pt x="167" y="332"/>
                  </a:cubicBezTo>
                  <a:cubicBezTo>
                    <a:pt x="260" y="332"/>
                    <a:pt x="333" y="260"/>
                    <a:pt x="333" y="166"/>
                  </a:cubicBezTo>
                  <a:cubicBezTo>
                    <a:pt x="333" y="72"/>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8" name="Google Shape;1698;g3064998f0a3_0_10"/>
            <p:cNvSpPr/>
            <p:nvPr/>
          </p:nvSpPr>
          <p:spPr>
            <a:xfrm>
              <a:off x="2745075" y="4496525"/>
              <a:ext cx="8300" cy="8300"/>
            </a:xfrm>
            <a:custGeom>
              <a:rect b="b" l="l" r="r" t="t"/>
              <a:pathLst>
                <a:path extrusionOk="0" h="332" w="332">
                  <a:moveTo>
                    <a:pt x="166" y="0"/>
                  </a:moveTo>
                  <a:cubicBezTo>
                    <a:pt x="72" y="0"/>
                    <a:pt x="0" y="72"/>
                    <a:pt x="0" y="166"/>
                  </a:cubicBezTo>
                  <a:cubicBezTo>
                    <a:pt x="0" y="260"/>
                    <a:pt x="72" y="332"/>
                    <a:pt x="166" y="332"/>
                  </a:cubicBezTo>
                  <a:cubicBezTo>
                    <a:pt x="253" y="332"/>
                    <a:pt x="332" y="260"/>
                    <a:pt x="332" y="166"/>
                  </a:cubicBezTo>
                  <a:cubicBezTo>
                    <a:pt x="332" y="72"/>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9" name="Google Shape;1699;g3064998f0a3_0_10"/>
            <p:cNvSpPr/>
            <p:nvPr/>
          </p:nvSpPr>
          <p:spPr>
            <a:xfrm>
              <a:off x="2780775" y="4496525"/>
              <a:ext cx="8300" cy="8300"/>
            </a:xfrm>
            <a:custGeom>
              <a:rect b="b" l="l" r="r" t="t"/>
              <a:pathLst>
                <a:path extrusionOk="0" h="332" w="332">
                  <a:moveTo>
                    <a:pt x="166" y="0"/>
                  </a:moveTo>
                  <a:cubicBezTo>
                    <a:pt x="79" y="0"/>
                    <a:pt x="0" y="72"/>
                    <a:pt x="0" y="166"/>
                  </a:cubicBezTo>
                  <a:cubicBezTo>
                    <a:pt x="0" y="260"/>
                    <a:pt x="79" y="332"/>
                    <a:pt x="166" y="332"/>
                  </a:cubicBezTo>
                  <a:cubicBezTo>
                    <a:pt x="260" y="332"/>
                    <a:pt x="332" y="260"/>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0" name="Google Shape;1700;g3064998f0a3_0_10"/>
            <p:cNvSpPr/>
            <p:nvPr/>
          </p:nvSpPr>
          <p:spPr>
            <a:xfrm>
              <a:off x="2816650" y="4496525"/>
              <a:ext cx="8325" cy="8300"/>
            </a:xfrm>
            <a:custGeom>
              <a:rect b="b" l="l" r="r" t="t"/>
              <a:pathLst>
                <a:path extrusionOk="0" h="332" w="333">
                  <a:moveTo>
                    <a:pt x="166" y="0"/>
                  </a:moveTo>
                  <a:cubicBezTo>
                    <a:pt x="80" y="0"/>
                    <a:pt x="0" y="72"/>
                    <a:pt x="0" y="166"/>
                  </a:cubicBezTo>
                  <a:cubicBezTo>
                    <a:pt x="0" y="260"/>
                    <a:pt x="80" y="332"/>
                    <a:pt x="166" y="332"/>
                  </a:cubicBezTo>
                  <a:cubicBezTo>
                    <a:pt x="260" y="332"/>
                    <a:pt x="332" y="260"/>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1" name="Google Shape;1701;g3064998f0a3_0_10"/>
            <p:cNvSpPr/>
            <p:nvPr/>
          </p:nvSpPr>
          <p:spPr>
            <a:xfrm>
              <a:off x="2834675" y="4496525"/>
              <a:ext cx="8325" cy="8300"/>
            </a:xfrm>
            <a:custGeom>
              <a:rect b="b" l="l" r="r" t="t"/>
              <a:pathLst>
                <a:path extrusionOk="0" h="332" w="333">
                  <a:moveTo>
                    <a:pt x="167" y="0"/>
                  </a:moveTo>
                  <a:cubicBezTo>
                    <a:pt x="73" y="0"/>
                    <a:pt x="1" y="72"/>
                    <a:pt x="1" y="166"/>
                  </a:cubicBezTo>
                  <a:cubicBezTo>
                    <a:pt x="1" y="260"/>
                    <a:pt x="73" y="332"/>
                    <a:pt x="167" y="332"/>
                  </a:cubicBezTo>
                  <a:cubicBezTo>
                    <a:pt x="253" y="332"/>
                    <a:pt x="332" y="260"/>
                    <a:pt x="332" y="166"/>
                  </a:cubicBezTo>
                  <a:cubicBezTo>
                    <a:pt x="332" y="72"/>
                    <a:pt x="253"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2" name="Google Shape;1702;g3064998f0a3_0_10"/>
            <p:cNvSpPr/>
            <p:nvPr/>
          </p:nvSpPr>
          <p:spPr>
            <a:xfrm>
              <a:off x="3013900" y="4496525"/>
              <a:ext cx="8325" cy="8300"/>
            </a:xfrm>
            <a:custGeom>
              <a:rect b="b" l="l" r="r" t="t"/>
              <a:pathLst>
                <a:path extrusionOk="0" h="332" w="333">
                  <a:moveTo>
                    <a:pt x="167" y="0"/>
                  </a:moveTo>
                  <a:cubicBezTo>
                    <a:pt x="73" y="0"/>
                    <a:pt x="1" y="72"/>
                    <a:pt x="1" y="166"/>
                  </a:cubicBezTo>
                  <a:cubicBezTo>
                    <a:pt x="1" y="260"/>
                    <a:pt x="73" y="332"/>
                    <a:pt x="167" y="332"/>
                  </a:cubicBezTo>
                  <a:cubicBezTo>
                    <a:pt x="253" y="332"/>
                    <a:pt x="333" y="260"/>
                    <a:pt x="333" y="166"/>
                  </a:cubicBezTo>
                  <a:cubicBezTo>
                    <a:pt x="333" y="72"/>
                    <a:pt x="253"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3" name="Google Shape;1703;g3064998f0a3_0_10"/>
            <p:cNvSpPr/>
            <p:nvPr/>
          </p:nvSpPr>
          <p:spPr>
            <a:xfrm>
              <a:off x="3031750" y="4496525"/>
              <a:ext cx="8325" cy="8300"/>
            </a:xfrm>
            <a:custGeom>
              <a:rect b="b" l="l" r="r" t="t"/>
              <a:pathLst>
                <a:path extrusionOk="0" h="332" w="333">
                  <a:moveTo>
                    <a:pt x="167" y="0"/>
                  </a:moveTo>
                  <a:cubicBezTo>
                    <a:pt x="73" y="0"/>
                    <a:pt x="1" y="72"/>
                    <a:pt x="1" y="166"/>
                  </a:cubicBezTo>
                  <a:cubicBezTo>
                    <a:pt x="1" y="260"/>
                    <a:pt x="73" y="332"/>
                    <a:pt x="167" y="332"/>
                  </a:cubicBezTo>
                  <a:cubicBezTo>
                    <a:pt x="260" y="332"/>
                    <a:pt x="333" y="260"/>
                    <a:pt x="333" y="166"/>
                  </a:cubicBezTo>
                  <a:cubicBezTo>
                    <a:pt x="333" y="72"/>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4" name="Google Shape;1704;g3064998f0a3_0_10"/>
            <p:cNvSpPr/>
            <p:nvPr/>
          </p:nvSpPr>
          <p:spPr>
            <a:xfrm>
              <a:off x="3049600" y="4496525"/>
              <a:ext cx="8325" cy="8300"/>
            </a:xfrm>
            <a:custGeom>
              <a:rect b="b" l="l" r="r" t="t"/>
              <a:pathLst>
                <a:path extrusionOk="0" h="332" w="333">
                  <a:moveTo>
                    <a:pt x="167" y="0"/>
                  </a:moveTo>
                  <a:cubicBezTo>
                    <a:pt x="80" y="0"/>
                    <a:pt x="1" y="72"/>
                    <a:pt x="1" y="166"/>
                  </a:cubicBezTo>
                  <a:cubicBezTo>
                    <a:pt x="1" y="260"/>
                    <a:pt x="80" y="332"/>
                    <a:pt x="167" y="332"/>
                  </a:cubicBezTo>
                  <a:cubicBezTo>
                    <a:pt x="260" y="332"/>
                    <a:pt x="333" y="260"/>
                    <a:pt x="333" y="166"/>
                  </a:cubicBezTo>
                  <a:cubicBezTo>
                    <a:pt x="333" y="72"/>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5" name="Google Shape;1705;g3064998f0a3_0_10"/>
            <p:cNvSpPr/>
            <p:nvPr/>
          </p:nvSpPr>
          <p:spPr>
            <a:xfrm>
              <a:off x="3067650" y="4496525"/>
              <a:ext cx="8300" cy="8300"/>
            </a:xfrm>
            <a:custGeom>
              <a:rect b="b" l="l" r="r" t="t"/>
              <a:pathLst>
                <a:path extrusionOk="0" h="332" w="332">
                  <a:moveTo>
                    <a:pt x="166" y="0"/>
                  </a:moveTo>
                  <a:cubicBezTo>
                    <a:pt x="72" y="0"/>
                    <a:pt x="0" y="72"/>
                    <a:pt x="0" y="166"/>
                  </a:cubicBezTo>
                  <a:cubicBezTo>
                    <a:pt x="0" y="260"/>
                    <a:pt x="72" y="332"/>
                    <a:pt x="166" y="332"/>
                  </a:cubicBezTo>
                  <a:cubicBezTo>
                    <a:pt x="252" y="332"/>
                    <a:pt x="332" y="260"/>
                    <a:pt x="332" y="166"/>
                  </a:cubicBezTo>
                  <a:cubicBezTo>
                    <a:pt x="332" y="72"/>
                    <a:pt x="252"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6" name="Google Shape;1706;g3064998f0a3_0_10"/>
            <p:cNvSpPr/>
            <p:nvPr/>
          </p:nvSpPr>
          <p:spPr>
            <a:xfrm>
              <a:off x="3085500" y="4496525"/>
              <a:ext cx="8300" cy="8300"/>
            </a:xfrm>
            <a:custGeom>
              <a:rect b="b" l="l" r="r" t="t"/>
              <a:pathLst>
                <a:path extrusionOk="0" h="332" w="332">
                  <a:moveTo>
                    <a:pt x="166" y="0"/>
                  </a:moveTo>
                  <a:cubicBezTo>
                    <a:pt x="79" y="0"/>
                    <a:pt x="0" y="72"/>
                    <a:pt x="0" y="166"/>
                  </a:cubicBezTo>
                  <a:cubicBezTo>
                    <a:pt x="0" y="260"/>
                    <a:pt x="79" y="332"/>
                    <a:pt x="166" y="332"/>
                  </a:cubicBezTo>
                  <a:cubicBezTo>
                    <a:pt x="260" y="332"/>
                    <a:pt x="332" y="260"/>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7" name="Google Shape;1707;g3064998f0a3_0_10"/>
            <p:cNvSpPr/>
            <p:nvPr/>
          </p:nvSpPr>
          <p:spPr>
            <a:xfrm>
              <a:off x="3103525" y="4496525"/>
              <a:ext cx="8325" cy="8300"/>
            </a:xfrm>
            <a:custGeom>
              <a:rect b="b" l="l" r="r" t="t"/>
              <a:pathLst>
                <a:path extrusionOk="0" h="332" w="333">
                  <a:moveTo>
                    <a:pt x="166" y="0"/>
                  </a:moveTo>
                  <a:cubicBezTo>
                    <a:pt x="72" y="0"/>
                    <a:pt x="0" y="72"/>
                    <a:pt x="0" y="166"/>
                  </a:cubicBezTo>
                  <a:cubicBezTo>
                    <a:pt x="0" y="260"/>
                    <a:pt x="72" y="332"/>
                    <a:pt x="166" y="332"/>
                  </a:cubicBezTo>
                  <a:cubicBezTo>
                    <a:pt x="253" y="332"/>
                    <a:pt x="332" y="260"/>
                    <a:pt x="332" y="166"/>
                  </a:cubicBezTo>
                  <a:cubicBezTo>
                    <a:pt x="332" y="72"/>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8" name="Google Shape;1708;g3064998f0a3_0_10"/>
            <p:cNvSpPr/>
            <p:nvPr/>
          </p:nvSpPr>
          <p:spPr>
            <a:xfrm>
              <a:off x="3121375" y="4496525"/>
              <a:ext cx="8325" cy="8300"/>
            </a:xfrm>
            <a:custGeom>
              <a:rect b="b" l="l" r="r" t="t"/>
              <a:pathLst>
                <a:path extrusionOk="0" h="332" w="333">
                  <a:moveTo>
                    <a:pt x="166" y="0"/>
                  </a:moveTo>
                  <a:cubicBezTo>
                    <a:pt x="72" y="0"/>
                    <a:pt x="0" y="72"/>
                    <a:pt x="0" y="166"/>
                  </a:cubicBezTo>
                  <a:cubicBezTo>
                    <a:pt x="0" y="260"/>
                    <a:pt x="72" y="332"/>
                    <a:pt x="166" y="332"/>
                  </a:cubicBezTo>
                  <a:cubicBezTo>
                    <a:pt x="260" y="332"/>
                    <a:pt x="332" y="260"/>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9" name="Google Shape;1709;g3064998f0a3_0_10"/>
            <p:cNvSpPr/>
            <p:nvPr/>
          </p:nvSpPr>
          <p:spPr>
            <a:xfrm>
              <a:off x="3139225" y="4496525"/>
              <a:ext cx="8325" cy="8300"/>
            </a:xfrm>
            <a:custGeom>
              <a:rect b="b" l="l" r="r" t="t"/>
              <a:pathLst>
                <a:path extrusionOk="0" h="332" w="333">
                  <a:moveTo>
                    <a:pt x="166" y="0"/>
                  </a:moveTo>
                  <a:cubicBezTo>
                    <a:pt x="80" y="0"/>
                    <a:pt x="0" y="72"/>
                    <a:pt x="0" y="166"/>
                  </a:cubicBezTo>
                  <a:cubicBezTo>
                    <a:pt x="0" y="260"/>
                    <a:pt x="80" y="332"/>
                    <a:pt x="166" y="332"/>
                  </a:cubicBezTo>
                  <a:cubicBezTo>
                    <a:pt x="260" y="332"/>
                    <a:pt x="332" y="260"/>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0" name="Google Shape;1710;g3064998f0a3_0_10"/>
            <p:cNvSpPr/>
            <p:nvPr/>
          </p:nvSpPr>
          <p:spPr>
            <a:xfrm>
              <a:off x="3157250" y="4496525"/>
              <a:ext cx="8325" cy="8300"/>
            </a:xfrm>
            <a:custGeom>
              <a:rect b="b" l="l" r="r" t="t"/>
              <a:pathLst>
                <a:path extrusionOk="0" h="332" w="333">
                  <a:moveTo>
                    <a:pt x="167" y="0"/>
                  </a:moveTo>
                  <a:cubicBezTo>
                    <a:pt x="73" y="0"/>
                    <a:pt x="1" y="72"/>
                    <a:pt x="1" y="166"/>
                  </a:cubicBezTo>
                  <a:cubicBezTo>
                    <a:pt x="1" y="260"/>
                    <a:pt x="73" y="332"/>
                    <a:pt x="167" y="332"/>
                  </a:cubicBezTo>
                  <a:cubicBezTo>
                    <a:pt x="253" y="332"/>
                    <a:pt x="332" y="260"/>
                    <a:pt x="332" y="166"/>
                  </a:cubicBezTo>
                  <a:cubicBezTo>
                    <a:pt x="332" y="72"/>
                    <a:pt x="253"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1" name="Google Shape;1711;g3064998f0a3_0_10"/>
            <p:cNvSpPr/>
            <p:nvPr/>
          </p:nvSpPr>
          <p:spPr>
            <a:xfrm>
              <a:off x="3175100" y="4496525"/>
              <a:ext cx="8325" cy="8300"/>
            </a:xfrm>
            <a:custGeom>
              <a:rect b="b" l="l" r="r" t="t"/>
              <a:pathLst>
                <a:path extrusionOk="0" h="332" w="333">
                  <a:moveTo>
                    <a:pt x="167" y="0"/>
                  </a:moveTo>
                  <a:cubicBezTo>
                    <a:pt x="80" y="0"/>
                    <a:pt x="1" y="72"/>
                    <a:pt x="1" y="166"/>
                  </a:cubicBezTo>
                  <a:cubicBezTo>
                    <a:pt x="1" y="260"/>
                    <a:pt x="80" y="332"/>
                    <a:pt x="167" y="332"/>
                  </a:cubicBezTo>
                  <a:cubicBezTo>
                    <a:pt x="260" y="332"/>
                    <a:pt x="332" y="260"/>
                    <a:pt x="332" y="166"/>
                  </a:cubicBezTo>
                  <a:cubicBezTo>
                    <a:pt x="332" y="72"/>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2" name="Google Shape;1712;g3064998f0a3_0_10"/>
            <p:cNvSpPr/>
            <p:nvPr/>
          </p:nvSpPr>
          <p:spPr>
            <a:xfrm>
              <a:off x="3210975" y="4496525"/>
              <a:ext cx="8325" cy="8300"/>
            </a:xfrm>
            <a:custGeom>
              <a:rect b="b" l="l" r="r" t="t"/>
              <a:pathLst>
                <a:path extrusionOk="0" h="332" w="333">
                  <a:moveTo>
                    <a:pt x="167" y="0"/>
                  </a:moveTo>
                  <a:cubicBezTo>
                    <a:pt x="73" y="0"/>
                    <a:pt x="1" y="72"/>
                    <a:pt x="1" y="166"/>
                  </a:cubicBezTo>
                  <a:cubicBezTo>
                    <a:pt x="1" y="260"/>
                    <a:pt x="73" y="332"/>
                    <a:pt x="167" y="332"/>
                  </a:cubicBezTo>
                  <a:cubicBezTo>
                    <a:pt x="261" y="332"/>
                    <a:pt x="333" y="260"/>
                    <a:pt x="333" y="166"/>
                  </a:cubicBezTo>
                  <a:cubicBezTo>
                    <a:pt x="333" y="72"/>
                    <a:pt x="261"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3" name="Google Shape;1713;g3064998f0a3_0_10"/>
            <p:cNvSpPr/>
            <p:nvPr/>
          </p:nvSpPr>
          <p:spPr>
            <a:xfrm>
              <a:off x="3228825" y="4496525"/>
              <a:ext cx="8325" cy="8300"/>
            </a:xfrm>
            <a:custGeom>
              <a:rect b="b" l="l" r="r" t="t"/>
              <a:pathLst>
                <a:path extrusionOk="0" h="332" w="333">
                  <a:moveTo>
                    <a:pt x="167" y="0"/>
                  </a:moveTo>
                  <a:cubicBezTo>
                    <a:pt x="80" y="0"/>
                    <a:pt x="1" y="72"/>
                    <a:pt x="1" y="166"/>
                  </a:cubicBezTo>
                  <a:cubicBezTo>
                    <a:pt x="1" y="260"/>
                    <a:pt x="80" y="332"/>
                    <a:pt x="167" y="332"/>
                  </a:cubicBezTo>
                  <a:cubicBezTo>
                    <a:pt x="261" y="332"/>
                    <a:pt x="333" y="260"/>
                    <a:pt x="333" y="166"/>
                  </a:cubicBezTo>
                  <a:cubicBezTo>
                    <a:pt x="333" y="72"/>
                    <a:pt x="261"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4" name="Google Shape;1714;g3064998f0a3_0_10"/>
            <p:cNvSpPr/>
            <p:nvPr/>
          </p:nvSpPr>
          <p:spPr>
            <a:xfrm>
              <a:off x="3246875" y="4496525"/>
              <a:ext cx="8300" cy="8300"/>
            </a:xfrm>
            <a:custGeom>
              <a:rect b="b" l="l" r="r" t="t"/>
              <a:pathLst>
                <a:path extrusionOk="0" h="332" w="332">
                  <a:moveTo>
                    <a:pt x="166" y="0"/>
                  </a:moveTo>
                  <a:cubicBezTo>
                    <a:pt x="72" y="0"/>
                    <a:pt x="0" y="72"/>
                    <a:pt x="0" y="166"/>
                  </a:cubicBezTo>
                  <a:cubicBezTo>
                    <a:pt x="0" y="260"/>
                    <a:pt x="72" y="332"/>
                    <a:pt x="166" y="332"/>
                  </a:cubicBezTo>
                  <a:cubicBezTo>
                    <a:pt x="253" y="332"/>
                    <a:pt x="332" y="260"/>
                    <a:pt x="332" y="166"/>
                  </a:cubicBezTo>
                  <a:cubicBezTo>
                    <a:pt x="332" y="72"/>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5" name="Google Shape;1715;g3064998f0a3_0_10"/>
            <p:cNvSpPr/>
            <p:nvPr/>
          </p:nvSpPr>
          <p:spPr>
            <a:xfrm>
              <a:off x="3264725" y="4496525"/>
              <a:ext cx="8300" cy="8300"/>
            </a:xfrm>
            <a:custGeom>
              <a:rect b="b" l="l" r="r" t="t"/>
              <a:pathLst>
                <a:path extrusionOk="0" h="332" w="332">
                  <a:moveTo>
                    <a:pt x="166" y="0"/>
                  </a:moveTo>
                  <a:cubicBezTo>
                    <a:pt x="72" y="0"/>
                    <a:pt x="0" y="72"/>
                    <a:pt x="0" y="166"/>
                  </a:cubicBezTo>
                  <a:cubicBezTo>
                    <a:pt x="0" y="260"/>
                    <a:pt x="72" y="332"/>
                    <a:pt x="166" y="332"/>
                  </a:cubicBezTo>
                  <a:cubicBezTo>
                    <a:pt x="260" y="332"/>
                    <a:pt x="332" y="260"/>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6" name="Google Shape;1716;g3064998f0a3_0_10"/>
            <p:cNvSpPr/>
            <p:nvPr/>
          </p:nvSpPr>
          <p:spPr>
            <a:xfrm>
              <a:off x="3318450" y="4496525"/>
              <a:ext cx="8325" cy="8300"/>
            </a:xfrm>
            <a:custGeom>
              <a:rect b="b" l="l" r="r" t="t"/>
              <a:pathLst>
                <a:path extrusionOk="0" h="332" w="333">
                  <a:moveTo>
                    <a:pt x="166" y="0"/>
                  </a:moveTo>
                  <a:cubicBezTo>
                    <a:pt x="80" y="0"/>
                    <a:pt x="1" y="72"/>
                    <a:pt x="1" y="166"/>
                  </a:cubicBezTo>
                  <a:cubicBezTo>
                    <a:pt x="1" y="260"/>
                    <a:pt x="80" y="332"/>
                    <a:pt x="166" y="332"/>
                  </a:cubicBezTo>
                  <a:cubicBezTo>
                    <a:pt x="260" y="332"/>
                    <a:pt x="332" y="260"/>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7" name="Google Shape;1717;g3064998f0a3_0_10"/>
            <p:cNvSpPr/>
            <p:nvPr/>
          </p:nvSpPr>
          <p:spPr>
            <a:xfrm>
              <a:off x="3336475" y="4496525"/>
              <a:ext cx="8325" cy="8300"/>
            </a:xfrm>
            <a:custGeom>
              <a:rect b="b" l="l" r="r" t="t"/>
              <a:pathLst>
                <a:path extrusionOk="0" h="332" w="333">
                  <a:moveTo>
                    <a:pt x="167" y="0"/>
                  </a:moveTo>
                  <a:cubicBezTo>
                    <a:pt x="73" y="0"/>
                    <a:pt x="1" y="72"/>
                    <a:pt x="1" y="166"/>
                  </a:cubicBezTo>
                  <a:cubicBezTo>
                    <a:pt x="1" y="260"/>
                    <a:pt x="73" y="332"/>
                    <a:pt x="167" y="332"/>
                  </a:cubicBezTo>
                  <a:cubicBezTo>
                    <a:pt x="253" y="332"/>
                    <a:pt x="333" y="260"/>
                    <a:pt x="333" y="166"/>
                  </a:cubicBezTo>
                  <a:cubicBezTo>
                    <a:pt x="333" y="72"/>
                    <a:pt x="253"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8" name="Google Shape;1718;g3064998f0a3_0_10"/>
            <p:cNvSpPr/>
            <p:nvPr/>
          </p:nvSpPr>
          <p:spPr>
            <a:xfrm>
              <a:off x="3354325" y="4496525"/>
              <a:ext cx="8325" cy="8300"/>
            </a:xfrm>
            <a:custGeom>
              <a:rect b="b" l="l" r="r" t="t"/>
              <a:pathLst>
                <a:path extrusionOk="0" h="332" w="333">
                  <a:moveTo>
                    <a:pt x="167" y="0"/>
                  </a:moveTo>
                  <a:cubicBezTo>
                    <a:pt x="73" y="0"/>
                    <a:pt x="1" y="72"/>
                    <a:pt x="1" y="166"/>
                  </a:cubicBezTo>
                  <a:cubicBezTo>
                    <a:pt x="1" y="260"/>
                    <a:pt x="73" y="332"/>
                    <a:pt x="167" y="332"/>
                  </a:cubicBezTo>
                  <a:cubicBezTo>
                    <a:pt x="260" y="332"/>
                    <a:pt x="333" y="260"/>
                    <a:pt x="333" y="166"/>
                  </a:cubicBezTo>
                  <a:cubicBezTo>
                    <a:pt x="333" y="72"/>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9" name="Google Shape;1719;g3064998f0a3_0_10"/>
            <p:cNvSpPr/>
            <p:nvPr/>
          </p:nvSpPr>
          <p:spPr>
            <a:xfrm>
              <a:off x="3390225" y="4496525"/>
              <a:ext cx="8300" cy="8300"/>
            </a:xfrm>
            <a:custGeom>
              <a:rect b="b" l="l" r="r" t="t"/>
              <a:pathLst>
                <a:path extrusionOk="0" h="332" w="332">
                  <a:moveTo>
                    <a:pt x="166" y="0"/>
                  </a:moveTo>
                  <a:cubicBezTo>
                    <a:pt x="72" y="0"/>
                    <a:pt x="0" y="72"/>
                    <a:pt x="0" y="166"/>
                  </a:cubicBezTo>
                  <a:cubicBezTo>
                    <a:pt x="0" y="260"/>
                    <a:pt x="72" y="332"/>
                    <a:pt x="166" y="332"/>
                  </a:cubicBezTo>
                  <a:cubicBezTo>
                    <a:pt x="260" y="332"/>
                    <a:pt x="332" y="260"/>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0" name="Google Shape;1720;g3064998f0a3_0_10"/>
            <p:cNvSpPr/>
            <p:nvPr/>
          </p:nvSpPr>
          <p:spPr>
            <a:xfrm>
              <a:off x="3408075" y="4496525"/>
              <a:ext cx="8300" cy="8300"/>
            </a:xfrm>
            <a:custGeom>
              <a:rect b="b" l="l" r="r" t="t"/>
              <a:pathLst>
                <a:path extrusionOk="0" h="332" w="332">
                  <a:moveTo>
                    <a:pt x="166" y="0"/>
                  </a:moveTo>
                  <a:cubicBezTo>
                    <a:pt x="79" y="0"/>
                    <a:pt x="0" y="72"/>
                    <a:pt x="0" y="166"/>
                  </a:cubicBezTo>
                  <a:cubicBezTo>
                    <a:pt x="0" y="260"/>
                    <a:pt x="79" y="332"/>
                    <a:pt x="166" y="332"/>
                  </a:cubicBezTo>
                  <a:cubicBezTo>
                    <a:pt x="260" y="332"/>
                    <a:pt x="332" y="260"/>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1" name="Google Shape;1721;g3064998f0a3_0_10"/>
            <p:cNvSpPr/>
            <p:nvPr/>
          </p:nvSpPr>
          <p:spPr>
            <a:xfrm>
              <a:off x="3426100" y="4496525"/>
              <a:ext cx="8325" cy="8300"/>
            </a:xfrm>
            <a:custGeom>
              <a:rect b="b" l="l" r="r" t="t"/>
              <a:pathLst>
                <a:path extrusionOk="0" h="332" w="333">
                  <a:moveTo>
                    <a:pt x="166" y="0"/>
                  </a:moveTo>
                  <a:cubicBezTo>
                    <a:pt x="72" y="0"/>
                    <a:pt x="0" y="72"/>
                    <a:pt x="0" y="166"/>
                  </a:cubicBezTo>
                  <a:cubicBezTo>
                    <a:pt x="0" y="260"/>
                    <a:pt x="72" y="332"/>
                    <a:pt x="166" y="332"/>
                  </a:cubicBezTo>
                  <a:cubicBezTo>
                    <a:pt x="253" y="332"/>
                    <a:pt x="332" y="260"/>
                    <a:pt x="332" y="166"/>
                  </a:cubicBezTo>
                  <a:cubicBezTo>
                    <a:pt x="332" y="72"/>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2" name="Google Shape;1722;g3064998f0a3_0_10"/>
            <p:cNvSpPr/>
            <p:nvPr/>
          </p:nvSpPr>
          <p:spPr>
            <a:xfrm>
              <a:off x="3443950" y="4496525"/>
              <a:ext cx="8325" cy="8300"/>
            </a:xfrm>
            <a:custGeom>
              <a:rect b="b" l="l" r="r" t="t"/>
              <a:pathLst>
                <a:path extrusionOk="0" h="332" w="333">
                  <a:moveTo>
                    <a:pt x="166" y="0"/>
                  </a:moveTo>
                  <a:cubicBezTo>
                    <a:pt x="72" y="0"/>
                    <a:pt x="0" y="72"/>
                    <a:pt x="0" y="166"/>
                  </a:cubicBezTo>
                  <a:cubicBezTo>
                    <a:pt x="0" y="260"/>
                    <a:pt x="72" y="332"/>
                    <a:pt x="166" y="332"/>
                  </a:cubicBezTo>
                  <a:cubicBezTo>
                    <a:pt x="260" y="332"/>
                    <a:pt x="332" y="260"/>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3" name="Google Shape;1723;g3064998f0a3_0_10"/>
            <p:cNvSpPr/>
            <p:nvPr/>
          </p:nvSpPr>
          <p:spPr>
            <a:xfrm>
              <a:off x="3479825" y="4496525"/>
              <a:ext cx="8325" cy="8300"/>
            </a:xfrm>
            <a:custGeom>
              <a:rect b="b" l="l" r="r" t="t"/>
              <a:pathLst>
                <a:path extrusionOk="0" h="332" w="333">
                  <a:moveTo>
                    <a:pt x="166" y="0"/>
                  </a:moveTo>
                  <a:cubicBezTo>
                    <a:pt x="73" y="0"/>
                    <a:pt x="1" y="72"/>
                    <a:pt x="1" y="166"/>
                  </a:cubicBezTo>
                  <a:cubicBezTo>
                    <a:pt x="1" y="260"/>
                    <a:pt x="73" y="332"/>
                    <a:pt x="166" y="332"/>
                  </a:cubicBezTo>
                  <a:cubicBezTo>
                    <a:pt x="260" y="332"/>
                    <a:pt x="332" y="260"/>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4" name="Google Shape;1724;g3064998f0a3_0_10"/>
            <p:cNvSpPr/>
            <p:nvPr/>
          </p:nvSpPr>
          <p:spPr>
            <a:xfrm>
              <a:off x="3497675" y="4496525"/>
              <a:ext cx="8325" cy="8300"/>
            </a:xfrm>
            <a:custGeom>
              <a:rect b="b" l="l" r="r" t="t"/>
              <a:pathLst>
                <a:path extrusionOk="0" h="332" w="333">
                  <a:moveTo>
                    <a:pt x="167" y="0"/>
                  </a:moveTo>
                  <a:cubicBezTo>
                    <a:pt x="80" y="0"/>
                    <a:pt x="1" y="72"/>
                    <a:pt x="1" y="166"/>
                  </a:cubicBezTo>
                  <a:cubicBezTo>
                    <a:pt x="1" y="260"/>
                    <a:pt x="80" y="332"/>
                    <a:pt x="167" y="332"/>
                  </a:cubicBezTo>
                  <a:cubicBezTo>
                    <a:pt x="260" y="332"/>
                    <a:pt x="332" y="260"/>
                    <a:pt x="332" y="166"/>
                  </a:cubicBezTo>
                  <a:cubicBezTo>
                    <a:pt x="332" y="72"/>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5" name="Google Shape;1725;g3064998f0a3_0_10"/>
            <p:cNvSpPr/>
            <p:nvPr/>
          </p:nvSpPr>
          <p:spPr>
            <a:xfrm>
              <a:off x="2709175" y="4514550"/>
              <a:ext cx="8325" cy="8325"/>
            </a:xfrm>
            <a:custGeom>
              <a:rect b="b" l="l" r="r" t="t"/>
              <a:pathLst>
                <a:path extrusionOk="0" h="333" w="333">
                  <a:moveTo>
                    <a:pt x="167" y="0"/>
                  </a:moveTo>
                  <a:cubicBezTo>
                    <a:pt x="73" y="0"/>
                    <a:pt x="1" y="72"/>
                    <a:pt x="1" y="166"/>
                  </a:cubicBezTo>
                  <a:cubicBezTo>
                    <a:pt x="1" y="253"/>
                    <a:pt x="73" y="332"/>
                    <a:pt x="167" y="332"/>
                  </a:cubicBezTo>
                  <a:cubicBezTo>
                    <a:pt x="260" y="332"/>
                    <a:pt x="333" y="253"/>
                    <a:pt x="333" y="166"/>
                  </a:cubicBezTo>
                  <a:cubicBezTo>
                    <a:pt x="333" y="72"/>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6" name="Google Shape;1726;g3064998f0a3_0_10"/>
            <p:cNvSpPr/>
            <p:nvPr/>
          </p:nvSpPr>
          <p:spPr>
            <a:xfrm>
              <a:off x="2727025" y="4514550"/>
              <a:ext cx="8325" cy="8325"/>
            </a:xfrm>
            <a:custGeom>
              <a:rect b="b" l="l" r="r" t="t"/>
              <a:pathLst>
                <a:path extrusionOk="0" h="333" w="333">
                  <a:moveTo>
                    <a:pt x="167" y="0"/>
                  </a:moveTo>
                  <a:cubicBezTo>
                    <a:pt x="80" y="0"/>
                    <a:pt x="1" y="72"/>
                    <a:pt x="1" y="166"/>
                  </a:cubicBezTo>
                  <a:cubicBezTo>
                    <a:pt x="1" y="253"/>
                    <a:pt x="80" y="332"/>
                    <a:pt x="167" y="332"/>
                  </a:cubicBezTo>
                  <a:cubicBezTo>
                    <a:pt x="260" y="332"/>
                    <a:pt x="333" y="253"/>
                    <a:pt x="333" y="166"/>
                  </a:cubicBezTo>
                  <a:cubicBezTo>
                    <a:pt x="333" y="72"/>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7" name="Google Shape;1727;g3064998f0a3_0_10"/>
            <p:cNvSpPr/>
            <p:nvPr/>
          </p:nvSpPr>
          <p:spPr>
            <a:xfrm>
              <a:off x="2745075" y="4514550"/>
              <a:ext cx="8300" cy="8325"/>
            </a:xfrm>
            <a:custGeom>
              <a:rect b="b" l="l" r="r" t="t"/>
              <a:pathLst>
                <a:path extrusionOk="0" h="333" w="332">
                  <a:moveTo>
                    <a:pt x="166" y="0"/>
                  </a:moveTo>
                  <a:cubicBezTo>
                    <a:pt x="72" y="0"/>
                    <a:pt x="0" y="72"/>
                    <a:pt x="0" y="166"/>
                  </a:cubicBezTo>
                  <a:cubicBezTo>
                    <a:pt x="0" y="253"/>
                    <a:pt x="72" y="332"/>
                    <a:pt x="166" y="332"/>
                  </a:cubicBezTo>
                  <a:cubicBezTo>
                    <a:pt x="253" y="332"/>
                    <a:pt x="332" y="253"/>
                    <a:pt x="332" y="166"/>
                  </a:cubicBezTo>
                  <a:cubicBezTo>
                    <a:pt x="332" y="72"/>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8" name="Google Shape;1728;g3064998f0a3_0_10"/>
            <p:cNvSpPr/>
            <p:nvPr/>
          </p:nvSpPr>
          <p:spPr>
            <a:xfrm>
              <a:off x="2762925" y="4514550"/>
              <a:ext cx="8300" cy="8325"/>
            </a:xfrm>
            <a:custGeom>
              <a:rect b="b" l="l" r="r" t="t"/>
              <a:pathLst>
                <a:path extrusionOk="0" h="333" w="332">
                  <a:moveTo>
                    <a:pt x="166" y="0"/>
                  </a:moveTo>
                  <a:cubicBezTo>
                    <a:pt x="72" y="0"/>
                    <a:pt x="0" y="72"/>
                    <a:pt x="0" y="166"/>
                  </a:cubicBezTo>
                  <a:cubicBezTo>
                    <a:pt x="0" y="253"/>
                    <a:pt x="72" y="332"/>
                    <a:pt x="166" y="332"/>
                  </a:cubicBezTo>
                  <a:cubicBezTo>
                    <a:pt x="260" y="332"/>
                    <a:pt x="332" y="253"/>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9" name="Google Shape;1729;g3064998f0a3_0_10"/>
            <p:cNvSpPr/>
            <p:nvPr/>
          </p:nvSpPr>
          <p:spPr>
            <a:xfrm>
              <a:off x="3013900" y="4514550"/>
              <a:ext cx="8325" cy="8325"/>
            </a:xfrm>
            <a:custGeom>
              <a:rect b="b" l="l" r="r" t="t"/>
              <a:pathLst>
                <a:path extrusionOk="0" h="333" w="333">
                  <a:moveTo>
                    <a:pt x="167" y="0"/>
                  </a:moveTo>
                  <a:cubicBezTo>
                    <a:pt x="73" y="0"/>
                    <a:pt x="1" y="72"/>
                    <a:pt x="1" y="166"/>
                  </a:cubicBezTo>
                  <a:cubicBezTo>
                    <a:pt x="1" y="253"/>
                    <a:pt x="73" y="332"/>
                    <a:pt x="167" y="332"/>
                  </a:cubicBezTo>
                  <a:cubicBezTo>
                    <a:pt x="253" y="332"/>
                    <a:pt x="333" y="253"/>
                    <a:pt x="333" y="166"/>
                  </a:cubicBezTo>
                  <a:cubicBezTo>
                    <a:pt x="333" y="72"/>
                    <a:pt x="253"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0" name="Google Shape;1730;g3064998f0a3_0_10"/>
            <p:cNvSpPr/>
            <p:nvPr/>
          </p:nvSpPr>
          <p:spPr>
            <a:xfrm>
              <a:off x="2981100" y="4514550"/>
              <a:ext cx="8300" cy="8325"/>
            </a:xfrm>
            <a:custGeom>
              <a:rect b="b" l="l" r="r" t="t"/>
              <a:pathLst>
                <a:path extrusionOk="0" h="333" w="332">
                  <a:moveTo>
                    <a:pt x="166" y="0"/>
                  </a:moveTo>
                  <a:cubicBezTo>
                    <a:pt x="72" y="0"/>
                    <a:pt x="0" y="72"/>
                    <a:pt x="0" y="166"/>
                  </a:cubicBezTo>
                  <a:cubicBezTo>
                    <a:pt x="0" y="253"/>
                    <a:pt x="72" y="332"/>
                    <a:pt x="166" y="332"/>
                  </a:cubicBezTo>
                  <a:cubicBezTo>
                    <a:pt x="260" y="332"/>
                    <a:pt x="332" y="253"/>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1" name="Google Shape;1731;g3064998f0a3_0_10"/>
            <p:cNvSpPr/>
            <p:nvPr/>
          </p:nvSpPr>
          <p:spPr>
            <a:xfrm>
              <a:off x="3031750" y="4514550"/>
              <a:ext cx="8325" cy="8325"/>
            </a:xfrm>
            <a:custGeom>
              <a:rect b="b" l="l" r="r" t="t"/>
              <a:pathLst>
                <a:path extrusionOk="0" h="333" w="333">
                  <a:moveTo>
                    <a:pt x="167" y="0"/>
                  </a:moveTo>
                  <a:cubicBezTo>
                    <a:pt x="73" y="0"/>
                    <a:pt x="1" y="72"/>
                    <a:pt x="1" y="166"/>
                  </a:cubicBezTo>
                  <a:cubicBezTo>
                    <a:pt x="1" y="253"/>
                    <a:pt x="73" y="332"/>
                    <a:pt x="167" y="332"/>
                  </a:cubicBezTo>
                  <a:cubicBezTo>
                    <a:pt x="260" y="332"/>
                    <a:pt x="333" y="253"/>
                    <a:pt x="333" y="166"/>
                  </a:cubicBezTo>
                  <a:cubicBezTo>
                    <a:pt x="333" y="72"/>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2" name="Google Shape;1732;g3064998f0a3_0_10"/>
            <p:cNvSpPr/>
            <p:nvPr/>
          </p:nvSpPr>
          <p:spPr>
            <a:xfrm>
              <a:off x="3049600" y="4514550"/>
              <a:ext cx="8325" cy="8325"/>
            </a:xfrm>
            <a:custGeom>
              <a:rect b="b" l="l" r="r" t="t"/>
              <a:pathLst>
                <a:path extrusionOk="0" h="333" w="333">
                  <a:moveTo>
                    <a:pt x="167" y="0"/>
                  </a:moveTo>
                  <a:cubicBezTo>
                    <a:pt x="80" y="0"/>
                    <a:pt x="1" y="72"/>
                    <a:pt x="1" y="166"/>
                  </a:cubicBezTo>
                  <a:cubicBezTo>
                    <a:pt x="1" y="253"/>
                    <a:pt x="80" y="332"/>
                    <a:pt x="167" y="332"/>
                  </a:cubicBezTo>
                  <a:cubicBezTo>
                    <a:pt x="260" y="332"/>
                    <a:pt x="333" y="253"/>
                    <a:pt x="333" y="166"/>
                  </a:cubicBezTo>
                  <a:cubicBezTo>
                    <a:pt x="333" y="72"/>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3" name="Google Shape;1733;g3064998f0a3_0_10"/>
            <p:cNvSpPr/>
            <p:nvPr/>
          </p:nvSpPr>
          <p:spPr>
            <a:xfrm>
              <a:off x="3067650" y="4514550"/>
              <a:ext cx="8300" cy="8325"/>
            </a:xfrm>
            <a:custGeom>
              <a:rect b="b" l="l" r="r" t="t"/>
              <a:pathLst>
                <a:path extrusionOk="0" h="333" w="332">
                  <a:moveTo>
                    <a:pt x="166" y="0"/>
                  </a:moveTo>
                  <a:cubicBezTo>
                    <a:pt x="72" y="0"/>
                    <a:pt x="0" y="72"/>
                    <a:pt x="0" y="166"/>
                  </a:cubicBezTo>
                  <a:cubicBezTo>
                    <a:pt x="0" y="253"/>
                    <a:pt x="72" y="332"/>
                    <a:pt x="166" y="332"/>
                  </a:cubicBezTo>
                  <a:cubicBezTo>
                    <a:pt x="252" y="332"/>
                    <a:pt x="332" y="253"/>
                    <a:pt x="332" y="166"/>
                  </a:cubicBezTo>
                  <a:cubicBezTo>
                    <a:pt x="332" y="72"/>
                    <a:pt x="252"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4" name="Google Shape;1734;g3064998f0a3_0_10"/>
            <p:cNvSpPr/>
            <p:nvPr/>
          </p:nvSpPr>
          <p:spPr>
            <a:xfrm>
              <a:off x="3085500" y="4514550"/>
              <a:ext cx="8300" cy="8325"/>
            </a:xfrm>
            <a:custGeom>
              <a:rect b="b" l="l" r="r" t="t"/>
              <a:pathLst>
                <a:path extrusionOk="0" h="333" w="332">
                  <a:moveTo>
                    <a:pt x="166" y="0"/>
                  </a:moveTo>
                  <a:cubicBezTo>
                    <a:pt x="79" y="0"/>
                    <a:pt x="0" y="72"/>
                    <a:pt x="0" y="166"/>
                  </a:cubicBezTo>
                  <a:cubicBezTo>
                    <a:pt x="0" y="253"/>
                    <a:pt x="79" y="332"/>
                    <a:pt x="166" y="332"/>
                  </a:cubicBezTo>
                  <a:cubicBezTo>
                    <a:pt x="260" y="332"/>
                    <a:pt x="332" y="253"/>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5" name="Google Shape;1735;g3064998f0a3_0_10"/>
            <p:cNvSpPr/>
            <p:nvPr/>
          </p:nvSpPr>
          <p:spPr>
            <a:xfrm>
              <a:off x="3103525" y="4514550"/>
              <a:ext cx="8325" cy="8325"/>
            </a:xfrm>
            <a:custGeom>
              <a:rect b="b" l="l" r="r" t="t"/>
              <a:pathLst>
                <a:path extrusionOk="0" h="333" w="333">
                  <a:moveTo>
                    <a:pt x="166" y="0"/>
                  </a:moveTo>
                  <a:cubicBezTo>
                    <a:pt x="72" y="0"/>
                    <a:pt x="0" y="72"/>
                    <a:pt x="0" y="166"/>
                  </a:cubicBezTo>
                  <a:cubicBezTo>
                    <a:pt x="0" y="253"/>
                    <a:pt x="72" y="332"/>
                    <a:pt x="166" y="332"/>
                  </a:cubicBezTo>
                  <a:cubicBezTo>
                    <a:pt x="253" y="332"/>
                    <a:pt x="332" y="253"/>
                    <a:pt x="332" y="166"/>
                  </a:cubicBezTo>
                  <a:cubicBezTo>
                    <a:pt x="332" y="72"/>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6" name="Google Shape;1736;g3064998f0a3_0_10"/>
            <p:cNvSpPr/>
            <p:nvPr/>
          </p:nvSpPr>
          <p:spPr>
            <a:xfrm>
              <a:off x="3121375" y="4514550"/>
              <a:ext cx="8325" cy="8325"/>
            </a:xfrm>
            <a:custGeom>
              <a:rect b="b" l="l" r="r" t="t"/>
              <a:pathLst>
                <a:path extrusionOk="0" h="333" w="333">
                  <a:moveTo>
                    <a:pt x="166" y="0"/>
                  </a:moveTo>
                  <a:cubicBezTo>
                    <a:pt x="72" y="0"/>
                    <a:pt x="0" y="72"/>
                    <a:pt x="0" y="166"/>
                  </a:cubicBezTo>
                  <a:cubicBezTo>
                    <a:pt x="0" y="253"/>
                    <a:pt x="72" y="332"/>
                    <a:pt x="166" y="332"/>
                  </a:cubicBezTo>
                  <a:cubicBezTo>
                    <a:pt x="260" y="332"/>
                    <a:pt x="332" y="253"/>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7" name="Google Shape;1737;g3064998f0a3_0_10"/>
            <p:cNvSpPr/>
            <p:nvPr/>
          </p:nvSpPr>
          <p:spPr>
            <a:xfrm>
              <a:off x="3139225" y="4514550"/>
              <a:ext cx="8325" cy="8325"/>
            </a:xfrm>
            <a:custGeom>
              <a:rect b="b" l="l" r="r" t="t"/>
              <a:pathLst>
                <a:path extrusionOk="0" h="333" w="333">
                  <a:moveTo>
                    <a:pt x="166" y="0"/>
                  </a:moveTo>
                  <a:cubicBezTo>
                    <a:pt x="80" y="0"/>
                    <a:pt x="0" y="72"/>
                    <a:pt x="0" y="166"/>
                  </a:cubicBezTo>
                  <a:cubicBezTo>
                    <a:pt x="0" y="253"/>
                    <a:pt x="80" y="332"/>
                    <a:pt x="166" y="332"/>
                  </a:cubicBezTo>
                  <a:cubicBezTo>
                    <a:pt x="260" y="332"/>
                    <a:pt x="332" y="253"/>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8" name="Google Shape;1738;g3064998f0a3_0_10"/>
            <p:cNvSpPr/>
            <p:nvPr/>
          </p:nvSpPr>
          <p:spPr>
            <a:xfrm>
              <a:off x="3157250" y="4514550"/>
              <a:ext cx="8325" cy="8325"/>
            </a:xfrm>
            <a:custGeom>
              <a:rect b="b" l="l" r="r" t="t"/>
              <a:pathLst>
                <a:path extrusionOk="0" h="333" w="333">
                  <a:moveTo>
                    <a:pt x="167" y="0"/>
                  </a:moveTo>
                  <a:cubicBezTo>
                    <a:pt x="73" y="0"/>
                    <a:pt x="1" y="72"/>
                    <a:pt x="1" y="166"/>
                  </a:cubicBezTo>
                  <a:cubicBezTo>
                    <a:pt x="1" y="253"/>
                    <a:pt x="73" y="332"/>
                    <a:pt x="167" y="332"/>
                  </a:cubicBezTo>
                  <a:cubicBezTo>
                    <a:pt x="253" y="332"/>
                    <a:pt x="332" y="253"/>
                    <a:pt x="332" y="166"/>
                  </a:cubicBezTo>
                  <a:cubicBezTo>
                    <a:pt x="332" y="72"/>
                    <a:pt x="253"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9" name="Google Shape;1739;g3064998f0a3_0_10"/>
            <p:cNvSpPr/>
            <p:nvPr/>
          </p:nvSpPr>
          <p:spPr>
            <a:xfrm>
              <a:off x="3175100" y="4514550"/>
              <a:ext cx="8325" cy="8325"/>
            </a:xfrm>
            <a:custGeom>
              <a:rect b="b" l="l" r="r" t="t"/>
              <a:pathLst>
                <a:path extrusionOk="0" h="333" w="333">
                  <a:moveTo>
                    <a:pt x="167" y="0"/>
                  </a:moveTo>
                  <a:cubicBezTo>
                    <a:pt x="80" y="0"/>
                    <a:pt x="1" y="72"/>
                    <a:pt x="1" y="166"/>
                  </a:cubicBezTo>
                  <a:cubicBezTo>
                    <a:pt x="1" y="253"/>
                    <a:pt x="80" y="332"/>
                    <a:pt x="167" y="332"/>
                  </a:cubicBezTo>
                  <a:cubicBezTo>
                    <a:pt x="260" y="332"/>
                    <a:pt x="332" y="253"/>
                    <a:pt x="332" y="166"/>
                  </a:cubicBezTo>
                  <a:cubicBezTo>
                    <a:pt x="332" y="72"/>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0" name="Google Shape;1740;g3064998f0a3_0_10"/>
            <p:cNvSpPr/>
            <p:nvPr/>
          </p:nvSpPr>
          <p:spPr>
            <a:xfrm>
              <a:off x="3193125" y="4514550"/>
              <a:ext cx="8325" cy="8325"/>
            </a:xfrm>
            <a:custGeom>
              <a:rect b="b" l="l" r="r" t="t"/>
              <a:pathLst>
                <a:path extrusionOk="0" h="333" w="333">
                  <a:moveTo>
                    <a:pt x="167" y="0"/>
                  </a:moveTo>
                  <a:cubicBezTo>
                    <a:pt x="73" y="0"/>
                    <a:pt x="1" y="72"/>
                    <a:pt x="1" y="166"/>
                  </a:cubicBezTo>
                  <a:cubicBezTo>
                    <a:pt x="1" y="253"/>
                    <a:pt x="73" y="332"/>
                    <a:pt x="167" y="332"/>
                  </a:cubicBezTo>
                  <a:cubicBezTo>
                    <a:pt x="253" y="332"/>
                    <a:pt x="333" y="253"/>
                    <a:pt x="333" y="166"/>
                  </a:cubicBezTo>
                  <a:cubicBezTo>
                    <a:pt x="333" y="72"/>
                    <a:pt x="253"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1" name="Google Shape;1741;g3064998f0a3_0_10"/>
            <p:cNvSpPr/>
            <p:nvPr/>
          </p:nvSpPr>
          <p:spPr>
            <a:xfrm>
              <a:off x="3228825" y="4514550"/>
              <a:ext cx="8325" cy="8325"/>
            </a:xfrm>
            <a:custGeom>
              <a:rect b="b" l="l" r="r" t="t"/>
              <a:pathLst>
                <a:path extrusionOk="0" h="333" w="333">
                  <a:moveTo>
                    <a:pt x="167" y="0"/>
                  </a:moveTo>
                  <a:cubicBezTo>
                    <a:pt x="80" y="0"/>
                    <a:pt x="1" y="72"/>
                    <a:pt x="1" y="166"/>
                  </a:cubicBezTo>
                  <a:cubicBezTo>
                    <a:pt x="1" y="253"/>
                    <a:pt x="80" y="332"/>
                    <a:pt x="167" y="332"/>
                  </a:cubicBezTo>
                  <a:cubicBezTo>
                    <a:pt x="261" y="332"/>
                    <a:pt x="333" y="253"/>
                    <a:pt x="333" y="166"/>
                  </a:cubicBezTo>
                  <a:cubicBezTo>
                    <a:pt x="333" y="72"/>
                    <a:pt x="261"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2" name="Google Shape;1742;g3064998f0a3_0_10"/>
            <p:cNvSpPr/>
            <p:nvPr/>
          </p:nvSpPr>
          <p:spPr>
            <a:xfrm>
              <a:off x="3246875" y="4514550"/>
              <a:ext cx="8300" cy="8325"/>
            </a:xfrm>
            <a:custGeom>
              <a:rect b="b" l="l" r="r" t="t"/>
              <a:pathLst>
                <a:path extrusionOk="0" h="333" w="332">
                  <a:moveTo>
                    <a:pt x="166" y="0"/>
                  </a:moveTo>
                  <a:cubicBezTo>
                    <a:pt x="72" y="0"/>
                    <a:pt x="0" y="72"/>
                    <a:pt x="0" y="166"/>
                  </a:cubicBezTo>
                  <a:cubicBezTo>
                    <a:pt x="0" y="253"/>
                    <a:pt x="72" y="332"/>
                    <a:pt x="166" y="332"/>
                  </a:cubicBezTo>
                  <a:cubicBezTo>
                    <a:pt x="253" y="332"/>
                    <a:pt x="332" y="253"/>
                    <a:pt x="332" y="166"/>
                  </a:cubicBezTo>
                  <a:cubicBezTo>
                    <a:pt x="332" y="72"/>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3" name="Google Shape;1743;g3064998f0a3_0_10"/>
            <p:cNvSpPr/>
            <p:nvPr/>
          </p:nvSpPr>
          <p:spPr>
            <a:xfrm>
              <a:off x="3318450" y="4514550"/>
              <a:ext cx="8325" cy="8325"/>
            </a:xfrm>
            <a:custGeom>
              <a:rect b="b" l="l" r="r" t="t"/>
              <a:pathLst>
                <a:path extrusionOk="0" h="333" w="333">
                  <a:moveTo>
                    <a:pt x="166" y="0"/>
                  </a:moveTo>
                  <a:cubicBezTo>
                    <a:pt x="80" y="0"/>
                    <a:pt x="1" y="72"/>
                    <a:pt x="1" y="166"/>
                  </a:cubicBezTo>
                  <a:cubicBezTo>
                    <a:pt x="1" y="253"/>
                    <a:pt x="80" y="332"/>
                    <a:pt x="166" y="332"/>
                  </a:cubicBezTo>
                  <a:cubicBezTo>
                    <a:pt x="260" y="332"/>
                    <a:pt x="332" y="253"/>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4" name="Google Shape;1744;g3064998f0a3_0_10"/>
            <p:cNvSpPr/>
            <p:nvPr/>
          </p:nvSpPr>
          <p:spPr>
            <a:xfrm>
              <a:off x="3336475" y="4514550"/>
              <a:ext cx="8325" cy="8325"/>
            </a:xfrm>
            <a:custGeom>
              <a:rect b="b" l="l" r="r" t="t"/>
              <a:pathLst>
                <a:path extrusionOk="0" h="333" w="333">
                  <a:moveTo>
                    <a:pt x="167" y="0"/>
                  </a:moveTo>
                  <a:cubicBezTo>
                    <a:pt x="73" y="0"/>
                    <a:pt x="1" y="72"/>
                    <a:pt x="1" y="166"/>
                  </a:cubicBezTo>
                  <a:cubicBezTo>
                    <a:pt x="1" y="253"/>
                    <a:pt x="73" y="332"/>
                    <a:pt x="167" y="332"/>
                  </a:cubicBezTo>
                  <a:cubicBezTo>
                    <a:pt x="253" y="332"/>
                    <a:pt x="333" y="253"/>
                    <a:pt x="333" y="166"/>
                  </a:cubicBezTo>
                  <a:cubicBezTo>
                    <a:pt x="333" y="72"/>
                    <a:pt x="253"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5" name="Google Shape;1745;g3064998f0a3_0_10"/>
            <p:cNvSpPr/>
            <p:nvPr/>
          </p:nvSpPr>
          <p:spPr>
            <a:xfrm>
              <a:off x="3390225" y="4514550"/>
              <a:ext cx="8300" cy="8325"/>
            </a:xfrm>
            <a:custGeom>
              <a:rect b="b" l="l" r="r" t="t"/>
              <a:pathLst>
                <a:path extrusionOk="0" h="333" w="332">
                  <a:moveTo>
                    <a:pt x="166" y="0"/>
                  </a:moveTo>
                  <a:cubicBezTo>
                    <a:pt x="72" y="0"/>
                    <a:pt x="0" y="72"/>
                    <a:pt x="0" y="166"/>
                  </a:cubicBezTo>
                  <a:cubicBezTo>
                    <a:pt x="0" y="253"/>
                    <a:pt x="72" y="332"/>
                    <a:pt x="166" y="332"/>
                  </a:cubicBezTo>
                  <a:cubicBezTo>
                    <a:pt x="260" y="332"/>
                    <a:pt x="332" y="253"/>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6" name="Google Shape;1746;g3064998f0a3_0_10"/>
            <p:cNvSpPr/>
            <p:nvPr/>
          </p:nvSpPr>
          <p:spPr>
            <a:xfrm>
              <a:off x="3408075" y="4514550"/>
              <a:ext cx="8300" cy="8325"/>
            </a:xfrm>
            <a:custGeom>
              <a:rect b="b" l="l" r="r" t="t"/>
              <a:pathLst>
                <a:path extrusionOk="0" h="333" w="332">
                  <a:moveTo>
                    <a:pt x="166" y="0"/>
                  </a:moveTo>
                  <a:cubicBezTo>
                    <a:pt x="79" y="0"/>
                    <a:pt x="0" y="72"/>
                    <a:pt x="0" y="166"/>
                  </a:cubicBezTo>
                  <a:cubicBezTo>
                    <a:pt x="0" y="253"/>
                    <a:pt x="79" y="332"/>
                    <a:pt x="166" y="332"/>
                  </a:cubicBezTo>
                  <a:cubicBezTo>
                    <a:pt x="260" y="332"/>
                    <a:pt x="332" y="253"/>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7" name="Google Shape;1747;g3064998f0a3_0_10"/>
            <p:cNvSpPr/>
            <p:nvPr/>
          </p:nvSpPr>
          <p:spPr>
            <a:xfrm>
              <a:off x="3426100" y="4514550"/>
              <a:ext cx="8325" cy="8325"/>
            </a:xfrm>
            <a:custGeom>
              <a:rect b="b" l="l" r="r" t="t"/>
              <a:pathLst>
                <a:path extrusionOk="0" h="333" w="333">
                  <a:moveTo>
                    <a:pt x="166" y="0"/>
                  </a:moveTo>
                  <a:cubicBezTo>
                    <a:pt x="72" y="0"/>
                    <a:pt x="0" y="72"/>
                    <a:pt x="0" y="166"/>
                  </a:cubicBezTo>
                  <a:cubicBezTo>
                    <a:pt x="0" y="253"/>
                    <a:pt x="72" y="332"/>
                    <a:pt x="166" y="332"/>
                  </a:cubicBezTo>
                  <a:cubicBezTo>
                    <a:pt x="253" y="332"/>
                    <a:pt x="332" y="253"/>
                    <a:pt x="332" y="166"/>
                  </a:cubicBezTo>
                  <a:cubicBezTo>
                    <a:pt x="332" y="72"/>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8" name="Google Shape;1748;g3064998f0a3_0_10"/>
            <p:cNvSpPr/>
            <p:nvPr/>
          </p:nvSpPr>
          <p:spPr>
            <a:xfrm>
              <a:off x="3497675" y="4514550"/>
              <a:ext cx="8325" cy="8325"/>
            </a:xfrm>
            <a:custGeom>
              <a:rect b="b" l="l" r="r" t="t"/>
              <a:pathLst>
                <a:path extrusionOk="0" h="333" w="333">
                  <a:moveTo>
                    <a:pt x="167" y="0"/>
                  </a:moveTo>
                  <a:cubicBezTo>
                    <a:pt x="80" y="0"/>
                    <a:pt x="1" y="72"/>
                    <a:pt x="1" y="166"/>
                  </a:cubicBezTo>
                  <a:cubicBezTo>
                    <a:pt x="1" y="253"/>
                    <a:pt x="80" y="332"/>
                    <a:pt x="167" y="332"/>
                  </a:cubicBezTo>
                  <a:cubicBezTo>
                    <a:pt x="260" y="332"/>
                    <a:pt x="332" y="253"/>
                    <a:pt x="332" y="166"/>
                  </a:cubicBezTo>
                  <a:cubicBezTo>
                    <a:pt x="332" y="72"/>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9" name="Google Shape;1749;g3064998f0a3_0_10"/>
            <p:cNvSpPr/>
            <p:nvPr/>
          </p:nvSpPr>
          <p:spPr>
            <a:xfrm>
              <a:off x="2762925" y="4532400"/>
              <a:ext cx="8300" cy="8325"/>
            </a:xfrm>
            <a:custGeom>
              <a:rect b="b" l="l" r="r" t="t"/>
              <a:pathLst>
                <a:path extrusionOk="0" h="333" w="332">
                  <a:moveTo>
                    <a:pt x="166" y="0"/>
                  </a:moveTo>
                  <a:cubicBezTo>
                    <a:pt x="72" y="0"/>
                    <a:pt x="0" y="80"/>
                    <a:pt x="0" y="166"/>
                  </a:cubicBezTo>
                  <a:cubicBezTo>
                    <a:pt x="0" y="260"/>
                    <a:pt x="72" y="332"/>
                    <a:pt x="166" y="332"/>
                  </a:cubicBezTo>
                  <a:cubicBezTo>
                    <a:pt x="260" y="332"/>
                    <a:pt x="332" y="260"/>
                    <a:pt x="332" y="166"/>
                  </a:cubicBezTo>
                  <a:cubicBezTo>
                    <a:pt x="332" y="80"/>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0" name="Google Shape;1750;g3064998f0a3_0_10"/>
            <p:cNvSpPr/>
            <p:nvPr/>
          </p:nvSpPr>
          <p:spPr>
            <a:xfrm>
              <a:off x="2798800" y="4532400"/>
              <a:ext cx="8325" cy="8325"/>
            </a:xfrm>
            <a:custGeom>
              <a:rect b="b" l="l" r="r" t="t"/>
              <a:pathLst>
                <a:path extrusionOk="0" h="333" w="333">
                  <a:moveTo>
                    <a:pt x="166" y="0"/>
                  </a:moveTo>
                  <a:cubicBezTo>
                    <a:pt x="72" y="0"/>
                    <a:pt x="0" y="80"/>
                    <a:pt x="0" y="166"/>
                  </a:cubicBezTo>
                  <a:cubicBezTo>
                    <a:pt x="0" y="260"/>
                    <a:pt x="72" y="332"/>
                    <a:pt x="166" y="332"/>
                  </a:cubicBezTo>
                  <a:cubicBezTo>
                    <a:pt x="260" y="332"/>
                    <a:pt x="332" y="260"/>
                    <a:pt x="332" y="166"/>
                  </a:cubicBezTo>
                  <a:cubicBezTo>
                    <a:pt x="332" y="80"/>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1" name="Google Shape;1751;g3064998f0a3_0_10"/>
            <p:cNvSpPr/>
            <p:nvPr/>
          </p:nvSpPr>
          <p:spPr>
            <a:xfrm>
              <a:off x="2816650" y="4532400"/>
              <a:ext cx="8325" cy="8325"/>
            </a:xfrm>
            <a:custGeom>
              <a:rect b="b" l="l" r="r" t="t"/>
              <a:pathLst>
                <a:path extrusionOk="0" h="333" w="333">
                  <a:moveTo>
                    <a:pt x="166" y="0"/>
                  </a:moveTo>
                  <a:cubicBezTo>
                    <a:pt x="80" y="0"/>
                    <a:pt x="0" y="80"/>
                    <a:pt x="0" y="166"/>
                  </a:cubicBezTo>
                  <a:cubicBezTo>
                    <a:pt x="0" y="260"/>
                    <a:pt x="80" y="332"/>
                    <a:pt x="166" y="332"/>
                  </a:cubicBezTo>
                  <a:cubicBezTo>
                    <a:pt x="260" y="332"/>
                    <a:pt x="332" y="260"/>
                    <a:pt x="332" y="166"/>
                  </a:cubicBezTo>
                  <a:cubicBezTo>
                    <a:pt x="332" y="80"/>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2" name="Google Shape;1752;g3064998f0a3_0_10"/>
            <p:cNvSpPr/>
            <p:nvPr/>
          </p:nvSpPr>
          <p:spPr>
            <a:xfrm>
              <a:off x="2834675" y="4532400"/>
              <a:ext cx="8325" cy="8325"/>
            </a:xfrm>
            <a:custGeom>
              <a:rect b="b" l="l" r="r" t="t"/>
              <a:pathLst>
                <a:path extrusionOk="0" h="333" w="333">
                  <a:moveTo>
                    <a:pt x="167" y="0"/>
                  </a:moveTo>
                  <a:cubicBezTo>
                    <a:pt x="73" y="0"/>
                    <a:pt x="1" y="80"/>
                    <a:pt x="1" y="166"/>
                  </a:cubicBezTo>
                  <a:cubicBezTo>
                    <a:pt x="1" y="260"/>
                    <a:pt x="73" y="332"/>
                    <a:pt x="167" y="332"/>
                  </a:cubicBezTo>
                  <a:cubicBezTo>
                    <a:pt x="253" y="332"/>
                    <a:pt x="332" y="260"/>
                    <a:pt x="332" y="166"/>
                  </a:cubicBezTo>
                  <a:cubicBezTo>
                    <a:pt x="332" y="80"/>
                    <a:pt x="253"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3" name="Google Shape;1753;g3064998f0a3_0_10"/>
            <p:cNvSpPr/>
            <p:nvPr/>
          </p:nvSpPr>
          <p:spPr>
            <a:xfrm>
              <a:off x="3013900" y="4532400"/>
              <a:ext cx="8325" cy="8325"/>
            </a:xfrm>
            <a:custGeom>
              <a:rect b="b" l="l" r="r" t="t"/>
              <a:pathLst>
                <a:path extrusionOk="0" h="333" w="333">
                  <a:moveTo>
                    <a:pt x="167" y="0"/>
                  </a:moveTo>
                  <a:cubicBezTo>
                    <a:pt x="73" y="0"/>
                    <a:pt x="1" y="80"/>
                    <a:pt x="1" y="166"/>
                  </a:cubicBezTo>
                  <a:cubicBezTo>
                    <a:pt x="1" y="260"/>
                    <a:pt x="73" y="332"/>
                    <a:pt x="167" y="332"/>
                  </a:cubicBezTo>
                  <a:cubicBezTo>
                    <a:pt x="253" y="332"/>
                    <a:pt x="333" y="260"/>
                    <a:pt x="333" y="166"/>
                  </a:cubicBezTo>
                  <a:cubicBezTo>
                    <a:pt x="333" y="80"/>
                    <a:pt x="253"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4" name="Google Shape;1754;g3064998f0a3_0_10"/>
            <p:cNvSpPr/>
            <p:nvPr/>
          </p:nvSpPr>
          <p:spPr>
            <a:xfrm>
              <a:off x="3031750" y="4532400"/>
              <a:ext cx="8325" cy="8325"/>
            </a:xfrm>
            <a:custGeom>
              <a:rect b="b" l="l" r="r" t="t"/>
              <a:pathLst>
                <a:path extrusionOk="0" h="333" w="333">
                  <a:moveTo>
                    <a:pt x="167" y="0"/>
                  </a:moveTo>
                  <a:cubicBezTo>
                    <a:pt x="73" y="0"/>
                    <a:pt x="1" y="80"/>
                    <a:pt x="1" y="166"/>
                  </a:cubicBezTo>
                  <a:cubicBezTo>
                    <a:pt x="1" y="260"/>
                    <a:pt x="73" y="332"/>
                    <a:pt x="167" y="332"/>
                  </a:cubicBezTo>
                  <a:cubicBezTo>
                    <a:pt x="260" y="332"/>
                    <a:pt x="333" y="260"/>
                    <a:pt x="333" y="166"/>
                  </a:cubicBezTo>
                  <a:cubicBezTo>
                    <a:pt x="333" y="80"/>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5" name="Google Shape;1755;g3064998f0a3_0_10"/>
            <p:cNvSpPr/>
            <p:nvPr/>
          </p:nvSpPr>
          <p:spPr>
            <a:xfrm>
              <a:off x="3049600" y="4532400"/>
              <a:ext cx="8325" cy="8325"/>
            </a:xfrm>
            <a:custGeom>
              <a:rect b="b" l="l" r="r" t="t"/>
              <a:pathLst>
                <a:path extrusionOk="0" h="333" w="333">
                  <a:moveTo>
                    <a:pt x="167" y="0"/>
                  </a:moveTo>
                  <a:cubicBezTo>
                    <a:pt x="80" y="0"/>
                    <a:pt x="1" y="80"/>
                    <a:pt x="1" y="166"/>
                  </a:cubicBezTo>
                  <a:cubicBezTo>
                    <a:pt x="1" y="260"/>
                    <a:pt x="80" y="332"/>
                    <a:pt x="167" y="332"/>
                  </a:cubicBezTo>
                  <a:cubicBezTo>
                    <a:pt x="260" y="332"/>
                    <a:pt x="333" y="260"/>
                    <a:pt x="333" y="166"/>
                  </a:cubicBezTo>
                  <a:cubicBezTo>
                    <a:pt x="333" y="80"/>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6" name="Google Shape;1756;g3064998f0a3_0_10"/>
            <p:cNvSpPr/>
            <p:nvPr/>
          </p:nvSpPr>
          <p:spPr>
            <a:xfrm>
              <a:off x="3067650" y="4532400"/>
              <a:ext cx="8300" cy="8325"/>
            </a:xfrm>
            <a:custGeom>
              <a:rect b="b" l="l" r="r" t="t"/>
              <a:pathLst>
                <a:path extrusionOk="0" h="333" w="332">
                  <a:moveTo>
                    <a:pt x="166" y="0"/>
                  </a:moveTo>
                  <a:cubicBezTo>
                    <a:pt x="72" y="0"/>
                    <a:pt x="0" y="80"/>
                    <a:pt x="0" y="166"/>
                  </a:cubicBezTo>
                  <a:cubicBezTo>
                    <a:pt x="0" y="260"/>
                    <a:pt x="72" y="332"/>
                    <a:pt x="166" y="332"/>
                  </a:cubicBezTo>
                  <a:cubicBezTo>
                    <a:pt x="252" y="332"/>
                    <a:pt x="332" y="260"/>
                    <a:pt x="332" y="166"/>
                  </a:cubicBezTo>
                  <a:cubicBezTo>
                    <a:pt x="332" y="80"/>
                    <a:pt x="252"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7" name="Google Shape;1757;g3064998f0a3_0_10"/>
            <p:cNvSpPr/>
            <p:nvPr/>
          </p:nvSpPr>
          <p:spPr>
            <a:xfrm>
              <a:off x="3085500" y="4532400"/>
              <a:ext cx="8300" cy="8325"/>
            </a:xfrm>
            <a:custGeom>
              <a:rect b="b" l="l" r="r" t="t"/>
              <a:pathLst>
                <a:path extrusionOk="0" h="333" w="332">
                  <a:moveTo>
                    <a:pt x="166" y="0"/>
                  </a:moveTo>
                  <a:cubicBezTo>
                    <a:pt x="79" y="0"/>
                    <a:pt x="0" y="80"/>
                    <a:pt x="0" y="166"/>
                  </a:cubicBezTo>
                  <a:cubicBezTo>
                    <a:pt x="0" y="260"/>
                    <a:pt x="79" y="332"/>
                    <a:pt x="166" y="332"/>
                  </a:cubicBezTo>
                  <a:cubicBezTo>
                    <a:pt x="260" y="332"/>
                    <a:pt x="332" y="260"/>
                    <a:pt x="332" y="166"/>
                  </a:cubicBezTo>
                  <a:cubicBezTo>
                    <a:pt x="332" y="80"/>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8" name="Google Shape;1758;g3064998f0a3_0_10"/>
            <p:cNvSpPr/>
            <p:nvPr/>
          </p:nvSpPr>
          <p:spPr>
            <a:xfrm>
              <a:off x="3103525" y="4532400"/>
              <a:ext cx="8325" cy="8325"/>
            </a:xfrm>
            <a:custGeom>
              <a:rect b="b" l="l" r="r" t="t"/>
              <a:pathLst>
                <a:path extrusionOk="0" h="333" w="333">
                  <a:moveTo>
                    <a:pt x="166" y="0"/>
                  </a:moveTo>
                  <a:cubicBezTo>
                    <a:pt x="72" y="0"/>
                    <a:pt x="0" y="80"/>
                    <a:pt x="0" y="166"/>
                  </a:cubicBezTo>
                  <a:cubicBezTo>
                    <a:pt x="0" y="260"/>
                    <a:pt x="72" y="332"/>
                    <a:pt x="166" y="332"/>
                  </a:cubicBezTo>
                  <a:cubicBezTo>
                    <a:pt x="253" y="332"/>
                    <a:pt x="332" y="260"/>
                    <a:pt x="332" y="166"/>
                  </a:cubicBezTo>
                  <a:cubicBezTo>
                    <a:pt x="332" y="80"/>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9" name="Google Shape;1759;g3064998f0a3_0_10"/>
            <p:cNvSpPr/>
            <p:nvPr/>
          </p:nvSpPr>
          <p:spPr>
            <a:xfrm>
              <a:off x="3121375" y="4532400"/>
              <a:ext cx="8325" cy="8325"/>
            </a:xfrm>
            <a:custGeom>
              <a:rect b="b" l="l" r="r" t="t"/>
              <a:pathLst>
                <a:path extrusionOk="0" h="333" w="333">
                  <a:moveTo>
                    <a:pt x="166" y="0"/>
                  </a:moveTo>
                  <a:cubicBezTo>
                    <a:pt x="72" y="0"/>
                    <a:pt x="0" y="80"/>
                    <a:pt x="0" y="166"/>
                  </a:cubicBezTo>
                  <a:cubicBezTo>
                    <a:pt x="0" y="260"/>
                    <a:pt x="72" y="332"/>
                    <a:pt x="166" y="332"/>
                  </a:cubicBezTo>
                  <a:cubicBezTo>
                    <a:pt x="260" y="332"/>
                    <a:pt x="332" y="260"/>
                    <a:pt x="332" y="166"/>
                  </a:cubicBezTo>
                  <a:cubicBezTo>
                    <a:pt x="332" y="80"/>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0" name="Google Shape;1760;g3064998f0a3_0_10"/>
            <p:cNvSpPr/>
            <p:nvPr/>
          </p:nvSpPr>
          <p:spPr>
            <a:xfrm>
              <a:off x="3139225" y="4532400"/>
              <a:ext cx="8325" cy="8325"/>
            </a:xfrm>
            <a:custGeom>
              <a:rect b="b" l="l" r="r" t="t"/>
              <a:pathLst>
                <a:path extrusionOk="0" h="333" w="333">
                  <a:moveTo>
                    <a:pt x="166" y="0"/>
                  </a:moveTo>
                  <a:cubicBezTo>
                    <a:pt x="80" y="0"/>
                    <a:pt x="0" y="80"/>
                    <a:pt x="0" y="166"/>
                  </a:cubicBezTo>
                  <a:cubicBezTo>
                    <a:pt x="0" y="260"/>
                    <a:pt x="80" y="332"/>
                    <a:pt x="166" y="332"/>
                  </a:cubicBezTo>
                  <a:cubicBezTo>
                    <a:pt x="260" y="332"/>
                    <a:pt x="332" y="260"/>
                    <a:pt x="332" y="166"/>
                  </a:cubicBezTo>
                  <a:cubicBezTo>
                    <a:pt x="332" y="80"/>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1" name="Google Shape;1761;g3064998f0a3_0_10"/>
            <p:cNvSpPr/>
            <p:nvPr/>
          </p:nvSpPr>
          <p:spPr>
            <a:xfrm>
              <a:off x="3157250" y="4532400"/>
              <a:ext cx="8325" cy="8325"/>
            </a:xfrm>
            <a:custGeom>
              <a:rect b="b" l="l" r="r" t="t"/>
              <a:pathLst>
                <a:path extrusionOk="0" h="333" w="333">
                  <a:moveTo>
                    <a:pt x="167" y="0"/>
                  </a:moveTo>
                  <a:cubicBezTo>
                    <a:pt x="73" y="0"/>
                    <a:pt x="1" y="80"/>
                    <a:pt x="1" y="166"/>
                  </a:cubicBezTo>
                  <a:cubicBezTo>
                    <a:pt x="1" y="260"/>
                    <a:pt x="73" y="332"/>
                    <a:pt x="167" y="332"/>
                  </a:cubicBezTo>
                  <a:cubicBezTo>
                    <a:pt x="253" y="332"/>
                    <a:pt x="332" y="260"/>
                    <a:pt x="332" y="166"/>
                  </a:cubicBezTo>
                  <a:cubicBezTo>
                    <a:pt x="332" y="80"/>
                    <a:pt x="253"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2" name="Google Shape;1762;g3064998f0a3_0_10"/>
            <p:cNvSpPr/>
            <p:nvPr/>
          </p:nvSpPr>
          <p:spPr>
            <a:xfrm>
              <a:off x="3175100" y="4532400"/>
              <a:ext cx="8325" cy="8325"/>
            </a:xfrm>
            <a:custGeom>
              <a:rect b="b" l="l" r="r" t="t"/>
              <a:pathLst>
                <a:path extrusionOk="0" h="333" w="333">
                  <a:moveTo>
                    <a:pt x="167" y="0"/>
                  </a:moveTo>
                  <a:cubicBezTo>
                    <a:pt x="80" y="0"/>
                    <a:pt x="1" y="80"/>
                    <a:pt x="1" y="166"/>
                  </a:cubicBezTo>
                  <a:cubicBezTo>
                    <a:pt x="1" y="260"/>
                    <a:pt x="80" y="332"/>
                    <a:pt x="167" y="332"/>
                  </a:cubicBezTo>
                  <a:cubicBezTo>
                    <a:pt x="260" y="332"/>
                    <a:pt x="332" y="260"/>
                    <a:pt x="332" y="166"/>
                  </a:cubicBezTo>
                  <a:cubicBezTo>
                    <a:pt x="332" y="80"/>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3" name="Google Shape;1763;g3064998f0a3_0_10"/>
            <p:cNvSpPr/>
            <p:nvPr/>
          </p:nvSpPr>
          <p:spPr>
            <a:xfrm>
              <a:off x="3193125" y="4532400"/>
              <a:ext cx="8325" cy="8325"/>
            </a:xfrm>
            <a:custGeom>
              <a:rect b="b" l="l" r="r" t="t"/>
              <a:pathLst>
                <a:path extrusionOk="0" h="333" w="333">
                  <a:moveTo>
                    <a:pt x="167" y="0"/>
                  </a:moveTo>
                  <a:cubicBezTo>
                    <a:pt x="73" y="0"/>
                    <a:pt x="1" y="80"/>
                    <a:pt x="1" y="166"/>
                  </a:cubicBezTo>
                  <a:cubicBezTo>
                    <a:pt x="1" y="260"/>
                    <a:pt x="73" y="332"/>
                    <a:pt x="167" y="332"/>
                  </a:cubicBezTo>
                  <a:cubicBezTo>
                    <a:pt x="253" y="332"/>
                    <a:pt x="333" y="260"/>
                    <a:pt x="333" y="166"/>
                  </a:cubicBezTo>
                  <a:cubicBezTo>
                    <a:pt x="333" y="80"/>
                    <a:pt x="253"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4" name="Google Shape;1764;g3064998f0a3_0_10"/>
            <p:cNvSpPr/>
            <p:nvPr/>
          </p:nvSpPr>
          <p:spPr>
            <a:xfrm>
              <a:off x="3318450" y="4532400"/>
              <a:ext cx="8325" cy="8325"/>
            </a:xfrm>
            <a:custGeom>
              <a:rect b="b" l="l" r="r" t="t"/>
              <a:pathLst>
                <a:path extrusionOk="0" h="333" w="333">
                  <a:moveTo>
                    <a:pt x="166" y="0"/>
                  </a:moveTo>
                  <a:cubicBezTo>
                    <a:pt x="80" y="0"/>
                    <a:pt x="1" y="80"/>
                    <a:pt x="1" y="166"/>
                  </a:cubicBezTo>
                  <a:cubicBezTo>
                    <a:pt x="1" y="260"/>
                    <a:pt x="80" y="332"/>
                    <a:pt x="166" y="332"/>
                  </a:cubicBezTo>
                  <a:cubicBezTo>
                    <a:pt x="260" y="332"/>
                    <a:pt x="332" y="260"/>
                    <a:pt x="332" y="166"/>
                  </a:cubicBezTo>
                  <a:cubicBezTo>
                    <a:pt x="332" y="80"/>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5" name="Google Shape;1765;g3064998f0a3_0_10"/>
            <p:cNvSpPr/>
            <p:nvPr/>
          </p:nvSpPr>
          <p:spPr>
            <a:xfrm>
              <a:off x="3336475" y="4532400"/>
              <a:ext cx="8325" cy="8325"/>
            </a:xfrm>
            <a:custGeom>
              <a:rect b="b" l="l" r="r" t="t"/>
              <a:pathLst>
                <a:path extrusionOk="0" h="333" w="333">
                  <a:moveTo>
                    <a:pt x="167" y="0"/>
                  </a:moveTo>
                  <a:cubicBezTo>
                    <a:pt x="73" y="0"/>
                    <a:pt x="1" y="80"/>
                    <a:pt x="1" y="166"/>
                  </a:cubicBezTo>
                  <a:cubicBezTo>
                    <a:pt x="1" y="260"/>
                    <a:pt x="73" y="332"/>
                    <a:pt x="167" y="332"/>
                  </a:cubicBezTo>
                  <a:cubicBezTo>
                    <a:pt x="253" y="332"/>
                    <a:pt x="333" y="260"/>
                    <a:pt x="333" y="166"/>
                  </a:cubicBezTo>
                  <a:cubicBezTo>
                    <a:pt x="333" y="80"/>
                    <a:pt x="253"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6" name="Google Shape;1766;g3064998f0a3_0_10"/>
            <p:cNvSpPr/>
            <p:nvPr/>
          </p:nvSpPr>
          <p:spPr>
            <a:xfrm>
              <a:off x="3390225" y="4532400"/>
              <a:ext cx="8300" cy="8325"/>
            </a:xfrm>
            <a:custGeom>
              <a:rect b="b" l="l" r="r" t="t"/>
              <a:pathLst>
                <a:path extrusionOk="0" h="333" w="332">
                  <a:moveTo>
                    <a:pt x="166" y="0"/>
                  </a:moveTo>
                  <a:cubicBezTo>
                    <a:pt x="72" y="0"/>
                    <a:pt x="0" y="80"/>
                    <a:pt x="0" y="166"/>
                  </a:cubicBezTo>
                  <a:cubicBezTo>
                    <a:pt x="0" y="260"/>
                    <a:pt x="72" y="332"/>
                    <a:pt x="166" y="332"/>
                  </a:cubicBezTo>
                  <a:cubicBezTo>
                    <a:pt x="260" y="332"/>
                    <a:pt x="332" y="260"/>
                    <a:pt x="332" y="166"/>
                  </a:cubicBezTo>
                  <a:cubicBezTo>
                    <a:pt x="332" y="80"/>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7" name="Google Shape;1767;g3064998f0a3_0_10"/>
            <p:cNvSpPr/>
            <p:nvPr/>
          </p:nvSpPr>
          <p:spPr>
            <a:xfrm>
              <a:off x="3408075" y="4532400"/>
              <a:ext cx="8300" cy="8325"/>
            </a:xfrm>
            <a:custGeom>
              <a:rect b="b" l="l" r="r" t="t"/>
              <a:pathLst>
                <a:path extrusionOk="0" h="333" w="332">
                  <a:moveTo>
                    <a:pt x="166" y="0"/>
                  </a:moveTo>
                  <a:cubicBezTo>
                    <a:pt x="79" y="0"/>
                    <a:pt x="0" y="80"/>
                    <a:pt x="0" y="166"/>
                  </a:cubicBezTo>
                  <a:cubicBezTo>
                    <a:pt x="0" y="260"/>
                    <a:pt x="79" y="332"/>
                    <a:pt x="166" y="332"/>
                  </a:cubicBezTo>
                  <a:cubicBezTo>
                    <a:pt x="260" y="332"/>
                    <a:pt x="332" y="260"/>
                    <a:pt x="332" y="166"/>
                  </a:cubicBezTo>
                  <a:cubicBezTo>
                    <a:pt x="332" y="80"/>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8" name="Google Shape;1768;g3064998f0a3_0_10"/>
            <p:cNvSpPr/>
            <p:nvPr/>
          </p:nvSpPr>
          <p:spPr>
            <a:xfrm>
              <a:off x="3426100" y="4532400"/>
              <a:ext cx="8325" cy="8325"/>
            </a:xfrm>
            <a:custGeom>
              <a:rect b="b" l="l" r="r" t="t"/>
              <a:pathLst>
                <a:path extrusionOk="0" h="333" w="333">
                  <a:moveTo>
                    <a:pt x="166" y="0"/>
                  </a:moveTo>
                  <a:cubicBezTo>
                    <a:pt x="72" y="0"/>
                    <a:pt x="0" y="80"/>
                    <a:pt x="0" y="166"/>
                  </a:cubicBezTo>
                  <a:cubicBezTo>
                    <a:pt x="0" y="260"/>
                    <a:pt x="72" y="332"/>
                    <a:pt x="166" y="332"/>
                  </a:cubicBezTo>
                  <a:cubicBezTo>
                    <a:pt x="253" y="332"/>
                    <a:pt x="332" y="260"/>
                    <a:pt x="332" y="166"/>
                  </a:cubicBezTo>
                  <a:cubicBezTo>
                    <a:pt x="332" y="80"/>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9" name="Google Shape;1769;g3064998f0a3_0_10"/>
            <p:cNvSpPr/>
            <p:nvPr/>
          </p:nvSpPr>
          <p:spPr>
            <a:xfrm>
              <a:off x="3497675" y="4532400"/>
              <a:ext cx="8325" cy="8325"/>
            </a:xfrm>
            <a:custGeom>
              <a:rect b="b" l="l" r="r" t="t"/>
              <a:pathLst>
                <a:path extrusionOk="0" h="333" w="333">
                  <a:moveTo>
                    <a:pt x="167" y="0"/>
                  </a:moveTo>
                  <a:cubicBezTo>
                    <a:pt x="80" y="0"/>
                    <a:pt x="1" y="80"/>
                    <a:pt x="1" y="166"/>
                  </a:cubicBezTo>
                  <a:cubicBezTo>
                    <a:pt x="1" y="260"/>
                    <a:pt x="80" y="332"/>
                    <a:pt x="167" y="332"/>
                  </a:cubicBezTo>
                  <a:cubicBezTo>
                    <a:pt x="260" y="332"/>
                    <a:pt x="332" y="260"/>
                    <a:pt x="332" y="166"/>
                  </a:cubicBezTo>
                  <a:cubicBezTo>
                    <a:pt x="332" y="80"/>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0" name="Google Shape;1770;g3064998f0a3_0_10"/>
            <p:cNvSpPr/>
            <p:nvPr/>
          </p:nvSpPr>
          <p:spPr>
            <a:xfrm>
              <a:off x="2780775" y="4550425"/>
              <a:ext cx="8300" cy="8325"/>
            </a:xfrm>
            <a:custGeom>
              <a:rect b="b" l="l" r="r" t="t"/>
              <a:pathLst>
                <a:path extrusionOk="0" h="333" w="332">
                  <a:moveTo>
                    <a:pt x="166" y="1"/>
                  </a:moveTo>
                  <a:cubicBezTo>
                    <a:pt x="79" y="1"/>
                    <a:pt x="0" y="73"/>
                    <a:pt x="0" y="166"/>
                  </a:cubicBezTo>
                  <a:cubicBezTo>
                    <a:pt x="0" y="260"/>
                    <a:pt x="79" y="332"/>
                    <a:pt x="166" y="332"/>
                  </a:cubicBezTo>
                  <a:cubicBezTo>
                    <a:pt x="260" y="332"/>
                    <a:pt x="332" y="260"/>
                    <a:pt x="332" y="166"/>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1" name="Google Shape;1771;g3064998f0a3_0_10"/>
            <p:cNvSpPr/>
            <p:nvPr/>
          </p:nvSpPr>
          <p:spPr>
            <a:xfrm>
              <a:off x="2798800" y="4550425"/>
              <a:ext cx="8325" cy="8325"/>
            </a:xfrm>
            <a:custGeom>
              <a:rect b="b" l="l" r="r" t="t"/>
              <a:pathLst>
                <a:path extrusionOk="0" h="333" w="333">
                  <a:moveTo>
                    <a:pt x="166" y="1"/>
                  </a:moveTo>
                  <a:cubicBezTo>
                    <a:pt x="72" y="1"/>
                    <a:pt x="0" y="73"/>
                    <a:pt x="0" y="166"/>
                  </a:cubicBezTo>
                  <a:cubicBezTo>
                    <a:pt x="0" y="260"/>
                    <a:pt x="72" y="332"/>
                    <a:pt x="166" y="332"/>
                  </a:cubicBezTo>
                  <a:cubicBezTo>
                    <a:pt x="260" y="332"/>
                    <a:pt x="332" y="260"/>
                    <a:pt x="332" y="166"/>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2" name="Google Shape;1772;g3064998f0a3_0_10"/>
            <p:cNvSpPr/>
            <p:nvPr/>
          </p:nvSpPr>
          <p:spPr>
            <a:xfrm>
              <a:off x="2816650" y="4550425"/>
              <a:ext cx="8325" cy="8325"/>
            </a:xfrm>
            <a:custGeom>
              <a:rect b="b" l="l" r="r" t="t"/>
              <a:pathLst>
                <a:path extrusionOk="0" h="333" w="333">
                  <a:moveTo>
                    <a:pt x="166" y="1"/>
                  </a:moveTo>
                  <a:cubicBezTo>
                    <a:pt x="80" y="1"/>
                    <a:pt x="0" y="73"/>
                    <a:pt x="0" y="166"/>
                  </a:cubicBezTo>
                  <a:cubicBezTo>
                    <a:pt x="0" y="260"/>
                    <a:pt x="80" y="332"/>
                    <a:pt x="166" y="332"/>
                  </a:cubicBezTo>
                  <a:cubicBezTo>
                    <a:pt x="260" y="332"/>
                    <a:pt x="332" y="260"/>
                    <a:pt x="332" y="166"/>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3" name="Google Shape;1773;g3064998f0a3_0_10"/>
            <p:cNvSpPr/>
            <p:nvPr/>
          </p:nvSpPr>
          <p:spPr>
            <a:xfrm>
              <a:off x="2834675" y="4550425"/>
              <a:ext cx="8325" cy="8325"/>
            </a:xfrm>
            <a:custGeom>
              <a:rect b="b" l="l" r="r" t="t"/>
              <a:pathLst>
                <a:path extrusionOk="0" h="333" w="333">
                  <a:moveTo>
                    <a:pt x="167" y="1"/>
                  </a:moveTo>
                  <a:cubicBezTo>
                    <a:pt x="73" y="1"/>
                    <a:pt x="1" y="73"/>
                    <a:pt x="1" y="166"/>
                  </a:cubicBezTo>
                  <a:cubicBezTo>
                    <a:pt x="1" y="260"/>
                    <a:pt x="73" y="332"/>
                    <a:pt x="167" y="332"/>
                  </a:cubicBezTo>
                  <a:cubicBezTo>
                    <a:pt x="253" y="332"/>
                    <a:pt x="332" y="260"/>
                    <a:pt x="332" y="166"/>
                  </a:cubicBezTo>
                  <a:cubicBezTo>
                    <a:pt x="332" y="73"/>
                    <a:pt x="253"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4" name="Google Shape;1774;g3064998f0a3_0_10"/>
            <p:cNvSpPr/>
            <p:nvPr/>
          </p:nvSpPr>
          <p:spPr>
            <a:xfrm>
              <a:off x="2852525" y="4550425"/>
              <a:ext cx="8325" cy="8325"/>
            </a:xfrm>
            <a:custGeom>
              <a:rect b="b" l="l" r="r" t="t"/>
              <a:pathLst>
                <a:path extrusionOk="0" h="333" w="333">
                  <a:moveTo>
                    <a:pt x="167" y="1"/>
                  </a:moveTo>
                  <a:cubicBezTo>
                    <a:pt x="73" y="1"/>
                    <a:pt x="1" y="73"/>
                    <a:pt x="1" y="166"/>
                  </a:cubicBezTo>
                  <a:cubicBezTo>
                    <a:pt x="1" y="260"/>
                    <a:pt x="73" y="332"/>
                    <a:pt x="167" y="332"/>
                  </a:cubicBezTo>
                  <a:cubicBezTo>
                    <a:pt x="260" y="332"/>
                    <a:pt x="332" y="260"/>
                    <a:pt x="332" y="166"/>
                  </a:cubicBezTo>
                  <a:cubicBezTo>
                    <a:pt x="332" y="73"/>
                    <a:pt x="260"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5" name="Google Shape;1775;g3064998f0a3_0_10"/>
            <p:cNvSpPr/>
            <p:nvPr/>
          </p:nvSpPr>
          <p:spPr>
            <a:xfrm>
              <a:off x="3013900" y="4550425"/>
              <a:ext cx="8325" cy="8325"/>
            </a:xfrm>
            <a:custGeom>
              <a:rect b="b" l="l" r="r" t="t"/>
              <a:pathLst>
                <a:path extrusionOk="0" h="333" w="333">
                  <a:moveTo>
                    <a:pt x="167" y="1"/>
                  </a:moveTo>
                  <a:cubicBezTo>
                    <a:pt x="73" y="1"/>
                    <a:pt x="1" y="73"/>
                    <a:pt x="1" y="166"/>
                  </a:cubicBezTo>
                  <a:cubicBezTo>
                    <a:pt x="1" y="260"/>
                    <a:pt x="73" y="332"/>
                    <a:pt x="167" y="332"/>
                  </a:cubicBezTo>
                  <a:cubicBezTo>
                    <a:pt x="253" y="332"/>
                    <a:pt x="333" y="260"/>
                    <a:pt x="333" y="166"/>
                  </a:cubicBezTo>
                  <a:cubicBezTo>
                    <a:pt x="333" y="73"/>
                    <a:pt x="253"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6" name="Google Shape;1776;g3064998f0a3_0_10"/>
            <p:cNvSpPr/>
            <p:nvPr/>
          </p:nvSpPr>
          <p:spPr>
            <a:xfrm>
              <a:off x="3031750" y="4550425"/>
              <a:ext cx="8325" cy="8325"/>
            </a:xfrm>
            <a:custGeom>
              <a:rect b="b" l="l" r="r" t="t"/>
              <a:pathLst>
                <a:path extrusionOk="0" h="333" w="333">
                  <a:moveTo>
                    <a:pt x="167" y="1"/>
                  </a:moveTo>
                  <a:cubicBezTo>
                    <a:pt x="73" y="1"/>
                    <a:pt x="1" y="73"/>
                    <a:pt x="1" y="166"/>
                  </a:cubicBezTo>
                  <a:cubicBezTo>
                    <a:pt x="1" y="260"/>
                    <a:pt x="73" y="332"/>
                    <a:pt x="167" y="332"/>
                  </a:cubicBezTo>
                  <a:cubicBezTo>
                    <a:pt x="260" y="332"/>
                    <a:pt x="333" y="260"/>
                    <a:pt x="333" y="166"/>
                  </a:cubicBezTo>
                  <a:cubicBezTo>
                    <a:pt x="333" y="73"/>
                    <a:pt x="260"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7" name="Google Shape;1777;g3064998f0a3_0_10"/>
            <p:cNvSpPr/>
            <p:nvPr/>
          </p:nvSpPr>
          <p:spPr>
            <a:xfrm>
              <a:off x="3049600" y="4550425"/>
              <a:ext cx="8325" cy="8325"/>
            </a:xfrm>
            <a:custGeom>
              <a:rect b="b" l="l" r="r" t="t"/>
              <a:pathLst>
                <a:path extrusionOk="0" h="333" w="333">
                  <a:moveTo>
                    <a:pt x="167" y="1"/>
                  </a:moveTo>
                  <a:cubicBezTo>
                    <a:pt x="80" y="1"/>
                    <a:pt x="1" y="73"/>
                    <a:pt x="1" y="166"/>
                  </a:cubicBezTo>
                  <a:cubicBezTo>
                    <a:pt x="1" y="260"/>
                    <a:pt x="80" y="332"/>
                    <a:pt x="167" y="332"/>
                  </a:cubicBezTo>
                  <a:cubicBezTo>
                    <a:pt x="260" y="332"/>
                    <a:pt x="333" y="260"/>
                    <a:pt x="333" y="166"/>
                  </a:cubicBezTo>
                  <a:cubicBezTo>
                    <a:pt x="333" y="73"/>
                    <a:pt x="260"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8" name="Google Shape;1778;g3064998f0a3_0_10"/>
            <p:cNvSpPr/>
            <p:nvPr/>
          </p:nvSpPr>
          <p:spPr>
            <a:xfrm>
              <a:off x="3067650" y="4550425"/>
              <a:ext cx="8300" cy="8325"/>
            </a:xfrm>
            <a:custGeom>
              <a:rect b="b" l="l" r="r" t="t"/>
              <a:pathLst>
                <a:path extrusionOk="0" h="333" w="332">
                  <a:moveTo>
                    <a:pt x="166" y="1"/>
                  </a:moveTo>
                  <a:cubicBezTo>
                    <a:pt x="72" y="1"/>
                    <a:pt x="0" y="73"/>
                    <a:pt x="0" y="166"/>
                  </a:cubicBezTo>
                  <a:cubicBezTo>
                    <a:pt x="0" y="260"/>
                    <a:pt x="72" y="332"/>
                    <a:pt x="166" y="332"/>
                  </a:cubicBezTo>
                  <a:cubicBezTo>
                    <a:pt x="252" y="332"/>
                    <a:pt x="332" y="260"/>
                    <a:pt x="332" y="166"/>
                  </a:cubicBezTo>
                  <a:cubicBezTo>
                    <a:pt x="332" y="73"/>
                    <a:pt x="252"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9" name="Google Shape;1779;g3064998f0a3_0_10"/>
            <p:cNvSpPr/>
            <p:nvPr/>
          </p:nvSpPr>
          <p:spPr>
            <a:xfrm>
              <a:off x="3085500" y="4550425"/>
              <a:ext cx="8300" cy="8325"/>
            </a:xfrm>
            <a:custGeom>
              <a:rect b="b" l="l" r="r" t="t"/>
              <a:pathLst>
                <a:path extrusionOk="0" h="333" w="332">
                  <a:moveTo>
                    <a:pt x="166" y="1"/>
                  </a:moveTo>
                  <a:cubicBezTo>
                    <a:pt x="79" y="1"/>
                    <a:pt x="0" y="73"/>
                    <a:pt x="0" y="166"/>
                  </a:cubicBezTo>
                  <a:cubicBezTo>
                    <a:pt x="0" y="260"/>
                    <a:pt x="79" y="332"/>
                    <a:pt x="166" y="332"/>
                  </a:cubicBezTo>
                  <a:cubicBezTo>
                    <a:pt x="260" y="332"/>
                    <a:pt x="332" y="260"/>
                    <a:pt x="332" y="166"/>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0" name="Google Shape;1780;g3064998f0a3_0_10"/>
            <p:cNvSpPr/>
            <p:nvPr/>
          </p:nvSpPr>
          <p:spPr>
            <a:xfrm>
              <a:off x="3103525" y="4550425"/>
              <a:ext cx="8325" cy="8325"/>
            </a:xfrm>
            <a:custGeom>
              <a:rect b="b" l="l" r="r" t="t"/>
              <a:pathLst>
                <a:path extrusionOk="0" h="333" w="333">
                  <a:moveTo>
                    <a:pt x="166" y="1"/>
                  </a:moveTo>
                  <a:cubicBezTo>
                    <a:pt x="72" y="1"/>
                    <a:pt x="0" y="73"/>
                    <a:pt x="0" y="166"/>
                  </a:cubicBezTo>
                  <a:cubicBezTo>
                    <a:pt x="0" y="260"/>
                    <a:pt x="72" y="332"/>
                    <a:pt x="166" y="332"/>
                  </a:cubicBezTo>
                  <a:cubicBezTo>
                    <a:pt x="253" y="332"/>
                    <a:pt x="332" y="260"/>
                    <a:pt x="332" y="166"/>
                  </a:cubicBezTo>
                  <a:cubicBezTo>
                    <a:pt x="332" y="73"/>
                    <a:pt x="253"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1" name="Google Shape;1781;g3064998f0a3_0_10"/>
            <p:cNvSpPr/>
            <p:nvPr/>
          </p:nvSpPr>
          <p:spPr>
            <a:xfrm>
              <a:off x="3121375" y="4550425"/>
              <a:ext cx="8325" cy="8325"/>
            </a:xfrm>
            <a:custGeom>
              <a:rect b="b" l="l" r="r" t="t"/>
              <a:pathLst>
                <a:path extrusionOk="0" h="333" w="333">
                  <a:moveTo>
                    <a:pt x="166" y="1"/>
                  </a:moveTo>
                  <a:cubicBezTo>
                    <a:pt x="72" y="1"/>
                    <a:pt x="0" y="73"/>
                    <a:pt x="0" y="166"/>
                  </a:cubicBezTo>
                  <a:cubicBezTo>
                    <a:pt x="0" y="260"/>
                    <a:pt x="72" y="332"/>
                    <a:pt x="166" y="332"/>
                  </a:cubicBezTo>
                  <a:cubicBezTo>
                    <a:pt x="260" y="332"/>
                    <a:pt x="332" y="260"/>
                    <a:pt x="332" y="166"/>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2" name="Google Shape;1782;g3064998f0a3_0_10"/>
            <p:cNvSpPr/>
            <p:nvPr/>
          </p:nvSpPr>
          <p:spPr>
            <a:xfrm>
              <a:off x="3139225" y="4550425"/>
              <a:ext cx="8325" cy="8325"/>
            </a:xfrm>
            <a:custGeom>
              <a:rect b="b" l="l" r="r" t="t"/>
              <a:pathLst>
                <a:path extrusionOk="0" h="333" w="333">
                  <a:moveTo>
                    <a:pt x="166" y="1"/>
                  </a:moveTo>
                  <a:cubicBezTo>
                    <a:pt x="80" y="1"/>
                    <a:pt x="0" y="73"/>
                    <a:pt x="0" y="166"/>
                  </a:cubicBezTo>
                  <a:cubicBezTo>
                    <a:pt x="0" y="260"/>
                    <a:pt x="80" y="332"/>
                    <a:pt x="166" y="332"/>
                  </a:cubicBezTo>
                  <a:cubicBezTo>
                    <a:pt x="260" y="332"/>
                    <a:pt x="332" y="260"/>
                    <a:pt x="332" y="166"/>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3" name="Google Shape;1783;g3064998f0a3_0_10"/>
            <p:cNvSpPr/>
            <p:nvPr/>
          </p:nvSpPr>
          <p:spPr>
            <a:xfrm>
              <a:off x="3157250" y="4550425"/>
              <a:ext cx="8325" cy="8325"/>
            </a:xfrm>
            <a:custGeom>
              <a:rect b="b" l="l" r="r" t="t"/>
              <a:pathLst>
                <a:path extrusionOk="0" h="333" w="333">
                  <a:moveTo>
                    <a:pt x="167" y="1"/>
                  </a:moveTo>
                  <a:cubicBezTo>
                    <a:pt x="73" y="1"/>
                    <a:pt x="1" y="73"/>
                    <a:pt x="1" y="166"/>
                  </a:cubicBezTo>
                  <a:cubicBezTo>
                    <a:pt x="1" y="260"/>
                    <a:pt x="73" y="332"/>
                    <a:pt x="167" y="332"/>
                  </a:cubicBezTo>
                  <a:cubicBezTo>
                    <a:pt x="253" y="332"/>
                    <a:pt x="332" y="260"/>
                    <a:pt x="332" y="166"/>
                  </a:cubicBezTo>
                  <a:cubicBezTo>
                    <a:pt x="332" y="73"/>
                    <a:pt x="253"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4" name="Google Shape;1784;g3064998f0a3_0_10"/>
            <p:cNvSpPr/>
            <p:nvPr/>
          </p:nvSpPr>
          <p:spPr>
            <a:xfrm>
              <a:off x="3175100" y="4550425"/>
              <a:ext cx="8325" cy="8325"/>
            </a:xfrm>
            <a:custGeom>
              <a:rect b="b" l="l" r="r" t="t"/>
              <a:pathLst>
                <a:path extrusionOk="0" h="333" w="333">
                  <a:moveTo>
                    <a:pt x="167" y="1"/>
                  </a:moveTo>
                  <a:cubicBezTo>
                    <a:pt x="80" y="1"/>
                    <a:pt x="1" y="73"/>
                    <a:pt x="1" y="166"/>
                  </a:cubicBezTo>
                  <a:cubicBezTo>
                    <a:pt x="1" y="260"/>
                    <a:pt x="80" y="332"/>
                    <a:pt x="167" y="332"/>
                  </a:cubicBezTo>
                  <a:cubicBezTo>
                    <a:pt x="260" y="332"/>
                    <a:pt x="332" y="260"/>
                    <a:pt x="332" y="166"/>
                  </a:cubicBezTo>
                  <a:cubicBezTo>
                    <a:pt x="332" y="73"/>
                    <a:pt x="260"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5" name="Google Shape;1785;g3064998f0a3_0_10"/>
            <p:cNvSpPr/>
            <p:nvPr/>
          </p:nvSpPr>
          <p:spPr>
            <a:xfrm>
              <a:off x="3193125" y="4550425"/>
              <a:ext cx="8325" cy="8325"/>
            </a:xfrm>
            <a:custGeom>
              <a:rect b="b" l="l" r="r" t="t"/>
              <a:pathLst>
                <a:path extrusionOk="0" h="333" w="333">
                  <a:moveTo>
                    <a:pt x="167" y="1"/>
                  </a:moveTo>
                  <a:cubicBezTo>
                    <a:pt x="73" y="1"/>
                    <a:pt x="1" y="73"/>
                    <a:pt x="1" y="166"/>
                  </a:cubicBezTo>
                  <a:cubicBezTo>
                    <a:pt x="1" y="260"/>
                    <a:pt x="73" y="332"/>
                    <a:pt x="167" y="332"/>
                  </a:cubicBezTo>
                  <a:cubicBezTo>
                    <a:pt x="253" y="332"/>
                    <a:pt x="333" y="260"/>
                    <a:pt x="333" y="166"/>
                  </a:cubicBezTo>
                  <a:cubicBezTo>
                    <a:pt x="333" y="73"/>
                    <a:pt x="253"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6" name="Google Shape;1786;g3064998f0a3_0_10"/>
            <p:cNvSpPr/>
            <p:nvPr/>
          </p:nvSpPr>
          <p:spPr>
            <a:xfrm>
              <a:off x="3210975" y="4550425"/>
              <a:ext cx="8325" cy="8325"/>
            </a:xfrm>
            <a:custGeom>
              <a:rect b="b" l="l" r="r" t="t"/>
              <a:pathLst>
                <a:path extrusionOk="0" h="333" w="333">
                  <a:moveTo>
                    <a:pt x="167" y="1"/>
                  </a:moveTo>
                  <a:cubicBezTo>
                    <a:pt x="73" y="1"/>
                    <a:pt x="1" y="73"/>
                    <a:pt x="1" y="166"/>
                  </a:cubicBezTo>
                  <a:cubicBezTo>
                    <a:pt x="1" y="260"/>
                    <a:pt x="73" y="332"/>
                    <a:pt x="167" y="332"/>
                  </a:cubicBezTo>
                  <a:cubicBezTo>
                    <a:pt x="261" y="332"/>
                    <a:pt x="333" y="260"/>
                    <a:pt x="333" y="166"/>
                  </a:cubicBezTo>
                  <a:cubicBezTo>
                    <a:pt x="333" y="73"/>
                    <a:pt x="261"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7" name="Google Shape;1787;g3064998f0a3_0_10"/>
            <p:cNvSpPr/>
            <p:nvPr/>
          </p:nvSpPr>
          <p:spPr>
            <a:xfrm>
              <a:off x="3228825" y="4550425"/>
              <a:ext cx="8325" cy="8325"/>
            </a:xfrm>
            <a:custGeom>
              <a:rect b="b" l="l" r="r" t="t"/>
              <a:pathLst>
                <a:path extrusionOk="0" h="333" w="333">
                  <a:moveTo>
                    <a:pt x="167" y="1"/>
                  </a:moveTo>
                  <a:cubicBezTo>
                    <a:pt x="80" y="1"/>
                    <a:pt x="1" y="73"/>
                    <a:pt x="1" y="166"/>
                  </a:cubicBezTo>
                  <a:cubicBezTo>
                    <a:pt x="1" y="260"/>
                    <a:pt x="80" y="332"/>
                    <a:pt x="167" y="332"/>
                  </a:cubicBezTo>
                  <a:cubicBezTo>
                    <a:pt x="261" y="332"/>
                    <a:pt x="333" y="260"/>
                    <a:pt x="333" y="166"/>
                  </a:cubicBezTo>
                  <a:cubicBezTo>
                    <a:pt x="333" y="73"/>
                    <a:pt x="261"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8" name="Google Shape;1788;g3064998f0a3_0_10"/>
            <p:cNvSpPr/>
            <p:nvPr/>
          </p:nvSpPr>
          <p:spPr>
            <a:xfrm>
              <a:off x="3390225" y="4550425"/>
              <a:ext cx="8300" cy="8325"/>
            </a:xfrm>
            <a:custGeom>
              <a:rect b="b" l="l" r="r" t="t"/>
              <a:pathLst>
                <a:path extrusionOk="0" h="333" w="332">
                  <a:moveTo>
                    <a:pt x="166" y="1"/>
                  </a:moveTo>
                  <a:cubicBezTo>
                    <a:pt x="72" y="1"/>
                    <a:pt x="0" y="73"/>
                    <a:pt x="0" y="166"/>
                  </a:cubicBezTo>
                  <a:cubicBezTo>
                    <a:pt x="0" y="260"/>
                    <a:pt x="72" y="332"/>
                    <a:pt x="166" y="332"/>
                  </a:cubicBezTo>
                  <a:cubicBezTo>
                    <a:pt x="260" y="332"/>
                    <a:pt x="332" y="260"/>
                    <a:pt x="332" y="166"/>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9" name="Google Shape;1789;g3064998f0a3_0_10"/>
            <p:cNvSpPr/>
            <p:nvPr/>
          </p:nvSpPr>
          <p:spPr>
            <a:xfrm>
              <a:off x="3408075" y="4550425"/>
              <a:ext cx="8300" cy="8325"/>
            </a:xfrm>
            <a:custGeom>
              <a:rect b="b" l="l" r="r" t="t"/>
              <a:pathLst>
                <a:path extrusionOk="0" h="333" w="332">
                  <a:moveTo>
                    <a:pt x="166" y="1"/>
                  </a:moveTo>
                  <a:cubicBezTo>
                    <a:pt x="79" y="1"/>
                    <a:pt x="0" y="73"/>
                    <a:pt x="0" y="166"/>
                  </a:cubicBezTo>
                  <a:cubicBezTo>
                    <a:pt x="0" y="260"/>
                    <a:pt x="79" y="332"/>
                    <a:pt x="166" y="332"/>
                  </a:cubicBezTo>
                  <a:cubicBezTo>
                    <a:pt x="260" y="332"/>
                    <a:pt x="332" y="260"/>
                    <a:pt x="332" y="166"/>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0" name="Google Shape;1790;g3064998f0a3_0_10"/>
            <p:cNvSpPr/>
            <p:nvPr/>
          </p:nvSpPr>
          <p:spPr>
            <a:xfrm>
              <a:off x="3461975" y="4550425"/>
              <a:ext cx="8325" cy="8325"/>
            </a:xfrm>
            <a:custGeom>
              <a:rect b="b" l="l" r="r" t="t"/>
              <a:pathLst>
                <a:path extrusionOk="0" h="333" w="333">
                  <a:moveTo>
                    <a:pt x="166" y="1"/>
                  </a:moveTo>
                  <a:cubicBezTo>
                    <a:pt x="73" y="1"/>
                    <a:pt x="1" y="73"/>
                    <a:pt x="1" y="166"/>
                  </a:cubicBezTo>
                  <a:cubicBezTo>
                    <a:pt x="1" y="260"/>
                    <a:pt x="73" y="332"/>
                    <a:pt x="166" y="332"/>
                  </a:cubicBezTo>
                  <a:cubicBezTo>
                    <a:pt x="253" y="332"/>
                    <a:pt x="332" y="260"/>
                    <a:pt x="332" y="166"/>
                  </a:cubicBezTo>
                  <a:cubicBezTo>
                    <a:pt x="332" y="73"/>
                    <a:pt x="253"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1" name="Google Shape;1791;g3064998f0a3_0_10"/>
            <p:cNvSpPr/>
            <p:nvPr/>
          </p:nvSpPr>
          <p:spPr>
            <a:xfrm>
              <a:off x="2780775" y="4568275"/>
              <a:ext cx="8300" cy="8325"/>
            </a:xfrm>
            <a:custGeom>
              <a:rect b="b" l="l" r="r" t="t"/>
              <a:pathLst>
                <a:path extrusionOk="0" h="333" w="332">
                  <a:moveTo>
                    <a:pt x="166" y="1"/>
                  </a:moveTo>
                  <a:cubicBezTo>
                    <a:pt x="79" y="1"/>
                    <a:pt x="0" y="80"/>
                    <a:pt x="0" y="166"/>
                  </a:cubicBezTo>
                  <a:cubicBezTo>
                    <a:pt x="0" y="260"/>
                    <a:pt x="79" y="332"/>
                    <a:pt x="166" y="332"/>
                  </a:cubicBezTo>
                  <a:cubicBezTo>
                    <a:pt x="260" y="332"/>
                    <a:pt x="332" y="260"/>
                    <a:pt x="332" y="166"/>
                  </a:cubicBezTo>
                  <a:cubicBezTo>
                    <a:pt x="332" y="80"/>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2" name="Google Shape;1792;g3064998f0a3_0_10"/>
            <p:cNvSpPr/>
            <p:nvPr/>
          </p:nvSpPr>
          <p:spPr>
            <a:xfrm>
              <a:off x="2798800" y="4568275"/>
              <a:ext cx="8325" cy="8325"/>
            </a:xfrm>
            <a:custGeom>
              <a:rect b="b" l="l" r="r" t="t"/>
              <a:pathLst>
                <a:path extrusionOk="0" h="333" w="333">
                  <a:moveTo>
                    <a:pt x="166" y="1"/>
                  </a:moveTo>
                  <a:cubicBezTo>
                    <a:pt x="72" y="1"/>
                    <a:pt x="0" y="80"/>
                    <a:pt x="0" y="166"/>
                  </a:cubicBezTo>
                  <a:cubicBezTo>
                    <a:pt x="0" y="260"/>
                    <a:pt x="72" y="332"/>
                    <a:pt x="166" y="332"/>
                  </a:cubicBezTo>
                  <a:cubicBezTo>
                    <a:pt x="260" y="332"/>
                    <a:pt x="332" y="260"/>
                    <a:pt x="332" y="166"/>
                  </a:cubicBezTo>
                  <a:cubicBezTo>
                    <a:pt x="332" y="80"/>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3" name="Google Shape;1793;g3064998f0a3_0_10"/>
            <p:cNvSpPr/>
            <p:nvPr/>
          </p:nvSpPr>
          <p:spPr>
            <a:xfrm>
              <a:off x="2816650" y="4568275"/>
              <a:ext cx="8325" cy="8325"/>
            </a:xfrm>
            <a:custGeom>
              <a:rect b="b" l="l" r="r" t="t"/>
              <a:pathLst>
                <a:path extrusionOk="0" h="333" w="333">
                  <a:moveTo>
                    <a:pt x="166" y="1"/>
                  </a:moveTo>
                  <a:cubicBezTo>
                    <a:pt x="80" y="1"/>
                    <a:pt x="0" y="80"/>
                    <a:pt x="0" y="166"/>
                  </a:cubicBezTo>
                  <a:cubicBezTo>
                    <a:pt x="0" y="260"/>
                    <a:pt x="80" y="332"/>
                    <a:pt x="166" y="332"/>
                  </a:cubicBezTo>
                  <a:cubicBezTo>
                    <a:pt x="260" y="332"/>
                    <a:pt x="332" y="260"/>
                    <a:pt x="332" y="166"/>
                  </a:cubicBezTo>
                  <a:cubicBezTo>
                    <a:pt x="332" y="80"/>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4" name="Google Shape;1794;g3064998f0a3_0_10"/>
            <p:cNvSpPr/>
            <p:nvPr/>
          </p:nvSpPr>
          <p:spPr>
            <a:xfrm>
              <a:off x="2834675" y="4568275"/>
              <a:ext cx="8325" cy="8325"/>
            </a:xfrm>
            <a:custGeom>
              <a:rect b="b" l="l" r="r" t="t"/>
              <a:pathLst>
                <a:path extrusionOk="0" h="333" w="333">
                  <a:moveTo>
                    <a:pt x="167" y="1"/>
                  </a:moveTo>
                  <a:cubicBezTo>
                    <a:pt x="73" y="1"/>
                    <a:pt x="1" y="80"/>
                    <a:pt x="1" y="166"/>
                  </a:cubicBezTo>
                  <a:cubicBezTo>
                    <a:pt x="1" y="260"/>
                    <a:pt x="73" y="332"/>
                    <a:pt x="167" y="332"/>
                  </a:cubicBezTo>
                  <a:cubicBezTo>
                    <a:pt x="253" y="332"/>
                    <a:pt x="332" y="260"/>
                    <a:pt x="332" y="166"/>
                  </a:cubicBezTo>
                  <a:cubicBezTo>
                    <a:pt x="332" y="80"/>
                    <a:pt x="253"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5" name="Google Shape;1795;g3064998f0a3_0_10"/>
            <p:cNvSpPr/>
            <p:nvPr/>
          </p:nvSpPr>
          <p:spPr>
            <a:xfrm>
              <a:off x="2852525" y="4568275"/>
              <a:ext cx="8325" cy="8325"/>
            </a:xfrm>
            <a:custGeom>
              <a:rect b="b" l="l" r="r" t="t"/>
              <a:pathLst>
                <a:path extrusionOk="0" h="333" w="333">
                  <a:moveTo>
                    <a:pt x="167" y="1"/>
                  </a:moveTo>
                  <a:cubicBezTo>
                    <a:pt x="73" y="1"/>
                    <a:pt x="1" y="80"/>
                    <a:pt x="1" y="166"/>
                  </a:cubicBezTo>
                  <a:cubicBezTo>
                    <a:pt x="1" y="260"/>
                    <a:pt x="73" y="332"/>
                    <a:pt x="167" y="332"/>
                  </a:cubicBezTo>
                  <a:cubicBezTo>
                    <a:pt x="260" y="332"/>
                    <a:pt x="332" y="260"/>
                    <a:pt x="332" y="166"/>
                  </a:cubicBezTo>
                  <a:cubicBezTo>
                    <a:pt x="332" y="80"/>
                    <a:pt x="260"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6" name="Google Shape;1796;g3064998f0a3_0_10"/>
            <p:cNvSpPr/>
            <p:nvPr/>
          </p:nvSpPr>
          <p:spPr>
            <a:xfrm>
              <a:off x="2870375" y="4568275"/>
              <a:ext cx="8325" cy="8325"/>
            </a:xfrm>
            <a:custGeom>
              <a:rect b="b" l="l" r="r" t="t"/>
              <a:pathLst>
                <a:path extrusionOk="0" h="333" w="333">
                  <a:moveTo>
                    <a:pt x="167" y="1"/>
                  </a:moveTo>
                  <a:cubicBezTo>
                    <a:pt x="80" y="1"/>
                    <a:pt x="1" y="80"/>
                    <a:pt x="1" y="166"/>
                  </a:cubicBezTo>
                  <a:cubicBezTo>
                    <a:pt x="1" y="260"/>
                    <a:pt x="80" y="332"/>
                    <a:pt x="167" y="332"/>
                  </a:cubicBezTo>
                  <a:cubicBezTo>
                    <a:pt x="260" y="332"/>
                    <a:pt x="332" y="260"/>
                    <a:pt x="332" y="166"/>
                  </a:cubicBezTo>
                  <a:cubicBezTo>
                    <a:pt x="332" y="80"/>
                    <a:pt x="260"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7" name="Google Shape;1797;g3064998f0a3_0_10"/>
            <p:cNvSpPr/>
            <p:nvPr/>
          </p:nvSpPr>
          <p:spPr>
            <a:xfrm>
              <a:off x="3103525" y="4568275"/>
              <a:ext cx="8325" cy="8325"/>
            </a:xfrm>
            <a:custGeom>
              <a:rect b="b" l="l" r="r" t="t"/>
              <a:pathLst>
                <a:path extrusionOk="0" h="333" w="333">
                  <a:moveTo>
                    <a:pt x="166" y="1"/>
                  </a:moveTo>
                  <a:cubicBezTo>
                    <a:pt x="72" y="1"/>
                    <a:pt x="0" y="80"/>
                    <a:pt x="0" y="166"/>
                  </a:cubicBezTo>
                  <a:cubicBezTo>
                    <a:pt x="0" y="260"/>
                    <a:pt x="72" y="332"/>
                    <a:pt x="166" y="332"/>
                  </a:cubicBezTo>
                  <a:cubicBezTo>
                    <a:pt x="253" y="332"/>
                    <a:pt x="332" y="260"/>
                    <a:pt x="332" y="166"/>
                  </a:cubicBezTo>
                  <a:cubicBezTo>
                    <a:pt x="332" y="80"/>
                    <a:pt x="253"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8" name="Google Shape;1798;g3064998f0a3_0_10"/>
            <p:cNvSpPr/>
            <p:nvPr/>
          </p:nvSpPr>
          <p:spPr>
            <a:xfrm>
              <a:off x="3121375" y="4568275"/>
              <a:ext cx="8325" cy="8325"/>
            </a:xfrm>
            <a:custGeom>
              <a:rect b="b" l="l" r="r" t="t"/>
              <a:pathLst>
                <a:path extrusionOk="0" h="333" w="333">
                  <a:moveTo>
                    <a:pt x="166" y="1"/>
                  </a:moveTo>
                  <a:cubicBezTo>
                    <a:pt x="72" y="1"/>
                    <a:pt x="0" y="80"/>
                    <a:pt x="0" y="166"/>
                  </a:cubicBezTo>
                  <a:cubicBezTo>
                    <a:pt x="0" y="260"/>
                    <a:pt x="72" y="332"/>
                    <a:pt x="166" y="332"/>
                  </a:cubicBezTo>
                  <a:cubicBezTo>
                    <a:pt x="260" y="332"/>
                    <a:pt x="332" y="260"/>
                    <a:pt x="332" y="166"/>
                  </a:cubicBezTo>
                  <a:cubicBezTo>
                    <a:pt x="332" y="80"/>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9" name="Google Shape;1799;g3064998f0a3_0_10"/>
            <p:cNvSpPr/>
            <p:nvPr/>
          </p:nvSpPr>
          <p:spPr>
            <a:xfrm>
              <a:off x="3139225" y="4568275"/>
              <a:ext cx="8325" cy="8325"/>
            </a:xfrm>
            <a:custGeom>
              <a:rect b="b" l="l" r="r" t="t"/>
              <a:pathLst>
                <a:path extrusionOk="0" h="333" w="333">
                  <a:moveTo>
                    <a:pt x="166" y="1"/>
                  </a:moveTo>
                  <a:cubicBezTo>
                    <a:pt x="80" y="1"/>
                    <a:pt x="0" y="80"/>
                    <a:pt x="0" y="166"/>
                  </a:cubicBezTo>
                  <a:cubicBezTo>
                    <a:pt x="0" y="260"/>
                    <a:pt x="80" y="332"/>
                    <a:pt x="166" y="332"/>
                  </a:cubicBezTo>
                  <a:cubicBezTo>
                    <a:pt x="260" y="332"/>
                    <a:pt x="332" y="260"/>
                    <a:pt x="332" y="166"/>
                  </a:cubicBezTo>
                  <a:cubicBezTo>
                    <a:pt x="332" y="80"/>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0" name="Google Shape;1800;g3064998f0a3_0_10"/>
            <p:cNvSpPr/>
            <p:nvPr/>
          </p:nvSpPr>
          <p:spPr>
            <a:xfrm>
              <a:off x="3157250" y="4568275"/>
              <a:ext cx="8325" cy="8325"/>
            </a:xfrm>
            <a:custGeom>
              <a:rect b="b" l="l" r="r" t="t"/>
              <a:pathLst>
                <a:path extrusionOk="0" h="333" w="333">
                  <a:moveTo>
                    <a:pt x="167" y="1"/>
                  </a:moveTo>
                  <a:cubicBezTo>
                    <a:pt x="73" y="1"/>
                    <a:pt x="1" y="80"/>
                    <a:pt x="1" y="166"/>
                  </a:cubicBezTo>
                  <a:cubicBezTo>
                    <a:pt x="1" y="260"/>
                    <a:pt x="73" y="332"/>
                    <a:pt x="167" y="332"/>
                  </a:cubicBezTo>
                  <a:cubicBezTo>
                    <a:pt x="253" y="332"/>
                    <a:pt x="332" y="260"/>
                    <a:pt x="332" y="166"/>
                  </a:cubicBezTo>
                  <a:cubicBezTo>
                    <a:pt x="332" y="80"/>
                    <a:pt x="253"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1" name="Google Shape;1801;g3064998f0a3_0_10"/>
            <p:cNvSpPr/>
            <p:nvPr/>
          </p:nvSpPr>
          <p:spPr>
            <a:xfrm>
              <a:off x="3175100" y="4568275"/>
              <a:ext cx="8325" cy="8325"/>
            </a:xfrm>
            <a:custGeom>
              <a:rect b="b" l="l" r="r" t="t"/>
              <a:pathLst>
                <a:path extrusionOk="0" h="333" w="333">
                  <a:moveTo>
                    <a:pt x="167" y="1"/>
                  </a:moveTo>
                  <a:cubicBezTo>
                    <a:pt x="80" y="1"/>
                    <a:pt x="1" y="80"/>
                    <a:pt x="1" y="166"/>
                  </a:cubicBezTo>
                  <a:cubicBezTo>
                    <a:pt x="1" y="260"/>
                    <a:pt x="80" y="332"/>
                    <a:pt x="167" y="332"/>
                  </a:cubicBezTo>
                  <a:cubicBezTo>
                    <a:pt x="260" y="332"/>
                    <a:pt x="332" y="260"/>
                    <a:pt x="332" y="166"/>
                  </a:cubicBezTo>
                  <a:cubicBezTo>
                    <a:pt x="332" y="80"/>
                    <a:pt x="260"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2" name="Google Shape;1802;g3064998f0a3_0_10"/>
            <p:cNvSpPr/>
            <p:nvPr/>
          </p:nvSpPr>
          <p:spPr>
            <a:xfrm>
              <a:off x="3193125" y="4568275"/>
              <a:ext cx="8325" cy="8325"/>
            </a:xfrm>
            <a:custGeom>
              <a:rect b="b" l="l" r="r" t="t"/>
              <a:pathLst>
                <a:path extrusionOk="0" h="333" w="333">
                  <a:moveTo>
                    <a:pt x="167" y="1"/>
                  </a:moveTo>
                  <a:cubicBezTo>
                    <a:pt x="73" y="1"/>
                    <a:pt x="1" y="80"/>
                    <a:pt x="1" y="166"/>
                  </a:cubicBezTo>
                  <a:cubicBezTo>
                    <a:pt x="1" y="260"/>
                    <a:pt x="73" y="332"/>
                    <a:pt x="167" y="332"/>
                  </a:cubicBezTo>
                  <a:cubicBezTo>
                    <a:pt x="253" y="332"/>
                    <a:pt x="333" y="260"/>
                    <a:pt x="333" y="166"/>
                  </a:cubicBezTo>
                  <a:cubicBezTo>
                    <a:pt x="333" y="80"/>
                    <a:pt x="253"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3" name="Google Shape;1803;g3064998f0a3_0_10"/>
            <p:cNvSpPr/>
            <p:nvPr/>
          </p:nvSpPr>
          <p:spPr>
            <a:xfrm>
              <a:off x="3210975" y="4568275"/>
              <a:ext cx="8325" cy="8325"/>
            </a:xfrm>
            <a:custGeom>
              <a:rect b="b" l="l" r="r" t="t"/>
              <a:pathLst>
                <a:path extrusionOk="0" h="333" w="333">
                  <a:moveTo>
                    <a:pt x="167" y="1"/>
                  </a:moveTo>
                  <a:cubicBezTo>
                    <a:pt x="73" y="1"/>
                    <a:pt x="1" y="80"/>
                    <a:pt x="1" y="166"/>
                  </a:cubicBezTo>
                  <a:cubicBezTo>
                    <a:pt x="1" y="260"/>
                    <a:pt x="73" y="332"/>
                    <a:pt x="167" y="332"/>
                  </a:cubicBezTo>
                  <a:cubicBezTo>
                    <a:pt x="261" y="332"/>
                    <a:pt x="333" y="260"/>
                    <a:pt x="333" y="166"/>
                  </a:cubicBezTo>
                  <a:cubicBezTo>
                    <a:pt x="333" y="80"/>
                    <a:pt x="261"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4" name="Google Shape;1804;g3064998f0a3_0_10"/>
            <p:cNvSpPr/>
            <p:nvPr/>
          </p:nvSpPr>
          <p:spPr>
            <a:xfrm>
              <a:off x="3390225" y="4568275"/>
              <a:ext cx="8300" cy="8325"/>
            </a:xfrm>
            <a:custGeom>
              <a:rect b="b" l="l" r="r" t="t"/>
              <a:pathLst>
                <a:path extrusionOk="0" h="333" w="332">
                  <a:moveTo>
                    <a:pt x="166" y="1"/>
                  </a:moveTo>
                  <a:cubicBezTo>
                    <a:pt x="72" y="1"/>
                    <a:pt x="0" y="80"/>
                    <a:pt x="0" y="166"/>
                  </a:cubicBezTo>
                  <a:cubicBezTo>
                    <a:pt x="0" y="260"/>
                    <a:pt x="72" y="332"/>
                    <a:pt x="166" y="332"/>
                  </a:cubicBezTo>
                  <a:cubicBezTo>
                    <a:pt x="260" y="332"/>
                    <a:pt x="332" y="260"/>
                    <a:pt x="332" y="166"/>
                  </a:cubicBezTo>
                  <a:cubicBezTo>
                    <a:pt x="332" y="80"/>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5" name="Google Shape;1805;g3064998f0a3_0_10"/>
            <p:cNvSpPr/>
            <p:nvPr/>
          </p:nvSpPr>
          <p:spPr>
            <a:xfrm>
              <a:off x="3408075" y="4568275"/>
              <a:ext cx="8300" cy="8325"/>
            </a:xfrm>
            <a:custGeom>
              <a:rect b="b" l="l" r="r" t="t"/>
              <a:pathLst>
                <a:path extrusionOk="0" h="333" w="332">
                  <a:moveTo>
                    <a:pt x="166" y="1"/>
                  </a:moveTo>
                  <a:cubicBezTo>
                    <a:pt x="79" y="1"/>
                    <a:pt x="0" y="80"/>
                    <a:pt x="0" y="166"/>
                  </a:cubicBezTo>
                  <a:cubicBezTo>
                    <a:pt x="0" y="260"/>
                    <a:pt x="79" y="332"/>
                    <a:pt x="166" y="332"/>
                  </a:cubicBezTo>
                  <a:cubicBezTo>
                    <a:pt x="260" y="332"/>
                    <a:pt x="332" y="260"/>
                    <a:pt x="332" y="166"/>
                  </a:cubicBezTo>
                  <a:cubicBezTo>
                    <a:pt x="332" y="80"/>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6" name="Google Shape;1806;g3064998f0a3_0_10"/>
            <p:cNvSpPr/>
            <p:nvPr/>
          </p:nvSpPr>
          <p:spPr>
            <a:xfrm>
              <a:off x="3443950" y="4568275"/>
              <a:ext cx="8325" cy="8325"/>
            </a:xfrm>
            <a:custGeom>
              <a:rect b="b" l="l" r="r" t="t"/>
              <a:pathLst>
                <a:path extrusionOk="0" h="333" w="333">
                  <a:moveTo>
                    <a:pt x="166" y="1"/>
                  </a:moveTo>
                  <a:cubicBezTo>
                    <a:pt x="72" y="1"/>
                    <a:pt x="0" y="80"/>
                    <a:pt x="0" y="166"/>
                  </a:cubicBezTo>
                  <a:cubicBezTo>
                    <a:pt x="0" y="260"/>
                    <a:pt x="72" y="332"/>
                    <a:pt x="166" y="332"/>
                  </a:cubicBezTo>
                  <a:cubicBezTo>
                    <a:pt x="260" y="332"/>
                    <a:pt x="332" y="260"/>
                    <a:pt x="332" y="166"/>
                  </a:cubicBezTo>
                  <a:cubicBezTo>
                    <a:pt x="332" y="80"/>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7" name="Google Shape;1807;g3064998f0a3_0_10"/>
            <p:cNvSpPr/>
            <p:nvPr/>
          </p:nvSpPr>
          <p:spPr>
            <a:xfrm>
              <a:off x="3461975" y="4568275"/>
              <a:ext cx="8325" cy="8325"/>
            </a:xfrm>
            <a:custGeom>
              <a:rect b="b" l="l" r="r" t="t"/>
              <a:pathLst>
                <a:path extrusionOk="0" h="333" w="333">
                  <a:moveTo>
                    <a:pt x="166" y="1"/>
                  </a:moveTo>
                  <a:cubicBezTo>
                    <a:pt x="73" y="1"/>
                    <a:pt x="1" y="80"/>
                    <a:pt x="1" y="166"/>
                  </a:cubicBezTo>
                  <a:cubicBezTo>
                    <a:pt x="1" y="260"/>
                    <a:pt x="73" y="332"/>
                    <a:pt x="166" y="332"/>
                  </a:cubicBezTo>
                  <a:cubicBezTo>
                    <a:pt x="253" y="332"/>
                    <a:pt x="332" y="260"/>
                    <a:pt x="332" y="166"/>
                  </a:cubicBezTo>
                  <a:cubicBezTo>
                    <a:pt x="332" y="80"/>
                    <a:pt x="253"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8" name="Google Shape;1808;g3064998f0a3_0_10"/>
            <p:cNvSpPr/>
            <p:nvPr/>
          </p:nvSpPr>
          <p:spPr>
            <a:xfrm>
              <a:off x="2780775" y="4586300"/>
              <a:ext cx="8300" cy="8325"/>
            </a:xfrm>
            <a:custGeom>
              <a:rect b="b" l="l" r="r" t="t"/>
              <a:pathLst>
                <a:path extrusionOk="0" h="333" w="332">
                  <a:moveTo>
                    <a:pt x="166" y="1"/>
                  </a:moveTo>
                  <a:cubicBezTo>
                    <a:pt x="79" y="1"/>
                    <a:pt x="0" y="73"/>
                    <a:pt x="0" y="167"/>
                  </a:cubicBezTo>
                  <a:cubicBezTo>
                    <a:pt x="0" y="260"/>
                    <a:pt x="79" y="333"/>
                    <a:pt x="166" y="333"/>
                  </a:cubicBezTo>
                  <a:cubicBezTo>
                    <a:pt x="260" y="333"/>
                    <a:pt x="332" y="260"/>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9" name="Google Shape;1809;g3064998f0a3_0_10"/>
            <p:cNvSpPr/>
            <p:nvPr/>
          </p:nvSpPr>
          <p:spPr>
            <a:xfrm>
              <a:off x="2798800" y="4586300"/>
              <a:ext cx="8325" cy="8325"/>
            </a:xfrm>
            <a:custGeom>
              <a:rect b="b" l="l" r="r" t="t"/>
              <a:pathLst>
                <a:path extrusionOk="0" h="333" w="333">
                  <a:moveTo>
                    <a:pt x="166" y="1"/>
                  </a:moveTo>
                  <a:cubicBezTo>
                    <a:pt x="72" y="1"/>
                    <a:pt x="0" y="73"/>
                    <a:pt x="0" y="167"/>
                  </a:cubicBezTo>
                  <a:cubicBezTo>
                    <a:pt x="0" y="260"/>
                    <a:pt x="72" y="333"/>
                    <a:pt x="166" y="333"/>
                  </a:cubicBezTo>
                  <a:cubicBezTo>
                    <a:pt x="260" y="333"/>
                    <a:pt x="332" y="260"/>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0" name="Google Shape;1810;g3064998f0a3_0_10"/>
            <p:cNvSpPr/>
            <p:nvPr/>
          </p:nvSpPr>
          <p:spPr>
            <a:xfrm>
              <a:off x="2816650" y="4586300"/>
              <a:ext cx="8325" cy="8325"/>
            </a:xfrm>
            <a:custGeom>
              <a:rect b="b" l="l" r="r" t="t"/>
              <a:pathLst>
                <a:path extrusionOk="0" h="333" w="333">
                  <a:moveTo>
                    <a:pt x="166" y="1"/>
                  </a:moveTo>
                  <a:cubicBezTo>
                    <a:pt x="80" y="1"/>
                    <a:pt x="0" y="73"/>
                    <a:pt x="0" y="167"/>
                  </a:cubicBezTo>
                  <a:cubicBezTo>
                    <a:pt x="0" y="260"/>
                    <a:pt x="80" y="333"/>
                    <a:pt x="166" y="333"/>
                  </a:cubicBezTo>
                  <a:cubicBezTo>
                    <a:pt x="260" y="333"/>
                    <a:pt x="332" y="260"/>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1" name="Google Shape;1811;g3064998f0a3_0_10"/>
            <p:cNvSpPr/>
            <p:nvPr/>
          </p:nvSpPr>
          <p:spPr>
            <a:xfrm>
              <a:off x="2834675" y="4586300"/>
              <a:ext cx="8325" cy="8325"/>
            </a:xfrm>
            <a:custGeom>
              <a:rect b="b" l="l" r="r" t="t"/>
              <a:pathLst>
                <a:path extrusionOk="0" h="333" w="333">
                  <a:moveTo>
                    <a:pt x="167" y="1"/>
                  </a:moveTo>
                  <a:cubicBezTo>
                    <a:pt x="73" y="1"/>
                    <a:pt x="1" y="73"/>
                    <a:pt x="1" y="167"/>
                  </a:cubicBezTo>
                  <a:cubicBezTo>
                    <a:pt x="1" y="260"/>
                    <a:pt x="73" y="333"/>
                    <a:pt x="167" y="333"/>
                  </a:cubicBezTo>
                  <a:cubicBezTo>
                    <a:pt x="253" y="333"/>
                    <a:pt x="332" y="260"/>
                    <a:pt x="332" y="167"/>
                  </a:cubicBezTo>
                  <a:cubicBezTo>
                    <a:pt x="332" y="73"/>
                    <a:pt x="253"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2" name="Google Shape;1812;g3064998f0a3_0_10"/>
            <p:cNvSpPr/>
            <p:nvPr/>
          </p:nvSpPr>
          <p:spPr>
            <a:xfrm>
              <a:off x="2852525" y="4586300"/>
              <a:ext cx="8325" cy="8325"/>
            </a:xfrm>
            <a:custGeom>
              <a:rect b="b" l="l" r="r" t="t"/>
              <a:pathLst>
                <a:path extrusionOk="0" h="333" w="333">
                  <a:moveTo>
                    <a:pt x="167" y="1"/>
                  </a:moveTo>
                  <a:cubicBezTo>
                    <a:pt x="73" y="1"/>
                    <a:pt x="1" y="73"/>
                    <a:pt x="1" y="167"/>
                  </a:cubicBezTo>
                  <a:cubicBezTo>
                    <a:pt x="1" y="260"/>
                    <a:pt x="73" y="333"/>
                    <a:pt x="167" y="333"/>
                  </a:cubicBezTo>
                  <a:cubicBezTo>
                    <a:pt x="260" y="333"/>
                    <a:pt x="332" y="260"/>
                    <a:pt x="332" y="167"/>
                  </a:cubicBezTo>
                  <a:cubicBezTo>
                    <a:pt x="332" y="73"/>
                    <a:pt x="260"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3" name="Google Shape;1813;g3064998f0a3_0_10"/>
            <p:cNvSpPr/>
            <p:nvPr/>
          </p:nvSpPr>
          <p:spPr>
            <a:xfrm>
              <a:off x="2870375" y="4586300"/>
              <a:ext cx="8325" cy="8325"/>
            </a:xfrm>
            <a:custGeom>
              <a:rect b="b" l="l" r="r" t="t"/>
              <a:pathLst>
                <a:path extrusionOk="0" h="333" w="333">
                  <a:moveTo>
                    <a:pt x="167" y="1"/>
                  </a:moveTo>
                  <a:cubicBezTo>
                    <a:pt x="80" y="1"/>
                    <a:pt x="1" y="73"/>
                    <a:pt x="1" y="167"/>
                  </a:cubicBezTo>
                  <a:cubicBezTo>
                    <a:pt x="1" y="260"/>
                    <a:pt x="80" y="333"/>
                    <a:pt x="167" y="333"/>
                  </a:cubicBezTo>
                  <a:cubicBezTo>
                    <a:pt x="260" y="333"/>
                    <a:pt x="332" y="260"/>
                    <a:pt x="332" y="167"/>
                  </a:cubicBezTo>
                  <a:cubicBezTo>
                    <a:pt x="332" y="73"/>
                    <a:pt x="260"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4" name="Google Shape;1814;g3064998f0a3_0_10"/>
            <p:cNvSpPr/>
            <p:nvPr/>
          </p:nvSpPr>
          <p:spPr>
            <a:xfrm>
              <a:off x="2888400" y="4586300"/>
              <a:ext cx="8325" cy="8325"/>
            </a:xfrm>
            <a:custGeom>
              <a:rect b="b" l="l" r="r" t="t"/>
              <a:pathLst>
                <a:path extrusionOk="0" h="333" w="333">
                  <a:moveTo>
                    <a:pt x="167" y="1"/>
                  </a:moveTo>
                  <a:cubicBezTo>
                    <a:pt x="73" y="1"/>
                    <a:pt x="1" y="73"/>
                    <a:pt x="1" y="167"/>
                  </a:cubicBezTo>
                  <a:cubicBezTo>
                    <a:pt x="1" y="260"/>
                    <a:pt x="73" y="333"/>
                    <a:pt x="167" y="333"/>
                  </a:cubicBezTo>
                  <a:cubicBezTo>
                    <a:pt x="261" y="333"/>
                    <a:pt x="333" y="260"/>
                    <a:pt x="333" y="167"/>
                  </a:cubicBezTo>
                  <a:cubicBezTo>
                    <a:pt x="333" y="73"/>
                    <a:pt x="261"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5" name="Google Shape;1815;g3064998f0a3_0_10"/>
            <p:cNvSpPr/>
            <p:nvPr/>
          </p:nvSpPr>
          <p:spPr>
            <a:xfrm>
              <a:off x="3103525" y="4586300"/>
              <a:ext cx="8325" cy="8325"/>
            </a:xfrm>
            <a:custGeom>
              <a:rect b="b" l="l" r="r" t="t"/>
              <a:pathLst>
                <a:path extrusionOk="0" h="333" w="333">
                  <a:moveTo>
                    <a:pt x="166" y="1"/>
                  </a:moveTo>
                  <a:cubicBezTo>
                    <a:pt x="72" y="1"/>
                    <a:pt x="0" y="73"/>
                    <a:pt x="0" y="167"/>
                  </a:cubicBezTo>
                  <a:cubicBezTo>
                    <a:pt x="0" y="260"/>
                    <a:pt x="72" y="333"/>
                    <a:pt x="166" y="333"/>
                  </a:cubicBezTo>
                  <a:cubicBezTo>
                    <a:pt x="253" y="333"/>
                    <a:pt x="332" y="260"/>
                    <a:pt x="332" y="167"/>
                  </a:cubicBezTo>
                  <a:cubicBezTo>
                    <a:pt x="332" y="73"/>
                    <a:pt x="253"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6" name="Google Shape;1816;g3064998f0a3_0_10"/>
            <p:cNvSpPr/>
            <p:nvPr/>
          </p:nvSpPr>
          <p:spPr>
            <a:xfrm>
              <a:off x="3121375" y="4586300"/>
              <a:ext cx="8325" cy="8325"/>
            </a:xfrm>
            <a:custGeom>
              <a:rect b="b" l="l" r="r" t="t"/>
              <a:pathLst>
                <a:path extrusionOk="0" h="333" w="333">
                  <a:moveTo>
                    <a:pt x="166" y="1"/>
                  </a:moveTo>
                  <a:cubicBezTo>
                    <a:pt x="72" y="1"/>
                    <a:pt x="0" y="73"/>
                    <a:pt x="0" y="167"/>
                  </a:cubicBezTo>
                  <a:cubicBezTo>
                    <a:pt x="0" y="260"/>
                    <a:pt x="72" y="333"/>
                    <a:pt x="166" y="333"/>
                  </a:cubicBezTo>
                  <a:cubicBezTo>
                    <a:pt x="260" y="333"/>
                    <a:pt x="332" y="260"/>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7" name="Google Shape;1817;g3064998f0a3_0_10"/>
            <p:cNvSpPr/>
            <p:nvPr/>
          </p:nvSpPr>
          <p:spPr>
            <a:xfrm>
              <a:off x="3139225" y="4586300"/>
              <a:ext cx="8325" cy="8325"/>
            </a:xfrm>
            <a:custGeom>
              <a:rect b="b" l="l" r="r" t="t"/>
              <a:pathLst>
                <a:path extrusionOk="0" h="333" w="333">
                  <a:moveTo>
                    <a:pt x="166" y="1"/>
                  </a:moveTo>
                  <a:cubicBezTo>
                    <a:pt x="80" y="1"/>
                    <a:pt x="0" y="73"/>
                    <a:pt x="0" y="167"/>
                  </a:cubicBezTo>
                  <a:cubicBezTo>
                    <a:pt x="0" y="260"/>
                    <a:pt x="80" y="333"/>
                    <a:pt x="166" y="333"/>
                  </a:cubicBezTo>
                  <a:cubicBezTo>
                    <a:pt x="260" y="333"/>
                    <a:pt x="332" y="260"/>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8" name="Google Shape;1818;g3064998f0a3_0_10"/>
            <p:cNvSpPr/>
            <p:nvPr/>
          </p:nvSpPr>
          <p:spPr>
            <a:xfrm>
              <a:off x="3157250" y="4586300"/>
              <a:ext cx="8325" cy="8325"/>
            </a:xfrm>
            <a:custGeom>
              <a:rect b="b" l="l" r="r" t="t"/>
              <a:pathLst>
                <a:path extrusionOk="0" h="333" w="333">
                  <a:moveTo>
                    <a:pt x="167" y="1"/>
                  </a:moveTo>
                  <a:cubicBezTo>
                    <a:pt x="73" y="1"/>
                    <a:pt x="1" y="73"/>
                    <a:pt x="1" y="167"/>
                  </a:cubicBezTo>
                  <a:cubicBezTo>
                    <a:pt x="1" y="260"/>
                    <a:pt x="73" y="333"/>
                    <a:pt x="167" y="333"/>
                  </a:cubicBezTo>
                  <a:cubicBezTo>
                    <a:pt x="253" y="333"/>
                    <a:pt x="332" y="260"/>
                    <a:pt x="332" y="167"/>
                  </a:cubicBezTo>
                  <a:cubicBezTo>
                    <a:pt x="332" y="73"/>
                    <a:pt x="253"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9" name="Google Shape;1819;g3064998f0a3_0_10"/>
            <p:cNvSpPr/>
            <p:nvPr/>
          </p:nvSpPr>
          <p:spPr>
            <a:xfrm>
              <a:off x="3175100" y="4586300"/>
              <a:ext cx="8325" cy="8325"/>
            </a:xfrm>
            <a:custGeom>
              <a:rect b="b" l="l" r="r" t="t"/>
              <a:pathLst>
                <a:path extrusionOk="0" h="333" w="333">
                  <a:moveTo>
                    <a:pt x="167" y="1"/>
                  </a:moveTo>
                  <a:cubicBezTo>
                    <a:pt x="80" y="1"/>
                    <a:pt x="1" y="73"/>
                    <a:pt x="1" y="167"/>
                  </a:cubicBezTo>
                  <a:cubicBezTo>
                    <a:pt x="1" y="260"/>
                    <a:pt x="80" y="333"/>
                    <a:pt x="167" y="333"/>
                  </a:cubicBezTo>
                  <a:cubicBezTo>
                    <a:pt x="260" y="333"/>
                    <a:pt x="332" y="260"/>
                    <a:pt x="332" y="167"/>
                  </a:cubicBezTo>
                  <a:cubicBezTo>
                    <a:pt x="332" y="73"/>
                    <a:pt x="260"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0" name="Google Shape;1820;g3064998f0a3_0_10"/>
            <p:cNvSpPr/>
            <p:nvPr/>
          </p:nvSpPr>
          <p:spPr>
            <a:xfrm>
              <a:off x="3193125" y="4586300"/>
              <a:ext cx="8325" cy="8325"/>
            </a:xfrm>
            <a:custGeom>
              <a:rect b="b" l="l" r="r" t="t"/>
              <a:pathLst>
                <a:path extrusionOk="0" h="333" w="333">
                  <a:moveTo>
                    <a:pt x="167" y="1"/>
                  </a:moveTo>
                  <a:cubicBezTo>
                    <a:pt x="73" y="1"/>
                    <a:pt x="1" y="73"/>
                    <a:pt x="1" y="167"/>
                  </a:cubicBezTo>
                  <a:cubicBezTo>
                    <a:pt x="1" y="260"/>
                    <a:pt x="73" y="333"/>
                    <a:pt x="167" y="333"/>
                  </a:cubicBezTo>
                  <a:cubicBezTo>
                    <a:pt x="253" y="333"/>
                    <a:pt x="333" y="260"/>
                    <a:pt x="333" y="167"/>
                  </a:cubicBezTo>
                  <a:cubicBezTo>
                    <a:pt x="333" y="73"/>
                    <a:pt x="253"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1" name="Google Shape;1821;g3064998f0a3_0_10"/>
            <p:cNvSpPr/>
            <p:nvPr/>
          </p:nvSpPr>
          <p:spPr>
            <a:xfrm>
              <a:off x="3408075" y="4586300"/>
              <a:ext cx="8300" cy="8325"/>
            </a:xfrm>
            <a:custGeom>
              <a:rect b="b" l="l" r="r" t="t"/>
              <a:pathLst>
                <a:path extrusionOk="0" h="333" w="332">
                  <a:moveTo>
                    <a:pt x="166" y="1"/>
                  </a:moveTo>
                  <a:cubicBezTo>
                    <a:pt x="79" y="1"/>
                    <a:pt x="0" y="73"/>
                    <a:pt x="0" y="167"/>
                  </a:cubicBezTo>
                  <a:cubicBezTo>
                    <a:pt x="0" y="260"/>
                    <a:pt x="79" y="333"/>
                    <a:pt x="166" y="333"/>
                  </a:cubicBezTo>
                  <a:cubicBezTo>
                    <a:pt x="260" y="333"/>
                    <a:pt x="332" y="260"/>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2" name="Google Shape;1822;g3064998f0a3_0_10"/>
            <p:cNvSpPr/>
            <p:nvPr/>
          </p:nvSpPr>
          <p:spPr>
            <a:xfrm>
              <a:off x="3443950" y="4586300"/>
              <a:ext cx="8325" cy="8325"/>
            </a:xfrm>
            <a:custGeom>
              <a:rect b="b" l="l" r="r" t="t"/>
              <a:pathLst>
                <a:path extrusionOk="0" h="333" w="333">
                  <a:moveTo>
                    <a:pt x="166" y="1"/>
                  </a:moveTo>
                  <a:cubicBezTo>
                    <a:pt x="72" y="1"/>
                    <a:pt x="0" y="73"/>
                    <a:pt x="0" y="167"/>
                  </a:cubicBezTo>
                  <a:cubicBezTo>
                    <a:pt x="0" y="260"/>
                    <a:pt x="72" y="333"/>
                    <a:pt x="166" y="333"/>
                  </a:cubicBezTo>
                  <a:cubicBezTo>
                    <a:pt x="260" y="333"/>
                    <a:pt x="332" y="260"/>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3" name="Google Shape;1823;g3064998f0a3_0_10"/>
            <p:cNvSpPr/>
            <p:nvPr/>
          </p:nvSpPr>
          <p:spPr>
            <a:xfrm>
              <a:off x="3461975" y="4586300"/>
              <a:ext cx="8325" cy="8325"/>
            </a:xfrm>
            <a:custGeom>
              <a:rect b="b" l="l" r="r" t="t"/>
              <a:pathLst>
                <a:path extrusionOk="0" h="333" w="333">
                  <a:moveTo>
                    <a:pt x="166" y="1"/>
                  </a:moveTo>
                  <a:cubicBezTo>
                    <a:pt x="73" y="1"/>
                    <a:pt x="1" y="73"/>
                    <a:pt x="1" y="167"/>
                  </a:cubicBezTo>
                  <a:cubicBezTo>
                    <a:pt x="1" y="260"/>
                    <a:pt x="73" y="333"/>
                    <a:pt x="166" y="333"/>
                  </a:cubicBezTo>
                  <a:cubicBezTo>
                    <a:pt x="253" y="333"/>
                    <a:pt x="332" y="260"/>
                    <a:pt x="332" y="167"/>
                  </a:cubicBezTo>
                  <a:cubicBezTo>
                    <a:pt x="332" y="73"/>
                    <a:pt x="253"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4" name="Google Shape;1824;g3064998f0a3_0_10"/>
            <p:cNvSpPr/>
            <p:nvPr/>
          </p:nvSpPr>
          <p:spPr>
            <a:xfrm>
              <a:off x="3479825" y="4586300"/>
              <a:ext cx="8325" cy="8325"/>
            </a:xfrm>
            <a:custGeom>
              <a:rect b="b" l="l" r="r" t="t"/>
              <a:pathLst>
                <a:path extrusionOk="0" h="333" w="333">
                  <a:moveTo>
                    <a:pt x="166" y="1"/>
                  </a:moveTo>
                  <a:cubicBezTo>
                    <a:pt x="73" y="1"/>
                    <a:pt x="1" y="73"/>
                    <a:pt x="1" y="167"/>
                  </a:cubicBezTo>
                  <a:cubicBezTo>
                    <a:pt x="1" y="260"/>
                    <a:pt x="73" y="333"/>
                    <a:pt x="166" y="333"/>
                  </a:cubicBezTo>
                  <a:cubicBezTo>
                    <a:pt x="260" y="333"/>
                    <a:pt x="332" y="260"/>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5" name="Google Shape;1825;g3064998f0a3_0_10"/>
            <p:cNvSpPr/>
            <p:nvPr/>
          </p:nvSpPr>
          <p:spPr>
            <a:xfrm>
              <a:off x="3497675" y="4586300"/>
              <a:ext cx="8325" cy="8325"/>
            </a:xfrm>
            <a:custGeom>
              <a:rect b="b" l="l" r="r" t="t"/>
              <a:pathLst>
                <a:path extrusionOk="0" h="333" w="333">
                  <a:moveTo>
                    <a:pt x="167" y="1"/>
                  </a:moveTo>
                  <a:cubicBezTo>
                    <a:pt x="80" y="1"/>
                    <a:pt x="1" y="73"/>
                    <a:pt x="1" y="167"/>
                  </a:cubicBezTo>
                  <a:cubicBezTo>
                    <a:pt x="1" y="260"/>
                    <a:pt x="80" y="333"/>
                    <a:pt x="167" y="333"/>
                  </a:cubicBezTo>
                  <a:cubicBezTo>
                    <a:pt x="260" y="333"/>
                    <a:pt x="332" y="260"/>
                    <a:pt x="332" y="167"/>
                  </a:cubicBezTo>
                  <a:cubicBezTo>
                    <a:pt x="332" y="73"/>
                    <a:pt x="260"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6" name="Google Shape;1826;g3064998f0a3_0_10"/>
            <p:cNvSpPr/>
            <p:nvPr/>
          </p:nvSpPr>
          <p:spPr>
            <a:xfrm>
              <a:off x="3515700" y="4586300"/>
              <a:ext cx="8325" cy="8325"/>
            </a:xfrm>
            <a:custGeom>
              <a:rect b="b" l="l" r="r" t="t"/>
              <a:pathLst>
                <a:path extrusionOk="0" h="333" w="333">
                  <a:moveTo>
                    <a:pt x="167" y="1"/>
                  </a:moveTo>
                  <a:cubicBezTo>
                    <a:pt x="73" y="1"/>
                    <a:pt x="1" y="73"/>
                    <a:pt x="1" y="167"/>
                  </a:cubicBezTo>
                  <a:cubicBezTo>
                    <a:pt x="1" y="260"/>
                    <a:pt x="73" y="333"/>
                    <a:pt x="167" y="333"/>
                  </a:cubicBezTo>
                  <a:cubicBezTo>
                    <a:pt x="253" y="333"/>
                    <a:pt x="333" y="260"/>
                    <a:pt x="333" y="167"/>
                  </a:cubicBezTo>
                  <a:cubicBezTo>
                    <a:pt x="333" y="73"/>
                    <a:pt x="253"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7" name="Google Shape;1827;g3064998f0a3_0_10"/>
            <p:cNvSpPr/>
            <p:nvPr/>
          </p:nvSpPr>
          <p:spPr>
            <a:xfrm>
              <a:off x="3533550" y="4586300"/>
              <a:ext cx="8325" cy="8325"/>
            </a:xfrm>
            <a:custGeom>
              <a:rect b="b" l="l" r="r" t="t"/>
              <a:pathLst>
                <a:path extrusionOk="0" h="333" w="333">
                  <a:moveTo>
                    <a:pt x="167" y="1"/>
                  </a:moveTo>
                  <a:cubicBezTo>
                    <a:pt x="73" y="1"/>
                    <a:pt x="1" y="73"/>
                    <a:pt x="1" y="167"/>
                  </a:cubicBezTo>
                  <a:cubicBezTo>
                    <a:pt x="1" y="260"/>
                    <a:pt x="73" y="333"/>
                    <a:pt x="167" y="333"/>
                  </a:cubicBezTo>
                  <a:cubicBezTo>
                    <a:pt x="261" y="333"/>
                    <a:pt x="333" y="260"/>
                    <a:pt x="333" y="167"/>
                  </a:cubicBezTo>
                  <a:cubicBezTo>
                    <a:pt x="333" y="73"/>
                    <a:pt x="261"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8" name="Google Shape;1828;g3064998f0a3_0_10"/>
            <p:cNvSpPr/>
            <p:nvPr/>
          </p:nvSpPr>
          <p:spPr>
            <a:xfrm>
              <a:off x="3551600" y="4586300"/>
              <a:ext cx="8300" cy="8325"/>
            </a:xfrm>
            <a:custGeom>
              <a:rect b="b" l="l" r="r" t="t"/>
              <a:pathLst>
                <a:path extrusionOk="0" h="333" w="332">
                  <a:moveTo>
                    <a:pt x="166" y="1"/>
                  </a:moveTo>
                  <a:cubicBezTo>
                    <a:pt x="72" y="1"/>
                    <a:pt x="0" y="73"/>
                    <a:pt x="0" y="167"/>
                  </a:cubicBezTo>
                  <a:cubicBezTo>
                    <a:pt x="0" y="260"/>
                    <a:pt x="72" y="333"/>
                    <a:pt x="166" y="333"/>
                  </a:cubicBezTo>
                  <a:cubicBezTo>
                    <a:pt x="253" y="333"/>
                    <a:pt x="332" y="260"/>
                    <a:pt x="332" y="167"/>
                  </a:cubicBezTo>
                  <a:cubicBezTo>
                    <a:pt x="332" y="73"/>
                    <a:pt x="253"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9" name="Google Shape;1829;g3064998f0a3_0_10"/>
            <p:cNvSpPr/>
            <p:nvPr/>
          </p:nvSpPr>
          <p:spPr>
            <a:xfrm>
              <a:off x="2780775" y="4604350"/>
              <a:ext cx="8300" cy="8300"/>
            </a:xfrm>
            <a:custGeom>
              <a:rect b="b" l="l" r="r" t="t"/>
              <a:pathLst>
                <a:path extrusionOk="0" h="332" w="332">
                  <a:moveTo>
                    <a:pt x="166" y="0"/>
                  </a:moveTo>
                  <a:cubicBezTo>
                    <a:pt x="79" y="0"/>
                    <a:pt x="0" y="72"/>
                    <a:pt x="0" y="166"/>
                  </a:cubicBezTo>
                  <a:cubicBezTo>
                    <a:pt x="0" y="260"/>
                    <a:pt x="79" y="332"/>
                    <a:pt x="166" y="332"/>
                  </a:cubicBezTo>
                  <a:cubicBezTo>
                    <a:pt x="260" y="332"/>
                    <a:pt x="332" y="260"/>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0" name="Google Shape;1830;g3064998f0a3_0_10"/>
            <p:cNvSpPr/>
            <p:nvPr/>
          </p:nvSpPr>
          <p:spPr>
            <a:xfrm>
              <a:off x="2798800" y="4604350"/>
              <a:ext cx="8325" cy="8300"/>
            </a:xfrm>
            <a:custGeom>
              <a:rect b="b" l="l" r="r" t="t"/>
              <a:pathLst>
                <a:path extrusionOk="0" h="332" w="333">
                  <a:moveTo>
                    <a:pt x="166" y="0"/>
                  </a:moveTo>
                  <a:cubicBezTo>
                    <a:pt x="72" y="0"/>
                    <a:pt x="0" y="72"/>
                    <a:pt x="0" y="166"/>
                  </a:cubicBezTo>
                  <a:cubicBezTo>
                    <a:pt x="0" y="260"/>
                    <a:pt x="72" y="332"/>
                    <a:pt x="166" y="332"/>
                  </a:cubicBezTo>
                  <a:cubicBezTo>
                    <a:pt x="260" y="332"/>
                    <a:pt x="332" y="260"/>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1" name="Google Shape;1831;g3064998f0a3_0_10"/>
            <p:cNvSpPr/>
            <p:nvPr/>
          </p:nvSpPr>
          <p:spPr>
            <a:xfrm>
              <a:off x="2816650" y="4604350"/>
              <a:ext cx="8325" cy="8300"/>
            </a:xfrm>
            <a:custGeom>
              <a:rect b="b" l="l" r="r" t="t"/>
              <a:pathLst>
                <a:path extrusionOk="0" h="332" w="333">
                  <a:moveTo>
                    <a:pt x="166" y="0"/>
                  </a:moveTo>
                  <a:cubicBezTo>
                    <a:pt x="80" y="0"/>
                    <a:pt x="0" y="72"/>
                    <a:pt x="0" y="166"/>
                  </a:cubicBezTo>
                  <a:cubicBezTo>
                    <a:pt x="0" y="260"/>
                    <a:pt x="80" y="332"/>
                    <a:pt x="166" y="332"/>
                  </a:cubicBezTo>
                  <a:cubicBezTo>
                    <a:pt x="260" y="332"/>
                    <a:pt x="332" y="260"/>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2" name="Google Shape;1832;g3064998f0a3_0_10"/>
            <p:cNvSpPr/>
            <p:nvPr/>
          </p:nvSpPr>
          <p:spPr>
            <a:xfrm>
              <a:off x="2834675" y="4604350"/>
              <a:ext cx="8325" cy="8300"/>
            </a:xfrm>
            <a:custGeom>
              <a:rect b="b" l="l" r="r" t="t"/>
              <a:pathLst>
                <a:path extrusionOk="0" h="332" w="333">
                  <a:moveTo>
                    <a:pt x="167" y="0"/>
                  </a:moveTo>
                  <a:cubicBezTo>
                    <a:pt x="73" y="0"/>
                    <a:pt x="1" y="72"/>
                    <a:pt x="1" y="166"/>
                  </a:cubicBezTo>
                  <a:cubicBezTo>
                    <a:pt x="1" y="260"/>
                    <a:pt x="73" y="332"/>
                    <a:pt x="167" y="332"/>
                  </a:cubicBezTo>
                  <a:cubicBezTo>
                    <a:pt x="253" y="332"/>
                    <a:pt x="332" y="260"/>
                    <a:pt x="332" y="166"/>
                  </a:cubicBezTo>
                  <a:cubicBezTo>
                    <a:pt x="332" y="72"/>
                    <a:pt x="253"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3" name="Google Shape;1833;g3064998f0a3_0_10"/>
            <p:cNvSpPr/>
            <p:nvPr/>
          </p:nvSpPr>
          <p:spPr>
            <a:xfrm>
              <a:off x="2852525" y="4604350"/>
              <a:ext cx="8325" cy="8300"/>
            </a:xfrm>
            <a:custGeom>
              <a:rect b="b" l="l" r="r" t="t"/>
              <a:pathLst>
                <a:path extrusionOk="0" h="332" w="333">
                  <a:moveTo>
                    <a:pt x="167" y="0"/>
                  </a:moveTo>
                  <a:cubicBezTo>
                    <a:pt x="73" y="0"/>
                    <a:pt x="1" y="72"/>
                    <a:pt x="1" y="166"/>
                  </a:cubicBezTo>
                  <a:cubicBezTo>
                    <a:pt x="1" y="260"/>
                    <a:pt x="73" y="332"/>
                    <a:pt x="167" y="332"/>
                  </a:cubicBezTo>
                  <a:cubicBezTo>
                    <a:pt x="260" y="332"/>
                    <a:pt x="332" y="260"/>
                    <a:pt x="332" y="166"/>
                  </a:cubicBezTo>
                  <a:cubicBezTo>
                    <a:pt x="332" y="72"/>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4" name="Google Shape;1834;g3064998f0a3_0_10"/>
            <p:cNvSpPr/>
            <p:nvPr/>
          </p:nvSpPr>
          <p:spPr>
            <a:xfrm>
              <a:off x="2870375" y="4604350"/>
              <a:ext cx="8325" cy="8300"/>
            </a:xfrm>
            <a:custGeom>
              <a:rect b="b" l="l" r="r" t="t"/>
              <a:pathLst>
                <a:path extrusionOk="0" h="332" w="333">
                  <a:moveTo>
                    <a:pt x="167" y="0"/>
                  </a:moveTo>
                  <a:cubicBezTo>
                    <a:pt x="80" y="0"/>
                    <a:pt x="1" y="72"/>
                    <a:pt x="1" y="166"/>
                  </a:cubicBezTo>
                  <a:cubicBezTo>
                    <a:pt x="1" y="260"/>
                    <a:pt x="80" y="332"/>
                    <a:pt x="167" y="332"/>
                  </a:cubicBezTo>
                  <a:cubicBezTo>
                    <a:pt x="260" y="332"/>
                    <a:pt x="332" y="260"/>
                    <a:pt x="332" y="166"/>
                  </a:cubicBezTo>
                  <a:cubicBezTo>
                    <a:pt x="332" y="72"/>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5" name="Google Shape;1835;g3064998f0a3_0_10"/>
            <p:cNvSpPr/>
            <p:nvPr/>
          </p:nvSpPr>
          <p:spPr>
            <a:xfrm>
              <a:off x="2888400" y="4604350"/>
              <a:ext cx="8325" cy="8300"/>
            </a:xfrm>
            <a:custGeom>
              <a:rect b="b" l="l" r="r" t="t"/>
              <a:pathLst>
                <a:path extrusionOk="0" h="332" w="333">
                  <a:moveTo>
                    <a:pt x="167" y="0"/>
                  </a:moveTo>
                  <a:cubicBezTo>
                    <a:pt x="73" y="0"/>
                    <a:pt x="1" y="72"/>
                    <a:pt x="1" y="166"/>
                  </a:cubicBezTo>
                  <a:cubicBezTo>
                    <a:pt x="1" y="260"/>
                    <a:pt x="73" y="332"/>
                    <a:pt x="167" y="332"/>
                  </a:cubicBezTo>
                  <a:cubicBezTo>
                    <a:pt x="261" y="332"/>
                    <a:pt x="333" y="260"/>
                    <a:pt x="333" y="166"/>
                  </a:cubicBezTo>
                  <a:cubicBezTo>
                    <a:pt x="333" y="72"/>
                    <a:pt x="261"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6" name="Google Shape;1836;g3064998f0a3_0_10"/>
            <p:cNvSpPr/>
            <p:nvPr/>
          </p:nvSpPr>
          <p:spPr>
            <a:xfrm>
              <a:off x="2906250" y="4604350"/>
              <a:ext cx="8325" cy="8300"/>
            </a:xfrm>
            <a:custGeom>
              <a:rect b="b" l="l" r="r" t="t"/>
              <a:pathLst>
                <a:path extrusionOk="0" h="332" w="333">
                  <a:moveTo>
                    <a:pt x="167" y="0"/>
                  </a:moveTo>
                  <a:cubicBezTo>
                    <a:pt x="80" y="0"/>
                    <a:pt x="1" y="72"/>
                    <a:pt x="1" y="166"/>
                  </a:cubicBezTo>
                  <a:cubicBezTo>
                    <a:pt x="1" y="260"/>
                    <a:pt x="80" y="332"/>
                    <a:pt x="167" y="332"/>
                  </a:cubicBezTo>
                  <a:cubicBezTo>
                    <a:pt x="261" y="332"/>
                    <a:pt x="333" y="260"/>
                    <a:pt x="333" y="166"/>
                  </a:cubicBezTo>
                  <a:cubicBezTo>
                    <a:pt x="333" y="72"/>
                    <a:pt x="261"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7" name="Google Shape;1837;g3064998f0a3_0_10"/>
            <p:cNvSpPr/>
            <p:nvPr/>
          </p:nvSpPr>
          <p:spPr>
            <a:xfrm>
              <a:off x="2924300" y="4604350"/>
              <a:ext cx="8300" cy="8300"/>
            </a:xfrm>
            <a:custGeom>
              <a:rect b="b" l="l" r="r" t="t"/>
              <a:pathLst>
                <a:path extrusionOk="0" h="332" w="332">
                  <a:moveTo>
                    <a:pt x="166" y="0"/>
                  </a:moveTo>
                  <a:cubicBezTo>
                    <a:pt x="72" y="0"/>
                    <a:pt x="0" y="72"/>
                    <a:pt x="0" y="166"/>
                  </a:cubicBezTo>
                  <a:cubicBezTo>
                    <a:pt x="0" y="260"/>
                    <a:pt x="72" y="332"/>
                    <a:pt x="166" y="332"/>
                  </a:cubicBezTo>
                  <a:cubicBezTo>
                    <a:pt x="253" y="332"/>
                    <a:pt x="332" y="260"/>
                    <a:pt x="332" y="166"/>
                  </a:cubicBezTo>
                  <a:cubicBezTo>
                    <a:pt x="332" y="72"/>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8" name="Google Shape;1838;g3064998f0a3_0_10"/>
            <p:cNvSpPr/>
            <p:nvPr/>
          </p:nvSpPr>
          <p:spPr>
            <a:xfrm>
              <a:off x="3103525" y="4604350"/>
              <a:ext cx="8325" cy="8300"/>
            </a:xfrm>
            <a:custGeom>
              <a:rect b="b" l="l" r="r" t="t"/>
              <a:pathLst>
                <a:path extrusionOk="0" h="332" w="333">
                  <a:moveTo>
                    <a:pt x="166" y="0"/>
                  </a:moveTo>
                  <a:cubicBezTo>
                    <a:pt x="72" y="0"/>
                    <a:pt x="0" y="72"/>
                    <a:pt x="0" y="166"/>
                  </a:cubicBezTo>
                  <a:cubicBezTo>
                    <a:pt x="0" y="260"/>
                    <a:pt x="72" y="332"/>
                    <a:pt x="166" y="332"/>
                  </a:cubicBezTo>
                  <a:cubicBezTo>
                    <a:pt x="253" y="332"/>
                    <a:pt x="332" y="260"/>
                    <a:pt x="332" y="166"/>
                  </a:cubicBezTo>
                  <a:cubicBezTo>
                    <a:pt x="332" y="72"/>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9" name="Google Shape;1839;g3064998f0a3_0_10"/>
            <p:cNvSpPr/>
            <p:nvPr/>
          </p:nvSpPr>
          <p:spPr>
            <a:xfrm>
              <a:off x="3121375" y="4604350"/>
              <a:ext cx="8325" cy="8300"/>
            </a:xfrm>
            <a:custGeom>
              <a:rect b="b" l="l" r="r" t="t"/>
              <a:pathLst>
                <a:path extrusionOk="0" h="332" w="333">
                  <a:moveTo>
                    <a:pt x="166" y="0"/>
                  </a:moveTo>
                  <a:cubicBezTo>
                    <a:pt x="72" y="0"/>
                    <a:pt x="0" y="72"/>
                    <a:pt x="0" y="166"/>
                  </a:cubicBezTo>
                  <a:cubicBezTo>
                    <a:pt x="0" y="260"/>
                    <a:pt x="72" y="332"/>
                    <a:pt x="166" y="332"/>
                  </a:cubicBezTo>
                  <a:cubicBezTo>
                    <a:pt x="260" y="332"/>
                    <a:pt x="332" y="260"/>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0" name="Google Shape;1840;g3064998f0a3_0_10"/>
            <p:cNvSpPr/>
            <p:nvPr/>
          </p:nvSpPr>
          <p:spPr>
            <a:xfrm>
              <a:off x="3139225" y="4604350"/>
              <a:ext cx="8325" cy="8300"/>
            </a:xfrm>
            <a:custGeom>
              <a:rect b="b" l="l" r="r" t="t"/>
              <a:pathLst>
                <a:path extrusionOk="0" h="332" w="333">
                  <a:moveTo>
                    <a:pt x="166" y="0"/>
                  </a:moveTo>
                  <a:cubicBezTo>
                    <a:pt x="80" y="0"/>
                    <a:pt x="0" y="72"/>
                    <a:pt x="0" y="166"/>
                  </a:cubicBezTo>
                  <a:cubicBezTo>
                    <a:pt x="0" y="260"/>
                    <a:pt x="80" y="332"/>
                    <a:pt x="166" y="332"/>
                  </a:cubicBezTo>
                  <a:cubicBezTo>
                    <a:pt x="260" y="332"/>
                    <a:pt x="332" y="260"/>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1" name="Google Shape;1841;g3064998f0a3_0_10"/>
            <p:cNvSpPr/>
            <p:nvPr/>
          </p:nvSpPr>
          <p:spPr>
            <a:xfrm>
              <a:off x="3157250" y="4604350"/>
              <a:ext cx="8325" cy="8300"/>
            </a:xfrm>
            <a:custGeom>
              <a:rect b="b" l="l" r="r" t="t"/>
              <a:pathLst>
                <a:path extrusionOk="0" h="332" w="333">
                  <a:moveTo>
                    <a:pt x="167" y="0"/>
                  </a:moveTo>
                  <a:cubicBezTo>
                    <a:pt x="73" y="0"/>
                    <a:pt x="1" y="72"/>
                    <a:pt x="1" y="166"/>
                  </a:cubicBezTo>
                  <a:cubicBezTo>
                    <a:pt x="1" y="260"/>
                    <a:pt x="73" y="332"/>
                    <a:pt x="167" y="332"/>
                  </a:cubicBezTo>
                  <a:cubicBezTo>
                    <a:pt x="253" y="332"/>
                    <a:pt x="332" y="260"/>
                    <a:pt x="332" y="166"/>
                  </a:cubicBezTo>
                  <a:cubicBezTo>
                    <a:pt x="332" y="72"/>
                    <a:pt x="253"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2" name="Google Shape;1842;g3064998f0a3_0_10"/>
            <p:cNvSpPr/>
            <p:nvPr/>
          </p:nvSpPr>
          <p:spPr>
            <a:xfrm>
              <a:off x="3175100" y="4604350"/>
              <a:ext cx="8325" cy="8300"/>
            </a:xfrm>
            <a:custGeom>
              <a:rect b="b" l="l" r="r" t="t"/>
              <a:pathLst>
                <a:path extrusionOk="0" h="332" w="333">
                  <a:moveTo>
                    <a:pt x="167" y="0"/>
                  </a:moveTo>
                  <a:cubicBezTo>
                    <a:pt x="80" y="0"/>
                    <a:pt x="1" y="72"/>
                    <a:pt x="1" y="166"/>
                  </a:cubicBezTo>
                  <a:cubicBezTo>
                    <a:pt x="1" y="260"/>
                    <a:pt x="80" y="332"/>
                    <a:pt x="167" y="332"/>
                  </a:cubicBezTo>
                  <a:cubicBezTo>
                    <a:pt x="260" y="332"/>
                    <a:pt x="332" y="260"/>
                    <a:pt x="332" y="166"/>
                  </a:cubicBezTo>
                  <a:cubicBezTo>
                    <a:pt x="332" y="72"/>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3" name="Google Shape;1843;g3064998f0a3_0_10"/>
            <p:cNvSpPr/>
            <p:nvPr/>
          </p:nvSpPr>
          <p:spPr>
            <a:xfrm>
              <a:off x="3193125" y="4604350"/>
              <a:ext cx="8325" cy="8300"/>
            </a:xfrm>
            <a:custGeom>
              <a:rect b="b" l="l" r="r" t="t"/>
              <a:pathLst>
                <a:path extrusionOk="0" h="332" w="333">
                  <a:moveTo>
                    <a:pt x="167" y="0"/>
                  </a:moveTo>
                  <a:cubicBezTo>
                    <a:pt x="73" y="0"/>
                    <a:pt x="1" y="72"/>
                    <a:pt x="1" y="166"/>
                  </a:cubicBezTo>
                  <a:cubicBezTo>
                    <a:pt x="1" y="260"/>
                    <a:pt x="73" y="332"/>
                    <a:pt x="167" y="332"/>
                  </a:cubicBezTo>
                  <a:cubicBezTo>
                    <a:pt x="253" y="332"/>
                    <a:pt x="333" y="260"/>
                    <a:pt x="333" y="166"/>
                  </a:cubicBezTo>
                  <a:cubicBezTo>
                    <a:pt x="333" y="72"/>
                    <a:pt x="253"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4" name="Google Shape;1844;g3064998f0a3_0_10"/>
            <p:cNvSpPr/>
            <p:nvPr/>
          </p:nvSpPr>
          <p:spPr>
            <a:xfrm>
              <a:off x="3408075" y="4604350"/>
              <a:ext cx="8300" cy="8300"/>
            </a:xfrm>
            <a:custGeom>
              <a:rect b="b" l="l" r="r" t="t"/>
              <a:pathLst>
                <a:path extrusionOk="0" h="332" w="332">
                  <a:moveTo>
                    <a:pt x="166" y="0"/>
                  </a:moveTo>
                  <a:cubicBezTo>
                    <a:pt x="79" y="0"/>
                    <a:pt x="0" y="72"/>
                    <a:pt x="0" y="166"/>
                  </a:cubicBezTo>
                  <a:cubicBezTo>
                    <a:pt x="0" y="260"/>
                    <a:pt x="79" y="332"/>
                    <a:pt x="166" y="332"/>
                  </a:cubicBezTo>
                  <a:cubicBezTo>
                    <a:pt x="260" y="332"/>
                    <a:pt x="332" y="260"/>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5" name="Google Shape;1845;g3064998f0a3_0_10"/>
            <p:cNvSpPr/>
            <p:nvPr/>
          </p:nvSpPr>
          <p:spPr>
            <a:xfrm>
              <a:off x="3426100" y="4604350"/>
              <a:ext cx="8325" cy="8300"/>
            </a:xfrm>
            <a:custGeom>
              <a:rect b="b" l="l" r="r" t="t"/>
              <a:pathLst>
                <a:path extrusionOk="0" h="332" w="333">
                  <a:moveTo>
                    <a:pt x="166" y="0"/>
                  </a:moveTo>
                  <a:cubicBezTo>
                    <a:pt x="72" y="0"/>
                    <a:pt x="0" y="72"/>
                    <a:pt x="0" y="166"/>
                  </a:cubicBezTo>
                  <a:cubicBezTo>
                    <a:pt x="0" y="260"/>
                    <a:pt x="72" y="332"/>
                    <a:pt x="166" y="332"/>
                  </a:cubicBezTo>
                  <a:cubicBezTo>
                    <a:pt x="253" y="332"/>
                    <a:pt x="332" y="260"/>
                    <a:pt x="332" y="166"/>
                  </a:cubicBezTo>
                  <a:cubicBezTo>
                    <a:pt x="332" y="72"/>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6" name="Google Shape;1846;g3064998f0a3_0_10"/>
            <p:cNvSpPr/>
            <p:nvPr/>
          </p:nvSpPr>
          <p:spPr>
            <a:xfrm>
              <a:off x="3443950" y="4604350"/>
              <a:ext cx="8325" cy="8300"/>
            </a:xfrm>
            <a:custGeom>
              <a:rect b="b" l="l" r="r" t="t"/>
              <a:pathLst>
                <a:path extrusionOk="0" h="332" w="333">
                  <a:moveTo>
                    <a:pt x="166" y="0"/>
                  </a:moveTo>
                  <a:cubicBezTo>
                    <a:pt x="72" y="0"/>
                    <a:pt x="0" y="72"/>
                    <a:pt x="0" y="166"/>
                  </a:cubicBezTo>
                  <a:cubicBezTo>
                    <a:pt x="0" y="260"/>
                    <a:pt x="72" y="332"/>
                    <a:pt x="166" y="332"/>
                  </a:cubicBezTo>
                  <a:cubicBezTo>
                    <a:pt x="260" y="332"/>
                    <a:pt x="332" y="260"/>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7" name="Google Shape;1847;g3064998f0a3_0_10"/>
            <p:cNvSpPr/>
            <p:nvPr/>
          </p:nvSpPr>
          <p:spPr>
            <a:xfrm>
              <a:off x="3533550" y="4604350"/>
              <a:ext cx="8325" cy="8300"/>
            </a:xfrm>
            <a:custGeom>
              <a:rect b="b" l="l" r="r" t="t"/>
              <a:pathLst>
                <a:path extrusionOk="0" h="332" w="333">
                  <a:moveTo>
                    <a:pt x="167" y="0"/>
                  </a:moveTo>
                  <a:cubicBezTo>
                    <a:pt x="73" y="0"/>
                    <a:pt x="1" y="72"/>
                    <a:pt x="1" y="166"/>
                  </a:cubicBezTo>
                  <a:cubicBezTo>
                    <a:pt x="1" y="260"/>
                    <a:pt x="73" y="332"/>
                    <a:pt x="167" y="332"/>
                  </a:cubicBezTo>
                  <a:cubicBezTo>
                    <a:pt x="261" y="332"/>
                    <a:pt x="333" y="260"/>
                    <a:pt x="333" y="166"/>
                  </a:cubicBezTo>
                  <a:cubicBezTo>
                    <a:pt x="333" y="72"/>
                    <a:pt x="261"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8" name="Google Shape;1848;g3064998f0a3_0_10"/>
            <p:cNvSpPr/>
            <p:nvPr/>
          </p:nvSpPr>
          <p:spPr>
            <a:xfrm>
              <a:off x="3551600" y="4604350"/>
              <a:ext cx="8300" cy="8300"/>
            </a:xfrm>
            <a:custGeom>
              <a:rect b="b" l="l" r="r" t="t"/>
              <a:pathLst>
                <a:path extrusionOk="0" h="332" w="332">
                  <a:moveTo>
                    <a:pt x="166" y="0"/>
                  </a:moveTo>
                  <a:cubicBezTo>
                    <a:pt x="72" y="0"/>
                    <a:pt x="0" y="72"/>
                    <a:pt x="0" y="166"/>
                  </a:cubicBezTo>
                  <a:cubicBezTo>
                    <a:pt x="0" y="260"/>
                    <a:pt x="72" y="332"/>
                    <a:pt x="166" y="332"/>
                  </a:cubicBezTo>
                  <a:cubicBezTo>
                    <a:pt x="253" y="332"/>
                    <a:pt x="332" y="260"/>
                    <a:pt x="332" y="166"/>
                  </a:cubicBezTo>
                  <a:cubicBezTo>
                    <a:pt x="332" y="72"/>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9" name="Google Shape;1849;g3064998f0a3_0_10"/>
            <p:cNvSpPr/>
            <p:nvPr/>
          </p:nvSpPr>
          <p:spPr>
            <a:xfrm>
              <a:off x="3569450" y="4604350"/>
              <a:ext cx="8300" cy="8300"/>
            </a:xfrm>
            <a:custGeom>
              <a:rect b="b" l="l" r="r" t="t"/>
              <a:pathLst>
                <a:path extrusionOk="0" h="332" w="332">
                  <a:moveTo>
                    <a:pt x="166" y="0"/>
                  </a:moveTo>
                  <a:cubicBezTo>
                    <a:pt x="72" y="0"/>
                    <a:pt x="0" y="72"/>
                    <a:pt x="0" y="166"/>
                  </a:cubicBezTo>
                  <a:cubicBezTo>
                    <a:pt x="0" y="260"/>
                    <a:pt x="72" y="332"/>
                    <a:pt x="166" y="332"/>
                  </a:cubicBezTo>
                  <a:cubicBezTo>
                    <a:pt x="260" y="332"/>
                    <a:pt x="332" y="260"/>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0" name="Google Shape;1850;g3064998f0a3_0_10"/>
            <p:cNvSpPr/>
            <p:nvPr/>
          </p:nvSpPr>
          <p:spPr>
            <a:xfrm>
              <a:off x="2780775" y="4622200"/>
              <a:ext cx="8300" cy="8500"/>
            </a:xfrm>
            <a:custGeom>
              <a:rect b="b" l="l" r="r" t="t"/>
              <a:pathLst>
                <a:path extrusionOk="0" h="340" w="332">
                  <a:moveTo>
                    <a:pt x="166" y="0"/>
                  </a:moveTo>
                  <a:cubicBezTo>
                    <a:pt x="79" y="0"/>
                    <a:pt x="0" y="79"/>
                    <a:pt x="0" y="173"/>
                  </a:cubicBezTo>
                  <a:cubicBezTo>
                    <a:pt x="0" y="260"/>
                    <a:pt x="79" y="339"/>
                    <a:pt x="166" y="339"/>
                  </a:cubicBezTo>
                  <a:cubicBezTo>
                    <a:pt x="260" y="339"/>
                    <a:pt x="332" y="260"/>
                    <a:pt x="332" y="173"/>
                  </a:cubicBezTo>
                  <a:cubicBezTo>
                    <a:pt x="332" y="79"/>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1" name="Google Shape;1851;g3064998f0a3_0_10"/>
            <p:cNvSpPr/>
            <p:nvPr/>
          </p:nvSpPr>
          <p:spPr>
            <a:xfrm>
              <a:off x="2798800" y="4622200"/>
              <a:ext cx="8325" cy="8500"/>
            </a:xfrm>
            <a:custGeom>
              <a:rect b="b" l="l" r="r" t="t"/>
              <a:pathLst>
                <a:path extrusionOk="0" h="340" w="333">
                  <a:moveTo>
                    <a:pt x="166" y="0"/>
                  </a:moveTo>
                  <a:cubicBezTo>
                    <a:pt x="72" y="0"/>
                    <a:pt x="0" y="79"/>
                    <a:pt x="0" y="173"/>
                  </a:cubicBezTo>
                  <a:cubicBezTo>
                    <a:pt x="0" y="260"/>
                    <a:pt x="72" y="339"/>
                    <a:pt x="166" y="339"/>
                  </a:cubicBezTo>
                  <a:cubicBezTo>
                    <a:pt x="260" y="339"/>
                    <a:pt x="332" y="260"/>
                    <a:pt x="332" y="173"/>
                  </a:cubicBezTo>
                  <a:cubicBezTo>
                    <a:pt x="332" y="79"/>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2" name="Google Shape;1852;g3064998f0a3_0_10"/>
            <p:cNvSpPr/>
            <p:nvPr/>
          </p:nvSpPr>
          <p:spPr>
            <a:xfrm>
              <a:off x="2816650" y="4622200"/>
              <a:ext cx="8325" cy="8500"/>
            </a:xfrm>
            <a:custGeom>
              <a:rect b="b" l="l" r="r" t="t"/>
              <a:pathLst>
                <a:path extrusionOk="0" h="340" w="333">
                  <a:moveTo>
                    <a:pt x="166" y="0"/>
                  </a:moveTo>
                  <a:cubicBezTo>
                    <a:pt x="80" y="0"/>
                    <a:pt x="0" y="79"/>
                    <a:pt x="0" y="173"/>
                  </a:cubicBezTo>
                  <a:cubicBezTo>
                    <a:pt x="0" y="260"/>
                    <a:pt x="80" y="339"/>
                    <a:pt x="166" y="339"/>
                  </a:cubicBezTo>
                  <a:cubicBezTo>
                    <a:pt x="260" y="339"/>
                    <a:pt x="332" y="260"/>
                    <a:pt x="332" y="173"/>
                  </a:cubicBezTo>
                  <a:cubicBezTo>
                    <a:pt x="332" y="79"/>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3" name="Google Shape;1853;g3064998f0a3_0_10"/>
            <p:cNvSpPr/>
            <p:nvPr/>
          </p:nvSpPr>
          <p:spPr>
            <a:xfrm>
              <a:off x="2834675" y="4622200"/>
              <a:ext cx="8325" cy="8500"/>
            </a:xfrm>
            <a:custGeom>
              <a:rect b="b" l="l" r="r" t="t"/>
              <a:pathLst>
                <a:path extrusionOk="0" h="340" w="333">
                  <a:moveTo>
                    <a:pt x="167" y="0"/>
                  </a:moveTo>
                  <a:cubicBezTo>
                    <a:pt x="73" y="0"/>
                    <a:pt x="1" y="79"/>
                    <a:pt x="1" y="173"/>
                  </a:cubicBezTo>
                  <a:cubicBezTo>
                    <a:pt x="1" y="260"/>
                    <a:pt x="73" y="339"/>
                    <a:pt x="167" y="339"/>
                  </a:cubicBezTo>
                  <a:cubicBezTo>
                    <a:pt x="253" y="339"/>
                    <a:pt x="332" y="260"/>
                    <a:pt x="332" y="173"/>
                  </a:cubicBezTo>
                  <a:cubicBezTo>
                    <a:pt x="332" y="79"/>
                    <a:pt x="253"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4" name="Google Shape;1854;g3064998f0a3_0_10"/>
            <p:cNvSpPr/>
            <p:nvPr/>
          </p:nvSpPr>
          <p:spPr>
            <a:xfrm>
              <a:off x="2852525" y="4622200"/>
              <a:ext cx="8325" cy="8500"/>
            </a:xfrm>
            <a:custGeom>
              <a:rect b="b" l="l" r="r" t="t"/>
              <a:pathLst>
                <a:path extrusionOk="0" h="340" w="333">
                  <a:moveTo>
                    <a:pt x="167" y="0"/>
                  </a:moveTo>
                  <a:cubicBezTo>
                    <a:pt x="73" y="0"/>
                    <a:pt x="1" y="79"/>
                    <a:pt x="1" y="173"/>
                  </a:cubicBezTo>
                  <a:cubicBezTo>
                    <a:pt x="1" y="260"/>
                    <a:pt x="73" y="339"/>
                    <a:pt x="167" y="339"/>
                  </a:cubicBezTo>
                  <a:cubicBezTo>
                    <a:pt x="260" y="339"/>
                    <a:pt x="332" y="260"/>
                    <a:pt x="332" y="173"/>
                  </a:cubicBezTo>
                  <a:cubicBezTo>
                    <a:pt x="332" y="79"/>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5" name="Google Shape;1855;g3064998f0a3_0_10"/>
            <p:cNvSpPr/>
            <p:nvPr/>
          </p:nvSpPr>
          <p:spPr>
            <a:xfrm>
              <a:off x="2870375" y="4622200"/>
              <a:ext cx="8325" cy="8500"/>
            </a:xfrm>
            <a:custGeom>
              <a:rect b="b" l="l" r="r" t="t"/>
              <a:pathLst>
                <a:path extrusionOk="0" h="340" w="333">
                  <a:moveTo>
                    <a:pt x="167" y="0"/>
                  </a:moveTo>
                  <a:cubicBezTo>
                    <a:pt x="80" y="0"/>
                    <a:pt x="1" y="79"/>
                    <a:pt x="1" y="173"/>
                  </a:cubicBezTo>
                  <a:cubicBezTo>
                    <a:pt x="1" y="260"/>
                    <a:pt x="80" y="339"/>
                    <a:pt x="167" y="339"/>
                  </a:cubicBezTo>
                  <a:cubicBezTo>
                    <a:pt x="260" y="339"/>
                    <a:pt x="332" y="260"/>
                    <a:pt x="332" y="173"/>
                  </a:cubicBezTo>
                  <a:cubicBezTo>
                    <a:pt x="332" y="79"/>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6" name="Google Shape;1856;g3064998f0a3_0_10"/>
            <p:cNvSpPr/>
            <p:nvPr/>
          </p:nvSpPr>
          <p:spPr>
            <a:xfrm>
              <a:off x="2888400" y="4622200"/>
              <a:ext cx="8325" cy="8500"/>
            </a:xfrm>
            <a:custGeom>
              <a:rect b="b" l="l" r="r" t="t"/>
              <a:pathLst>
                <a:path extrusionOk="0" h="340" w="333">
                  <a:moveTo>
                    <a:pt x="167" y="0"/>
                  </a:moveTo>
                  <a:cubicBezTo>
                    <a:pt x="73" y="0"/>
                    <a:pt x="1" y="79"/>
                    <a:pt x="1" y="173"/>
                  </a:cubicBezTo>
                  <a:cubicBezTo>
                    <a:pt x="1" y="260"/>
                    <a:pt x="73" y="339"/>
                    <a:pt x="167" y="339"/>
                  </a:cubicBezTo>
                  <a:cubicBezTo>
                    <a:pt x="261" y="339"/>
                    <a:pt x="333" y="260"/>
                    <a:pt x="333" y="173"/>
                  </a:cubicBezTo>
                  <a:cubicBezTo>
                    <a:pt x="333" y="79"/>
                    <a:pt x="261"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7" name="Google Shape;1857;g3064998f0a3_0_10"/>
            <p:cNvSpPr/>
            <p:nvPr/>
          </p:nvSpPr>
          <p:spPr>
            <a:xfrm>
              <a:off x="2906250" y="4622200"/>
              <a:ext cx="8325" cy="8500"/>
            </a:xfrm>
            <a:custGeom>
              <a:rect b="b" l="l" r="r" t="t"/>
              <a:pathLst>
                <a:path extrusionOk="0" h="340" w="333">
                  <a:moveTo>
                    <a:pt x="167" y="0"/>
                  </a:moveTo>
                  <a:cubicBezTo>
                    <a:pt x="80" y="0"/>
                    <a:pt x="1" y="79"/>
                    <a:pt x="1" y="173"/>
                  </a:cubicBezTo>
                  <a:cubicBezTo>
                    <a:pt x="1" y="260"/>
                    <a:pt x="80" y="339"/>
                    <a:pt x="167" y="339"/>
                  </a:cubicBezTo>
                  <a:cubicBezTo>
                    <a:pt x="261" y="339"/>
                    <a:pt x="333" y="260"/>
                    <a:pt x="333" y="173"/>
                  </a:cubicBezTo>
                  <a:cubicBezTo>
                    <a:pt x="333" y="79"/>
                    <a:pt x="261"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8" name="Google Shape;1858;g3064998f0a3_0_10"/>
            <p:cNvSpPr/>
            <p:nvPr/>
          </p:nvSpPr>
          <p:spPr>
            <a:xfrm>
              <a:off x="2924300" y="4622200"/>
              <a:ext cx="8300" cy="8500"/>
            </a:xfrm>
            <a:custGeom>
              <a:rect b="b" l="l" r="r" t="t"/>
              <a:pathLst>
                <a:path extrusionOk="0" h="340" w="332">
                  <a:moveTo>
                    <a:pt x="166" y="0"/>
                  </a:moveTo>
                  <a:cubicBezTo>
                    <a:pt x="72" y="0"/>
                    <a:pt x="0" y="79"/>
                    <a:pt x="0" y="173"/>
                  </a:cubicBezTo>
                  <a:cubicBezTo>
                    <a:pt x="0" y="260"/>
                    <a:pt x="72" y="339"/>
                    <a:pt x="166" y="339"/>
                  </a:cubicBezTo>
                  <a:cubicBezTo>
                    <a:pt x="253" y="339"/>
                    <a:pt x="332" y="260"/>
                    <a:pt x="332" y="173"/>
                  </a:cubicBezTo>
                  <a:cubicBezTo>
                    <a:pt x="332" y="79"/>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9" name="Google Shape;1859;g3064998f0a3_0_10"/>
            <p:cNvSpPr/>
            <p:nvPr/>
          </p:nvSpPr>
          <p:spPr>
            <a:xfrm>
              <a:off x="3103525" y="4622200"/>
              <a:ext cx="8325" cy="8500"/>
            </a:xfrm>
            <a:custGeom>
              <a:rect b="b" l="l" r="r" t="t"/>
              <a:pathLst>
                <a:path extrusionOk="0" h="340" w="333">
                  <a:moveTo>
                    <a:pt x="166" y="0"/>
                  </a:moveTo>
                  <a:cubicBezTo>
                    <a:pt x="72" y="0"/>
                    <a:pt x="0" y="79"/>
                    <a:pt x="0" y="173"/>
                  </a:cubicBezTo>
                  <a:cubicBezTo>
                    <a:pt x="0" y="260"/>
                    <a:pt x="72" y="339"/>
                    <a:pt x="166" y="339"/>
                  </a:cubicBezTo>
                  <a:cubicBezTo>
                    <a:pt x="253" y="339"/>
                    <a:pt x="332" y="260"/>
                    <a:pt x="332" y="173"/>
                  </a:cubicBezTo>
                  <a:cubicBezTo>
                    <a:pt x="332" y="79"/>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0" name="Google Shape;1860;g3064998f0a3_0_10"/>
            <p:cNvSpPr/>
            <p:nvPr/>
          </p:nvSpPr>
          <p:spPr>
            <a:xfrm>
              <a:off x="3121375" y="4622200"/>
              <a:ext cx="8325" cy="8500"/>
            </a:xfrm>
            <a:custGeom>
              <a:rect b="b" l="l" r="r" t="t"/>
              <a:pathLst>
                <a:path extrusionOk="0" h="340" w="333">
                  <a:moveTo>
                    <a:pt x="166" y="0"/>
                  </a:moveTo>
                  <a:cubicBezTo>
                    <a:pt x="72" y="0"/>
                    <a:pt x="0" y="79"/>
                    <a:pt x="0" y="173"/>
                  </a:cubicBezTo>
                  <a:cubicBezTo>
                    <a:pt x="0" y="260"/>
                    <a:pt x="72" y="339"/>
                    <a:pt x="166" y="339"/>
                  </a:cubicBezTo>
                  <a:cubicBezTo>
                    <a:pt x="260" y="339"/>
                    <a:pt x="332" y="260"/>
                    <a:pt x="332" y="173"/>
                  </a:cubicBezTo>
                  <a:cubicBezTo>
                    <a:pt x="332" y="79"/>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1" name="Google Shape;1861;g3064998f0a3_0_10"/>
            <p:cNvSpPr/>
            <p:nvPr/>
          </p:nvSpPr>
          <p:spPr>
            <a:xfrm>
              <a:off x="3139225" y="4622200"/>
              <a:ext cx="8325" cy="8500"/>
            </a:xfrm>
            <a:custGeom>
              <a:rect b="b" l="l" r="r" t="t"/>
              <a:pathLst>
                <a:path extrusionOk="0" h="340" w="333">
                  <a:moveTo>
                    <a:pt x="166" y="0"/>
                  </a:moveTo>
                  <a:cubicBezTo>
                    <a:pt x="80" y="0"/>
                    <a:pt x="0" y="79"/>
                    <a:pt x="0" y="173"/>
                  </a:cubicBezTo>
                  <a:cubicBezTo>
                    <a:pt x="0" y="260"/>
                    <a:pt x="80" y="339"/>
                    <a:pt x="166" y="339"/>
                  </a:cubicBezTo>
                  <a:cubicBezTo>
                    <a:pt x="260" y="339"/>
                    <a:pt x="332" y="260"/>
                    <a:pt x="332" y="173"/>
                  </a:cubicBezTo>
                  <a:cubicBezTo>
                    <a:pt x="332" y="79"/>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2" name="Google Shape;1862;g3064998f0a3_0_10"/>
            <p:cNvSpPr/>
            <p:nvPr/>
          </p:nvSpPr>
          <p:spPr>
            <a:xfrm>
              <a:off x="3157250" y="4622200"/>
              <a:ext cx="8325" cy="8500"/>
            </a:xfrm>
            <a:custGeom>
              <a:rect b="b" l="l" r="r" t="t"/>
              <a:pathLst>
                <a:path extrusionOk="0" h="340" w="333">
                  <a:moveTo>
                    <a:pt x="167" y="0"/>
                  </a:moveTo>
                  <a:cubicBezTo>
                    <a:pt x="73" y="0"/>
                    <a:pt x="1" y="79"/>
                    <a:pt x="1" y="173"/>
                  </a:cubicBezTo>
                  <a:cubicBezTo>
                    <a:pt x="1" y="260"/>
                    <a:pt x="73" y="339"/>
                    <a:pt x="167" y="339"/>
                  </a:cubicBezTo>
                  <a:cubicBezTo>
                    <a:pt x="253" y="339"/>
                    <a:pt x="332" y="260"/>
                    <a:pt x="332" y="173"/>
                  </a:cubicBezTo>
                  <a:cubicBezTo>
                    <a:pt x="332" y="79"/>
                    <a:pt x="253"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3" name="Google Shape;1863;g3064998f0a3_0_10"/>
            <p:cNvSpPr/>
            <p:nvPr/>
          </p:nvSpPr>
          <p:spPr>
            <a:xfrm>
              <a:off x="3175100" y="4622200"/>
              <a:ext cx="8325" cy="8500"/>
            </a:xfrm>
            <a:custGeom>
              <a:rect b="b" l="l" r="r" t="t"/>
              <a:pathLst>
                <a:path extrusionOk="0" h="340" w="333">
                  <a:moveTo>
                    <a:pt x="167" y="0"/>
                  </a:moveTo>
                  <a:cubicBezTo>
                    <a:pt x="80" y="0"/>
                    <a:pt x="1" y="79"/>
                    <a:pt x="1" y="173"/>
                  </a:cubicBezTo>
                  <a:cubicBezTo>
                    <a:pt x="1" y="260"/>
                    <a:pt x="80" y="339"/>
                    <a:pt x="167" y="339"/>
                  </a:cubicBezTo>
                  <a:cubicBezTo>
                    <a:pt x="260" y="339"/>
                    <a:pt x="332" y="260"/>
                    <a:pt x="332" y="173"/>
                  </a:cubicBezTo>
                  <a:cubicBezTo>
                    <a:pt x="332" y="79"/>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4" name="Google Shape;1864;g3064998f0a3_0_10"/>
            <p:cNvSpPr/>
            <p:nvPr/>
          </p:nvSpPr>
          <p:spPr>
            <a:xfrm>
              <a:off x="3193125" y="4622200"/>
              <a:ext cx="8325" cy="8500"/>
            </a:xfrm>
            <a:custGeom>
              <a:rect b="b" l="l" r="r" t="t"/>
              <a:pathLst>
                <a:path extrusionOk="0" h="340" w="333">
                  <a:moveTo>
                    <a:pt x="167" y="0"/>
                  </a:moveTo>
                  <a:cubicBezTo>
                    <a:pt x="73" y="0"/>
                    <a:pt x="1" y="79"/>
                    <a:pt x="1" y="173"/>
                  </a:cubicBezTo>
                  <a:cubicBezTo>
                    <a:pt x="1" y="260"/>
                    <a:pt x="73" y="339"/>
                    <a:pt x="167" y="339"/>
                  </a:cubicBezTo>
                  <a:cubicBezTo>
                    <a:pt x="253" y="339"/>
                    <a:pt x="333" y="260"/>
                    <a:pt x="333" y="173"/>
                  </a:cubicBezTo>
                  <a:cubicBezTo>
                    <a:pt x="333" y="79"/>
                    <a:pt x="253"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5" name="Google Shape;1865;g3064998f0a3_0_10"/>
            <p:cNvSpPr/>
            <p:nvPr/>
          </p:nvSpPr>
          <p:spPr>
            <a:xfrm>
              <a:off x="3551600" y="4622200"/>
              <a:ext cx="8300" cy="8500"/>
            </a:xfrm>
            <a:custGeom>
              <a:rect b="b" l="l" r="r" t="t"/>
              <a:pathLst>
                <a:path extrusionOk="0" h="340" w="332">
                  <a:moveTo>
                    <a:pt x="166" y="0"/>
                  </a:moveTo>
                  <a:cubicBezTo>
                    <a:pt x="72" y="0"/>
                    <a:pt x="0" y="79"/>
                    <a:pt x="0" y="173"/>
                  </a:cubicBezTo>
                  <a:cubicBezTo>
                    <a:pt x="0" y="260"/>
                    <a:pt x="72" y="339"/>
                    <a:pt x="166" y="339"/>
                  </a:cubicBezTo>
                  <a:cubicBezTo>
                    <a:pt x="253" y="339"/>
                    <a:pt x="332" y="260"/>
                    <a:pt x="332" y="173"/>
                  </a:cubicBezTo>
                  <a:cubicBezTo>
                    <a:pt x="332" y="79"/>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6" name="Google Shape;1866;g3064998f0a3_0_10"/>
            <p:cNvSpPr/>
            <p:nvPr/>
          </p:nvSpPr>
          <p:spPr>
            <a:xfrm>
              <a:off x="2798800" y="4640225"/>
              <a:ext cx="8325" cy="8325"/>
            </a:xfrm>
            <a:custGeom>
              <a:rect b="b" l="l" r="r" t="t"/>
              <a:pathLst>
                <a:path extrusionOk="0" h="333" w="333">
                  <a:moveTo>
                    <a:pt x="166" y="0"/>
                  </a:moveTo>
                  <a:cubicBezTo>
                    <a:pt x="72" y="0"/>
                    <a:pt x="0" y="72"/>
                    <a:pt x="0" y="166"/>
                  </a:cubicBezTo>
                  <a:cubicBezTo>
                    <a:pt x="0" y="260"/>
                    <a:pt x="72" y="332"/>
                    <a:pt x="166" y="332"/>
                  </a:cubicBezTo>
                  <a:cubicBezTo>
                    <a:pt x="260" y="332"/>
                    <a:pt x="332" y="260"/>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7" name="Google Shape;1867;g3064998f0a3_0_10"/>
            <p:cNvSpPr/>
            <p:nvPr/>
          </p:nvSpPr>
          <p:spPr>
            <a:xfrm>
              <a:off x="2816650" y="4640225"/>
              <a:ext cx="8325" cy="8325"/>
            </a:xfrm>
            <a:custGeom>
              <a:rect b="b" l="l" r="r" t="t"/>
              <a:pathLst>
                <a:path extrusionOk="0" h="333" w="333">
                  <a:moveTo>
                    <a:pt x="166" y="0"/>
                  </a:moveTo>
                  <a:cubicBezTo>
                    <a:pt x="80" y="0"/>
                    <a:pt x="0" y="72"/>
                    <a:pt x="0" y="166"/>
                  </a:cubicBezTo>
                  <a:cubicBezTo>
                    <a:pt x="0" y="260"/>
                    <a:pt x="80" y="332"/>
                    <a:pt x="166" y="332"/>
                  </a:cubicBezTo>
                  <a:cubicBezTo>
                    <a:pt x="260" y="332"/>
                    <a:pt x="332" y="260"/>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8" name="Google Shape;1868;g3064998f0a3_0_10"/>
            <p:cNvSpPr/>
            <p:nvPr/>
          </p:nvSpPr>
          <p:spPr>
            <a:xfrm>
              <a:off x="2834675" y="4640225"/>
              <a:ext cx="8325" cy="8325"/>
            </a:xfrm>
            <a:custGeom>
              <a:rect b="b" l="l" r="r" t="t"/>
              <a:pathLst>
                <a:path extrusionOk="0" h="333" w="333">
                  <a:moveTo>
                    <a:pt x="167" y="0"/>
                  </a:moveTo>
                  <a:cubicBezTo>
                    <a:pt x="73" y="0"/>
                    <a:pt x="1" y="72"/>
                    <a:pt x="1" y="166"/>
                  </a:cubicBezTo>
                  <a:cubicBezTo>
                    <a:pt x="1" y="260"/>
                    <a:pt x="73" y="332"/>
                    <a:pt x="167" y="332"/>
                  </a:cubicBezTo>
                  <a:cubicBezTo>
                    <a:pt x="253" y="332"/>
                    <a:pt x="332" y="260"/>
                    <a:pt x="332" y="166"/>
                  </a:cubicBezTo>
                  <a:cubicBezTo>
                    <a:pt x="332" y="72"/>
                    <a:pt x="253"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9" name="Google Shape;1869;g3064998f0a3_0_10"/>
            <p:cNvSpPr/>
            <p:nvPr/>
          </p:nvSpPr>
          <p:spPr>
            <a:xfrm>
              <a:off x="2852525" y="4640225"/>
              <a:ext cx="8325" cy="8325"/>
            </a:xfrm>
            <a:custGeom>
              <a:rect b="b" l="l" r="r" t="t"/>
              <a:pathLst>
                <a:path extrusionOk="0" h="333" w="333">
                  <a:moveTo>
                    <a:pt x="167" y="0"/>
                  </a:moveTo>
                  <a:cubicBezTo>
                    <a:pt x="73" y="0"/>
                    <a:pt x="1" y="72"/>
                    <a:pt x="1" y="166"/>
                  </a:cubicBezTo>
                  <a:cubicBezTo>
                    <a:pt x="1" y="260"/>
                    <a:pt x="73" y="332"/>
                    <a:pt x="167" y="332"/>
                  </a:cubicBezTo>
                  <a:cubicBezTo>
                    <a:pt x="260" y="332"/>
                    <a:pt x="332" y="260"/>
                    <a:pt x="332" y="166"/>
                  </a:cubicBezTo>
                  <a:cubicBezTo>
                    <a:pt x="332" y="72"/>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0" name="Google Shape;1870;g3064998f0a3_0_10"/>
            <p:cNvSpPr/>
            <p:nvPr/>
          </p:nvSpPr>
          <p:spPr>
            <a:xfrm>
              <a:off x="2870375" y="4640225"/>
              <a:ext cx="8325" cy="8325"/>
            </a:xfrm>
            <a:custGeom>
              <a:rect b="b" l="l" r="r" t="t"/>
              <a:pathLst>
                <a:path extrusionOk="0" h="333" w="333">
                  <a:moveTo>
                    <a:pt x="167" y="0"/>
                  </a:moveTo>
                  <a:cubicBezTo>
                    <a:pt x="80" y="0"/>
                    <a:pt x="1" y="72"/>
                    <a:pt x="1" y="166"/>
                  </a:cubicBezTo>
                  <a:cubicBezTo>
                    <a:pt x="1" y="260"/>
                    <a:pt x="80" y="332"/>
                    <a:pt x="167" y="332"/>
                  </a:cubicBezTo>
                  <a:cubicBezTo>
                    <a:pt x="260" y="332"/>
                    <a:pt x="332" y="260"/>
                    <a:pt x="332" y="166"/>
                  </a:cubicBezTo>
                  <a:cubicBezTo>
                    <a:pt x="332" y="72"/>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1" name="Google Shape;1871;g3064998f0a3_0_10"/>
            <p:cNvSpPr/>
            <p:nvPr/>
          </p:nvSpPr>
          <p:spPr>
            <a:xfrm>
              <a:off x="2888400" y="4640225"/>
              <a:ext cx="8325" cy="8325"/>
            </a:xfrm>
            <a:custGeom>
              <a:rect b="b" l="l" r="r" t="t"/>
              <a:pathLst>
                <a:path extrusionOk="0" h="333" w="333">
                  <a:moveTo>
                    <a:pt x="167" y="0"/>
                  </a:moveTo>
                  <a:cubicBezTo>
                    <a:pt x="73" y="0"/>
                    <a:pt x="1" y="72"/>
                    <a:pt x="1" y="166"/>
                  </a:cubicBezTo>
                  <a:cubicBezTo>
                    <a:pt x="1" y="260"/>
                    <a:pt x="73" y="332"/>
                    <a:pt x="167" y="332"/>
                  </a:cubicBezTo>
                  <a:cubicBezTo>
                    <a:pt x="261" y="332"/>
                    <a:pt x="333" y="260"/>
                    <a:pt x="333" y="166"/>
                  </a:cubicBezTo>
                  <a:cubicBezTo>
                    <a:pt x="333" y="72"/>
                    <a:pt x="261"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2" name="Google Shape;1872;g3064998f0a3_0_10"/>
            <p:cNvSpPr/>
            <p:nvPr/>
          </p:nvSpPr>
          <p:spPr>
            <a:xfrm>
              <a:off x="2906250" y="4640225"/>
              <a:ext cx="8325" cy="8325"/>
            </a:xfrm>
            <a:custGeom>
              <a:rect b="b" l="l" r="r" t="t"/>
              <a:pathLst>
                <a:path extrusionOk="0" h="333" w="333">
                  <a:moveTo>
                    <a:pt x="167" y="0"/>
                  </a:moveTo>
                  <a:cubicBezTo>
                    <a:pt x="80" y="0"/>
                    <a:pt x="1" y="72"/>
                    <a:pt x="1" y="166"/>
                  </a:cubicBezTo>
                  <a:cubicBezTo>
                    <a:pt x="1" y="260"/>
                    <a:pt x="80" y="332"/>
                    <a:pt x="167" y="332"/>
                  </a:cubicBezTo>
                  <a:cubicBezTo>
                    <a:pt x="261" y="332"/>
                    <a:pt x="333" y="260"/>
                    <a:pt x="333" y="166"/>
                  </a:cubicBezTo>
                  <a:cubicBezTo>
                    <a:pt x="333" y="72"/>
                    <a:pt x="261"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3" name="Google Shape;1873;g3064998f0a3_0_10"/>
            <p:cNvSpPr/>
            <p:nvPr/>
          </p:nvSpPr>
          <p:spPr>
            <a:xfrm>
              <a:off x="2924300" y="4640225"/>
              <a:ext cx="8300" cy="8325"/>
            </a:xfrm>
            <a:custGeom>
              <a:rect b="b" l="l" r="r" t="t"/>
              <a:pathLst>
                <a:path extrusionOk="0" h="333" w="332">
                  <a:moveTo>
                    <a:pt x="166" y="0"/>
                  </a:moveTo>
                  <a:cubicBezTo>
                    <a:pt x="72" y="0"/>
                    <a:pt x="0" y="72"/>
                    <a:pt x="0" y="166"/>
                  </a:cubicBezTo>
                  <a:cubicBezTo>
                    <a:pt x="0" y="260"/>
                    <a:pt x="72" y="332"/>
                    <a:pt x="166" y="332"/>
                  </a:cubicBezTo>
                  <a:cubicBezTo>
                    <a:pt x="253" y="332"/>
                    <a:pt x="332" y="260"/>
                    <a:pt x="332" y="166"/>
                  </a:cubicBezTo>
                  <a:cubicBezTo>
                    <a:pt x="332" y="72"/>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4" name="Google Shape;1874;g3064998f0a3_0_10"/>
            <p:cNvSpPr/>
            <p:nvPr/>
          </p:nvSpPr>
          <p:spPr>
            <a:xfrm>
              <a:off x="3103525" y="4640225"/>
              <a:ext cx="8325" cy="8325"/>
            </a:xfrm>
            <a:custGeom>
              <a:rect b="b" l="l" r="r" t="t"/>
              <a:pathLst>
                <a:path extrusionOk="0" h="333" w="333">
                  <a:moveTo>
                    <a:pt x="166" y="0"/>
                  </a:moveTo>
                  <a:cubicBezTo>
                    <a:pt x="72" y="0"/>
                    <a:pt x="0" y="72"/>
                    <a:pt x="0" y="166"/>
                  </a:cubicBezTo>
                  <a:cubicBezTo>
                    <a:pt x="0" y="260"/>
                    <a:pt x="72" y="332"/>
                    <a:pt x="166" y="332"/>
                  </a:cubicBezTo>
                  <a:cubicBezTo>
                    <a:pt x="253" y="332"/>
                    <a:pt x="332" y="260"/>
                    <a:pt x="332" y="166"/>
                  </a:cubicBezTo>
                  <a:cubicBezTo>
                    <a:pt x="332" y="72"/>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5" name="Google Shape;1875;g3064998f0a3_0_10"/>
            <p:cNvSpPr/>
            <p:nvPr/>
          </p:nvSpPr>
          <p:spPr>
            <a:xfrm>
              <a:off x="3121375" y="4640225"/>
              <a:ext cx="8325" cy="8325"/>
            </a:xfrm>
            <a:custGeom>
              <a:rect b="b" l="l" r="r" t="t"/>
              <a:pathLst>
                <a:path extrusionOk="0" h="333" w="333">
                  <a:moveTo>
                    <a:pt x="166" y="0"/>
                  </a:moveTo>
                  <a:cubicBezTo>
                    <a:pt x="72" y="0"/>
                    <a:pt x="0" y="72"/>
                    <a:pt x="0" y="166"/>
                  </a:cubicBezTo>
                  <a:cubicBezTo>
                    <a:pt x="0" y="260"/>
                    <a:pt x="72" y="332"/>
                    <a:pt x="166" y="332"/>
                  </a:cubicBezTo>
                  <a:cubicBezTo>
                    <a:pt x="260" y="332"/>
                    <a:pt x="332" y="260"/>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6" name="Google Shape;1876;g3064998f0a3_0_10"/>
            <p:cNvSpPr/>
            <p:nvPr/>
          </p:nvSpPr>
          <p:spPr>
            <a:xfrm>
              <a:off x="3139225" y="4640225"/>
              <a:ext cx="8325" cy="8325"/>
            </a:xfrm>
            <a:custGeom>
              <a:rect b="b" l="l" r="r" t="t"/>
              <a:pathLst>
                <a:path extrusionOk="0" h="333" w="333">
                  <a:moveTo>
                    <a:pt x="166" y="0"/>
                  </a:moveTo>
                  <a:cubicBezTo>
                    <a:pt x="80" y="0"/>
                    <a:pt x="0" y="72"/>
                    <a:pt x="0" y="166"/>
                  </a:cubicBezTo>
                  <a:cubicBezTo>
                    <a:pt x="0" y="260"/>
                    <a:pt x="80" y="332"/>
                    <a:pt x="166" y="332"/>
                  </a:cubicBezTo>
                  <a:cubicBezTo>
                    <a:pt x="260" y="332"/>
                    <a:pt x="332" y="260"/>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7" name="Google Shape;1877;g3064998f0a3_0_10"/>
            <p:cNvSpPr/>
            <p:nvPr/>
          </p:nvSpPr>
          <p:spPr>
            <a:xfrm>
              <a:off x="3157250" y="4640225"/>
              <a:ext cx="8325" cy="8325"/>
            </a:xfrm>
            <a:custGeom>
              <a:rect b="b" l="l" r="r" t="t"/>
              <a:pathLst>
                <a:path extrusionOk="0" h="333" w="333">
                  <a:moveTo>
                    <a:pt x="167" y="0"/>
                  </a:moveTo>
                  <a:cubicBezTo>
                    <a:pt x="73" y="0"/>
                    <a:pt x="1" y="72"/>
                    <a:pt x="1" y="166"/>
                  </a:cubicBezTo>
                  <a:cubicBezTo>
                    <a:pt x="1" y="260"/>
                    <a:pt x="73" y="332"/>
                    <a:pt x="167" y="332"/>
                  </a:cubicBezTo>
                  <a:cubicBezTo>
                    <a:pt x="253" y="332"/>
                    <a:pt x="332" y="260"/>
                    <a:pt x="332" y="166"/>
                  </a:cubicBezTo>
                  <a:cubicBezTo>
                    <a:pt x="332" y="72"/>
                    <a:pt x="253"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8" name="Google Shape;1878;g3064998f0a3_0_10"/>
            <p:cNvSpPr/>
            <p:nvPr/>
          </p:nvSpPr>
          <p:spPr>
            <a:xfrm>
              <a:off x="3175100" y="4640225"/>
              <a:ext cx="8325" cy="8325"/>
            </a:xfrm>
            <a:custGeom>
              <a:rect b="b" l="l" r="r" t="t"/>
              <a:pathLst>
                <a:path extrusionOk="0" h="333" w="333">
                  <a:moveTo>
                    <a:pt x="167" y="0"/>
                  </a:moveTo>
                  <a:cubicBezTo>
                    <a:pt x="80" y="0"/>
                    <a:pt x="1" y="72"/>
                    <a:pt x="1" y="166"/>
                  </a:cubicBezTo>
                  <a:cubicBezTo>
                    <a:pt x="1" y="260"/>
                    <a:pt x="80" y="332"/>
                    <a:pt x="167" y="332"/>
                  </a:cubicBezTo>
                  <a:cubicBezTo>
                    <a:pt x="260" y="332"/>
                    <a:pt x="332" y="260"/>
                    <a:pt x="332" y="166"/>
                  </a:cubicBezTo>
                  <a:cubicBezTo>
                    <a:pt x="332" y="72"/>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9" name="Google Shape;1879;g3064998f0a3_0_10"/>
            <p:cNvSpPr/>
            <p:nvPr/>
          </p:nvSpPr>
          <p:spPr>
            <a:xfrm>
              <a:off x="3193125" y="4640225"/>
              <a:ext cx="8325" cy="8325"/>
            </a:xfrm>
            <a:custGeom>
              <a:rect b="b" l="l" r="r" t="t"/>
              <a:pathLst>
                <a:path extrusionOk="0" h="333" w="333">
                  <a:moveTo>
                    <a:pt x="167" y="0"/>
                  </a:moveTo>
                  <a:cubicBezTo>
                    <a:pt x="73" y="0"/>
                    <a:pt x="1" y="72"/>
                    <a:pt x="1" y="166"/>
                  </a:cubicBezTo>
                  <a:cubicBezTo>
                    <a:pt x="1" y="260"/>
                    <a:pt x="73" y="332"/>
                    <a:pt x="167" y="332"/>
                  </a:cubicBezTo>
                  <a:cubicBezTo>
                    <a:pt x="253" y="332"/>
                    <a:pt x="333" y="260"/>
                    <a:pt x="333" y="166"/>
                  </a:cubicBezTo>
                  <a:cubicBezTo>
                    <a:pt x="333" y="72"/>
                    <a:pt x="253"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0" name="Google Shape;1880;g3064998f0a3_0_10"/>
            <p:cNvSpPr/>
            <p:nvPr/>
          </p:nvSpPr>
          <p:spPr>
            <a:xfrm>
              <a:off x="3228825" y="4640225"/>
              <a:ext cx="8325" cy="8325"/>
            </a:xfrm>
            <a:custGeom>
              <a:rect b="b" l="l" r="r" t="t"/>
              <a:pathLst>
                <a:path extrusionOk="0" h="333" w="333">
                  <a:moveTo>
                    <a:pt x="167" y="0"/>
                  </a:moveTo>
                  <a:cubicBezTo>
                    <a:pt x="80" y="0"/>
                    <a:pt x="1" y="72"/>
                    <a:pt x="1" y="166"/>
                  </a:cubicBezTo>
                  <a:cubicBezTo>
                    <a:pt x="1" y="260"/>
                    <a:pt x="80" y="332"/>
                    <a:pt x="167" y="332"/>
                  </a:cubicBezTo>
                  <a:cubicBezTo>
                    <a:pt x="261" y="332"/>
                    <a:pt x="333" y="260"/>
                    <a:pt x="333" y="166"/>
                  </a:cubicBezTo>
                  <a:cubicBezTo>
                    <a:pt x="333" y="72"/>
                    <a:pt x="261"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1" name="Google Shape;1881;g3064998f0a3_0_10"/>
            <p:cNvSpPr/>
            <p:nvPr/>
          </p:nvSpPr>
          <p:spPr>
            <a:xfrm>
              <a:off x="3497675" y="4640225"/>
              <a:ext cx="8325" cy="8325"/>
            </a:xfrm>
            <a:custGeom>
              <a:rect b="b" l="l" r="r" t="t"/>
              <a:pathLst>
                <a:path extrusionOk="0" h="333" w="333">
                  <a:moveTo>
                    <a:pt x="167" y="0"/>
                  </a:moveTo>
                  <a:cubicBezTo>
                    <a:pt x="80" y="0"/>
                    <a:pt x="1" y="72"/>
                    <a:pt x="1" y="166"/>
                  </a:cubicBezTo>
                  <a:cubicBezTo>
                    <a:pt x="1" y="260"/>
                    <a:pt x="80" y="332"/>
                    <a:pt x="167" y="332"/>
                  </a:cubicBezTo>
                  <a:cubicBezTo>
                    <a:pt x="260" y="332"/>
                    <a:pt x="332" y="260"/>
                    <a:pt x="332" y="166"/>
                  </a:cubicBezTo>
                  <a:cubicBezTo>
                    <a:pt x="332" y="72"/>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2" name="Google Shape;1882;g3064998f0a3_0_10"/>
            <p:cNvSpPr/>
            <p:nvPr/>
          </p:nvSpPr>
          <p:spPr>
            <a:xfrm>
              <a:off x="3515700" y="4640225"/>
              <a:ext cx="8325" cy="8325"/>
            </a:xfrm>
            <a:custGeom>
              <a:rect b="b" l="l" r="r" t="t"/>
              <a:pathLst>
                <a:path extrusionOk="0" h="333" w="333">
                  <a:moveTo>
                    <a:pt x="167" y="0"/>
                  </a:moveTo>
                  <a:cubicBezTo>
                    <a:pt x="73" y="0"/>
                    <a:pt x="1" y="72"/>
                    <a:pt x="1" y="166"/>
                  </a:cubicBezTo>
                  <a:cubicBezTo>
                    <a:pt x="1" y="260"/>
                    <a:pt x="73" y="332"/>
                    <a:pt x="167" y="332"/>
                  </a:cubicBezTo>
                  <a:cubicBezTo>
                    <a:pt x="253" y="332"/>
                    <a:pt x="333" y="260"/>
                    <a:pt x="333" y="166"/>
                  </a:cubicBezTo>
                  <a:cubicBezTo>
                    <a:pt x="333" y="72"/>
                    <a:pt x="253"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3" name="Google Shape;1883;g3064998f0a3_0_10"/>
            <p:cNvSpPr/>
            <p:nvPr/>
          </p:nvSpPr>
          <p:spPr>
            <a:xfrm>
              <a:off x="3533550" y="4640225"/>
              <a:ext cx="8325" cy="8325"/>
            </a:xfrm>
            <a:custGeom>
              <a:rect b="b" l="l" r="r" t="t"/>
              <a:pathLst>
                <a:path extrusionOk="0" h="333" w="333">
                  <a:moveTo>
                    <a:pt x="167" y="0"/>
                  </a:moveTo>
                  <a:cubicBezTo>
                    <a:pt x="73" y="0"/>
                    <a:pt x="1" y="72"/>
                    <a:pt x="1" y="166"/>
                  </a:cubicBezTo>
                  <a:cubicBezTo>
                    <a:pt x="1" y="260"/>
                    <a:pt x="73" y="332"/>
                    <a:pt x="167" y="332"/>
                  </a:cubicBezTo>
                  <a:cubicBezTo>
                    <a:pt x="261" y="332"/>
                    <a:pt x="333" y="260"/>
                    <a:pt x="333" y="166"/>
                  </a:cubicBezTo>
                  <a:cubicBezTo>
                    <a:pt x="333" y="72"/>
                    <a:pt x="261"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4" name="Google Shape;1884;g3064998f0a3_0_10"/>
            <p:cNvSpPr/>
            <p:nvPr/>
          </p:nvSpPr>
          <p:spPr>
            <a:xfrm>
              <a:off x="3551600" y="4640225"/>
              <a:ext cx="8300" cy="8325"/>
            </a:xfrm>
            <a:custGeom>
              <a:rect b="b" l="l" r="r" t="t"/>
              <a:pathLst>
                <a:path extrusionOk="0" h="333" w="332">
                  <a:moveTo>
                    <a:pt x="166" y="0"/>
                  </a:moveTo>
                  <a:cubicBezTo>
                    <a:pt x="72" y="0"/>
                    <a:pt x="0" y="72"/>
                    <a:pt x="0" y="166"/>
                  </a:cubicBezTo>
                  <a:cubicBezTo>
                    <a:pt x="0" y="260"/>
                    <a:pt x="72" y="332"/>
                    <a:pt x="166" y="332"/>
                  </a:cubicBezTo>
                  <a:cubicBezTo>
                    <a:pt x="253" y="332"/>
                    <a:pt x="332" y="260"/>
                    <a:pt x="332" y="166"/>
                  </a:cubicBezTo>
                  <a:cubicBezTo>
                    <a:pt x="332" y="72"/>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5" name="Google Shape;1885;g3064998f0a3_0_10"/>
            <p:cNvSpPr/>
            <p:nvPr/>
          </p:nvSpPr>
          <p:spPr>
            <a:xfrm>
              <a:off x="2816650" y="4658250"/>
              <a:ext cx="8325" cy="8325"/>
            </a:xfrm>
            <a:custGeom>
              <a:rect b="b" l="l" r="r" t="t"/>
              <a:pathLst>
                <a:path extrusionOk="0" h="333" w="333">
                  <a:moveTo>
                    <a:pt x="166" y="1"/>
                  </a:moveTo>
                  <a:cubicBezTo>
                    <a:pt x="80" y="1"/>
                    <a:pt x="0" y="73"/>
                    <a:pt x="0" y="166"/>
                  </a:cubicBezTo>
                  <a:cubicBezTo>
                    <a:pt x="0" y="253"/>
                    <a:pt x="80" y="332"/>
                    <a:pt x="166" y="332"/>
                  </a:cubicBezTo>
                  <a:cubicBezTo>
                    <a:pt x="260" y="332"/>
                    <a:pt x="332" y="253"/>
                    <a:pt x="332" y="166"/>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6" name="Google Shape;1886;g3064998f0a3_0_10"/>
            <p:cNvSpPr/>
            <p:nvPr/>
          </p:nvSpPr>
          <p:spPr>
            <a:xfrm>
              <a:off x="2834675" y="4658250"/>
              <a:ext cx="8325" cy="8325"/>
            </a:xfrm>
            <a:custGeom>
              <a:rect b="b" l="l" r="r" t="t"/>
              <a:pathLst>
                <a:path extrusionOk="0" h="333" w="333">
                  <a:moveTo>
                    <a:pt x="167" y="1"/>
                  </a:moveTo>
                  <a:cubicBezTo>
                    <a:pt x="73" y="1"/>
                    <a:pt x="1" y="73"/>
                    <a:pt x="1" y="166"/>
                  </a:cubicBezTo>
                  <a:cubicBezTo>
                    <a:pt x="1" y="253"/>
                    <a:pt x="73" y="332"/>
                    <a:pt x="167" y="332"/>
                  </a:cubicBezTo>
                  <a:cubicBezTo>
                    <a:pt x="253" y="332"/>
                    <a:pt x="332" y="253"/>
                    <a:pt x="332" y="166"/>
                  </a:cubicBezTo>
                  <a:cubicBezTo>
                    <a:pt x="332" y="73"/>
                    <a:pt x="253"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7" name="Google Shape;1887;g3064998f0a3_0_10"/>
            <p:cNvSpPr/>
            <p:nvPr/>
          </p:nvSpPr>
          <p:spPr>
            <a:xfrm>
              <a:off x="2852525" y="4658250"/>
              <a:ext cx="8325" cy="8325"/>
            </a:xfrm>
            <a:custGeom>
              <a:rect b="b" l="l" r="r" t="t"/>
              <a:pathLst>
                <a:path extrusionOk="0" h="333" w="333">
                  <a:moveTo>
                    <a:pt x="167" y="1"/>
                  </a:moveTo>
                  <a:cubicBezTo>
                    <a:pt x="73" y="1"/>
                    <a:pt x="1" y="73"/>
                    <a:pt x="1" y="166"/>
                  </a:cubicBezTo>
                  <a:cubicBezTo>
                    <a:pt x="1" y="253"/>
                    <a:pt x="73" y="332"/>
                    <a:pt x="167" y="332"/>
                  </a:cubicBezTo>
                  <a:cubicBezTo>
                    <a:pt x="260" y="332"/>
                    <a:pt x="332" y="253"/>
                    <a:pt x="332" y="166"/>
                  </a:cubicBezTo>
                  <a:cubicBezTo>
                    <a:pt x="332" y="73"/>
                    <a:pt x="260"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8" name="Google Shape;1888;g3064998f0a3_0_10"/>
            <p:cNvSpPr/>
            <p:nvPr/>
          </p:nvSpPr>
          <p:spPr>
            <a:xfrm>
              <a:off x="2870375" y="4658250"/>
              <a:ext cx="8325" cy="8325"/>
            </a:xfrm>
            <a:custGeom>
              <a:rect b="b" l="l" r="r" t="t"/>
              <a:pathLst>
                <a:path extrusionOk="0" h="333" w="333">
                  <a:moveTo>
                    <a:pt x="167" y="1"/>
                  </a:moveTo>
                  <a:cubicBezTo>
                    <a:pt x="80" y="1"/>
                    <a:pt x="1" y="73"/>
                    <a:pt x="1" y="166"/>
                  </a:cubicBezTo>
                  <a:cubicBezTo>
                    <a:pt x="1" y="253"/>
                    <a:pt x="80" y="332"/>
                    <a:pt x="167" y="332"/>
                  </a:cubicBezTo>
                  <a:cubicBezTo>
                    <a:pt x="260" y="332"/>
                    <a:pt x="332" y="253"/>
                    <a:pt x="332" y="166"/>
                  </a:cubicBezTo>
                  <a:cubicBezTo>
                    <a:pt x="332" y="73"/>
                    <a:pt x="260"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9" name="Google Shape;1889;g3064998f0a3_0_10"/>
            <p:cNvSpPr/>
            <p:nvPr/>
          </p:nvSpPr>
          <p:spPr>
            <a:xfrm>
              <a:off x="2888400" y="4658250"/>
              <a:ext cx="8325" cy="8325"/>
            </a:xfrm>
            <a:custGeom>
              <a:rect b="b" l="l" r="r" t="t"/>
              <a:pathLst>
                <a:path extrusionOk="0" h="333" w="333">
                  <a:moveTo>
                    <a:pt x="167" y="1"/>
                  </a:moveTo>
                  <a:cubicBezTo>
                    <a:pt x="73" y="1"/>
                    <a:pt x="1" y="73"/>
                    <a:pt x="1" y="166"/>
                  </a:cubicBezTo>
                  <a:cubicBezTo>
                    <a:pt x="1" y="253"/>
                    <a:pt x="73" y="332"/>
                    <a:pt x="167" y="332"/>
                  </a:cubicBezTo>
                  <a:cubicBezTo>
                    <a:pt x="261" y="332"/>
                    <a:pt x="333" y="253"/>
                    <a:pt x="333" y="166"/>
                  </a:cubicBezTo>
                  <a:cubicBezTo>
                    <a:pt x="333" y="73"/>
                    <a:pt x="261"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0" name="Google Shape;1890;g3064998f0a3_0_10"/>
            <p:cNvSpPr/>
            <p:nvPr/>
          </p:nvSpPr>
          <p:spPr>
            <a:xfrm>
              <a:off x="2906250" y="4658250"/>
              <a:ext cx="8325" cy="8325"/>
            </a:xfrm>
            <a:custGeom>
              <a:rect b="b" l="l" r="r" t="t"/>
              <a:pathLst>
                <a:path extrusionOk="0" h="333" w="333">
                  <a:moveTo>
                    <a:pt x="167" y="1"/>
                  </a:moveTo>
                  <a:cubicBezTo>
                    <a:pt x="80" y="1"/>
                    <a:pt x="1" y="73"/>
                    <a:pt x="1" y="166"/>
                  </a:cubicBezTo>
                  <a:cubicBezTo>
                    <a:pt x="1" y="253"/>
                    <a:pt x="80" y="332"/>
                    <a:pt x="167" y="332"/>
                  </a:cubicBezTo>
                  <a:cubicBezTo>
                    <a:pt x="261" y="332"/>
                    <a:pt x="333" y="253"/>
                    <a:pt x="333" y="166"/>
                  </a:cubicBezTo>
                  <a:cubicBezTo>
                    <a:pt x="333" y="73"/>
                    <a:pt x="261"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1" name="Google Shape;1891;g3064998f0a3_0_10"/>
            <p:cNvSpPr/>
            <p:nvPr/>
          </p:nvSpPr>
          <p:spPr>
            <a:xfrm>
              <a:off x="3103525" y="4658250"/>
              <a:ext cx="8325" cy="8325"/>
            </a:xfrm>
            <a:custGeom>
              <a:rect b="b" l="l" r="r" t="t"/>
              <a:pathLst>
                <a:path extrusionOk="0" h="333" w="333">
                  <a:moveTo>
                    <a:pt x="166" y="1"/>
                  </a:moveTo>
                  <a:cubicBezTo>
                    <a:pt x="72" y="1"/>
                    <a:pt x="0" y="73"/>
                    <a:pt x="0" y="166"/>
                  </a:cubicBezTo>
                  <a:cubicBezTo>
                    <a:pt x="0" y="253"/>
                    <a:pt x="72" y="332"/>
                    <a:pt x="166" y="332"/>
                  </a:cubicBezTo>
                  <a:cubicBezTo>
                    <a:pt x="253" y="332"/>
                    <a:pt x="332" y="253"/>
                    <a:pt x="332" y="166"/>
                  </a:cubicBezTo>
                  <a:cubicBezTo>
                    <a:pt x="332" y="73"/>
                    <a:pt x="253"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2" name="Google Shape;1892;g3064998f0a3_0_10"/>
            <p:cNvSpPr/>
            <p:nvPr/>
          </p:nvSpPr>
          <p:spPr>
            <a:xfrm>
              <a:off x="3121375" y="4658250"/>
              <a:ext cx="8325" cy="8325"/>
            </a:xfrm>
            <a:custGeom>
              <a:rect b="b" l="l" r="r" t="t"/>
              <a:pathLst>
                <a:path extrusionOk="0" h="333" w="333">
                  <a:moveTo>
                    <a:pt x="166" y="1"/>
                  </a:moveTo>
                  <a:cubicBezTo>
                    <a:pt x="72" y="1"/>
                    <a:pt x="0" y="73"/>
                    <a:pt x="0" y="166"/>
                  </a:cubicBezTo>
                  <a:cubicBezTo>
                    <a:pt x="0" y="253"/>
                    <a:pt x="72" y="332"/>
                    <a:pt x="166" y="332"/>
                  </a:cubicBezTo>
                  <a:cubicBezTo>
                    <a:pt x="260" y="332"/>
                    <a:pt x="332" y="253"/>
                    <a:pt x="332" y="166"/>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3" name="Google Shape;1893;g3064998f0a3_0_10"/>
            <p:cNvSpPr/>
            <p:nvPr/>
          </p:nvSpPr>
          <p:spPr>
            <a:xfrm>
              <a:off x="3139225" y="4658250"/>
              <a:ext cx="8325" cy="8325"/>
            </a:xfrm>
            <a:custGeom>
              <a:rect b="b" l="l" r="r" t="t"/>
              <a:pathLst>
                <a:path extrusionOk="0" h="333" w="333">
                  <a:moveTo>
                    <a:pt x="166" y="1"/>
                  </a:moveTo>
                  <a:cubicBezTo>
                    <a:pt x="80" y="1"/>
                    <a:pt x="0" y="73"/>
                    <a:pt x="0" y="166"/>
                  </a:cubicBezTo>
                  <a:cubicBezTo>
                    <a:pt x="0" y="253"/>
                    <a:pt x="80" y="332"/>
                    <a:pt x="166" y="332"/>
                  </a:cubicBezTo>
                  <a:cubicBezTo>
                    <a:pt x="260" y="332"/>
                    <a:pt x="332" y="253"/>
                    <a:pt x="332" y="166"/>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4" name="Google Shape;1894;g3064998f0a3_0_10"/>
            <p:cNvSpPr/>
            <p:nvPr/>
          </p:nvSpPr>
          <p:spPr>
            <a:xfrm>
              <a:off x="3157250" y="4658250"/>
              <a:ext cx="8325" cy="8325"/>
            </a:xfrm>
            <a:custGeom>
              <a:rect b="b" l="l" r="r" t="t"/>
              <a:pathLst>
                <a:path extrusionOk="0" h="333" w="333">
                  <a:moveTo>
                    <a:pt x="167" y="1"/>
                  </a:moveTo>
                  <a:cubicBezTo>
                    <a:pt x="73" y="1"/>
                    <a:pt x="1" y="73"/>
                    <a:pt x="1" y="166"/>
                  </a:cubicBezTo>
                  <a:cubicBezTo>
                    <a:pt x="1" y="253"/>
                    <a:pt x="73" y="332"/>
                    <a:pt x="167" y="332"/>
                  </a:cubicBezTo>
                  <a:cubicBezTo>
                    <a:pt x="253" y="332"/>
                    <a:pt x="332" y="253"/>
                    <a:pt x="332" y="166"/>
                  </a:cubicBezTo>
                  <a:cubicBezTo>
                    <a:pt x="332" y="73"/>
                    <a:pt x="253"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5" name="Google Shape;1895;g3064998f0a3_0_10"/>
            <p:cNvSpPr/>
            <p:nvPr/>
          </p:nvSpPr>
          <p:spPr>
            <a:xfrm>
              <a:off x="3175100" y="4658250"/>
              <a:ext cx="8325" cy="8325"/>
            </a:xfrm>
            <a:custGeom>
              <a:rect b="b" l="l" r="r" t="t"/>
              <a:pathLst>
                <a:path extrusionOk="0" h="333" w="333">
                  <a:moveTo>
                    <a:pt x="167" y="1"/>
                  </a:moveTo>
                  <a:cubicBezTo>
                    <a:pt x="80" y="1"/>
                    <a:pt x="1" y="73"/>
                    <a:pt x="1" y="166"/>
                  </a:cubicBezTo>
                  <a:cubicBezTo>
                    <a:pt x="1" y="253"/>
                    <a:pt x="80" y="332"/>
                    <a:pt x="167" y="332"/>
                  </a:cubicBezTo>
                  <a:cubicBezTo>
                    <a:pt x="260" y="332"/>
                    <a:pt x="332" y="253"/>
                    <a:pt x="332" y="166"/>
                  </a:cubicBezTo>
                  <a:cubicBezTo>
                    <a:pt x="332" y="73"/>
                    <a:pt x="260"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6" name="Google Shape;1896;g3064998f0a3_0_10"/>
            <p:cNvSpPr/>
            <p:nvPr/>
          </p:nvSpPr>
          <p:spPr>
            <a:xfrm>
              <a:off x="3193125" y="4658250"/>
              <a:ext cx="8325" cy="8325"/>
            </a:xfrm>
            <a:custGeom>
              <a:rect b="b" l="l" r="r" t="t"/>
              <a:pathLst>
                <a:path extrusionOk="0" h="333" w="333">
                  <a:moveTo>
                    <a:pt x="167" y="1"/>
                  </a:moveTo>
                  <a:cubicBezTo>
                    <a:pt x="73" y="1"/>
                    <a:pt x="1" y="73"/>
                    <a:pt x="1" y="166"/>
                  </a:cubicBezTo>
                  <a:cubicBezTo>
                    <a:pt x="1" y="253"/>
                    <a:pt x="73" y="332"/>
                    <a:pt x="167" y="332"/>
                  </a:cubicBezTo>
                  <a:cubicBezTo>
                    <a:pt x="253" y="332"/>
                    <a:pt x="333" y="253"/>
                    <a:pt x="333" y="166"/>
                  </a:cubicBezTo>
                  <a:cubicBezTo>
                    <a:pt x="333" y="73"/>
                    <a:pt x="253"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7" name="Google Shape;1897;g3064998f0a3_0_10"/>
            <p:cNvSpPr/>
            <p:nvPr/>
          </p:nvSpPr>
          <p:spPr>
            <a:xfrm>
              <a:off x="3210975" y="4658250"/>
              <a:ext cx="8325" cy="8325"/>
            </a:xfrm>
            <a:custGeom>
              <a:rect b="b" l="l" r="r" t="t"/>
              <a:pathLst>
                <a:path extrusionOk="0" h="333" w="333">
                  <a:moveTo>
                    <a:pt x="167" y="1"/>
                  </a:moveTo>
                  <a:cubicBezTo>
                    <a:pt x="73" y="1"/>
                    <a:pt x="1" y="73"/>
                    <a:pt x="1" y="166"/>
                  </a:cubicBezTo>
                  <a:cubicBezTo>
                    <a:pt x="1" y="253"/>
                    <a:pt x="73" y="332"/>
                    <a:pt x="167" y="332"/>
                  </a:cubicBezTo>
                  <a:cubicBezTo>
                    <a:pt x="261" y="332"/>
                    <a:pt x="333" y="253"/>
                    <a:pt x="333" y="166"/>
                  </a:cubicBezTo>
                  <a:cubicBezTo>
                    <a:pt x="333" y="73"/>
                    <a:pt x="261"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8" name="Google Shape;1898;g3064998f0a3_0_10"/>
            <p:cNvSpPr/>
            <p:nvPr/>
          </p:nvSpPr>
          <p:spPr>
            <a:xfrm>
              <a:off x="3228825" y="4658250"/>
              <a:ext cx="8325" cy="8325"/>
            </a:xfrm>
            <a:custGeom>
              <a:rect b="b" l="l" r="r" t="t"/>
              <a:pathLst>
                <a:path extrusionOk="0" h="333" w="333">
                  <a:moveTo>
                    <a:pt x="167" y="1"/>
                  </a:moveTo>
                  <a:cubicBezTo>
                    <a:pt x="80" y="1"/>
                    <a:pt x="1" y="73"/>
                    <a:pt x="1" y="166"/>
                  </a:cubicBezTo>
                  <a:cubicBezTo>
                    <a:pt x="1" y="253"/>
                    <a:pt x="80" y="332"/>
                    <a:pt x="167" y="332"/>
                  </a:cubicBezTo>
                  <a:cubicBezTo>
                    <a:pt x="261" y="332"/>
                    <a:pt x="333" y="253"/>
                    <a:pt x="333" y="166"/>
                  </a:cubicBezTo>
                  <a:cubicBezTo>
                    <a:pt x="333" y="73"/>
                    <a:pt x="261"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9" name="Google Shape;1899;g3064998f0a3_0_10"/>
            <p:cNvSpPr/>
            <p:nvPr/>
          </p:nvSpPr>
          <p:spPr>
            <a:xfrm>
              <a:off x="3479825" y="4658250"/>
              <a:ext cx="8325" cy="8325"/>
            </a:xfrm>
            <a:custGeom>
              <a:rect b="b" l="l" r="r" t="t"/>
              <a:pathLst>
                <a:path extrusionOk="0" h="333" w="333">
                  <a:moveTo>
                    <a:pt x="166" y="1"/>
                  </a:moveTo>
                  <a:cubicBezTo>
                    <a:pt x="73" y="1"/>
                    <a:pt x="1" y="73"/>
                    <a:pt x="1" y="166"/>
                  </a:cubicBezTo>
                  <a:cubicBezTo>
                    <a:pt x="1" y="253"/>
                    <a:pt x="73" y="332"/>
                    <a:pt x="166" y="332"/>
                  </a:cubicBezTo>
                  <a:cubicBezTo>
                    <a:pt x="260" y="332"/>
                    <a:pt x="332" y="253"/>
                    <a:pt x="332" y="166"/>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0" name="Google Shape;1900;g3064998f0a3_0_10"/>
            <p:cNvSpPr/>
            <p:nvPr/>
          </p:nvSpPr>
          <p:spPr>
            <a:xfrm>
              <a:off x="3497675" y="4658250"/>
              <a:ext cx="8325" cy="8325"/>
            </a:xfrm>
            <a:custGeom>
              <a:rect b="b" l="l" r="r" t="t"/>
              <a:pathLst>
                <a:path extrusionOk="0" h="333" w="333">
                  <a:moveTo>
                    <a:pt x="167" y="1"/>
                  </a:moveTo>
                  <a:cubicBezTo>
                    <a:pt x="80" y="1"/>
                    <a:pt x="1" y="73"/>
                    <a:pt x="1" y="166"/>
                  </a:cubicBezTo>
                  <a:cubicBezTo>
                    <a:pt x="1" y="253"/>
                    <a:pt x="80" y="332"/>
                    <a:pt x="167" y="332"/>
                  </a:cubicBezTo>
                  <a:cubicBezTo>
                    <a:pt x="260" y="332"/>
                    <a:pt x="332" y="253"/>
                    <a:pt x="332" y="166"/>
                  </a:cubicBezTo>
                  <a:cubicBezTo>
                    <a:pt x="332" y="73"/>
                    <a:pt x="260"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1" name="Google Shape;1901;g3064998f0a3_0_10"/>
            <p:cNvSpPr/>
            <p:nvPr/>
          </p:nvSpPr>
          <p:spPr>
            <a:xfrm>
              <a:off x="3515700" y="4658250"/>
              <a:ext cx="8325" cy="8325"/>
            </a:xfrm>
            <a:custGeom>
              <a:rect b="b" l="l" r="r" t="t"/>
              <a:pathLst>
                <a:path extrusionOk="0" h="333" w="333">
                  <a:moveTo>
                    <a:pt x="167" y="1"/>
                  </a:moveTo>
                  <a:cubicBezTo>
                    <a:pt x="73" y="1"/>
                    <a:pt x="1" y="73"/>
                    <a:pt x="1" y="166"/>
                  </a:cubicBezTo>
                  <a:cubicBezTo>
                    <a:pt x="1" y="253"/>
                    <a:pt x="73" y="332"/>
                    <a:pt x="167" y="332"/>
                  </a:cubicBezTo>
                  <a:cubicBezTo>
                    <a:pt x="253" y="332"/>
                    <a:pt x="333" y="253"/>
                    <a:pt x="333" y="166"/>
                  </a:cubicBezTo>
                  <a:cubicBezTo>
                    <a:pt x="333" y="73"/>
                    <a:pt x="253"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2" name="Google Shape;1902;g3064998f0a3_0_10"/>
            <p:cNvSpPr/>
            <p:nvPr/>
          </p:nvSpPr>
          <p:spPr>
            <a:xfrm>
              <a:off x="3533550" y="4658250"/>
              <a:ext cx="8325" cy="8325"/>
            </a:xfrm>
            <a:custGeom>
              <a:rect b="b" l="l" r="r" t="t"/>
              <a:pathLst>
                <a:path extrusionOk="0" h="333" w="333">
                  <a:moveTo>
                    <a:pt x="167" y="1"/>
                  </a:moveTo>
                  <a:cubicBezTo>
                    <a:pt x="73" y="1"/>
                    <a:pt x="1" y="73"/>
                    <a:pt x="1" y="166"/>
                  </a:cubicBezTo>
                  <a:cubicBezTo>
                    <a:pt x="1" y="253"/>
                    <a:pt x="73" y="332"/>
                    <a:pt x="167" y="332"/>
                  </a:cubicBezTo>
                  <a:cubicBezTo>
                    <a:pt x="261" y="332"/>
                    <a:pt x="333" y="253"/>
                    <a:pt x="333" y="166"/>
                  </a:cubicBezTo>
                  <a:cubicBezTo>
                    <a:pt x="333" y="73"/>
                    <a:pt x="261"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3" name="Google Shape;1903;g3064998f0a3_0_10"/>
            <p:cNvSpPr/>
            <p:nvPr/>
          </p:nvSpPr>
          <p:spPr>
            <a:xfrm>
              <a:off x="3551600" y="4658250"/>
              <a:ext cx="8300" cy="8325"/>
            </a:xfrm>
            <a:custGeom>
              <a:rect b="b" l="l" r="r" t="t"/>
              <a:pathLst>
                <a:path extrusionOk="0" h="333" w="332">
                  <a:moveTo>
                    <a:pt x="166" y="1"/>
                  </a:moveTo>
                  <a:cubicBezTo>
                    <a:pt x="72" y="1"/>
                    <a:pt x="0" y="73"/>
                    <a:pt x="0" y="166"/>
                  </a:cubicBezTo>
                  <a:cubicBezTo>
                    <a:pt x="0" y="253"/>
                    <a:pt x="72" y="332"/>
                    <a:pt x="166" y="332"/>
                  </a:cubicBezTo>
                  <a:cubicBezTo>
                    <a:pt x="253" y="332"/>
                    <a:pt x="332" y="253"/>
                    <a:pt x="332" y="166"/>
                  </a:cubicBezTo>
                  <a:cubicBezTo>
                    <a:pt x="332" y="73"/>
                    <a:pt x="253"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4" name="Google Shape;1904;g3064998f0a3_0_10"/>
            <p:cNvSpPr/>
            <p:nvPr/>
          </p:nvSpPr>
          <p:spPr>
            <a:xfrm>
              <a:off x="2816650" y="4676100"/>
              <a:ext cx="8325" cy="8325"/>
            </a:xfrm>
            <a:custGeom>
              <a:rect b="b" l="l" r="r" t="t"/>
              <a:pathLst>
                <a:path extrusionOk="0" h="333" w="333">
                  <a:moveTo>
                    <a:pt x="166" y="1"/>
                  </a:moveTo>
                  <a:cubicBezTo>
                    <a:pt x="80" y="1"/>
                    <a:pt x="0" y="80"/>
                    <a:pt x="0" y="166"/>
                  </a:cubicBezTo>
                  <a:cubicBezTo>
                    <a:pt x="0" y="260"/>
                    <a:pt x="80" y="332"/>
                    <a:pt x="166" y="332"/>
                  </a:cubicBezTo>
                  <a:cubicBezTo>
                    <a:pt x="260" y="332"/>
                    <a:pt x="332" y="260"/>
                    <a:pt x="332" y="166"/>
                  </a:cubicBezTo>
                  <a:cubicBezTo>
                    <a:pt x="332" y="80"/>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5" name="Google Shape;1905;g3064998f0a3_0_10"/>
            <p:cNvSpPr/>
            <p:nvPr/>
          </p:nvSpPr>
          <p:spPr>
            <a:xfrm>
              <a:off x="2834675" y="4676100"/>
              <a:ext cx="8325" cy="8325"/>
            </a:xfrm>
            <a:custGeom>
              <a:rect b="b" l="l" r="r" t="t"/>
              <a:pathLst>
                <a:path extrusionOk="0" h="333" w="333">
                  <a:moveTo>
                    <a:pt x="167" y="1"/>
                  </a:moveTo>
                  <a:cubicBezTo>
                    <a:pt x="73" y="1"/>
                    <a:pt x="1" y="80"/>
                    <a:pt x="1" y="166"/>
                  </a:cubicBezTo>
                  <a:cubicBezTo>
                    <a:pt x="1" y="260"/>
                    <a:pt x="73" y="332"/>
                    <a:pt x="167" y="332"/>
                  </a:cubicBezTo>
                  <a:cubicBezTo>
                    <a:pt x="253" y="332"/>
                    <a:pt x="332" y="260"/>
                    <a:pt x="332" y="166"/>
                  </a:cubicBezTo>
                  <a:cubicBezTo>
                    <a:pt x="332" y="80"/>
                    <a:pt x="253"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6" name="Google Shape;1906;g3064998f0a3_0_10"/>
            <p:cNvSpPr/>
            <p:nvPr/>
          </p:nvSpPr>
          <p:spPr>
            <a:xfrm>
              <a:off x="2852525" y="4676100"/>
              <a:ext cx="8325" cy="8325"/>
            </a:xfrm>
            <a:custGeom>
              <a:rect b="b" l="l" r="r" t="t"/>
              <a:pathLst>
                <a:path extrusionOk="0" h="333" w="333">
                  <a:moveTo>
                    <a:pt x="167" y="1"/>
                  </a:moveTo>
                  <a:cubicBezTo>
                    <a:pt x="73" y="1"/>
                    <a:pt x="1" y="80"/>
                    <a:pt x="1" y="166"/>
                  </a:cubicBezTo>
                  <a:cubicBezTo>
                    <a:pt x="1" y="260"/>
                    <a:pt x="73" y="332"/>
                    <a:pt x="167" y="332"/>
                  </a:cubicBezTo>
                  <a:cubicBezTo>
                    <a:pt x="260" y="332"/>
                    <a:pt x="332" y="260"/>
                    <a:pt x="332" y="166"/>
                  </a:cubicBezTo>
                  <a:cubicBezTo>
                    <a:pt x="332" y="80"/>
                    <a:pt x="260"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7" name="Google Shape;1907;g3064998f0a3_0_10"/>
            <p:cNvSpPr/>
            <p:nvPr/>
          </p:nvSpPr>
          <p:spPr>
            <a:xfrm>
              <a:off x="2870375" y="4676100"/>
              <a:ext cx="8325" cy="8325"/>
            </a:xfrm>
            <a:custGeom>
              <a:rect b="b" l="l" r="r" t="t"/>
              <a:pathLst>
                <a:path extrusionOk="0" h="333" w="333">
                  <a:moveTo>
                    <a:pt x="167" y="1"/>
                  </a:moveTo>
                  <a:cubicBezTo>
                    <a:pt x="80" y="1"/>
                    <a:pt x="1" y="80"/>
                    <a:pt x="1" y="166"/>
                  </a:cubicBezTo>
                  <a:cubicBezTo>
                    <a:pt x="1" y="260"/>
                    <a:pt x="80" y="332"/>
                    <a:pt x="167" y="332"/>
                  </a:cubicBezTo>
                  <a:cubicBezTo>
                    <a:pt x="260" y="332"/>
                    <a:pt x="332" y="260"/>
                    <a:pt x="332" y="166"/>
                  </a:cubicBezTo>
                  <a:cubicBezTo>
                    <a:pt x="332" y="80"/>
                    <a:pt x="260"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8" name="Google Shape;1908;g3064998f0a3_0_10"/>
            <p:cNvSpPr/>
            <p:nvPr/>
          </p:nvSpPr>
          <p:spPr>
            <a:xfrm>
              <a:off x="2888400" y="4676100"/>
              <a:ext cx="8325" cy="8325"/>
            </a:xfrm>
            <a:custGeom>
              <a:rect b="b" l="l" r="r" t="t"/>
              <a:pathLst>
                <a:path extrusionOk="0" h="333" w="333">
                  <a:moveTo>
                    <a:pt x="167" y="1"/>
                  </a:moveTo>
                  <a:cubicBezTo>
                    <a:pt x="73" y="1"/>
                    <a:pt x="1" y="80"/>
                    <a:pt x="1" y="166"/>
                  </a:cubicBezTo>
                  <a:cubicBezTo>
                    <a:pt x="1" y="260"/>
                    <a:pt x="73" y="332"/>
                    <a:pt x="167" y="332"/>
                  </a:cubicBezTo>
                  <a:cubicBezTo>
                    <a:pt x="261" y="332"/>
                    <a:pt x="333" y="260"/>
                    <a:pt x="333" y="166"/>
                  </a:cubicBezTo>
                  <a:cubicBezTo>
                    <a:pt x="333" y="80"/>
                    <a:pt x="261"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9" name="Google Shape;1909;g3064998f0a3_0_10"/>
            <p:cNvSpPr/>
            <p:nvPr/>
          </p:nvSpPr>
          <p:spPr>
            <a:xfrm>
              <a:off x="2906250" y="4676100"/>
              <a:ext cx="8325" cy="8325"/>
            </a:xfrm>
            <a:custGeom>
              <a:rect b="b" l="l" r="r" t="t"/>
              <a:pathLst>
                <a:path extrusionOk="0" h="333" w="333">
                  <a:moveTo>
                    <a:pt x="167" y="1"/>
                  </a:moveTo>
                  <a:cubicBezTo>
                    <a:pt x="80" y="1"/>
                    <a:pt x="1" y="80"/>
                    <a:pt x="1" y="166"/>
                  </a:cubicBezTo>
                  <a:cubicBezTo>
                    <a:pt x="1" y="260"/>
                    <a:pt x="80" y="332"/>
                    <a:pt x="167" y="332"/>
                  </a:cubicBezTo>
                  <a:cubicBezTo>
                    <a:pt x="261" y="332"/>
                    <a:pt x="333" y="260"/>
                    <a:pt x="333" y="166"/>
                  </a:cubicBezTo>
                  <a:cubicBezTo>
                    <a:pt x="333" y="80"/>
                    <a:pt x="261"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0" name="Google Shape;1910;g3064998f0a3_0_10"/>
            <p:cNvSpPr/>
            <p:nvPr/>
          </p:nvSpPr>
          <p:spPr>
            <a:xfrm>
              <a:off x="3121375" y="4676100"/>
              <a:ext cx="8325" cy="8325"/>
            </a:xfrm>
            <a:custGeom>
              <a:rect b="b" l="l" r="r" t="t"/>
              <a:pathLst>
                <a:path extrusionOk="0" h="333" w="333">
                  <a:moveTo>
                    <a:pt x="166" y="1"/>
                  </a:moveTo>
                  <a:cubicBezTo>
                    <a:pt x="72" y="1"/>
                    <a:pt x="0" y="80"/>
                    <a:pt x="0" y="166"/>
                  </a:cubicBezTo>
                  <a:cubicBezTo>
                    <a:pt x="0" y="260"/>
                    <a:pt x="72" y="332"/>
                    <a:pt x="166" y="332"/>
                  </a:cubicBezTo>
                  <a:cubicBezTo>
                    <a:pt x="260" y="332"/>
                    <a:pt x="332" y="260"/>
                    <a:pt x="332" y="166"/>
                  </a:cubicBezTo>
                  <a:cubicBezTo>
                    <a:pt x="332" y="80"/>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1" name="Google Shape;1911;g3064998f0a3_0_10"/>
            <p:cNvSpPr/>
            <p:nvPr/>
          </p:nvSpPr>
          <p:spPr>
            <a:xfrm>
              <a:off x="3139225" y="4676100"/>
              <a:ext cx="8325" cy="8325"/>
            </a:xfrm>
            <a:custGeom>
              <a:rect b="b" l="l" r="r" t="t"/>
              <a:pathLst>
                <a:path extrusionOk="0" h="333" w="333">
                  <a:moveTo>
                    <a:pt x="166" y="1"/>
                  </a:moveTo>
                  <a:cubicBezTo>
                    <a:pt x="80" y="1"/>
                    <a:pt x="0" y="80"/>
                    <a:pt x="0" y="166"/>
                  </a:cubicBezTo>
                  <a:cubicBezTo>
                    <a:pt x="0" y="260"/>
                    <a:pt x="80" y="332"/>
                    <a:pt x="166" y="332"/>
                  </a:cubicBezTo>
                  <a:cubicBezTo>
                    <a:pt x="260" y="332"/>
                    <a:pt x="332" y="260"/>
                    <a:pt x="332" y="166"/>
                  </a:cubicBezTo>
                  <a:cubicBezTo>
                    <a:pt x="332" y="80"/>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2" name="Google Shape;1912;g3064998f0a3_0_10"/>
            <p:cNvSpPr/>
            <p:nvPr/>
          </p:nvSpPr>
          <p:spPr>
            <a:xfrm>
              <a:off x="3157250" y="4676100"/>
              <a:ext cx="8325" cy="8325"/>
            </a:xfrm>
            <a:custGeom>
              <a:rect b="b" l="l" r="r" t="t"/>
              <a:pathLst>
                <a:path extrusionOk="0" h="333" w="333">
                  <a:moveTo>
                    <a:pt x="167" y="1"/>
                  </a:moveTo>
                  <a:cubicBezTo>
                    <a:pt x="73" y="1"/>
                    <a:pt x="1" y="80"/>
                    <a:pt x="1" y="166"/>
                  </a:cubicBezTo>
                  <a:cubicBezTo>
                    <a:pt x="1" y="260"/>
                    <a:pt x="73" y="332"/>
                    <a:pt x="167" y="332"/>
                  </a:cubicBezTo>
                  <a:cubicBezTo>
                    <a:pt x="253" y="332"/>
                    <a:pt x="332" y="260"/>
                    <a:pt x="332" y="166"/>
                  </a:cubicBezTo>
                  <a:cubicBezTo>
                    <a:pt x="332" y="80"/>
                    <a:pt x="253"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3" name="Google Shape;1913;g3064998f0a3_0_10"/>
            <p:cNvSpPr/>
            <p:nvPr/>
          </p:nvSpPr>
          <p:spPr>
            <a:xfrm>
              <a:off x="3175100" y="4676100"/>
              <a:ext cx="8325" cy="8325"/>
            </a:xfrm>
            <a:custGeom>
              <a:rect b="b" l="l" r="r" t="t"/>
              <a:pathLst>
                <a:path extrusionOk="0" h="333" w="333">
                  <a:moveTo>
                    <a:pt x="167" y="1"/>
                  </a:moveTo>
                  <a:cubicBezTo>
                    <a:pt x="80" y="1"/>
                    <a:pt x="1" y="80"/>
                    <a:pt x="1" y="166"/>
                  </a:cubicBezTo>
                  <a:cubicBezTo>
                    <a:pt x="1" y="260"/>
                    <a:pt x="80" y="332"/>
                    <a:pt x="167" y="332"/>
                  </a:cubicBezTo>
                  <a:cubicBezTo>
                    <a:pt x="260" y="332"/>
                    <a:pt x="332" y="260"/>
                    <a:pt x="332" y="166"/>
                  </a:cubicBezTo>
                  <a:cubicBezTo>
                    <a:pt x="332" y="80"/>
                    <a:pt x="260"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4" name="Google Shape;1914;g3064998f0a3_0_10"/>
            <p:cNvSpPr/>
            <p:nvPr/>
          </p:nvSpPr>
          <p:spPr>
            <a:xfrm>
              <a:off x="3210975" y="4676100"/>
              <a:ext cx="8325" cy="8325"/>
            </a:xfrm>
            <a:custGeom>
              <a:rect b="b" l="l" r="r" t="t"/>
              <a:pathLst>
                <a:path extrusionOk="0" h="333" w="333">
                  <a:moveTo>
                    <a:pt x="167" y="1"/>
                  </a:moveTo>
                  <a:cubicBezTo>
                    <a:pt x="73" y="1"/>
                    <a:pt x="1" y="80"/>
                    <a:pt x="1" y="166"/>
                  </a:cubicBezTo>
                  <a:cubicBezTo>
                    <a:pt x="1" y="260"/>
                    <a:pt x="73" y="332"/>
                    <a:pt x="167" y="332"/>
                  </a:cubicBezTo>
                  <a:cubicBezTo>
                    <a:pt x="261" y="332"/>
                    <a:pt x="333" y="260"/>
                    <a:pt x="333" y="166"/>
                  </a:cubicBezTo>
                  <a:cubicBezTo>
                    <a:pt x="333" y="80"/>
                    <a:pt x="261"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5" name="Google Shape;1915;g3064998f0a3_0_10"/>
            <p:cNvSpPr/>
            <p:nvPr/>
          </p:nvSpPr>
          <p:spPr>
            <a:xfrm>
              <a:off x="3228825" y="4676100"/>
              <a:ext cx="8325" cy="8325"/>
            </a:xfrm>
            <a:custGeom>
              <a:rect b="b" l="l" r="r" t="t"/>
              <a:pathLst>
                <a:path extrusionOk="0" h="333" w="333">
                  <a:moveTo>
                    <a:pt x="167" y="1"/>
                  </a:moveTo>
                  <a:cubicBezTo>
                    <a:pt x="80" y="1"/>
                    <a:pt x="1" y="80"/>
                    <a:pt x="1" y="166"/>
                  </a:cubicBezTo>
                  <a:cubicBezTo>
                    <a:pt x="1" y="260"/>
                    <a:pt x="80" y="332"/>
                    <a:pt x="167" y="332"/>
                  </a:cubicBezTo>
                  <a:cubicBezTo>
                    <a:pt x="261" y="332"/>
                    <a:pt x="333" y="260"/>
                    <a:pt x="333" y="166"/>
                  </a:cubicBezTo>
                  <a:cubicBezTo>
                    <a:pt x="333" y="80"/>
                    <a:pt x="261"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6" name="Google Shape;1916;g3064998f0a3_0_10"/>
            <p:cNvSpPr/>
            <p:nvPr/>
          </p:nvSpPr>
          <p:spPr>
            <a:xfrm>
              <a:off x="3461975" y="4676100"/>
              <a:ext cx="8325" cy="8325"/>
            </a:xfrm>
            <a:custGeom>
              <a:rect b="b" l="l" r="r" t="t"/>
              <a:pathLst>
                <a:path extrusionOk="0" h="333" w="333">
                  <a:moveTo>
                    <a:pt x="166" y="1"/>
                  </a:moveTo>
                  <a:cubicBezTo>
                    <a:pt x="73" y="1"/>
                    <a:pt x="1" y="80"/>
                    <a:pt x="1" y="166"/>
                  </a:cubicBezTo>
                  <a:cubicBezTo>
                    <a:pt x="1" y="260"/>
                    <a:pt x="73" y="332"/>
                    <a:pt x="166" y="332"/>
                  </a:cubicBezTo>
                  <a:cubicBezTo>
                    <a:pt x="253" y="332"/>
                    <a:pt x="332" y="260"/>
                    <a:pt x="332" y="166"/>
                  </a:cubicBezTo>
                  <a:cubicBezTo>
                    <a:pt x="332" y="80"/>
                    <a:pt x="253"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7" name="Google Shape;1917;g3064998f0a3_0_10"/>
            <p:cNvSpPr/>
            <p:nvPr/>
          </p:nvSpPr>
          <p:spPr>
            <a:xfrm>
              <a:off x="3479825" y="4676100"/>
              <a:ext cx="8325" cy="8325"/>
            </a:xfrm>
            <a:custGeom>
              <a:rect b="b" l="l" r="r" t="t"/>
              <a:pathLst>
                <a:path extrusionOk="0" h="333" w="333">
                  <a:moveTo>
                    <a:pt x="166" y="1"/>
                  </a:moveTo>
                  <a:cubicBezTo>
                    <a:pt x="73" y="1"/>
                    <a:pt x="1" y="80"/>
                    <a:pt x="1" y="166"/>
                  </a:cubicBezTo>
                  <a:cubicBezTo>
                    <a:pt x="1" y="260"/>
                    <a:pt x="73" y="332"/>
                    <a:pt x="166" y="332"/>
                  </a:cubicBezTo>
                  <a:cubicBezTo>
                    <a:pt x="260" y="332"/>
                    <a:pt x="332" y="260"/>
                    <a:pt x="332" y="166"/>
                  </a:cubicBezTo>
                  <a:cubicBezTo>
                    <a:pt x="332" y="80"/>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8" name="Google Shape;1918;g3064998f0a3_0_10"/>
            <p:cNvSpPr/>
            <p:nvPr/>
          </p:nvSpPr>
          <p:spPr>
            <a:xfrm>
              <a:off x="3497675" y="4676100"/>
              <a:ext cx="8325" cy="8325"/>
            </a:xfrm>
            <a:custGeom>
              <a:rect b="b" l="l" r="r" t="t"/>
              <a:pathLst>
                <a:path extrusionOk="0" h="333" w="333">
                  <a:moveTo>
                    <a:pt x="167" y="1"/>
                  </a:moveTo>
                  <a:cubicBezTo>
                    <a:pt x="80" y="1"/>
                    <a:pt x="1" y="80"/>
                    <a:pt x="1" y="166"/>
                  </a:cubicBezTo>
                  <a:cubicBezTo>
                    <a:pt x="1" y="260"/>
                    <a:pt x="80" y="332"/>
                    <a:pt x="167" y="332"/>
                  </a:cubicBezTo>
                  <a:cubicBezTo>
                    <a:pt x="260" y="332"/>
                    <a:pt x="332" y="260"/>
                    <a:pt x="332" y="166"/>
                  </a:cubicBezTo>
                  <a:cubicBezTo>
                    <a:pt x="332" y="80"/>
                    <a:pt x="260"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9" name="Google Shape;1919;g3064998f0a3_0_10"/>
            <p:cNvSpPr/>
            <p:nvPr/>
          </p:nvSpPr>
          <p:spPr>
            <a:xfrm>
              <a:off x="3515700" y="4676100"/>
              <a:ext cx="8325" cy="8325"/>
            </a:xfrm>
            <a:custGeom>
              <a:rect b="b" l="l" r="r" t="t"/>
              <a:pathLst>
                <a:path extrusionOk="0" h="333" w="333">
                  <a:moveTo>
                    <a:pt x="167" y="1"/>
                  </a:moveTo>
                  <a:cubicBezTo>
                    <a:pt x="73" y="1"/>
                    <a:pt x="1" y="80"/>
                    <a:pt x="1" y="166"/>
                  </a:cubicBezTo>
                  <a:cubicBezTo>
                    <a:pt x="1" y="260"/>
                    <a:pt x="73" y="332"/>
                    <a:pt x="167" y="332"/>
                  </a:cubicBezTo>
                  <a:cubicBezTo>
                    <a:pt x="253" y="332"/>
                    <a:pt x="333" y="260"/>
                    <a:pt x="333" y="166"/>
                  </a:cubicBezTo>
                  <a:cubicBezTo>
                    <a:pt x="333" y="80"/>
                    <a:pt x="253"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0" name="Google Shape;1920;g3064998f0a3_0_10"/>
            <p:cNvSpPr/>
            <p:nvPr/>
          </p:nvSpPr>
          <p:spPr>
            <a:xfrm>
              <a:off x="3533550" y="4676100"/>
              <a:ext cx="8325" cy="8325"/>
            </a:xfrm>
            <a:custGeom>
              <a:rect b="b" l="l" r="r" t="t"/>
              <a:pathLst>
                <a:path extrusionOk="0" h="333" w="333">
                  <a:moveTo>
                    <a:pt x="167" y="1"/>
                  </a:moveTo>
                  <a:cubicBezTo>
                    <a:pt x="73" y="1"/>
                    <a:pt x="1" y="80"/>
                    <a:pt x="1" y="166"/>
                  </a:cubicBezTo>
                  <a:cubicBezTo>
                    <a:pt x="1" y="260"/>
                    <a:pt x="73" y="332"/>
                    <a:pt x="167" y="332"/>
                  </a:cubicBezTo>
                  <a:cubicBezTo>
                    <a:pt x="261" y="332"/>
                    <a:pt x="333" y="260"/>
                    <a:pt x="333" y="166"/>
                  </a:cubicBezTo>
                  <a:cubicBezTo>
                    <a:pt x="333" y="80"/>
                    <a:pt x="261"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1" name="Google Shape;1921;g3064998f0a3_0_10"/>
            <p:cNvSpPr/>
            <p:nvPr/>
          </p:nvSpPr>
          <p:spPr>
            <a:xfrm>
              <a:off x="3551600" y="4676100"/>
              <a:ext cx="8300" cy="8325"/>
            </a:xfrm>
            <a:custGeom>
              <a:rect b="b" l="l" r="r" t="t"/>
              <a:pathLst>
                <a:path extrusionOk="0" h="333" w="332">
                  <a:moveTo>
                    <a:pt x="166" y="1"/>
                  </a:moveTo>
                  <a:cubicBezTo>
                    <a:pt x="72" y="1"/>
                    <a:pt x="0" y="80"/>
                    <a:pt x="0" y="166"/>
                  </a:cubicBezTo>
                  <a:cubicBezTo>
                    <a:pt x="0" y="260"/>
                    <a:pt x="72" y="332"/>
                    <a:pt x="166" y="332"/>
                  </a:cubicBezTo>
                  <a:cubicBezTo>
                    <a:pt x="253" y="332"/>
                    <a:pt x="332" y="260"/>
                    <a:pt x="332" y="166"/>
                  </a:cubicBezTo>
                  <a:cubicBezTo>
                    <a:pt x="332" y="80"/>
                    <a:pt x="253"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2" name="Google Shape;1922;g3064998f0a3_0_10"/>
            <p:cNvSpPr/>
            <p:nvPr/>
          </p:nvSpPr>
          <p:spPr>
            <a:xfrm>
              <a:off x="3569450" y="4676100"/>
              <a:ext cx="8300" cy="8325"/>
            </a:xfrm>
            <a:custGeom>
              <a:rect b="b" l="l" r="r" t="t"/>
              <a:pathLst>
                <a:path extrusionOk="0" h="333" w="332">
                  <a:moveTo>
                    <a:pt x="166" y="1"/>
                  </a:moveTo>
                  <a:cubicBezTo>
                    <a:pt x="72" y="1"/>
                    <a:pt x="0" y="80"/>
                    <a:pt x="0" y="166"/>
                  </a:cubicBezTo>
                  <a:cubicBezTo>
                    <a:pt x="0" y="260"/>
                    <a:pt x="72" y="332"/>
                    <a:pt x="166" y="332"/>
                  </a:cubicBezTo>
                  <a:cubicBezTo>
                    <a:pt x="260" y="332"/>
                    <a:pt x="332" y="260"/>
                    <a:pt x="332" y="166"/>
                  </a:cubicBezTo>
                  <a:cubicBezTo>
                    <a:pt x="332" y="80"/>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3" name="Google Shape;1923;g3064998f0a3_0_10"/>
            <p:cNvSpPr/>
            <p:nvPr/>
          </p:nvSpPr>
          <p:spPr>
            <a:xfrm>
              <a:off x="2816650" y="4694125"/>
              <a:ext cx="8325" cy="8325"/>
            </a:xfrm>
            <a:custGeom>
              <a:rect b="b" l="l" r="r" t="t"/>
              <a:pathLst>
                <a:path extrusionOk="0" h="333" w="333">
                  <a:moveTo>
                    <a:pt x="166" y="1"/>
                  </a:moveTo>
                  <a:cubicBezTo>
                    <a:pt x="80" y="1"/>
                    <a:pt x="0" y="73"/>
                    <a:pt x="0" y="167"/>
                  </a:cubicBezTo>
                  <a:cubicBezTo>
                    <a:pt x="0" y="260"/>
                    <a:pt x="80" y="333"/>
                    <a:pt x="166" y="333"/>
                  </a:cubicBezTo>
                  <a:cubicBezTo>
                    <a:pt x="260" y="333"/>
                    <a:pt x="332" y="260"/>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4" name="Google Shape;1924;g3064998f0a3_0_10"/>
            <p:cNvSpPr/>
            <p:nvPr/>
          </p:nvSpPr>
          <p:spPr>
            <a:xfrm>
              <a:off x="2834675" y="4694125"/>
              <a:ext cx="8325" cy="8325"/>
            </a:xfrm>
            <a:custGeom>
              <a:rect b="b" l="l" r="r" t="t"/>
              <a:pathLst>
                <a:path extrusionOk="0" h="333" w="333">
                  <a:moveTo>
                    <a:pt x="167" y="1"/>
                  </a:moveTo>
                  <a:cubicBezTo>
                    <a:pt x="73" y="1"/>
                    <a:pt x="1" y="73"/>
                    <a:pt x="1" y="167"/>
                  </a:cubicBezTo>
                  <a:cubicBezTo>
                    <a:pt x="1" y="260"/>
                    <a:pt x="73" y="333"/>
                    <a:pt x="167" y="333"/>
                  </a:cubicBezTo>
                  <a:cubicBezTo>
                    <a:pt x="253" y="333"/>
                    <a:pt x="332" y="260"/>
                    <a:pt x="332" y="167"/>
                  </a:cubicBezTo>
                  <a:cubicBezTo>
                    <a:pt x="332" y="73"/>
                    <a:pt x="253"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5" name="Google Shape;1925;g3064998f0a3_0_10"/>
            <p:cNvSpPr/>
            <p:nvPr/>
          </p:nvSpPr>
          <p:spPr>
            <a:xfrm>
              <a:off x="2852525" y="4694125"/>
              <a:ext cx="8325" cy="8325"/>
            </a:xfrm>
            <a:custGeom>
              <a:rect b="b" l="l" r="r" t="t"/>
              <a:pathLst>
                <a:path extrusionOk="0" h="333" w="333">
                  <a:moveTo>
                    <a:pt x="167" y="1"/>
                  </a:moveTo>
                  <a:cubicBezTo>
                    <a:pt x="73" y="1"/>
                    <a:pt x="1" y="73"/>
                    <a:pt x="1" y="167"/>
                  </a:cubicBezTo>
                  <a:cubicBezTo>
                    <a:pt x="1" y="260"/>
                    <a:pt x="73" y="333"/>
                    <a:pt x="167" y="333"/>
                  </a:cubicBezTo>
                  <a:cubicBezTo>
                    <a:pt x="260" y="333"/>
                    <a:pt x="332" y="260"/>
                    <a:pt x="332" y="167"/>
                  </a:cubicBezTo>
                  <a:cubicBezTo>
                    <a:pt x="332" y="73"/>
                    <a:pt x="260"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6" name="Google Shape;1926;g3064998f0a3_0_10"/>
            <p:cNvSpPr/>
            <p:nvPr/>
          </p:nvSpPr>
          <p:spPr>
            <a:xfrm>
              <a:off x="2870375" y="4694125"/>
              <a:ext cx="8325" cy="8325"/>
            </a:xfrm>
            <a:custGeom>
              <a:rect b="b" l="l" r="r" t="t"/>
              <a:pathLst>
                <a:path extrusionOk="0" h="333" w="333">
                  <a:moveTo>
                    <a:pt x="167" y="1"/>
                  </a:moveTo>
                  <a:cubicBezTo>
                    <a:pt x="80" y="1"/>
                    <a:pt x="1" y="73"/>
                    <a:pt x="1" y="167"/>
                  </a:cubicBezTo>
                  <a:cubicBezTo>
                    <a:pt x="1" y="260"/>
                    <a:pt x="80" y="333"/>
                    <a:pt x="167" y="333"/>
                  </a:cubicBezTo>
                  <a:cubicBezTo>
                    <a:pt x="260" y="333"/>
                    <a:pt x="332" y="260"/>
                    <a:pt x="332" y="167"/>
                  </a:cubicBezTo>
                  <a:cubicBezTo>
                    <a:pt x="332" y="73"/>
                    <a:pt x="260"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7" name="Google Shape;1927;g3064998f0a3_0_10"/>
            <p:cNvSpPr/>
            <p:nvPr/>
          </p:nvSpPr>
          <p:spPr>
            <a:xfrm>
              <a:off x="2888400" y="4694125"/>
              <a:ext cx="8325" cy="8325"/>
            </a:xfrm>
            <a:custGeom>
              <a:rect b="b" l="l" r="r" t="t"/>
              <a:pathLst>
                <a:path extrusionOk="0" h="333" w="333">
                  <a:moveTo>
                    <a:pt x="167" y="1"/>
                  </a:moveTo>
                  <a:cubicBezTo>
                    <a:pt x="73" y="1"/>
                    <a:pt x="1" y="73"/>
                    <a:pt x="1" y="167"/>
                  </a:cubicBezTo>
                  <a:cubicBezTo>
                    <a:pt x="1" y="260"/>
                    <a:pt x="73" y="333"/>
                    <a:pt x="167" y="333"/>
                  </a:cubicBezTo>
                  <a:cubicBezTo>
                    <a:pt x="261" y="333"/>
                    <a:pt x="333" y="260"/>
                    <a:pt x="333" y="167"/>
                  </a:cubicBezTo>
                  <a:cubicBezTo>
                    <a:pt x="333" y="73"/>
                    <a:pt x="261"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8" name="Google Shape;1928;g3064998f0a3_0_10"/>
            <p:cNvSpPr/>
            <p:nvPr/>
          </p:nvSpPr>
          <p:spPr>
            <a:xfrm>
              <a:off x="3121375" y="4694125"/>
              <a:ext cx="8325" cy="8325"/>
            </a:xfrm>
            <a:custGeom>
              <a:rect b="b" l="l" r="r" t="t"/>
              <a:pathLst>
                <a:path extrusionOk="0" h="333" w="333">
                  <a:moveTo>
                    <a:pt x="166" y="1"/>
                  </a:moveTo>
                  <a:cubicBezTo>
                    <a:pt x="72" y="1"/>
                    <a:pt x="0" y="73"/>
                    <a:pt x="0" y="167"/>
                  </a:cubicBezTo>
                  <a:cubicBezTo>
                    <a:pt x="0" y="260"/>
                    <a:pt x="72" y="333"/>
                    <a:pt x="166" y="333"/>
                  </a:cubicBezTo>
                  <a:cubicBezTo>
                    <a:pt x="260" y="333"/>
                    <a:pt x="332" y="260"/>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9" name="Google Shape;1929;g3064998f0a3_0_10"/>
            <p:cNvSpPr/>
            <p:nvPr/>
          </p:nvSpPr>
          <p:spPr>
            <a:xfrm>
              <a:off x="3139225" y="4694125"/>
              <a:ext cx="8325" cy="8325"/>
            </a:xfrm>
            <a:custGeom>
              <a:rect b="b" l="l" r="r" t="t"/>
              <a:pathLst>
                <a:path extrusionOk="0" h="333" w="333">
                  <a:moveTo>
                    <a:pt x="166" y="1"/>
                  </a:moveTo>
                  <a:cubicBezTo>
                    <a:pt x="80" y="1"/>
                    <a:pt x="0" y="73"/>
                    <a:pt x="0" y="167"/>
                  </a:cubicBezTo>
                  <a:cubicBezTo>
                    <a:pt x="0" y="260"/>
                    <a:pt x="80" y="333"/>
                    <a:pt x="166" y="333"/>
                  </a:cubicBezTo>
                  <a:cubicBezTo>
                    <a:pt x="260" y="333"/>
                    <a:pt x="332" y="260"/>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0" name="Google Shape;1930;g3064998f0a3_0_10"/>
            <p:cNvSpPr/>
            <p:nvPr/>
          </p:nvSpPr>
          <p:spPr>
            <a:xfrm>
              <a:off x="3157250" y="4694125"/>
              <a:ext cx="8325" cy="8325"/>
            </a:xfrm>
            <a:custGeom>
              <a:rect b="b" l="l" r="r" t="t"/>
              <a:pathLst>
                <a:path extrusionOk="0" h="333" w="333">
                  <a:moveTo>
                    <a:pt x="167" y="1"/>
                  </a:moveTo>
                  <a:cubicBezTo>
                    <a:pt x="73" y="1"/>
                    <a:pt x="1" y="73"/>
                    <a:pt x="1" y="167"/>
                  </a:cubicBezTo>
                  <a:cubicBezTo>
                    <a:pt x="1" y="260"/>
                    <a:pt x="73" y="333"/>
                    <a:pt x="167" y="333"/>
                  </a:cubicBezTo>
                  <a:cubicBezTo>
                    <a:pt x="253" y="333"/>
                    <a:pt x="332" y="260"/>
                    <a:pt x="332" y="167"/>
                  </a:cubicBezTo>
                  <a:cubicBezTo>
                    <a:pt x="332" y="73"/>
                    <a:pt x="253"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1" name="Google Shape;1931;g3064998f0a3_0_10"/>
            <p:cNvSpPr/>
            <p:nvPr/>
          </p:nvSpPr>
          <p:spPr>
            <a:xfrm>
              <a:off x="3175100" y="4694125"/>
              <a:ext cx="8325" cy="8325"/>
            </a:xfrm>
            <a:custGeom>
              <a:rect b="b" l="l" r="r" t="t"/>
              <a:pathLst>
                <a:path extrusionOk="0" h="333" w="333">
                  <a:moveTo>
                    <a:pt x="167" y="1"/>
                  </a:moveTo>
                  <a:cubicBezTo>
                    <a:pt x="80" y="1"/>
                    <a:pt x="1" y="73"/>
                    <a:pt x="1" y="167"/>
                  </a:cubicBezTo>
                  <a:cubicBezTo>
                    <a:pt x="1" y="260"/>
                    <a:pt x="80" y="333"/>
                    <a:pt x="167" y="333"/>
                  </a:cubicBezTo>
                  <a:cubicBezTo>
                    <a:pt x="260" y="333"/>
                    <a:pt x="332" y="260"/>
                    <a:pt x="332" y="167"/>
                  </a:cubicBezTo>
                  <a:cubicBezTo>
                    <a:pt x="332" y="73"/>
                    <a:pt x="260"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2" name="Google Shape;1932;g3064998f0a3_0_10"/>
            <p:cNvSpPr/>
            <p:nvPr/>
          </p:nvSpPr>
          <p:spPr>
            <a:xfrm>
              <a:off x="3210975" y="4694125"/>
              <a:ext cx="8325" cy="8325"/>
            </a:xfrm>
            <a:custGeom>
              <a:rect b="b" l="l" r="r" t="t"/>
              <a:pathLst>
                <a:path extrusionOk="0" h="333" w="333">
                  <a:moveTo>
                    <a:pt x="167" y="1"/>
                  </a:moveTo>
                  <a:cubicBezTo>
                    <a:pt x="73" y="1"/>
                    <a:pt x="1" y="73"/>
                    <a:pt x="1" y="167"/>
                  </a:cubicBezTo>
                  <a:cubicBezTo>
                    <a:pt x="1" y="260"/>
                    <a:pt x="73" y="333"/>
                    <a:pt x="167" y="333"/>
                  </a:cubicBezTo>
                  <a:cubicBezTo>
                    <a:pt x="261" y="333"/>
                    <a:pt x="333" y="260"/>
                    <a:pt x="333" y="167"/>
                  </a:cubicBezTo>
                  <a:cubicBezTo>
                    <a:pt x="333" y="73"/>
                    <a:pt x="261"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3" name="Google Shape;1933;g3064998f0a3_0_10"/>
            <p:cNvSpPr/>
            <p:nvPr/>
          </p:nvSpPr>
          <p:spPr>
            <a:xfrm>
              <a:off x="3461975" y="4694125"/>
              <a:ext cx="8325" cy="8325"/>
            </a:xfrm>
            <a:custGeom>
              <a:rect b="b" l="l" r="r" t="t"/>
              <a:pathLst>
                <a:path extrusionOk="0" h="333" w="333">
                  <a:moveTo>
                    <a:pt x="166" y="1"/>
                  </a:moveTo>
                  <a:cubicBezTo>
                    <a:pt x="73" y="1"/>
                    <a:pt x="1" y="73"/>
                    <a:pt x="1" y="167"/>
                  </a:cubicBezTo>
                  <a:cubicBezTo>
                    <a:pt x="1" y="260"/>
                    <a:pt x="73" y="333"/>
                    <a:pt x="166" y="333"/>
                  </a:cubicBezTo>
                  <a:cubicBezTo>
                    <a:pt x="253" y="333"/>
                    <a:pt x="332" y="260"/>
                    <a:pt x="332" y="167"/>
                  </a:cubicBezTo>
                  <a:cubicBezTo>
                    <a:pt x="332" y="73"/>
                    <a:pt x="253"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4" name="Google Shape;1934;g3064998f0a3_0_10"/>
            <p:cNvSpPr/>
            <p:nvPr/>
          </p:nvSpPr>
          <p:spPr>
            <a:xfrm>
              <a:off x="3479825" y="4694125"/>
              <a:ext cx="8325" cy="8325"/>
            </a:xfrm>
            <a:custGeom>
              <a:rect b="b" l="l" r="r" t="t"/>
              <a:pathLst>
                <a:path extrusionOk="0" h="333" w="333">
                  <a:moveTo>
                    <a:pt x="166" y="1"/>
                  </a:moveTo>
                  <a:cubicBezTo>
                    <a:pt x="73" y="1"/>
                    <a:pt x="1" y="73"/>
                    <a:pt x="1" y="167"/>
                  </a:cubicBezTo>
                  <a:cubicBezTo>
                    <a:pt x="1" y="260"/>
                    <a:pt x="73" y="333"/>
                    <a:pt x="166" y="333"/>
                  </a:cubicBezTo>
                  <a:cubicBezTo>
                    <a:pt x="260" y="333"/>
                    <a:pt x="332" y="260"/>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5" name="Google Shape;1935;g3064998f0a3_0_10"/>
            <p:cNvSpPr/>
            <p:nvPr/>
          </p:nvSpPr>
          <p:spPr>
            <a:xfrm>
              <a:off x="3497675" y="4694125"/>
              <a:ext cx="8325" cy="8325"/>
            </a:xfrm>
            <a:custGeom>
              <a:rect b="b" l="l" r="r" t="t"/>
              <a:pathLst>
                <a:path extrusionOk="0" h="333" w="333">
                  <a:moveTo>
                    <a:pt x="167" y="1"/>
                  </a:moveTo>
                  <a:cubicBezTo>
                    <a:pt x="80" y="1"/>
                    <a:pt x="1" y="73"/>
                    <a:pt x="1" y="167"/>
                  </a:cubicBezTo>
                  <a:cubicBezTo>
                    <a:pt x="1" y="260"/>
                    <a:pt x="80" y="333"/>
                    <a:pt x="167" y="333"/>
                  </a:cubicBezTo>
                  <a:cubicBezTo>
                    <a:pt x="260" y="333"/>
                    <a:pt x="332" y="260"/>
                    <a:pt x="332" y="167"/>
                  </a:cubicBezTo>
                  <a:cubicBezTo>
                    <a:pt x="332" y="73"/>
                    <a:pt x="260"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6" name="Google Shape;1936;g3064998f0a3_0_10"/>
            <p:cNvSpPr/>
            <p:nvPr/>
          </p:nvSpPr>
          <p:spPr>
            <a:xfrm>
              <a:off x="3515700" y="4694125"/>
              <a:ext cx="8325" cy="8325"/>
            </a:xfrm>
            <a:custGeom>
              <a:rect b="b" l="l" r="r" t="t"/>
              <a:pathLst>
                <a:path extrusionOk="0" h="333" w="333">
                  <a:moveTo>
                    <a:pt x="167" y="1"/>
                  </a:moveTo>
                  <a:cubicBezTo>
                    <a:pt x="73" y="1"/>
                    <a:pt x="1" y="73"/>
                    <a:pt x="1" y="167"/>
                  </a:cubicBezTo>
                  <a:cubicBezTo>
                    <a:pt x="1" y="260"/>
                    <a:pt x="73" y="333"/>
                    <a:pt x="167" y="333"/>
                  </a:cubicBezTo>
                  <a:cubicBezTo>
                    <a:pt x="253" y="333"/>
                    <a:pt x="333" y="260"/>
                    <a:pt x="333" y="167"/>
                  </a:cubicBezTo>
                  <a:cubicBezTo>
                    <a:pt x="333" y="73"/>
                    <a:pt x="253"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7" name="Google Shape;1937;g3064998f0a3_0_10"/>
            <p:cNvSpPr/>
            <p:nvPr/>
          </p:nvSpPr>
          <p:spPr>
            <a:xfrm>
              <a:off x="3533550" y="4694125"/>
              <a:ext cx="8325" cy="8325"/>
            </a:xfrm>
            <a:custGeom>
              <a:rect b="b" l="l" r="r" t="t"/>
              <a:pathLst>
                <a:path extrusionOk="0" h="333" w="333">
                  <a:moveTo>
                    <a:pt x="167" y="1"/>
                  </a:moveTo>
                  <a:cubicBezTo>
                    <a:pt x="73" y="1"/>
                    <a:pt x="1" y="73"/>
                    <a:pt x="1" y="167"/>
                  </a:cubicBezTo>
                  <a:cubicBezTo>
                    <a:pt x="1" y="260"/>
                    <a:pt x="73" y="333"/>
                    <a:pt x="167" y="333"/>
                  </a:cubicBezTo>
                  <a:cubicBezTo>
                    <a:pt x="261" y="333"/>
                    <a:pt x="333" y="260"/>
                    <a:pt x="333" y="167"/>
                  </a:cubicBezTo>
                  <a:cubicBezTo>
                    <a:pt x="333" y="73"/>
                    <a:pt x="261"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8" name="Google Shape;1938;g3064998f0a3_0_10"/>
            <p:cNvSpPr/>
            <p:nvPr/>
          </p:nvSpPr>
          <p:spPr>
            <a:xfrm>
              <a:off x="3551600" y="4694125"/>
              <a:ext cx="8300" cy="8325"/>
            </a:xfrm>
            <a:custGeom>
              <a:rect b="b" l="l" r="r" t="t"/>
              <a:pathLst>
                <a:path extrusionOk="0" h="333" w="332">
                  <a:moveTo>
                    <a:pt x="166" y="1"/>
                  </a:moveTo>
                  <a:cubicBezTo>
                    <a:pt x="72" y="1"/>
                    <a:pt x="0" y="73"/>
                    <a:pt x="0" y="167"/>
                  </a:cubicBezTo>
                  <a:cubicBezTo>
                    <a:pt x="0" y="260"/>
                    <a:pt x="72" y="333"/>
                    <a:pt x="166" y="333"/>
                  </a:cubicBezTo>
                  <a:cubicBezTo>
                    <a:pt x="253" y="333"/>
                    <a:pt x="332" y="260"/>
                    <a:pt x="332" y="167"/>
                  </a:cubicBezTo>
                  <a:cubicBezTo>
                    <a:pt x="332" y="73"/>
                    <a:pt x="253"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9" name="Google Shape;1939;g3064998f0a3_0_10"/>
            <p:cNvSpPr/>
            <p:nvPr/>
          </p:nvSpPr>
          <p:spPr>
            <a:xfrm>
              <a:off x="3569450" y="4694125"/>
              <a:ext cx="8300" cy="8325"/>
            </a:xfrm>
            <a:custGeom>
              <a:rect b="b" l="l" r="r" t="t"/>
              <a:pathLst>
                <a:path extrusionOk="0" h="333" w="332">
                  <a:moveTo>
                    <a:pt x="166" y="1"/>
                  </a:moveTo>
                  <a:cubicBezTo>
                    <a:pt x="72" y="1"/>
                    <a:pt x="0" y="73"/>
                    <a:pt x="0" y="167"/>
                  </a:cubicBezTo>
                  <a:cubicBezTo>
                    <a:pt x="0" y="260"/>
                    <a:pt x="72" y="333"/>
                    <a:pt x="166" y="333"/>
                  </a:cubicBezTo>
                  <a:cubicBezTo>
                    <a:pt x="260" y="333"/>
                    <a:pt x="332" y="260"/>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0" name="Google Shape;1940;g3064998f0a3_0_10"/>
            <p:cNvSpPr/>
            <p:nvPr/>
          </p:nvSpPr>
          <p:spPr>
            <a:xfrm>
              <a:off x="2816650" y="4712175"/>
              <a:ext cx="8325" cy="8300"/>
            </a:xfrm>
            <a:custGeom>
              <a:rect b="b" l="l" r="r" t="t"/>
              <a:pathLst>
                <a:path extrusionOk="0" h="332" w="333">
                  <a:moveTo>
                    <a:pt x="166" y="0"/>
                  </a:moveTo>
                  <a:cubicBezTo>
                    <a:pt x="80" y="0"/>
                    <a:pt x="0" y="72"/>
                    <a:pt x="0" y="166"/>
                  </a:cubicBezTo>
                  <a:cubicBezTo>
                    <a:pt x="0" y="253"/>
                    <a:pt x="80" y="332"/>
                    <a:pt x="166" y="332"/>
                  </a:cubicBezTo>
                  <a:cubicBezTo>
                    <a:pt x="260" y="332"/>
                    <a:pt x="332" y="253"/>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1" name="Google Shape;1941;g3064998f0a3_0_10"/>
            <p:cNvSpPr/>
            <p:nvPr/>
          </p:nvSpPr>
          <p:spPr>
            <a:xfrm>
              <a:off x="2834675" y="4712175"/>
              <a:ext cx="8325" cy="8300"/>
            </a:xfrm>
            <a:custGeom>
              <a:rect b="b" l="l" r="r" t="t"/>
              <a:pathLst>
                <a:path extrusionOk="0" h="332" w="333">
                  <a:moveTo>
                    <a:pt x="167" y="0"/>
                  </a:moveTo>
                  <a:cubicBezTo>
                    <a:pt x="73" y="0"/>
                    <a:pt x="1" y="72"/>
                    <a:pt x="1" y="166"/>
                  </a:cubicBezTo>
                  <a:cubicBezTo>
                    <a:pt x="1" y="253"/>
                    <a:pt x="73" y="332"/>
                    <a:pt x="167" y="332"/>
                  </a:cubicBezTo>
                  <a:cubicBezTo>
                    <a:pt x="253" y="332"/>
                    <a:pt x="332" y="253"/>
                    <a:pt x="332" y="166"/>
                  </a:cubicBezTo>
                  <a:cubicBezTo>
                    <a:pt x="332" y="72"/>
                    <a:pt x="253"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2" name="Google Shape;1942;g3064998f0a3_0_10"/>
            <p:cNvSpPr/>
            <p:nvPr/>
          </p:nvSpPr>
          <p:spPr>
            <a:xfrm>
              <a:off x="2852525" y="4712175"/>
              <a:ext cx="8325" cy="8300"/>
            </a:xfrm>
            <a:custGeom>
              <a:rect b="b" l="l" r="r" t="t"/>
              <a:pathLst>
                <a:path extrusionOk="0" h="332" w="333">
                  <a:moveTo>
                    <a:pt x="167" y="0"/>
                  </a:moveTo>
                  <a:cubicBezTo>
                    <a:pt x="73" y="0"/>
                    <a:pt x="1" y="72"/>
                    <a:pt x="1" y="166"/>
                  </a:cubicBezTo>
                  <a:cubicBezTo>
                    <a:pt x="1" y="253"/>
                    <a:pt x="73" y="332"/>
                    <a:pt x="167" y="332"/>
                  </a:cubicBezTo>
                  <a:cubicBezTo>
                    <a:pt x="260" y="332"/>
                    <a:pt x="332" y="253"/>
                    <a:pt x="332" y="166"/>
                  </a:cubicBezTo>
                  <a:cubicBezTo>
                    <a:pt x="332" y="72"/>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3" name="Google Shape;1943;g3064998f0a3_0_10"/>
            <p:cNvSpPr/>
            <p:nvPr/>
          </p:nvSpPr>
          <p:spPr>
            <a:xfrm>
              <a:off x="2870375" y="4712175"/>
              <a:ext cx="8325" cy="8300"/>
            </a:xfrm>
            <a:custGeom>
              <a:rect b="b" l="l" r="r" t="t"/>
              <a:pathLst>
                <a:path extrusionOk="0" h="332" w="333">
                  <a:moveTo>
                    <a:pt x="167" y="0"/>
                  </a:moveTo>
                  <a:cubicBezTo>
                    <a:pt x="80" y="0"/>
                    <a:pt x="1" y="72"/>
                    <a:pt x="1" y="166"/>
                  </a:cubicBezTo>
                  <a:cubicBezTo>
                    <a:pt x="1" y="253"/>
                    <a:pt x="80" y="332"/>
                    <a:pt x="167" y="332"/>
                  </a:cubicBezTo>
                  <a:cubicBezTo>
                    <a:pt x="260" y="332"/>
                    <a:pt x="332" y="253"/>
                    <a:pt x="332" y="166"/>
                  </a:cubicBezTo>
                  <a:cubicBezTo>
                    <a:pt x="332" y="72"/>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4" name="Google Shape;1944;g3064998f0a3_0_10"/>
            <p:cNvSpPr/>
            <p:nvPr/>
          </p:nvSpPr>
          <p:spPr>
            <a:xfrm>
              <a:off x="2888400" y="4712175"/>
              <a:ext cx="8325" cy="8300"/>
            </a:xfrm>
            <a:custGeom>
              <a:rect b="b" l="l" r="r" t="t"/>
              <a:pathLst>
                <a:path extrusionOk="0" h="332" w="333">
                  <a:moveTo>
                    <a:pt x="167" y="0"/>
                  </a:moveTo>
                  <a:cubicBezTo>
                    <a:pt x="73" y="0"/>
                    <a:pt x="1" y="72"/>
                    <a:pt x="1" y="166"/>
                  </a:cubicBezTo>
                  <a:cubicBezTo>
                    <a:pt x="1" y="253"/>
                    <a:pt x="73" y="332"/>
                    <a:pt x="167" y="332"/>
                  </a:cubicBezTo>
                  <a:cubicBezTo>
                    <a:pt x="261" y="332"/>
                    <a:pt x="333" y="253"/>
                    <a:pt x="333" y="166"/>
                  </a:cubicBezTo>
                  <a:cubicBezTo>
                    <a:pt x="333" y="72"/>
                    <a:pt x="261"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5" name="Google Shape;1945;g3064998f0a3_0_10"/>
            <p:cNvSpPr/>
            <p:nvPr/>
          </p:nvSpPr>
          <p:spPr>
            <a:xfrm>
              <a:off x="3121375" y="4712175"/>
              <a:ext cx="8325" cy="8300"/>
            </a:xfrm>
            <a:custGeom>
              <a:rect b="b" l="l" r="r" t="t"/>
              <a:pathLst>
                <a:path extrusionOk="0" h="332" w="333">
                  <a:moveTo>
                    <a:pt x="166" y="0"/>
                  </a:moveTo>
                  <a:cubicBezTo>
                    <a:pt x="72" y="0"/>
                    <a:pt x="0" y="72"/>
                    <a:pt x="0" y="166"/>
                  </a:cubicBezTo>
                  <a:cubicBezTo>
                    <a:pt x="0" y="253"/>
                    <a:pt x="72" y="332"/>
                    <a:pt x="166" y="332"/>
                  </a:cubicBezTo>
                  <a:cubicBezTo>
                    <a:pt x="260" y="332"/>
                    <a:pt x="332" y="253"/>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6" name="Google Shape;1946;g3064998f0a3_0_10"/>
            <p:cNvSpPr/>
            <p:nvPr/>
          </p:nvSpPr>
          <p:spPr>
            <a:xfrm>
              <a:off x="3139225" y="4712175"/>
              <a:ext cx="8325" cy="8300"/>
            </a:xfrm>
            <a:custGeom>
              <a:rect b="b" l="l" r="r" t="t"/>
              <a:pathLst>
                <a:path extrusionOk="0" h="332" w="333">
                  <a:moveTo>
                    <a:pt x="166" y="0"/>
                  </a:moveTo>
                  <a:cubicBezTo>
                    <a:pt x="80" y="0"/>
                    <a:pt x="0" y="72"/>
                    <a:pt x="0" y="166"/>
                  </a:cubicBezTo>
                  <a:cubicBezTo>
                    <a:pt x="0" y="253"/>
                    <a:pt x="80" y="332"/>
                    <a:pt x="166" y="332"/>
                  </a:cubicBezTo>
                  <a:cubicBezTo>
                    <a:pt x="260" y="332"/>
                    <a:pt x="332" y="253"/>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7" name="Google Shape;1947;g3064998f0a3_0_10"/>
            <p:cNvSpPr/>
            <p:nvPr/>
          </p:nvSpPr>
          <p:spPr>
            <a:xfrm>
              <a:off x="3157250" y="4712175"/>
              <a:ext cx="8325" cy="8300"/>
            </a:xfrm>
            <a:custGeom>
              <a:rect b="b" l="l" r="r" t="t"/>
              <a:pathLst>
                <a:path extrusionOk="0" h="332" w="333">
                  <a:moveTo>
                    <a:pt x="167" y="0"/>
                  </a:moveTo>
                  <a:cubicBezTo>
                    <a:pt x="73" y="0"/>
                    <a:pt x="1" y="72"/>
                    <a:pt x="1" y="166"/>
                  </a:cubicBezTo>
                  <a:cubicBezTo>
                    <a:pt x="1" y="253"/>
                    <a:pt x="73" y="332"/>
                    <a:pt x="167" y="332"/>
                  </a:cubicBezTo>
                  <a:cubicBezTo>
                    <a:pt x="253" y="332"/>
                    <a:pt x="332" y="253"/>
                    <a:pt x="332" y="166"/>
                  </a:cubicBezTo>
                  <a:cubicBezTo>
                    <a:pt x="332" y="72"/>
                    <a:pt x="253"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8" name="Google Shape;1948;g3064998f0a3_0_10"/>
            <p:cNvSpPr/>
            <p:nvPr/>
          </p:nvSpPr>
          <p:spPr>
            <a:xfrm>
              <a:off x="3461975" y="4712175"/>
              <a:ext cx="8325" cy="8300"/>
            </a:xfrm>
            <a:custGeom>
              <a:rect b="b" l="l" r="r" t="t"/>
              <a:pathLst>
                <a:path extrusionOk="0" h="332" w="333">
                  <a:moveTo>
                    <a:pt x="166" y="0"/>
                  </a:moveTo>
                  <a:cubicBezTo>
                    <a:pt x="73" y="0"/>
                    <a:pt x="1" y="72"/>
                    <a:pt x="1" y="166"/>
                  </a:cubicBezTo>
                  <a:cubicBezTo>
                    <a:pt x="1" y="253"/>
                    <a:pt x="73" y="332"/>
                    <a:pt x="166" y="332"/>
                  </a:cubicBezTo>
                  <a:cubicBezTo>
                    <a:pt x="253" y="332"/>
                    <a:pt x="332" y="253"/>
                    <a:pt x="332" y="166"/>
                  </a:cubicBezTo>
                  <a:cubicBezTo>
                    <a:pt x="332" y="72"/>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9" name="Google Shape;1949;g3064998f0a3_0_10"/>
            <p:cNvSpPr/>
            <p:nvPr/>
          </p:nvSpPr>
          <p:spPr>
            <a:xfrm>
              <a:off x="3479825" y="4712175"/>
              <a:ext cx="8325" cy="8300"/>
            </a:xfrm>
            <a:custGeom>
              <a:rect b="b" l="l" r="r" t="t"/>
              <a:pathLst>
                <a:path extrusionOk="0" h="332" w="333">
                  <a:moveTo>
                    <a:pt x="166" y="0"/>
                  </a:moveTo>
                  <a:cubicBezTo>
                    <a:pt x="73" y="0"/>
                    <a:pt x="1" y="72"/>
                    <a:pt x="1" y="166"/>
                  </a:cubicBezTo>
                  <a:cubicBezTo>
                    <a:pt x="1" y="253"/>
                    <a:pt x="73" y="332"/>
                    <a:pt x="166" y="332"/>
                  </a:cubicBezTo>
                  <a:cubicBezTo>
                    <a:pt x="260" y="332"/>
                    <a:pt x="332" y="253"/>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0" name="Google Shape;1950;g3064998f0a3_0_10"/>
            <p:cNvSpPr/>
            <p:nvPr/>
          </p:nvSpPr>
          <p:spPr>
            <a:xfrm>
              <a:off x="3497675" y="4712175"/>
              <a:ext cx="8325" cy="8300"/>
            </a:xfrm>
            <a:custGeom>
              <a:rect b="b" l="l" r="r" t="t"/>
              <a:pathLst>
                <a:path extrusionOk="0" h="332" w="333">
                  <a:moveTo>
                    <a:pt x="167" y="0"/>
                  </a:moveTo>
                  <a:cubicBezTo>
                    <a:pt x="80" y="0"/>
                    <a:pt x="1" y="72"/>
                    <a:pt x="1" y="166"/>
                  </a:cubicBezTo>
                  <a:cubicBezTo>
                    <a:pt x="1" y="253"/>
                    <a:pt x="80" y="332"/>
                    <a:pt x="167" y="332"/>
                  </a:cubicBezTo>
                  <a:cubicBezTo>
                    <a:pt x="260" y="332"/>
                    <a:pt x="332" y="253"/>
                    <a:pt x="332" y="166"/>
                  </a:cubicBezTo>
                  <a:cubicBezTo>
                    <a:pt x="332" y="72"/>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1" name="Google Shape;1951;g3064998f0a3_0_10"/>
            <p:cNvSpPr/>
            <p:nvPr/>
          </p:nvSpPr>
          <p:spPr>
            <a:xfrm>
              <a:off x="3515700" y="4712175"/>
              <a:ext cx="8325" cy="8300"/>
            </a:xfrm>
            <a:custGeom>
              <a:rect b="b" l="l" r="r" t="t"/>
              <a:pathLst>
                <a:path extrusionOk="0" h="332" w="333">
                  <a:moveTo>
                    <a:pt x="167" y="0"/>
                  </a:moveTo>
                  <a:cubicBezTo>
                    <a:pt x="73" y="0"/>
                    <a:pt x="1" y="72"/>
                    <a:pt x="1" y="166"/>
                  </a:cubicBezTo>
                  <a:cubicBezTo>
                    <a:pt x="1" y="253"/>
                    <a:pt x="73" y="332"/>
                    <a:pt x="167" y="332"/>
                  </a:cubicBezTo>
                  <a:cubicBezTo>
                    <a:pt x="253" y="332"/>
                    <a:pt x="333" y="253"/>
                    <a:pt x="333" y="166"/>
                  </a:cubicBezTo>
                  <a:cubicBezTo>
                    <a:pt x="333" y="72"/>
                    <a:pt x="253"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2" name="Google Shape;1952;g3064998f0a3_0_10"/>
            <p:cNvSpPr/>
            <p:nvPr/>
          </p:nvSpPr>
          <p:spPr>
            <a:xfrm>
              <a:off x="3533550" y="4712175"/>
              <a:ext cx="8325" cy="8300"/>
            </a:xfrm>
            <a:custGeom>
              <a:rect b="b" l="l" r="r" t="t"/>
              <a:pathLst>
                <a:path extrusionOk="0" h="332" w="333">
                  <a:moveTo>
                    <a:pt x="167" y="0"/>
                  </a:moveTo>
                  <a:cubicBezTo>
                    <a:pt x="73" y="0"/>
                    <a:pt x="1" y="72"/>
                    <a:pt x="1" y="166"/>
                  </a:cubicBezTo>
                  <a:cubicBezTo>
                    <a:pt x="1" y="253"/>
                    <a:pt x="73" y="332"/>
                    <a:pt x="167" y="332"/>
                  </a:cubicBezTo>
                  <a:cubicBezTo>
                    <a:pt x="261" y="332"/>
                    <a:pt x="333" y="253"/>
                    <a:pt x="333" y="166"/>
                  </a:cubicBezTo>
                  <a:cubicBezTo>
                    <a:pt x="333" y="72"/>
                    <a:pt x="261"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3" name="Google Shape;1953;g3064998f0a3_0_10"/>
            <p:cNvSpPr/>
            <p:nvPr/>
          </p:nvSpPr>
          <p:spPr>
            <a:xfrm>
              <a:off x="3551600" y="4712175"/>
              <a:ext cx="8300" cy="8300"/>
            </a:xfrm>
            <a:custGeom>
              <a:rect b="b" l="l" r="r" t="t"/>
              <a:pathLst>
                <a:path extrusionOk="0" h="332" w="332">
                  <a:moveTo>
                    <a:pt x="166" y="0"/>
                  </a:moveTo>
                  <a:cubicBezTo>
                    <a:pt x="72" y="0"/>
                    <a:pt x="0" y="72"/>
                    <a:pt x="0" y="166"/>
                  </a:cubicBezTo>
                  <a:cubicBezTo>
                    <a:pt x="0" y="253"/>
                    <a:pt x="72" y="332"/>
                    <a:pt x="166" y="332"/>
                  </a:cubicBezTo>
                  <a:cubicBezTo>
                    <a:pt x="253" y="332"/>
                    <a:pt x="332" y="253"/>
                    <a:pt x="332" y="166"/>
                  </a:cubicBezTo>
                  <a:cubicBezTo>
                    <a:pt x="332" y="72"/>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4" name="Google Shape;1954;g3064998f0a3_0_10"/>
            <p:cNvSpPr/>
            <p:nvPr/>
          </p:nvSpPr>
          <p:spPr>
            <a:xfrm>
              <a:off x="3569450" y="4712175"/>
              <a:ext cx="8300" cy="8300"/>
            </a:xfrm>
            <a:custGeom>
              <a:rect b="b" l="l" r="r" t="t"/>
              <a:pathLst>
                <a:path extrusionOk="0" h="332" w="332">
                  <a:moveTo>
                    <a:pt x="166" y="0"/>
                  </a:moveTo>
                  <a:cubicBezTo>
                    <a:pt x="72" y="0"/>
                    <a:pt x="0" y="72"/>
                    <a:pt x="0" y="166"/>
                  </a:cubicBezTo>
                  <a:cubicBezTo>
                    <a:pt x="0" y="253"/>
                    <a:pt x="72" y="332"/>
                    <a:pt x="166" y="332"/>
                  </a:cubicBezTo>
                  <a:cubicBezTo>
                    <a:pt x="260" y="332"/>
                    <a:pt x="332" y="253"/>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5" name="Google Shape;1955;g3064998f0a3_0_10"/>
            <p:cNvSpPr/>
            <p:nvPr/>
          </p:nvSpPr>
          <p:spPr>
            <a:xfrm>
              <a:off x="2816650" y="4730025"/>
              <a:ext cx="8325" cy="8300"/>
            </a:xfrm>
            <a:custGeom>
              <a:rect b="b" l="l" r="r" t="t"/>
              <a:pathLst>
                <a:path extrusionOk="0" h="332" w="333">
                  <a:moveTo>
                    <a:pt x="166" y="0"/>
                  </a:moveTo>
                  <a:cubicBezTo>
                    <a:pt x="80" y="0"/>
                    <a:pt x="0" y="79"/>
                    <a:pt x="0" y="166"/>
                  </a:cubicBezTo>
                  <a:cubicBezTo>
                    <a:pt x="0" y="260"/>
                    <a:pt x="80" y="332"/>
                    <a:pt x="166" y="332"/>
                  </a:cubicBezTo>
                  <a:cubicBezTo>
                    <a:pt x="260" y="332"/>
                    <a:pt x="332" y="260"/>
                    <a:pt x="332" y="166"/>
                  </a:cubicBezTo>
                  <a:cubicBezTo>
                    <a:pt x="332" y="79"/>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6" name="Google Shape;1956;g3064998f0a3_0_10"/>
            <p:cNvSpPr/>
            <p:nvPr/>
          </p:nvSpPr>
          <p:spPr>
            <a:xfrm>
              <a:off x="2834675" y="4730025"/>
              <a:ext cx="8325" cy="8300"/>
            </a:xfrm>
            <a:custGeom>
              <a:rect b="b" l="l" r="r" t="t"/>
              <a:pathLst>
                <a:path extrusionOk="0" h="332" w="333">
                  <a:moveTo>
                    <a:pt x="167" y="0"/>
                  </a:moveTo>
                  <a:cubicBezTo>
                    <a:pt x="73" y="0"/>
                    <a:pt x="1" y="79"/>
                    <a:pt x="1" y="166"/>
                  </a:cubicBezTo>
                  <a:cubicBezTo>
                    <a:pt x="1" y="260"/>
                    <a:pt x="73" y="332"/>
                    <a:pt x="167" y="332"/>
                  </a:cubicBezTo>
                  <a:cubicBezTo>
                    <a:pt x="253" y="332"/>
                    <a:pt x="332" y="260"/>
                    <a:pt x="332" y="166"/>
                  </a:cubicBezTo>
                  <a:cubicBezTo>
                    <a:pt x="332" y="79"/>
                    <a:pt x="253"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7" name="Google Shape;1957;g3064998f0a3_0_10"/>
            <p:cNvSpPr/>
            <p:nvPr/>
          </p:nvSpPr>
          <p:spPr>
            <a:xfrm>
              <a:off x="2852525" y="4730025"/>
              <a:ext cx="8325" cy="8300"/>
            </a:xfrm>
            <a:custGeom>
              <a:rect b="b" l="l" r="r" t="t"/>
              <a:pathLst>
                <a:path extrusionOk="0" h="332" w="333">
                  <a:moveTo>
                    <a:pt x="167" y="0"/>
                  </a:moveTo>
                  <a:cubicBezTo>
                    <a:pt x="73" y="0"/>
                    <a:pt x="1" y="79"/>
                    <a:pt x="1" y="166"/>
                  </a:cubicBezTo>
                  <a:cubicBezTo>
                    <a:pt x="1" y="260"/>
                    <a:pt x="73" y="332"/>
                    <a:pt x="167" y="332"/>
                  </a:cubicBezTo>
                  <a:cubicBezTo>
                    <a:pt x="260" y="332"/>
                    <a:pt x="332" y="260"/>
                    <a:pt x="332" y="166"/>
                  </a:cubicBezTo>
                  <a:cubicBezTo>
                    <a:pt x="332" y="79"/>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8" name="Google Shape;1958;g3064998f0a3_0_10"/>
            <p:cNvSpPr/>
            <p:nvPr/>
          </p:nvSpPr>
          <p:spPr>
            <a:xfrm>
              <a:off x="2870375" y="4730025"/>
              <a:ext cx="8325" cy="8300"/>
            </a:xfrm>
            <a:custGeom>
              <a:rect b="b" l="l" r="r" t="t"/>
              <a:pathLst>
                <a:path extrusionOk="0" h="332" w="333">
                  <a:moveTo>
                    <a:pt x="167" y="0"/>
                  </a:moveTo>
                  <a:cubicBezTo>
                    <a:pt x="80" y="0"/>
                    <a:pt x="1" y="79"/>
                    <a:pt x="1" y="166"/>
                  </a:cubicBezTo>
                  <a:cubicBezTo>
                    <a:pt x="1" y="260"/>
                    <a:pt x="80" y="332"/>
                    <a:pt x="167" y="332"/>
                  </a:cubicBezTo>
                  <a:cubicBezTo>
                    <a:pt x="260" y="332"/>
                    <a:pt x="332" y="260"/>
                    <a:pt x="332" y="166"/>
                  </a:cubicBezTo>
                  <a:cubicBezTo>
                    <a:pt x="332" y="79"/>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9" name="Google Shape;1959;g3064998f0a3_0_10"/>
            <p:cNvSpPr/>
            <p:nvPr/>
          </p:nvSpPr>
          <p:spPr>
            <a:xfrm>
              <a:off x="3121375" y="4730025"/>
              <a:ext cx="8325" cy="8300"/>
            </a:xfrm>
            <a:custGeom>
              <a:rect b="b" l="l" r="r" t="t"/>
              <a:pathLst>
                <a:path extrusionOk="0" h="332" w="333">
                  <a:moveTo>
                    <a:pt x="166" y="0"/>
                  </a:moveTo>
                  <a:cubicBezTo>
                    <a:pt x="72" y="0"/>
                    <a:pt x="0" y="79"/>
                    <a:pt x="0" y="166"/>
                  </a:cubicBezTo>
                  <a:cubicBezTo>
                    <a:pt x="0" y="260"/>
                    <a:pt x="72" y="332"/>
                    <a:pt x="166" y="332"/>
                  </a:cubicBezTo>
                  <a:cubicBezTo>
                    <a:pt x="260" y="332"/>
                    <a:pt x="332" y="260"/>
                    <a:pt x="332" y="166"/>
                  </a:cubicBezTo>
                  <a:cubicBezTo>
                    <a:pt x="332" y="79"/>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0" name="Google Shape;1960;g3064998f0a3_0_10"/>
            <p:cNvSpPr/>
            <p:nvPr/>
          </p:nvSpPr>
          <p:spPr>
            <a:xfrm>
              <a:off x="3139225" y="4730025"/>
              <a:ext cx="8325" cy="8300"/>
            </a:xfrm>
            <a:custGeom>
              <a:rect b="b" l="l" r="r" t="t"/>
              <a:pathLst>
                <a:path extrusionOk="0" h="332" w="333">
                  <a:moveTo>
                    <a:pt x="166" y="0"/>
                  </a:moveTo>
                  <a:cubicBezTo>
                    <a:pt x="80" y="0"/>
                    <a:pt x="0" y="79"/>
                    <a:pt x="0" y="166"/>
                  </a:cubicBezTo>
                  <a:cubicBezTo>
                    <a:pt x="0" y="260"/>
                    <a:pt x="80" y="332"/>
                    <a:pt x="166" y="332"/>
                  </a:cubicBezTo>
                  <a:cubicBezTo>
                    <a:pt x="260" y="332"/>
                    <a:pt x="332" y="260"/>
                    <a:pt x="332" y="166"/>
                  </a:cubicBezTo>
                  <a:cubicBezTo>
                    <a:pt x="332" y="79"/>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1" name="Google Shape;1961;g3064998f0a3_0_10"/>
            <p:cNvSpPr/>
            <p:nvPr/>
          </p:nvSpPr>
          <p:spPr>
            <a:xfrm>
              <a:off x="3461975" y="4730025"/>
              <a:ext cx="8325" cy="8300"/>
            </a:xfrm>
            <a:custGeom>
              <a:rect b="b" l="l" r="r" t="t"/>
              <a:pathLst>
                <a:path extrusionOk="0" h="332" w="333">
                  <a:moveTo>
                    <a:pt x="166" y="0"/>
                  </a:moveTo>
                  <a:cubicBezTo>
                    <a:pt x="73" y="0"/>
                    <a:pt x="1" y="79"/>
                    <a:pt x="1" y="166"/>
                  </a:cubicBezTo>
                  <a:cubicBezTo>
                    <a:pt x="1" y="260"/>
                    <a:pt x="73" y="332"/>
                    <a:pt x="166" y="332"/>
                  </a:cubicBezTo>
                  <a:cubicBezTo>
                    <a:pt x="253" y="332"/>
                    <a:pt x="332" y="260"/>
                    <a:pt x="332" y="166"/>
                  </a:cubicBezTo>
                  <a:cubicBezTo>
                    <a:pt x="332" y="79"/>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2" name="Google Shape;1962;g3064998f0a3_0_10"/>
            <p:cNvSpPr/>
            <p:nvPr/>
          </p:nvSpPr>
          <p:spPr>
            <a:xfrm>
              <a:off x="3515700" y="4730025"/>
              <a:ext cx="8325" cy="8300"/>
            </a:xfrm>
            <a:custGeom>
              <a:rect b="b" l="l" r="r" t="t"/>
              <a:pathLst>
                <a:path extrusionOk="0" h="332" w="333">
                  <a:moveTo>
                    <a:pt x="167" y="0"/>
                  </a:moveTo>
                  <a:cubicBezTo>
                    <a:pt x="73" y="0"/>
                    <a:pt x="1" y="79"/>
                    <a:pt x="1" y="166"/>
                  </a:cubicBezTo>
                  <a:cubicBezTo>
                    <a:pt x="1" y="260"/>
                    <a:pt x="73" y="332"/>
                    <a:pt x="167" y="332"/>
                  </a:cubicBezTo>
                  <a:cubicBezTo>
                    <a:pt x="253" y="332"/>
                    <a:pt x="333" y="260"/>
                    <a:pt x="333" y="166"/>
                  </a:cubicBezTo>
                  <a:cubicBezTo>
                    <a:pt x="333" y="79"/>
                    <a:pt x="253"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3" name="Google Shape;1963;g3064998f0a3_0_10"/>
            <p:cNvSpPr/>
            <p:nvPr/>
          </p:nvSpPr>
          <p:spPr>
            <a:xfrm>
              <a:off x="3533550" y="4730025"/>
              <a:ext cx="8325" cy="8300"/>
            </a:xfrm>
            <a:custGeom>
              <a:rect b="b" l="l" r="r" t="t"/>
              <a:pathLst>
                <a:path extrusionOk="0" h="332" w="333">
                  <a:moveTo>
                    <a:pt x="167" y="0"/>
                  </a:moveTo>
                  <a:cubicBezTo>
                    <a:pt x="73" y="0"/>
                    <a:pt x="1" y="79"/>
                    <a:pt x="1" y="166"/>
                  </a:cubicBezTo>
                  <a:cubicBezTo>
                    <a:pt x="1" y="260"/>
                    <a:pt x="73" y="332"/>
                    <a:pt x="167" y="332"/>
                  </a:cubicBezTo>
                  <a:cubicBezTo>
                    <a:pt x="261" y="332"/>
                    <a:pt x="333" y="260"/>
                    <a:pt x="333" y="166"/>
                  </a:cubicBezTo>
                  <a:cubicBezTo>
                    <a:pt x="333" y="79"/>
                    <a:pt x="261"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4" name="Google Shape;1964;g3064998f0a3_0_10"/>
            <p:cNvSpPr/>
            <p:nvPr/>
          </p:nvSpPr>
          <p:spPr>
            <a:xfrm>
              <a:off x="3551600" y="4730025"/>
              <a:ext cx="8300" cy="8300"/>
            </a:xfrm>
            <a:custGeom>
              <a:rect b="b" l="l" r="r" t="t"/>
              <a:pathLst>
                <a:path extrusionOk="0" h="332" w="332">
                  <a:moveTo>
                    <a:pt x="166" y="0"/>
                  </a:moveTo>
                  <a:cubicBezTo>
                    <a:pt x="72" y="0"/>
                    <a:pt x="0" y="79"/>
                    <a:pt x="0" y="166"/>
                  </a:cubicBezTo>
                  <a:cubicBezTo>
                    <a:pt x="0" y="260"/>
                    <a:pt x="72" y="332"/>
                    <a:pt x="166" y="332"/>
                  </a:cubicBezTo>
                  <a:cubicBezTo>
                    <a:pt x="253" y="332"/>
                    <a:pt x="332" y="260"/>
                    <a:pt x="332" y="166"/>
                  </a:cubicBezTo>
                  <a:cubicBezTo>
                    <a:pt x="332" y="79"/>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5" name="Google Shape;1965;g3064998f0a3_0_10"/>
            <p:cNvSpPr/>
            <p:nvPr/>
          </p:nvSpPr>
          <p:spPr>
            <a:xfrm>
              <a:off x="3569450" y="4730025"/>
              <a:ext cx="8300" cy="8300"/>
            </a:xfrm>
            <a:custGeom>
              <a:rect b="b" l="l" r="r" t="t"/>
              <a:pathLst>
                <a:path extrusionOk="0" h="332" w="332">
                  <a:moveTo>
                    <a:pt x="166" y="0"/>
                  </a:moveTo>
                  <a:cubicBezTo>
                    <a:pt x="72" y="0"/>
                    <a:pt x="0" y="79"/>
                    <a:pt x="0" y="166"/>
                  </a:cubicBezTo>
                  <a:cubicBezTo>
                    <a:pt x="0" y="260"/>
                    <a:pt x="72" y="332"/>
                    <a:pt x="166" y="332"/>
                  </a:cubicBezTo>
                  <a:cubicBezTo>
                    <a:pt x="260" y="332"/>
                    <a:pt x="332" y="260"/>
                    <a:pt x="332" y="166"/>
                  </a:cubicBezTo>
                  <a:cubicBezTo>
                    <a:pt x="332" y="79"/>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6" name="Google Shape;1966;g3064998f0a3_0_10"/>
            <p:cNvSpPr/>
            <p:nvPr/>
          </p:nvSpPr>
          <p:spPr>
            <a:xfrm>
              <a:off x="3659050" y="4730025"/>
              <a:ext cx="8325" cy="8300"/>
            </a:xfrm>
            <a:custGeom>
              <a:rect b="b" l="l" r="r" t="t"/>
              <a:pathLst>
                <a:path extrusionOk="0" h="332" w="333">
                  <a:moveTo>
                    <a:pt x="167" y="0"/>
                  </a:moveTo>
                  <a:cubicBezTo>
                    <a:pt x="73" y="0"/>
                    <a:pt x="1" y="79"/>
                    <a:pt x="1" y="166"/>
                  </a:cubicBezTo>
                  <a:cubicBezTo>
                    <a:pt x="1" y="260"/>
                    <a:pt x="73" y="332"/>
                    <a:pt x="167" y="332"/>
                  </a:cubicBezTo>
                  <a:cubicBezTo>
                    <a:pt x="260" y="332"/>
                    <a:pt x="333" y="260"/>
                    <a:pt x="333" y="166"/>
                  </a:cubicBezTo>
                  <a:cubicBezTo>
                    <a:pt x="333" y="79"/>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7" name="Google Shape;1967;g3064998f0a3_0_10"/>
            <p:cNvSpPr/>
            <p:nvPr/>
          </p:nvSpPr>
          <p:spPr>
            <a:xfrm>
              <a:off x="2816650" y="4748050"/>
              <a:ext cx="8325" cy="8325"/>
            </a:xfrm>
            <a:custGeom>
              <a:rect b="b" l="l" r="r" t="t"/>
              <a:pathLst>
                <a:path extrusionOk="0" h="333" w="333">
                  <a:moveTo>
                    <a:pt x="166" y="0"/>
                  </a:moveTo>
                  <a:cubicBezTo>
                    <a:pt x="80" y="0"/>
                    <a:pt x="0" y="72"/>
                    <a:pt x="0" y="166"/>
                  </a:cubicBezTo>
                  <a:cubicBezTo>
                    <a:pt x="0" y="260"/>
                    <a:pt x="80" y="332"/>
                    <a:pt x="166" y="332"/>
                  </a:cubicBezTo>
                  <a:cubicBezTo>
                    <a:pt x="260" y="332"/>
                    <a:pt x="332" y="260"/>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8" name="Google Shape;1968;g3064998f0a3_0_10"/>
            <p:cNvSpPr/>
            <p:nvPr/>
          </p:nvSpPr>
          <p:spPr>
            <a:xfrm>
              <a:off x="2834675" y="4748050"/>
              <a:ext cx="8325" cy="8325"/>
            </a:xfrm>
            <a:custGeom>
              <a:rect b="b" l="l" r="r" t="t"/>
              <a:pathLst>
                <a:path extrusionOk="0" h="333" w="333">
                  <a:moveTo>
                    <a:pt x="167" y="0"/>
                  </a:moveTo>
                  <a:cubicBezTo>
                    <a:pt x="73" y="0"/>
                    <a:pt x="1" y="72"/>
                    <a:pt x="1" y="166"/>
                  </a:cubicBezTo>
                  <a:cubicBezTo>
                    <a:pt x="1" y="260"/>
                    <a:pt x="73" y="332"/>
                    <a:pt x="167" y="332"/>
                  </a:cubicBezTo>
                  <a:cubicBezTo>
                    <a:pt x="253" y="332"/>
                    <a:pt x="332" y="260"/>
                    <a:pt x="332" y="166"/>
                  </a:cubicBezTo>
                  <a:cubicBezTo>
                    <a:pt x="332" y="72"/>
                    <a:pt x="253"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9" name="Google Shape;1969;g3064998f0a3_0_10"/>
            <p:cNvSpPr/>
            <p:nvPr/>
          </p:nvSpPr>
          <p:spPr>
            <a:xfrm>
              <a:off x="2852525" y="4748050"/>
              <a:ext cx="8325" cy="8325"/>
            </a:xfrm>
            <a:custGeom>
              <a:rect b="b" l="l" r="r" t="t"/>
              <a:pathLst>
                <a:path extrusionOk="0" h="333" w="333">
                  <a:moveTo>
                    <a:pt x="167" y="0"/>
                  </a:moveTo>
                  <a:cubicBezTo>
                    <a:pt x="73" y="0"/>
                    <a:pt x="1" y="72"/>
                    <a:pt x="1" y="166"/>
                  </a:cubicBezTo>
                  <a:cubicBezTo>
                    <a:pt x="1" y="260"/>
                    <a:pt x="73" y="332"/>
                    <a:pt x="167" y="332"/>
                  </a:cubicBezTo>
                  <a:cubicBezTo>
                    <a:pt x="260" y="332"/>
                    <a:pt x="332" y="260"/>
                    <a:pt x="332" y="166"/>
                  </a:cubicBezTo>
                  <a:cubicBezTo>
                    <a:pt x="332" y="72"/>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0" name="Google Shape;1970;g3064998f0a3_0_10"/>
            <p:cNvSpPr/>
            <p:nvPr/>
          </p:nvSpPr>
          <p:spPr>
            <a:xfrm>
              <a:off x="3533550" y="4748050"/>
              <a:ext cx="8325" cy="8325"/>
            </a:xfrm>
            <a:custGeom>
              <a:rect b="b" l="l" r="r" t="t"/>
              <a:pathLst>
                <a:path extrusionOk="0" h="333" w="333">
                  <a:moveTo>
                    <a:pt x="167" y="0"/>
                  </a:moveTo>
                  <a:cubicBezTo>
                    <a:pt x="73" y="0"/>
                    <a:pt x="1" y="72"/>
                    <a:pt x="1" y="166"/>
                  </a:cubicBezTo>
                  <a:cubicBezTo>
                    <a:pt x="1" y="260"/>
                    <a:pt x="73" y="332"/>
                    <a:pt x="167" y="332"/>
                  </a:cubicBezTo>
                  <a:cubicBezTo>
                    <a:pt x="261" y="332"/>
                    <a:pt x="333" y="260"/>
                    <a:pt x="333" y="166"/>
                  </a:cubicBezTo>
                  <a:cubicBezTo>
                    <a:pt x="333" y="72"/>
                    <a:pt x="261"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1" name="Google Shape;1971;g3064998f0a3_0_10"/>
            <p:cNvSpPr/>
            <p:nvPr/>
          </p:nvSpPr>
          <p:spPr>
            <a:xfrm>
              <a:off x="3551600" y="4748050"/>
              <a:ext cx="8300" cy="8325"/>
            </a:xfrm>
            <a:custGeom>
              <a:rect b="b" l="l" r="r" t="t"/>
              <a:pathLst>
                <a:path extrusionOk="0" h="333" w="332">
                  <a:moveTo>
                    <a:pt x="166" y="0"/>
                  </a:moveTo>
                  <a:cubicBezTo>
                    <a:pt x="72" y="0"/>
                    <a:pt x="0" y="72"/>
                    <a:pt x="0" y="166"/>
                  </a:cubicBezTo>
                  <a:cubicBezTo>
                    <a:pt x="0" y="260"/>
                    <a:pt x="72" y="332"/>
                    <a:pt x="166" y="332"/>
                  </a:cubicBezTo>
                  <a:cubicBezTo>
                    <a:pt x="253" y="332"/>
                    <a:pt x="332" y="260"/>
                    <a:pt x="332" y="166"/>
                  </a:cubicBezTo>
                  <a:cubicBezTo>
                    <a:pt x="332" y="72"/>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2" name="Google Shape;1972;g3064998f0a3_0_10"/>
            <p:cNvSpPr/>
            <p:nvPr/>
          </p:nvSpPr>
          <p:spPr>
            <a:xfrm>
              <a:off x="3659050" y="4748050"/>
              <a:ext cx="8325" cy="8325"/>
            </a:xfrm>
            <a:custGeom>
              <a:rect b="b" l="l" r="r" t="t"/>
              <a:pathLst>
                <a:path extrusionOk="0" h="333" w="333">
                  <a:moveTo>
                    <a:pt x="167" y="0"/>
                  </a:moveTo>
                  <a:cubicBezTo>
                    <a:pt x="73" y="0"/>
                    <a:pt x="1" y="72"/>
                    <a:pt x="1" y="166"/>
                  </a:cubicBezTo>
                  <a:cubicBezTo>
                    <a:pt x="1" y="260"/>
                    <a:pt x="73" y="332"/>
                    <a:pt x="167" y="332"/>
                  </a:cubicBezTo>
                  <a:cubicBezTo>
                    <a:pt x="260" y="332"/>
                    <a:pt x="333" y="260"/>
                    <a:pt x="333" y="166"/>
                  </a:cubicBezTo>
                  <a:cubicBezTo>
                    <a:pt x="333" y="72"/>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3" name="Google Shape;1973;g3064998f0a3_0_10"/>
            <p:cNvSpPr/>
            <p:nvPr/>
          </p:nvSpPr>
          <p:spPr>
            <a:xfrm>
              <a:off x="2816650" y="4766075"/>
              <a:ext cx="8325" cy="8325"/>
            </a:xfrm>
            <a:custGeom>
              <a:rect b="b" l="l" r="r" t="t"/>
              <a:pathLst>
                <a:path extrusionOk="0" h="333" w="333">
                  <a:moveTo>
                    <a:pt x="166" y="1"/>
                  </a:moveTo>
                  <a:cubicBezTo>
                    <a:pt x="80" y="1"/>
                    <a:pt x="0" y="73"/>
                    <a:pt x="0" y="166"/>
                  </a:cubicBezTo>
                  <a:cubicBezTo>
                    <a:pt x="0" y="253"/>
                    <a:pt x="80" y="332"/>
                    <a:pt x="166" y="332"/>
                  </a:cubicBezTo>
                  <a:cubicBezTo>
                    <a:pt x="260" y="332"/>
                    <a:pt x="332" y="253"/>
                    <a:pt x="332" y="166"/>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4" name="Google Shape;1974;g3064998f0a3_0_10"/>
            <p:cNvSpPr/>
            <p:nvPr/>
          </p:nvSpPr>
          <p:spPr>
            <a:xfrm>
              <a:off x="2834675" y="4766075"/>
              <a:ext cx="8325" cy="8325"/>
            </a:xfrm>
            <a:custGeom>
              <a:rect b="b" l="l" r="r" t="t"/>
              <a:pathLst>
                <a:path extrusionOk="0" h="333" w="333">
                  <a:moveTo>
                    <a:pt x="167" y="1"/>
                  </a:moveTo>
                  <a:cubicBezTo>
                    <a:pt x="73" y="1"/>
                    <a:pt x="1" y="73"/>
                    <a:pt x="1" y="166"/>
                  </a:cubicBezTo>
                  <a:cubicBezTo>
                    <a:pt x="1" y="253"/>
                    <a:pt x="73" y="332"/>
                    <a:pt x="167" y="332"/>
                  </a:cubicBezTo>
                  <a:cubicBezTo>
                    <a:pt x="253" y="332"/>
                    <a:pt x="332" y="253"/>
                    <a:pt x="332" y="166"/>
                  </a:cubicBezTo>
                  <a:cubicBezTo>
                    <a:pt x="332" y="73"/>
                    <a:pt x="253"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5" name="Google Shape;1975;g3064998f0a3_0_10"/>
            <p:cNvSpPr/>
            <p:nvPr/>
          </p:nvSpPr>
          <p:spPr>
            <a:xfrm>
              <a:off x="3551600" y="4766075"/>
              <a:ext cx="8300" cy="8325"/>
            </a:xfrm>
            <a:custGeom>
              <a:rect b="b" l="l" r="r" t="t"/>
              <a:pathLst>
                <a:path extrusionOk="0" h="333" w="332">
                  <a:moveTo>
                    <a:pt x="166" y="1"/>
                  </a:moveTo>
                  <a:cubicBezTo>
                    <a:pt x="72" y="1"/>
                    <a:pt x="0" y="73"/>
                    <a:pt x="0" y="166"/>
                  </a:cubicBezTo>
                  <a:cubicBezTo>
                    <a:pt x="0" y="253"/>
                    <a:pt x="72" y="332"/>
                    <a:pt x="166" y="332"/>
                  </a:cubicBezTo>
                  <a:cubicBezTo>
                    <a:pt x="253" y="332"/>
                    <a:pt x="332" y="253"/>
                    <a:pt x="332" y="166"/>
                  </a:cubicBezTo>
                  <a:cubicBezTo>
                    <a:pt x="332" y="73"/>
                    <a:pt x="253"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6" name="Google Shape;1976;g3064998f0a3_0_10"/>
            <p:cNvSpPr/>
            <p:nvPr/>
          </p:nvSpPr>
          <p:spPr>
            <a:xfrm>
              <a:off x="3623175" y="4766075"/>
              <a:ext cx="8325" cy="8325"/>
            </a:xfrm>
            <a:custGeom>
              <a:rect b="b" l="l" r="r" t="t"/>
              <a:pathLst>
                <a:path extrusionOk="0" h="333" w="333">
                  <a:moveTo>
                    <a:pt x="166" y="1"/>
                  </a:moveTo>
                  <a:cubicBezTo>
                    <a:pt x="73" y="1"/>
                    <a:pt x="0" y="73"/>
                    <a:pt x="0" y="166"/>
                  </a:cubicBezTo>
                  <a:cubicBezTo>
                    <a:pt x="0" y="253"/>
                    <a:pt x="73" y="332"/>
                    <a:pt x="166" y="332"/>
                  </a:cubicBezTo>
                  <a:cubicBezTo>
                    <a:pt x="260" y="332"/>
                    <a:pt x="332" y="253"/>
                    <a:pt x="332" y="166"/>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7" name="Google Shape;1977;g3064998f0a3_0_10"/>
            <p:cNvSpPr/>
            <p:nvPr/>
          </p:nvSpPr>
          <p:spPr>
            <a:xfrm>
              <a:off x="3641200" y="4766075"/>
              <a:ext cx="8325" cy="8325"/>
            </a:xfrm>
            <a:custGeom>
              <a:rect b="b" l="l" r="r" t="t"/>
              <a:pathLst>
                <a:path extrusionOk="0" h="333" w="333">
                  <a:moveTo>
                    <a:pt x="167" y="1"/>
                  </a:moveTo>
                  <a:cubicBezTo>
                    <a:pt x="73" y="1"/>
                    <a:pt x="1" y="73"/>
                    <a:pt x="1" y="166"/>
                  </a:cubicBezTo>
                  <a:cubicBezTo>
                    <a:pt x="1" y="253"/>
                    <a:pt x="73" y="332"/>
                    <a:pt x="167" y="332"/>
                  </a:cubicBezTo>
                  <a:cubicBezTo>
                    <a:pt x="253" y="332"/>
                    <a:pt x="332" y="253"/>
                    <a:pt x="332" y="166"/>
                  </a:cubicBezTo>
                  <a:cubicBezTo>
                    <a:pt x="332" y="73"/>
                    <a:pt x="253"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8" name="Google Shape;1978;g3064998f0a3_0_10"/>
            <p:cNvSpPr/>
            <p:nvPr/>
          </p:nvSpPr>
          <p:spPr>
            <a:xfrm>
              <a:off x="2816650" y="4783925"/>
              <a:ext cx="8325" cy="8325"/>
            </a:xfrm>
            <a:custGeom>
              <a:rect b="b" l="l" r="r" t="t"/>
              <a:pathLst>
                <a:path extrusionOk="0" h="333" w="333">
                  <a:moveTo>
                    <a:pt x="166" y="1"/>
                  </a:moveTo>
                  <a:cubicBezTo>
                    <a:pt x="80" y="1"/>
                    <a:pt x="0" y="73"/>
                    <a:pt x="0" y="167"/>
                  </a:cubicBezTo>
                  <a:cubicBezTo>
                    <a:pt x="0" y="260"/>
                    <a:pt x="80" y="332"/>
                    <a:pt x="166" y="332"/>
                  </a:cubicBezTo>
                  <a:cubicBezTo>
                    <a:pt x="260" y="332"/>
                    <a:pt x="332" y="260"/>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9" name="Google Shape;1979;g3064998f0a3_0_10"/>
            <p:cNvSpPr/>
            <p:nvPr/>
          </p:nvSpPr>
          <p:spPr>
            <a:xfrm>
              <a:off x="2834675" y="4783925"/>
              <a:ext cx="8325" cy="8325"/>
            </a:xfrm>
            <a:custGeom>
              <a:rect b="b" l="l" r="r" t="t"/>
              <a:pathLst>
                <a:path extrusionOk="0" h="333" w="333">
                  <a:moveTo>
                    <a:pt x="167" y="1"/>
                  </a:moveTo>
                  <a:cubicBezTo>
                    <a:pt x="73" y="1"/>
                    <a:pt x="1" y="73"/>
                    <a:pt x="1" y="167"/>
                  </a:cubicBezTo>
                  <a:cubicBezTo>
                    <a:pt x="1" y="260"/>
                    <a:pt x="73" y="332"/>
                    <a:pt x="167" y="332"/>
                  </a:cubicBezTo>
                  <a:cubicBezTo>
                    <a:pt x="253" y="332"/>
                    <a:pt x="332" y="260"/>
                    <a:pt x="332" y="167"/>
                  </a:cubicBezTo>
                  <a:cubicBezTo>
                    <a:pt x="332" y="73"/>
                    <a:pt x="253"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0" name="Google Shape;1980;g3064998f0a3_0_10"/>
            <p:cNvSpPr/>
            <p:nvPr/>
          </p:nvSpPr>
          <p:spPr>
            <a:xfrm>
              <a:off x="3605325" y="4783925"/>
              <a:ext cx="8325" cy="8325"/>
            </a:xfrm>
            <a:custGeom>
              <a:rect b="b" l="l" r="r" t="t"/>
              <a:pathLst>
                <a:path extrusionOk="0" h="333" w="333">
                  <a:moveTo>
                    <a:pt x="166" y="1"/>
                  </a:moveTo>
                  <a:cubicBezTo>
                    <a:pt x="73" y="1"/>
                    <a:pt x="0" y="73"/>
                    <a:pt x="0" y="167"/>
                  </a:cubicBezTo>
                  <a:cubicBezTo>
                    <a:pt x="0" y="260"/>
                    <a:pt x="73" y="332"/>
                    <a:pt x="166" y="332"/>
                  </a:cubicBezTo>
                  <a:cubicBezTo>
                    <a:pt x="253" y="332"/>
                    <a:pt x="332" y="260"/>
                    <a:pt x="332" y="167"/>
                  </a:cubicBezTo>
                  <a:cubicBezTo>
                    <a:pt x="332" y="73"/>
                    <a:pt x="253"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1" name="Google Shape;1981;g3064998f0a3_0_10"/>
            <p:cNvSpPr/>
            <p:nvPr/>
          </p:nvSpPr>
          <p:spPr>
            <a:xfrm>
              <a:off x="3623175" y="4783925"/>
              <a:ext cx="8325" cy="8325"/>
            </a:xfrm>
            <a:custGeom>
              <a:rect b="b" l="l" r="r" t="t"/>
              <a:pathLst>
                <a:path extrusionOk="0" h="333" w="333">
                  <a:moveTo>
                    <a:pt x="166" y="1"/>
                  </a:moveTo>
                  <a:cubicBezTo>
                    <a:pt x="73" y="1"/>
                    <a:pt x="0" y="73"/>
                    <a:pt x="0" y="167"/>
                  </a:cubicBezTo>
                  <a:cubicBezTo>
                    <a:pt x="0" y="260"/>
                    <a:pt x="73" y="332"/>
                    <a:pt x="166" y="332"/>
                  </a:cubicBezTo>
                  <a:cubicBezTo>
                    <a:pt x="260" y="332"/>
                    <a:pt x="332" y="260"/>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2" name="Google Shape;1982;g3064998f0a3_0_10"/>
            <p:cNvSpPr/>
            <p:nvPr/>
          </p:nvSpPr>
          <p:spPr>
            <a:xfrm>
              <a:off x="2816650" y="4801950"/>
              <a:ext cx="8325" cy="8325"/>
            </a:xfrm>
            <a:custGeom>
              <a:rect b="b" l="l" r="r" t="t"/>
              <a:pathLst>
                <a:path extrusionOk="0" h="333" w="333">
                  <a:moveTo>
                    <a:pt x="166" y="1"/>
                  </a:moveTo>
                  <a:cubicBezTo>
                    <a:pt x="80" y="1"/>
                    <a:pt x="0" y="73"/>
                    <a:pt x="0" y="167"/>
                  </a:cubicBezTo>
                  <a:cubicBezTo>
                    <a:pt x="0" y="253"/>
                    <a:pt x="80" y="333"/>
                    <a:pt x="166" y="333"/>
                  </a:cubicBezTo>
                  <a:cubicBezTo>
                    <a:pt x="260" y="333"/>
                    <a:pt x="332" y="253"/>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3" name="Google Shape;1983;g3064998f0a3_0_10"/>
            <p:cNvSpPr/>
            <p:nvPr/>
          </p:nvSpPr>
          <p:spPr>
            <a:xfrm>
              <a:off x="2834675" y="4801950"/>
              <a:ext cx="8325" cy="8325"/>
            </a:xfrm>
            <a:custGeom>
              <a:rect b="b" l="l" r="r" t="t"/>
              <a:pathLst>
                <a:path extrusionOk="0" h="333" w="333">
                  <a:moveTo>
                    <a:pt x="167" y="1"/>
                  </a:moveTo>
                  <a:cubicBezTo>
                    <a:pt x="73" y="1"/>
                    <a:pt x="1" y="73"/>
                    <a:pt x="1" y="167"/>
                  </a:cubicBezTo>
                  <a:cubicBezTo>
                    <a:pt x="1" y="253"/>
                    <a:pt x="73" y="333"/>
                    <a:pt x="167" y="333"/>
                  </a:cubicBezTo>
                  <a:cubicBezTo>
                    <a:pt x="253" y="333"/>
                    <a:pt x="332" y="253"/>
                    <a:pt x="332" y="167"/>
                  </a:cubicBezTo>
                  <a:cubicBezTo>
                    <a:pt x="332" y="73"/>
                    <a:pt x="253"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4" name="Google Shape;1984;g3064998f0a3_0_10"/>
            <p:cNvSpPr/>
            <p:nvPr/>
          </p:nvSpPr>
          <p:spPr>
            <a:xfrm>
              <a:off x="2874350" y="4801950"/>
              <a:ext cx="8325" cy="8325"/>
            </a:xfrm>
            <a:custGeom>
              <a:rect b="b" l="l" r="r" t="t"/>
              <a:pathLst>
                <a:path extrusionOk="0" h="333" w="333">
                  <a:moveTo>
                    <a:pt x="166" y="1"/>
                  </a:moveTo>
                  <a:cubicBezTo>
                    <a:pt x="72" y="1"/>
                    <a:pt x="0" y="73"/>
                    <a:pt x="0" y="167"/>
                  </a:cubicBezTo>
                  <a:cubicBezTo>
                    <a:pt x="0" y="253"/>
                    <a:pt x="72" y="333"/>
                    <a:pt x="166" y="333"/>
                  </a:cubicBezTo>
                  <a:cubicBezTo>
                    <a:pt x="260" y="333"/>
                    <a:pt x="332" y="253"/>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5" name="Google Shape;1985;g3064998f0a3_0_10"/>
            <p:cNvSpPr/>
            <p:nvPr/>
          </p:nvSpPr>
          <p:spPr>
            <a:xfrm>
              <a:off x="2834675" y="4819800"/>
              <a:ext cx="8325" cy="8325"/>
            </a:xfrm>
            <a:custGeom>
              <a:rect b="b" l="l" r="r" t="t"/>
              <a:pathLst>
                <a:path extrusionOk="0" h="333" w="333">
                  <a:moveTo>
                    <a:pt x="167" y="1"/>
                  </a:moveTo>
                  <a:cubicBezTo>
                    <a:pt x="73" y="1"/>
                    <a:pt x="1" y="80"/>
                    <a:pt x="1" y="167"/>
                  </a:cubicBezTo>
                  <a:cubicBezTo>
                    <a:pt x="1" y="261"/>
                    <a:pt x="73" y="333"/>
                    <a:pt x="167" y="333"/>
                  </a:cubicBezTo>
                  <a:cubicBezTo>
                    <a:pt x="253" y="333"/>
                    <a:pt x="332" y="261"/>
                    <a:pt x="332" y="167"/>
                  </a:cubicBezTo>
                  <a:cubicBezTo>
                    <a:pt x="332" y="80"/>
                    <a:pt x="253"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6" name="Google Shape;1986;g3064998f0a3_0_10"/>
            <p:cNvSpPr/>
            <p:nvPr/>
          </p:nvSpPr>
          <p:spPr>
            <a:xfrm>
              <a:off x="2852525" y="4837850"/>
              <a:ext cx="8325" cy="8300"/>
            </a:xfrm>
            <a:custGeom>
              <a:rect b="b" l="l" r="r" t="t"/>
              <a:pathLst>
                <a:path extrusionOk="0" h="332" w="333">
                  <a:moveTo>
                    <a:pt x="167" y="0"/>
                  </a:moveTo>
                  <a:cubicBezTo>
                    <a:pt x="73" y="0"/>
                    <a:pt x="1" y="72"/>
                    <a:pt x="1" y="166"/>
                  </a:cubicBezTo>
                  <a:cubicBezTo>
                    <a:pt x="1" y="260"/>
                    <a:pt x="73" y="332"/>
                    <a:pt x="167" y="332"/>
                  </a:cubicBezTo>
                  <a:cubicBezTo>
                    <a:pt x="260" y="332"/>
                    <a:pt x="332" y="260"/>
                    <a:pt x="332" y="166"/>
                  </a:cubicBezTo>
                  <a:cubicBezTo>
                    <a:pt x="332" y="72"/>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987" name="Google Shape;1987;g3064998f0a3_0_10"/>
          <p:cNvGrpSpPr/>
          <p:nvPr/>
        </p:nvGrpSpPr>
        <p:grpSpPr>
          <a:xfrm>
            <a:off x="6289437" y="2153557"/>
            <a:ext cx="238397" cy="238397"/>
            <a:chOff x="2227319" y="1828750"/>
            <a:chExt cx="526728" cy="526727"/>
          </a:xfrm>
        </p:grpSpPr>
        <p:sp>
          <p:nvSpPr>
            <p:cNvPr id="1988" name="Google Shape;1988;g3064998f0a3_0_10"/>
            <p:cNvSpPr/>
            <p:nvPr/>
          </p:nvSpPr>
          <p:spPr>
            <a:xfrm>
              <a:off x="2227319" y="1874277"/>
              <a:ext cx="481200" cy="481200"/>
            </a:xfrm>
            <a:prstGeom prst="roundRect">
              <a:avLst>
                <a:gd fmla="val 16667" name="adj"/>
              </a:avLst>
            </a:prstGeom>
            <a:solidFill>
              <a:schemeClr val="lt1">
                <a:alpha val="51764"/>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9" name="Google Shape;1989;g3064998f0a3_0_10"/>
            <p:cNvSpPr/>
            <p:nvPr/>
          </p:nvSpPr>
          <p:spPr>
            <a:xfrm>
              <a:off x="2272847" y="1828750"/>
              <a:ext cx="481200" cy="481200"/>
            </a:xfrm>
            <a:prstGeom prst="roundRect">
              <a:avLst>
                <a:gd fmla="val 16667" name="adj"/>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990" name="Google Shape;1990;g3064998f0a3_0_10"/>
          <p:cNvGrpSpPr/>
          <p:nvPr/>
        </p:nvGrpSpPr>
        <p:grpSpPr>
          <a:xfrm>
            <a:off x="4930700" y="2546895"/>
            <a:ext cx="238397" cy="238397"/>
            <a:chOff x="2227319" y="1828750"/>
            <a:chExt cx="526728" cy="526727"/>
          </a:xfrm>
        </p:grpSpPr>
        <p:sp>
          <p:nvSpPr>
            <p:cNvPr id="1991" name="Google Shape;1991;g3064998f0a3_0_10"/>
            <p:cNvSpPr/>
            <p:nvPr/>
          </p:nvSpPr>
          <p:spPr>
            <a:xfrm>
              <a:off x="2227319" y="1874277"/>
              <a:ext cx="481200" cy="481200"/>
            </a:xfrm>
            <a:prstGeom prst="roundRect">
              <a:avLst>
                <a:gd fmla="val 16667" name="adj"/>
              </a:avLst>
            </a:prstGeom>
            <a:solidFill>
              <a:schemeClr val="lt1">
                <a:alpha val="51764"/>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2" name="Google Shape;1992;g3064998f0a3_0_10"/>
            <p:cNvSpPr/>
            <p:nvPr/>
          </p:nvSpPr>
          <p:spPr>
            <a:xfrm>
              <a:off x="2272847" y="1828750"/>
              <a:ext cx="481200" cy="481200"/>
            </a:xfrm>
            <a:prstGeom prst="roundRect">
              <a:avLst>
                <a:gd fmla="val 16667" name="adj"/>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993" name="Google Shape;1993;g3064998f0a3_0_10"/>
          <p:cNvGrpSpPr/>
          <p:nvPr/>
        </p:nvGrpSpPr>
        <p:grpSpPr>
          <a:xfrm>
            <a:off x="6576602" y="2958996"/>
            <a:ext cx="238397" cy="238397"/>
            <a:chOff x="2227319" y="1828750"/>
            <a:chExt cx="526728" cy="526727"/>
          </a:xfrm>
        </p:grpSpPr>
        <p:sp>
          <p:nvSpPr>
            <p:cNvPr id="1994" name="Google Shape;1994;g3064998f0a3_0_10"/>
            <p:cNvSpPr/>
            <p:nvPr/>
          </p:nvSpPr>
          <p:spPr>
            <a:xfrm>
              <a:off x="2227319" y="1874277"/>
              <a:ext cx="481200" cy="481200"/>
            </a:xfrm>
            <a:prstGeom prst="roundRect">
              <a:avLst>
                <a:gd fmla="val 16667" name="adj"/>
              </a:avLst>
            </a:prstGeom>
            <a:solidFill>
              <a:schemeClr val="lt1">
                <a:alpha val="51764"/>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5" name="Google Shape;1995;g3064998f0a3_0_10"/>
            <p:cNvSpPr/>
            <p:nvPr/>
          </p:nvSpPr>
          <p:spPr>
            <a:xfrm>
              <a:off x="2272847" y="1828750"/>
              <a:ext cx="481200" cy="481200"/>
            </a:xfrm>
            <a:prstGeom prst="roundRect">
              <a:avLst>
                <a:gd fmla="val 16667" name="adj"/>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996" name="Google Shape;1996;g3064998f0a3_0_10"/>
          <p:cNvGrpSpPr/>
          <p:nvPr/>
        </p:nvGrpSpPr>
        <p:grpSpPr>
          <a:xfrm>
            <a:off x="7858296" y="2244610"/>
            <a:ext cx="238397" cy="238397"/>
            <a:chOff x="2227319" y="1828750"/>
            <a:chExt cx="526728" cy="526727"/>
          </a:xfrm>
        </p:grpSpPr>
        <p:sp>
          <p:nvSpPr>
            <p:cNvPr id="1997" name="Google Shape;1997;g3064998f0a3_0_10"/>
            <p:cNvSpPr/>
            <p:nvPr/>
          </p:nvSpPr>
          <p:spPr>
            <a:xfrm>
              <a:off x="2227319" y="1874277"/>
              <a:ext cx="481200" cy="481200"/>
            </a:xfrm>
            <a:prstGeom prst="roundRect">
              <a:avLst>
                <a:gd fmla="val 16667" name="adj"/>
              </a:avLst>
            </a:prstGeom>
            <a:solidFill>
              <a:schemeClr val="lt1">
                <a:alpha val="51764"/>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8" name="Google Shape;1998;g3064998f0a3_0_10"/>
            <p:cNvSpPr/>
            <p:nvPr/>
          </p:nvSpPr>
          <p:spPr>
            <a:xfrm>
              <a:off x="2272847" y="1828750"/>
              <a:ext cx="481200" cy="481200"/>
            </a:xfrm>
            <a:prstGeom prst="roundRect">
              <a:avLst>
                <a:gd fmla="val 16667" name="adj"/>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999" name="Google Shape;1999;g3064998f0a3_0_10"/>
          <p:cNvGrpSpPr/>
          <p:nvPr/>
        </p:nvGrpSpPr>
        <p:grpSpPr>
          <a:xfrm>
            <a:off x="8068419" y="3447748"/>
            <a:ext cx="238397" cy="238397"/>
            <a:chOff x="2227319" y="1828750"/>
            <a:chExt cx="526728" cy="526727"/>
          </a:xfrm>
        </p:grpSpPr>
        <p:sp>
          <p:nvSpPr>
            <p:cNvPr id="2000" name="Google Shape;2000;g3064998f0a3_0_10"/>
            <p:cNvSpPr/>
            <p:nvPr/>
          </p:nvSpPr>
          <p:spPr>
            <a:xfrm>
              <a:off x="2227319" y="1874277"/>
              <a:ext cx="481200" cy="481200"/>
            </a:xfrm>
            <a:prstGeom prst="roundRect">
              <a:avLst>
                <a:gd fmla="val 16667" name="adj"/>
              </a:avLst>
            </a:prstGeom>
            <a:solidFill>
              <a:schemeClr val="lt1">
                <a:alpha val="51764"/>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1" name="Google Shape;2001;g3064998f0a3_0_10"/>
            <p:cNvSpPr/>
            <p:nvPr/>
          </p:nvSpPr>
          <p:spPr>
            <a:xfrm>
              <a:off x="2272847" y="1828750"/>
              <a:ext cx="481200" cy="481200"/>
            </a:xfrm>
            <a:prstGeom prst="roundRect">
              <a:avLst>
                <a:gd fmla="val 16667" name="adj"/>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002" name="Google Shape;2002;g3064998f0a3_0_10"/>
          <p:cNvSpPr txBox="1"/>
          <p:nvPr>
            <p:ph idx="2" type="ctrTitle"/>
          </p:nvPr>
        </p:nvSpPr>
        <p:spPr>
          <a:xfrm>
            <a:off x="-1508000" y="1981800"/>
            <a:ext cx="4515000" cy="11799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2400"/>
              <a:buNone/>
            </a:pPr>
            <a:r>
              <a:t/>
            </a:r>
            <a:endParaRPr sz="3000"/>
          </a:p>
          <a:p>
            <a:pPr indent="0" lvl="0" marL="0" rtl="0" algn="r">
              <a:lnSpc>
                <a:spcPct val="100000"/>
              </a:lnSpc>
              <a:spcBef>
                <a:spcPts val="0"/>
              </a:spcBef>
              <a:spcAft>
                <a:spcPts val="0"/>
              </a:spcAft>
              <a:buSzPts val="2400"/>
              <a:buNone/>
            </a:pPr>
            <a:r>
              <a:t/>
            </a:r>
            <a:endParaRPr sz="3000"/>
          </a:p>
          <a:p>
            <a:pPr indent="0" lvl="0" marL="0" rtl="0" algn="r">
              <a:lnSpc>
                <a:spcPct val="100000"/>
              </a:lnSpc>
              <a:spcBef>
                <a:spcPts val="0"/>
              </a:spcBef>
              <a:spcAft>
                <a:spcPts val="0"/>
              </a:spcAft>
              <a:buSzPts val="2400"/>
              <a:buNone/>
            </a:pPr>
            <a:r>
              <a:rPr lang="en" sz="3000"/>
              <a:t>Questions?</a:t>
            </a:r>
            <a:endParaRPr sz="3000"/>
          </a:p>
          <a:p>
            <a:pPr indent="0" lvl="0" marL="0" rtl="0" algn="r">
              <a:lnSpc>
                <a:spcPct val="100000"/>
              </a:lnSpc>
              <a:spcBef>
                <a:spcPts val="0"/>
              </a:spcBef>
              <a:spcAft>
                <a:spcPts val="0"/>
              </a:spcAft>
              <a:buSzPts val="2400"/>
              <a:buNone/>
            </a:pPr>
            <a:r>
              <a:t/>
            </a:r>
            <a:endParaRPr sz="3000"/>
          </a:p>
          <a:p>
            <a:pPr indent="0" lvl="0" marL="0" rtl="0" algn="l">
              <a:lnSpc>
                <a:spcPct val="100000"/>
              </a:lnSpc>
              <a:spcBef>
                <a:spcPts val="0"/>
              </a:spcBef>
              <a:spcAft>
                <a:spcPts val="0"/>
              </a:spcAft>
              <a:buSzPts val="2400"/>
              <a:buNone/>
            </a:pPr>
            <a:r>
              <a:t/>
            </a:r>
            <a:endParaRPr sz="3000"/>
          </a:p>
        </p:txBody>
      </p:sp>
      <p:sp>
        <p:nvSpPr>
          <p:cNvPr id="2003" name="Google Shape;2003;g3064998f0a3_0_10"/>
          <p:cNvSpPr txBox="1"/>
          <p:nvPr/>
        </p:nvSpPr>
        <p:spPr>
          <a:xfrm>
            <a:off x="5333338" y="4350525"/>
            <a:ext cx="2724900" cy="365400"/>
          </a:xfrm>
          <a:prstGeom prst="rect">
            <a:avLst/>
          </a:prstGeom>
          <a:noFill/>
          <a:ln>
            <a:noFill/>
          </a:ln>
        </p:spPr>
        <p:txBody>
          <a:bodyPr anchorCtr="0" anchor="t" bIns="0" lIns="0" spcFirstLastPara="1" rIns="0" wrap="square" tIns="6350">
            <a:noAutofit/>
          </a:bodyPr>
          <a:lstStyle/>
          <a:p>
            <a:pPr indent="0" lvl="0" marL="0" marR="0" rtl="0" algn="ctr">
              <a:lnSpc>
                <a:spcPct val="100000"/>
              </a:lnSpc>
              <a:spcBef>
                <a:spcPts val="0"/>
              </a:spcBef>
              <a:spcAft>
                <a:spcPts val="0"/>
              </a:spcAft>
              <a:buClr>
                <a:srgbClr val="000000"/>
              </a:buClr>
              <a:buSzPts val="900"/>
              <a:buFont typeface="Arial"/>
              <a:buNone/>
            </a:pPr>
            <a:r>
              <a:t/>
            </a:r>
            <a:endParaRPr b="0" i="0" sz="900" u="none" cap="none" strike="noStrike">
              <a:solidFill>
                <a:schemeClr val="accent3"/>
              </a:solidFill>
              <a:latin typeface="Abel"/>
              <a:ea typeface="Abel"/>
              <a:cs typeface="Abel"/>
              <a:sym typeface="Abel"/>
            </a:endParaRPr>
          </a:p>
        </p:txBody>
      </p:sp>
      <p:sp>
        <p:nvSpPr>
          <p:cNvPr id="2004" name="Google Shape;2004;g3064998f0a3_0_1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005" name="Google Shape;2005;g3064998f0a3_0_10"/>
          <p:cNvSpPr txBox="1"/>
          <p:nvPr/>
        </p:nvSpPr>
        <p:spPr>
          <a:xfrm>
            <a:off x="4887650" y="335550"/>
            <a:ext cx="3000000" cy="6465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 sz="3000">
                <a:solidFill>
                  <a:schemeClr val="accent3"/>
                </a:solidFill>
                <a:latin typeface="Staatliches"/>
                <a:ea typeface="Staatliches"/>
                <a:cs typeface="Staatliches"/>
                <a:sym typeface="Staatliches"/>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6" name="Shape 436"/>
        <p:cNvGrpSpPr/>
        <p:nvPr/>
      </p:nvGrpSpPr>
      <p:grpSpPr>
        <a:xfrm>
          <a:off x="0" y="0"/>
          <a:ext cx="0" cy="0"/>
          <a:chOff x="0" y="0"/>
          <a:chExt cx="0" cy="0"/>
        </a:xfrm>
      </p:grpSpPr>
      <p:sp>
        <p:nvSpPr>
          <p:cNvPr id="437" name="Google Shape;437;g30ecf9b0108_0_136"/>
          <p:cNvSpPr txBox="1"/>
          <p:nvPr>
            <p:ph idx="1" type="subTitle"/>
          </p:nvPr>
        </p:nvSpPr>
        <p:spPr>
          <a:xfrm flipH="1">
            <a:off x="711150" y="1242625"/>
            <a:ext cx="4233000" cy="3437400"/>
          </a:xfrm>
          <a:prstGeom prst="rect">
            <a:avLst/>
          </a:prstGeom>
        </p:spPr>
        <p:txBody>
          <a:bodyPr anchorCtr="0" anchor="ctr" bIns="91425" lIns="91425" spcFirstLastPara="1" rIns="91425" wrap="square" tIns="91425">
            <a:noAutofit/>
          </a:bodyPr>
          <a:lstStyle/>
          <a:p>
            <a:pPr indent="-292100" lvl="0" marL="457200" rtl="0" algn="l">
              <a:lnSpc>
                <a:spcPct val="115000"/>
              </a:lnSpc>
              <a:spcBef>
                <a:spcPts val="0"/>
              </a:spcBef>
              <a:spcAft>
                <a:spcPts val="0"/>
              </a:spcAft>
              <a:buClr>
                <a:srgbClr val="000000"/>
              </a:buClr>
              <a:buSzPts val="1000"/>
              <a:buFont typeface="Arial"/>
              <a:buChar char="●"/>
            </a:pPr>
            <a:r>
              <a:rPr b="1" lang="en">
                <a:solidFill>
                  <a:srgbClr val="000000"/>
                </a:solidFill>
              </a:rPr>
              <a:t>Addresses Gaps in Personal Finance</a:t>
            </a:r>
            <a:r>
              <a:rPr lang="en">
                <a:solidFill>
                  <a:srgbClr val="000000"/>
                </a:solidFill>
              </a:rPr>
              <a:t>: Traditional tools struggle to meet the complex and rapidly changing needs of modern financial planning.</a:t>
            </a:r>
            <a:endParaRPr>
              <a:solidFill>
                <a:srgbClr val="000000"/>
              </a:solidFill>
            </a:endParaRPr>
          </a:p>
          <a:p>
            <a:pPr indent="-292100" lvl="0" marL="457200" rtl="0" algn="l">
              <a:lnSpc>
                <a:spcPct val="115000"/>
              </a:lnSpc>
              <a:spcBef>
                <a:spcPts val="0"/>
              </a:spcBef>
              <a:spcAft>
                <a:spcPts val="0"/>
              </a:spcAft>
              <a:buClr>
                <a:srgbClr val="000000"/>
              </a:buClr>
              <a:buSzPts val="1000"/>
              <a:buFont typeface="Arial"/>
              <a:buChar char="●"/>
            </a:pPr>
            <a:r>
              <a:rPr b="1" lang="en">
                <a:solidFill>
                  <a:srgbClr val="000000"/>
                </a:solidFill>
              </a:rPr>
              <a:t>Limitations of Traditional Advice</a:t>
            </a:r>
            <a:r>
              <a:rPr lang="en">
                <a:solidFill>
                  <a:srgbClr val="000000"/>
                </a:solidFill>
              </a:rPr>
              <a:t>: Often results in delayed, inaccurate, or generalized recommendations, affecting optimal decision-making.</a:t>
            </a:r>
            <a:endParaRPr>
              <a:solidFill>
                <a:srgbClr val="000000"/>
              </a:solidFill>
            </a:endParaRPr>
          </a:p>
          <a:p>
            <a:pPr indent="-292100" lvl="0" marL="457200" rtl="0" algn="l">
              <a:lnSpc>
                <a:spcPct val="115000"/>
              </a:lnSpc>
              <a:spcBef>
                <a:spcPts val="0"/>
              </a:spcBef>
              <a:spcAft>
                <a:spcPts val="0"/>
              </a:spcAft>
              <a:buClr>
                <a:srgbClr val="000000"/>
              </a:buClr>
              <a:buSzPts val="1000"/>
              <a:buFont typeface="Arial"/>
              <a:buChar char="●"/>
            </a:pPr>
            <a:r>
              <a:rPr b="1" lang="en">
                <a:solidFill>
                  <a:srgbClr val="000000"/>
                </a:solidFill>
              </a:rPr>
              <a:t>AI-Driven Solution</a:t>
            </a:r>
            <a:r>
              <a:rPr lang="en">
                <a:solidFill>
                  <a:srgbClr val="000000"/>
                </a:solidFill>
              </a:rPr>
              <a:t>: Leverages advancements in Artificial Intelligence (AI) with Large Language Models (LLMs).</a:t>
            </a:r>
            <a:endParaRPr>
              <a:solidFill>
                <a:srgbClr val="000000"/>
              </a:solidFill>
            </a:endParaRPr>
          </a:p>
          <a:p>
            <a:pPr indent="-292100" lvl="0" marL="457200" rtl="0" algn="l">
              <a:lnSpc>
                <a:spcPct val="115000"/>
              </a:lnSpc>
              <a:spcBef>
                <a:spcPts val="0"/>
              </a:spcBef>
              <a:spcAft>
                <a:spcPts val="0"/>
              </a:spcAft>
              <a:buClr>
                <a:srgbClr val="000000"/>
              </a:buClr>
              <a:buSzPts val="1000"/>
              <a:buFont typeface="Arial"/>
              <a:buChar char="●"/>
            </a:pPr>
            <a:r>
              <a:rPr b="1" lang="en">
                <a:solidFill>
                  <a:srgbClr val="000000"/>
                </a:solidFill>
              </a:rPr>
              <a:t>Goal</a:t>
            </a:r>
            <a:r>
              <a:rPr lang="en">
                <a:solidFill>
                  <a:srgbClr val="000000"/>
                </a:solidFill>
              </a:rPr>
              <a:t>: Develop a financial advisory tool that provides real-time, personalized insights.</a:t>
            </a:r>
            <a:endParaRPr>
              <a:solidFill>
                <a:srgbClr val="000000"/>
              </a:solidFill>
            </a:endParaRPr>
          </a:p>
          <a:p>
            <a:pPr indent="-292100" lvl="0" marL="457200" rtl="0" algn="l">
              <a:lnSpc>
                <a:spcPct val="115000"/>
              </a:lnSpc>
              <a:spcBef>
                <a:spcPts val="0"/>
              </a:spcBef>
              <a:spcAft>
                <a:spcPts val="0"/>
              </a:spcAft>
              <a:buClr>
                <a:srgbClr val="000000"/>
              </a:buClr>
              <a:buSzPts val="1000"/>
              <a:buFont typeface="Arial"/>
              <a:buChar char="●"/>
            </a:pPr>
            <a:r>
              <a:rPr b="1" lang="en">
                <a:solidFill>
                  <a:srgbClr val="000000"/>
                </a:solidFill>
              </a:rPr>
              <a:t>Focus Areas</a:t>
            </a:r>
            <a:r>
              <a:rPr lang="en">
                <a:solidFill>
                  <a:srgbClr val="000000"/>
                </a:solidFill>
              </a:rPr>
              <a:t>: Supports individual needs in budgeting, investment analysis, and risk assessment.</a:t>
            </a:r>
            <a:endParaRPr>
              <a:solidFill>
                <a:srgbClr val="000000"/>
              </a:solidFill>
            </a:endParaRPr>
          </a:p>
          <a:p>
            <a:pPr indent="0" lvl="0" marL="0" rtl="0" algn="just">
              <a:lnSpc>
                <a:spcPct val="115000"/>
              </a:lnSpc>
              <a:spcBef>
                <a:spcPts val="1200"/>
              </a:spcBef>
              <a:spcAft>
                <a:spcPts val="0"/>
              </a:spcAft>
              <a:buNone/>
            </a:pPr>
            <a:r>
              <a:t/>
            </a:r>
            <a:endParaRPr>
              <a:solidFill>
                <a:srgbClr val="000000"/>
              </a:solidFill>
              <a:highlight>
                <a:srgbClr val="FFFFFF"/>
              </a:highlight>
            </a:endParaRPr>
          </a:p>
          <a:p>
            <a:pPr indent="0" lvl="0" marL="0" rtl="0" algn="l">
              <a:spcBef>
                <a:spcPts val="1200"/>
              </a:spcBef>
              <a:spcAft>
                <a:spcPts val="0"/>
              </a:spcAft>
              <a:buNone/>
            </a:pPr>
            <a:r>
              <a:t/>
            </a:r>
            <a:endParaRPr/>
          </a:p>
        </p:txBody>
      </p:sp>
      <p:sp>
        <p:nvSpPr>
          <p:cNvPr id="438" name="Google Shape;438;g30ecf9b0108_0_136"/>
          <p:cNvSpPr txBox="1"/>
          <p:nvPr>
            <p:ph type="ctrTitle"/>
          </p:nvPr>
        </p:nvSpPr>
        <p:spPr>
          <a:xfrm>
            <a:off x="5228950" y="457300"/>
            <a:ext cx="3146400" cy="4395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sz="2000"/>
              <a:t>What is our Project?</a:t>
            </a:r>
            <a:endParaRPr sz="2000"/>
          </a:p>
        </p:txBody>
      </p:sp>
      <p:grpSp>
        <p:nvGrpSpPr>
          <p:cNvPr id="439" name="Google Shape;439;g30ecf9b0108_0_136"/>
          <p:cNvGrpSpPr/>
          <p:nvPr/>
        </p:nvGrpSpPr>
        <p:grpSpPr>
          <a:xfrm>
            <a:off x="5415465" y="2041876"/>
            <a:ext cx="3728985" cy="3128067"/>
            <a:chOff x="4084290" y="596016"/>
            <a:chExt cx="5050772" cy="4267485"/>
          </a:xfrm>
        </p:grpSpPr>
        <p:grpSp>
          <p:nvGrpSpPr>
            <p:cNvPr id="440" name="Google Shape;440;g30ecf9b0108_0_136"/>
            <p:cNvGrpSpPr/>
            <p:nvPr/>
          </p:nvGrpSpPr>
          <p:grpSpPr>
            <a:xfrm>
              <a:off x="6472501" y="1326053"/>
              <a:ext cx="1000385" cy="883233"/>
              <a:chOff x="6472501" y="1326053"/>
              <a:chExt cx="1000385" cy="883233"/>
            </a:xfrm>
          </p:grpSpPr>
          <p:sp>
            <p:nvSpPr>
              <p:cNvPr id="441" name="Google Shape;441;g30ecf9b0108_0_136"/>
              <p:cNvSpPr/>
              <p:nvPr/>
            </p:nvSpPr>
            <p:spPr>
              <a:xfrm>
                <a:off x="6472501" y="1326053"/>
                <a:ext cx="1000385" cy="883233"/>
              </a:xfrm>
              <a:custGeom>
                <a:rect b="b" l="l" r="r" t="t"/>
                <a:pathLst>
                  <a:path extrusionOk="0" h="19896" w="22535">
                    <a:moveTo>
                      <a:pt x="11255" y="0"/>
                    </a:moveTo>
                    <a:cubicBezTo>
                      <a:pt x="8227" y="0"/>
                      <a:pt x="5239" y="1376"/>
                      <a:pt x="3289" y="3985"/>
                    </a:cubicBezTo>
                    <a:cubicBezTo>
                      <a:pt x="1" y="8378"/>
                      <a:pt x="913" y="14612"/>
                      <a:pt x="5316" y="17907"/>
                    </a:cubicBezTo>
                    <a:cubicBezTo>
                      <a:pt x="7110" y="19248"/>
                      <a:pt x="9206" y="19895"/>
                      <a:pt x="11284" y="19895"/>
                    </a:cubicBezTo>
                    <a:cubicBezTo>
                      <a:pt x="14312" y="19895"/>
                      <a:pt x="17299" y="18520"/>
                      <a:pt x="19247" y="15912"/>
                    </a:cubicBezTo>
                    <a:cubicBezTo>
                      <a:pt x="22535" y="11515"/>
                      <a:pt x="21627" y="5281"/>
                      <a:pt x="17219" y="1986"/>
                    </a:cubicBezTo>
                    <a:cubicBezTo>
                      <a:pt x="15426" y="647"/>
                      <a:pt x="13331" y="0"/>
                      <a:pt x="11255" y="0"/>
                    </a:cubicBezTo>
                    <a:close/>
                  </a:path>
                </a:pathLst>
              </a:custGeom>
              <a:solidFill>
                <a:srgbClr val="C692F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2" name="Google Shape;442;g30ecf9b0108_0_136"/>
              <p:cNvSpPr/>
              <p:nvPr/>
            </p:nvSpPr>
            <p:spPr>
              <a:xfrm>
                <a:off x="6591559" y="1431083"/>
                <a:ext cx="762308" cy="673123"/>
              </a:xfrm>
              <a:custGeom>
                <a:rect b="b" l="l" r="r" t="t"/>
                <a:pathLst>
                  <a:path extrusionOk="0" h="15163" w="17172">
                    <a:moveTo>
                      <a:pt x="8574" y="0"/>
                    </a:moveTo>
                    <a:cubicBezTo>
                      <a:pt x="6268" y="0"/>
                      <a:pt x="3991" y="1048"/>
                      <a:pt x="2505" y="3036"/>
                    </a:cubicBezTo>
                    <a:cubicBezTo>
                      <a:pt x="0" y="6385"/>
                      <a:pt x="693" y="11138"/>
                      <a:pt x="4052" y="13646"/>
                    </a:cubicBezTo>
                    <a:cubicBezTo>
                      <a:pt x="5418" y="14669"/>
                      <a:pt x="7014" y="15162"/>
                      <a:pt x="8596" y="15162"/>
                    </a:cubicBezTo>
                    <a:cubicBezTo>
                      <a:pt x="10903" y="15162"/>
                      <a:pt x="13180" y="14113"/>
                      <a:pt x="14666" y="12124"/>
                    </a:cubicBezTo>
                    <a:cubicBezTo>
                      <a:pt x="17171" y="8776"/>
                      <a:pt x="16479" y="4023"/>
                      <a:pt x="13119" y="1515"/>
                    </a:cubicBezTo>
                    <a:cubicBezTo>
                      <a:pt x="11753" y="494"/>
                      <a:pt x="10157" y="0"/>
                      <a:pt x="8574" y="0"/>
                    </a:cubicBezTo>
                    <a:close/>
                  </a:path>
                </a:pathLst>
              </a:custGeom>
              <a:solidFill>
                <a:srgbClr val="D5B1F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3" name="Google Shape;443;g30ecf9b0108_0_136"/>
              <p:cNvSpPr/>
              <p:nvPr/>
            </p:nvSpPr>
            <p:spPr>
              <a:xfrm>
                <a:off x="6695435" y="1419230"/>
                <a:ext cx="625446" cy="541722"/>
              </a:xfrm>
              <a:custGeom>
                <a:rect b="b" l="l" r="r" t="t"/>
                <a:pathLst>
                  <a:path extrusionOk="0" h="12203" w="14089">
                    <a:moveTo>
                      <a:pt x="6307" y="1"/>
                    </a:moveTo>
                    <a:cubicBezTo>
                      <a:pt x="6282" y="1"/>
                      <a:pt x="6257" y="1"/>
                      <a:pt x="6231" y="1"/>
                    </a:cubicBezTo>
                    <a:cubicBezTo>
                      <a:pt x="5492" y="8"/>
                      <a:pt x="4795" y="127"/>
                      <a:pt x="4167" y="306"/>
                    </a:cubicBezTo>
                    <a:cubicBezTo>
                      <a:pt x="3539" y="490"/>
                      <a:pt x="2983" y="737"/>
                      <a:pt x="2502" y="1013"/>
                    </a:cubicBezTo>
                    <a:cubicBezTo>
                      <a:pt x="1540" y="1566"/>
                      <a:pt x="909" y="2216"/>
                      <a:pt x="528" y="2690"/>
                    </a:cubicBezTo>
                    <a:cubicBezTo>
                      <a:pt x="147" y="3170"/>
                      <a:pt x="1" y="3480"/>
                      <a:pt x="29" y="3497"/>
                    </a:cubicBezTo>
                    <a:cubicBezTo>
                      <a:pt x="31" y="3498"/>
                      <a:pt x="33" y="3499"/>
                      <a:pt x="35" y="3499"/>
                    </a:cubicBezTo>
                    <a:cubicBezTo>
                      <a:pt x="85" y="3499"/>
                      <a:pt x="292" y="3245"/>
                      <a:pt x="693" y="2844"/>
                    </a:cubicBezTo>
                    <a:cubicBezTo>
                      <a:pt x="1116" y="2428"/>
                      <a:pt x="1767" y="1853"/>
                      <a:pt x="2700" y="1376"/>
                    </a:cubicBezTo>
                    <a:cubicBezTo>
                      <a:pt x="3166" y="1136"/>
                      <a:pt x="3701" y="924"/>
                      <a:pt x="4297" y="770"/>
                    </a:cubicBezTo>
                    <a:cubicBezTo>
                      <a:pt x="4863" y="630"/>
                      <a:pt x="5480" y="539"/>
                      <a:pt x="6128" y="539"/>
                    </a:cubicBezTo>
                    <a:cubicBezTo>
                      <a:pt x="6162" y="539"/>
                      <a:pt x="6197" y="539"/>
                      <a:pt x="6231" y="540"/>
                    </a:cubicBezTo>
                    <a:cubicBezTo>
                      <a:pt x="6576" y="543"/>
                      <a:pt x="6928" y="565"/>
                      <a:pt x="7283" y="622"/>
                    </a:cubicBezTo>
                    <a:cubicBezTo>
                      <a:pt x="7638" y="680"/>
                      <a:pt x="7997" y="755"/>
                      <a:pt x="8357" y="869"/>
                    </a:cubicBezTo>
                    <a:cubicBezTo>
                      <a:pt x="8712" y="981"/>
                      <a:pt x="9067" y="1114"/>
                      <a:pt x="9412" y="1286"/>
                    </a:cubicBezTo>
                    <a:cubicBezTo>
                      <a:pt x="9760" y="1459"/>
                      <a:pt x="10097" y="1656"/>
                      <a:pt x="10424" y="1882"/>
                    </a:cubicBezTo>
                    <a:cubicBezTo>
                      <a:pt x="10747" y="2112"/>
                      <a:pt x="11049" y="2360"/>
                      <a:pt x="11324" y="2625"/>
                    </a:cubicBezTo>
                    <a:cubicBezTo>
                      <a:pt x="11604" y="2890"/>
                      <a:pt x="11856" y="3182"/>
                      <a:pt x="12082" y="3475"/>
                    </a:cubicBezTo>
                    <a:cubicBezTo>
                      <a:pt x="12311" y="3773"/>
                      <a:pt x="12505" y="4083"/>
                      <a:pt x="12678" y="4398"/>
                    </a:cubicBezTo>
                    <a:cubicBezTo>
                      <a:pt x="12853" y="4714"/>
                      <a:pt x="12997" y="5034"/>
                      <a:pt x="13120" y="5357"/>
                    </a:cubicBezTo>
                    <a:cubicBezTo>
                      <a:pt x="13363" y="5999"/>
                      <a:pt x="13499" y="6645"/>
                      <a:pt x="13564" y="7255"/>
                    </a:cubicBezTo>
                    <a:cubicBezTo>
                      <a:pt x="13625" y="7865"/>
                      <a:pt x="13607" y="8443"/>
                      <a:pt x="13547" y="8960"/>
                    </a:cubicBezTo>
                    <a:cubicBezTo>
                      <a:pt x="13418" y="10005"/>
                      <a:pt x="13098" y="10812"/>
                      <a:pt x="12853" y="11351"/>
                    </a:cubicBezTo>
                    <a:cubicBezTo>
                      <a:pt x="12603" y="11889"/>
                      <a:pt x="12430" y="12176"/>
                      <a:pt x="12466" y="12202"/>
                    </a:cubicBezTo>
                    <a:cubicBezTo>
                      <a:pt x="12467" y="12202"/>
                      <a:pt x="12468" y="12202"/>
                      <a:pt x="12469" y="12202"/>
                    </a:cubicBezTo>
                    <a:cubicBezTo>
                      <a:pt x="12511" y="12202"/>
                      <a:pt x="12743" y="11961"/>
                      <a:pt x="13055" y="11455"/>
                    </a:cubicBezTo>
                    <a:cubicBezTo>
                      <a:pt x="13367" y="10934"/>
                      <a:pt x="13762" y="10116"/>
                      <a:pt x="13952" y="9025"/>
                    </a:cubicBezTo>
                    <a:cubicBezTo>
                      <a:pt x="14046" y="8479"/>
                      <a:pt x="14089" y="7869"/>
                      <a:pt x="14046" y="7216"/>
                    </a:cubicBezTo>
                    <a:cubicBezTo>
                      <a:pt x="13999" y="6566"/>
                      <a:pt x="13873" y="5870"/>
                      <a:pt x="13622" y="5173"/>
                    </a:cubicBezTo>
                    <a:cubicBezTo>
                      <a:pt x="13499" y="4829"/>
                      <a:pt x="13353" y="4477"/>
                      <a:pt x="13169" y="4136"/>
                    </a:cubicBezTo>
                    <a:cubicBezTo>
                      <a:pt x="12987" y="3795"/>
                      <a:pt x="12782" y="3458"/>
                      <a:pt x="12538" y="3135"/>
                    </a:cubicBezTo>
                    <a:cubicBezTo>
                      <a:pt x="12293" y="2815"/>
                      <a:pt x="12028" y="2499"/>
                      <a:pt x="11730" y="2212"/>
                    </a:cubicBezTo>
                    <a:cubicBezTo>
                      <a:pt x="11429" y="1921"/>
                      <a:pt x="11102" y="1652"/>
                      <a:pt x="10754" y="1404"/>
                    </a:cubicBezTo>
                    <a:cubicBezTo>
                      <a:pt x="10403" y="1164"/>
                      <a:pt x="10040" y="949"/>
                      <a:pt x="9663" y="766"/>
                    </a:cubicBezTo>
                    <a:cubicBezTo>
                      <a:pt x="9290" y="583"/>
                      <a:pt x="8905" y="443"/>
                      <a:pt x="8518" y="324"/>
                    </a:cubicBezTo>
                    <a:cubicBezTo>
                      <a:pt x="8134" y="206"/>
                      <a:pt x="7746" y="127"/>
                      <a:pt x="7362" y="73"/>
                    </a:cubicBezTo>
                    <a:cubicBezTo>
                      <a:pt x="7005" y="23"/>
                      <a:pt x="6653" y="1"/>
                      <a:pt x="6307" y="1"/>
                    </a:cubicBezTo>
                    <a:close/>
                  </a:path>
                </a:pathLst>
              </a:custGeom>
              <a:solidFill>
                <a:srgbClr val="B372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4" name="Google Shape;444;g30ecf9b0108_0_136"/>
              <p:cNvSpPr/>
              <p:nvPr/>
            </p:nvSpPr>
            <p:spPr>
              <a:xfrm>
                <a:off x="6758560" y="1569362"/>
                <a:ext cx="413028" cy="429586"/>
              </a:xfrm>
              <a:custGeom>
                <a:rect b="b" l="l" r="r" t="t"/>
                <a:pathLst>
                  <a:path extrusionOk="0" h="9677" w="9304">
                    <a:moveTo>
                      <a:pt x="5325" y="2199"/>
                    </a:moveTo>
                    <a:cubicBezTo>
                      <a:pt x="5490" y="2199"/>
                      <a:pt x="5679" y="2241"/>
                      <a:pt x="5893" y="2333"/>
                    </a:cubicBezTo>
                    <a:lnTo>
                      <a:pt x="4910" y="3690"/>
                    </a:lnTo>
                    <a:cubicBezTo>
                      <a:pt x="4587" y="3252"/>
                      <a:pt x="4429" y="2861"/>
                      <a:pt x="4673" y="2527"/>
                    </a:cubicBezTo>
                    <a:cubicBezTo>
                      <a:pt x="4819" y="2326"/>
                      <a:pt x="5035" y="2199"/>
                      <a:pt x="5325" y="2199"/>
                    </a:cubicBezTo>
                    <a:close/>
                    <a:moveTo>
                      <a:pt x="4673" y="6027"/>
                    </a:moveTo>
                    <a:cubicBezTo>
                      <a:pt x="4978" y="6468"/>
                      <a:pt x="5126" y="6849"/>
                      <a:pt x="4881" y="7186"/>
                    </a:cubicBezTo>
                    <a:cubicBezTo>
                      <a:pt x="4747" y="7373"/>
                      <a:pt x="4548" y="7482"/>
                      <a:pt x="4286" y="7482"/>
                    </a:cubicBezTo>
                    <a:cubicBezTo>
                      <a:pt x="4121" y="7482"/>
                      <a:pt x="3930" y="7438"/>
                      <a:pt x="3715" y="7344"/>
                    </a:cubicBezTo>
                    <a:lnTo>
                      <a:pt x="4673" y="6027"/>
                    </a:lnTo>
                    <a:close/>
                    <a:moveTo>
                      <a:pt x="7584" y="0"/>
                    </a:moveTo>
                    <a:lnTo>
                      <a:pt x="6816" y="1059"/>
                    </a:lnTo>
                    <a:cubicBezTo>
                      <a:pt x="6155" y="686"/>
                      <a:pt x="5538" y="519"/>
                      <a:pt x="4989" y="519"/>
                    </a:cubicBezTo>
                    <a:cubicBezTo>
                      <a:pt x="4180" y="519"/>
                      <a:pt x="3518" y="883"/>
                      <a:pt x="3080" y="1486"/>
                    </a:cubicBezTo>
                    <a:cubicBezTo>
                      <a:pt x="2089" y="2854"/>
                      <a:pt x="3015" y="4067"/>
                      <a:pt x="3890" y="5094"/>
                    </a:cubicBezTo>
                    <a:lnTo>
                      <a:pt x="2731" y="6691"/>
                    </a:lnTo>
                    <a:cubicBezTo>
                      <a:pt x="2093" y="6123"/>
                      <a:pt x="1594" y="5366"/>
                      <a:pt x="1371" y="4667"/>
                    </a:cubicBezTo>
                    <a:lnTo>
                      <a:pt x="0" y="5452"/>
                    </a:lnTo>
                    <a:cubicBezTo>
                      <a:pt x="226" y="6246"/>
                      <a:pt x="918" y="7200"/>
                      <a:pt x="1823" y="7944"/>
                    </a:cubicBezTo>
                    <a:lnTo>
                      <a:pt x="1069" y="8984"/>
                    </a:lnTo>
                    <a:lnTo>
                      <a:pt x="2024" y="9677"/>
                    </a:lnTo>
                    <a:lnTo>
                      <a:pt x="2800" y="8608"/>
                    </a:lnTo>
                    <a:cubicBezTo>
                      <a:pt x="3458" y="8973"/>
                      <a:pt x="4071" y="9136"/>
                      <a:pt x="4614" y="9136"/>
                    </a:cubicBezTo>
                    <a:cubicBezTo>
                      <a:pt x="5419" y="9136"/>
                      <a:pt x="6073" y="8778"/>
                      <a:pt x="6504" y="8187"/>
                    </a:cubicBezTo>
                    <a:cubicBezTo>
                      <a:pt x="7480" y="6838"/>
                      <a:pt x="6572" y="5639"/>
                      <a:pt x="5692" y="4620"/>
                    </a:cubicBezTo>
                    <a:lnTo>
                      <a:pt x="6870" y="2997"/>
                    </a:lnTo>
                    <a:cubicBezTo>
                      <a:pt x="7308" y="3399"/>
                      <a:pt x="7684" y="3923"/>
                      <a:pt x="7972" y="4556"/>
                    </a:cubicBezTo>
                    <a:lnTo>
                      <a:pt x="9304" y="3726"/>
                    </a:lnTo>
                    <a:cubicBezTo>
                      <a:pt x="9019" y="3008"/>
                      <a:pt x="8459" y="2311"/>
                      <a:pt x="7785" y="1734"/>
                    </a:cubicBezTo>
                    <a:lnTo>
                      <a:pt x="8539" y="693"/>
                    </a:lnTo>
                    <a:lnTo>
                      <a:pt x="7584" y="0"/>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45" name="Google Shape;445;g30ecf9b0108_0_136"/>
            <p:cNvGrpSpPr/>
            <p:nvPr/>
          </p:nvGrpSpPr>
          <p:grpSpPr>
            <a:xfrm>
              <a:off x="4694531" y="2250235"/>
              <a:ext cx="1090502" cy="1018186"/>
              <a:chOff x="4694531" y="2250235"/>
              <a:chExt cx="1090502" cy="1018186"/>
            </a:xfrm>
          </p:grpSpPr>
          <p:sp>
            <p:nvSpPr>
              <p:cNvPr id="446" name="Google Shape;446;g30ecf9b0108_0_136"/>
              <p:cNvSpPr/>
              <p:nvPr/>
            </p:nvSpPr>
            <p:spPr>
              <a:xfrm>
                <a:off x="4694531" y="2250235"/>
                <a:ext cx="1090502" cy="1018186"/>
              </a:xfrm>
              <a:custGeom>
                <a:rect b="b" l="l" r="r" t="t"/>
                <a:pathLst>
                  <a:path extrusionOk="0" h="22936" w="24565">
                    <a:moveTo>
                      <a:pt x="12304" y="1"/>
                    </a:moveTo>
                    <a:cubicBezTo>
                      <a:pt x="11753" y="1"/>
                      <a:pt x="11196" y="40"/>
                      <a:pt x="10635" y="122"/>
                    </a:cubicBezTo>
                    <a:cubicBezTo>
                      <a:pt x="4354" y="1033"/>
                      <a:pt x="0" y="6855"/>
                      <a:pt x="912" y="13122"/>
                    </a:cubicBezTo>
                    <a:cubicBezTo>
                      <a:pt x="1738" y="18828"/>
                      <a:pt x="6647" y="22935"/>
                      <a:pt x="12259" y="22935"/>
                    </a:cubicBezTo>
                    <a:cubicBezTo>
                      <a:pt x="12812" y="22935"/>
                      <a:pt x="13371" y="22895"/>
                      <a:pt x="13934" y="22813"/>
                    </a:cubicBezTo>
                    <a:cubicBezTo>
                      <a:pt x="20211" y="21901"/>
                      <a:pt x="24565" y="16083"/>
                      <a:pt x="23657" y="9816"/>
                    </a:cubicBezTo>
                    <a:cubicBezTo>
                      <a:pt x="22827" y="4109"/>
                      <a:pt x="17918" y="1"/>
                      <a:pt x="12304" y="1"/>
                    </a:cubicBezTo>
                    <a:close/>
                  </a:path>
                </a:pathLst>
              </a:custGeom>
              <a:solidFill>
                <a:srgbClr val="C692F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7" name="Google Shape;447;g30ecf9b0108_0_136"/>
              <p:cNvSpPr/>
              <p:nvPr/>
            </p:nvSpPr>
            <p:spPr>
              <a:xfrm>
                <a:off x="4824199" y="2371334"/>
                <a:ext cx="831161" cy="775937"/>
              </a:xfrm>
              <a:custGeom>
                <a:rect b="b" l="l" r="r" t="t"/>
                <a:pathLst>
                  <a:path extrusionOk="0" h="17479" w="18723">
                    <a:moveTo>
                      <a:pt x="9375" y="1"/>
                    </a:moveTo>
                    <a:cubicBezTo>
                      <a:pt x="8956" y="1"/>
                      <a:pt x="8532" y="31"/>
                      <a:pt x="8106" y="92"/>
                    </a:cubicBezTo>
                    <a:cubicBezTo>
                      <a:pt x="3320" y="789"/>
                      <a:pt x="0" y="5226"/>
                      <a:pt x="697" y="9999"/>
                    </a:cubicBezTo>
                    <a:cubicBezTo>
                      <a:pt x="1328" y="14348"/>
                      <a:pt x="5067" y="17478"/>
                      <a:pt x="9342" y="17478"/>
                    </a:cubicBezTo>
                    <a:cubicBezTo>
                      <a:pt x="9763" y="17478"/>
                      <a:pt x="10189" y="17448"/>
                      <a:pt x="10617" y="17386"/>
                    </a:cubicBezTo>
                    <a:cubicBezTo>
                      <a:pt x="15406" y="16690"/>
                      <a:pt x="18723" y="12257"/>
                      <a:pt x="18029" y="7479"/>
                    </a:cubicBezTo>
                    <a:cubicBezTo>
                      <a:pt x="17395" y="3131"/>
                      <a:pt x="13655" y="1"/>
                      <a:pt x="9375" y="1"/>
                    </a:cubicBezTo>
                    <a:close/>
                  </a:path>
                </a:pathLst>
              </a:custGeom>
              <a:solidFill>
                <a:srgbClr val="D5B1F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8" name="Google Shape;448;g30ecf9b0108_0_136"/>
              <p:cNvSpPr/>
              <p:nvPr/>
            </p:nvSpPr>
            <p:spPr>
              <a:xfrm>
                <a:off x="4841911" y="2356596"/>
                <a:ext cx="782507" cy="470782"/>
              </a:xfrm>
              <a:custGeom>
                <a:rect b="b" l="l" r="r" t="t"/>
                <a:pathLst>
                  <a:path extrusionOk="0" h="10605" w="17627">
                    <a:moveTo>
                      <a:pt x="8959" y="0"/>
                    </a:moveTo>
                    <a:cubicBezTo>
                      <a:pt x="8916" y="0"/>
                      <a:pt x="8873" y="1"/>
                      <a:pt x="8830" y="1"/>
                    </a:cubicBezTo>
                    <a:cubicBezTo>
                      <a:pt x="8348" y="12"/>
                      <a:pt x="7864" y="55"/>
                      <a:pt x="7379" y="141"/>
                    </a:cubicBezTo>
                    <a:cubicBezTo>
                      <a:pt x="6895" y="227"/>
                      <a:pt x="6421" y="353"/>
                      <a:pt x="5969" y="511"/>
                    </a:cubicBezTo>
                    <a:cubicBezTo>
                      <a:pt x="5513" y="665"/>
                      <a:pt x="5083" y="866"/>
                      <a:pt x="4673" y="1085"/>
                    </a:cubicBezTo>
                    <a:cubicBezTo>
                      <a:pt x="4264" y="1301"/>
                      <a:pt x="3880" y="1556"/>
                      <a:pt x="3524" y="1824"/>
                    </a:cubicBezTo>
                    <a:cubicBezTo>
                      <a:pt x="3169" y="2094"/>
                      <a:pt x="2843" y="2384"/>
                      <a:pt x="2545" y="2689"/>
                    </a:cubicBezTo>
                    <a:cubicBezTo>
                      <a:pt x="1949" y="3296"/>
                      <a:pt x="1478" y="3964"/>
                      <a:pt x="1112" y="4620"/>
                    </a:cubicBezTo>
                    <a:cubicBezTo>
                      <a:pt x="750" y="5281"/>
                      <a:pt x="499" y="5941"/>
                      <a:pt x="334" y="6559"/>
                    </a:cubicBezTo>
                    <a:cubicBezTo>
                      <a:pt x="0" y="7793"/>
                      <a:pt x="14" y="8842"/>
                      <a:pt x="90" y="9538"/>
                    </a:cubicBezTo>
                    <a:cubicBezTo>
                      <a:pt x="172" y="10235"/>
                      <a:pt x="303" y="10604"/>
                      <a:pt x="340" y="10604"/>
                    </a:cubicBezTo>
                    <a:cubicBezTo>
                      <a:pt x="341" y="10604"/>
                      <a:pt x="341" y="10604"/>
                      <a:pt x="341" y="10604"/>
                    </a:cubicBezTo>
                    <a:cubicBezTo>
                      <a:pt x="395" y="10593"/>
                      <a:pt x="352" y="10209"/>
                      <a:pt x="352" y="9524"/>
                    </a:cubicBezTo>
                    <a:cubicBezTo>
                      <a:pt x="355" y="8842"/>
                      <a:pt x="416" y="7844"/>
                      <a:pt x="786" y="6691"/>
                    </a:cubicBezTo>
                    <a:cubicBezTo>
                      <a:pt x="973" y="6118"/>
                      <a:pt x="1235" y="5503"/>
                      <a:pt x="1594" y="4894"/>
                    </a:cubicBezTo>
                    <a:cubicBezTo>
                      <a:pt x="1960" y="4291"/>
                      <a:pt x="2416" y="3680"/>
                      <a:pt x="2982" y="3124"/>
                    </a:cubicBezTo>
                    <a:cubicBezTo>
                      <a:pt x="3266" y="2848"/>
                      <a:pt x="3575" y="2578"/>
                      <a:pt x="3908" y="2338"/>
                    </a:cubicBezTo>
                    <a:cubicBezTo>
                      <a:pt x="4246" y="2090"/>
                      <a:pt x="4601" y="1860"/>
                      <a:pt x="4985" y="1663"/>
                    </a:cubicBezTo>
                    <a:cubicBezTo>
                      <a:pt x="5366" y="1462"/>
                      <a:pt x="5764" y="1282"/>
                      <a:pt x="6188" y="1139"/>
                    </a:cubicBezTo>
                    <a:cubicBezTo>
                      <a:pt x="6608" y="996"/>
                      <a:pt x="7046" y="880"/>
                      <a:pt x="7495" y="798"/>
                    </a:cubicBezTo>
                    <a:cubicBezTo>
                      <a:pt x="7947" y="722"/>
                      <a:pt x="8396" y="679"/>
                      <a:pt x="8840" y="669"/>
                    </a:cubicBezTo>
                    <a:cubicBezTo>
                      <a:pt x="8899" y="668"/>
                      <a:pt x="8958" y="667"/>
                      <a:pt x="9016" y="667"/>
                    </a:cubicBezTo>
                    <a:cubicBezTo>
                      <a:pt x="9401" y="667"/>
                      <a:pt x="9780" y="698"/>
                      <a:pt x="10150" y="744"/>
                    </a:cubicBezTo>
                    <a:cubicBezTo>
                      <a:pt x="10578" y="798"/>
                      <a:pt x="10994" y="895"/>
                      <a:pt x="11393" y="1009"/>
                    </a:cubicBezTo>
                    <a:cubicBezTo>
                      <a:pt x="11791" y="1121"/>
                      <a:pt x="12171" y="1268"/>
                      <a:pt x="12531" y="1430"/>
                    </a:cubicBezTo>
                    <a:cubicBezTo>
                      <a:pt x="13255" y="1753"/>
                      <a:pt x="13894" y="2169"/>
                      <a:pt x="14447" y="2614"/>
                    </a:cubicBezTo>
                    <a:cubicBezTo>
                      <a:pt x="14993" y="3063"/>
                      <a:pt x="15448" y="3547"/>
                      <a:pt x="15821" y="4021"/>
                    </a:cubicBezTo>
                    <a:cubicBezTo>
                      <a:pt x="16568" y="4976"/>
                      <a:pt x="16970" y="5895"/>
                      <a:pt x="17207" y="6534"/>
                    </a:cubicBezTo>
                    <a:cubicBezTo>
                      <a:pt x="17442" y="7171"/>
                      <a:pt x="17536" y="7543"/>
                      <a:pt x="17586" y="7543"/>
                    </a:cubicBezTo>
                    <a:cubicBezTo>
                      <a:pt x="17586" y="7543"/>
                      <a:pt x="17587" y="7543"/>
                      <a:pt x="17587" y="7542"/>
                    </a:cubicBezTo>
                    <a:cubicBezTo>
                      <a:pt x="17627" y="7535"/>
                      <a:pt x="17623" y="7144"/>
                      <a:pt x="17458" y="6454"/>
                    </a:cubicBezTo>
                    <a:cubicBezTo>
                      <a:pt x="17290" y="5773"/>
                      <a:pt x="16941" y="4786"/>
                      <a:pt x="16205" y="3741"/>
                    </a:cubicBezTo>
                    <a:cubicBezTo>
                      <a:pt x="15836" y="3221"/>
                      <a:pt x="15373" y="2686"/>
                      <a:pt x="14806" y="2190"/>
                    </a:cubicBezTo>
                    <a:cubicBezTo>
                      <a:pt x="14235" y="1699"/>
                      <a:pt x="13564" y="1236"/>
                      <a:pt x="12792" y="870"/>
                    </a:cubicBezTo>
                    <a:cubicBezTo>
                      <a:pt x="12408" y="686"/>
                      <a:pt x="12002" y="525"/>
                      <a:pt x="11575" y="396"/>
                    </a:cubicBezTo>
                    <a:cubicBezTo>
                      <a:pt x="11148" y="267"/>
                      <a:pt x="10703" y="159"/>
                      <a:pt x="10243" y="95"/>
                    </a:cubicBezTo>
                    <a:cubicBezTo>
                      <a:pt x="9825" y="36"/>
                      <a:pt x="9395" y="0"/>
                      <a:pt x="8959" y="0"/>
                    </a:cubicBezTo>
                    <a:close/>
                  </a:path>
                </a:pathLst>
              </a:custGeom>
              <a:solidFill>
                <a:srgbClr val="B372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9" name="Google Shape;449;g30ecf9b0108_0_136"/>
              <p:cNvSpPr/>
              <p:nvPr/>
            </p:nvSpPr>
            <p:spPr>
              <a:xfrm>
                <a:off x="5058586" y="2488083"/>
                <a:ext cx="386747" cy="570799"/>
              </a:xfrm>
              <a:custGeom>
                <a:rect b="b" l="l" r="r" t="t"/>
                <a:pathLst>
                  <a:path extrusionOk="0" h="12858" w="8712">
                    <a:moveTo>
                      <a:pt x="3209" y="3500"/>
                    </a:moveTo>
                    <a:lnTo>
                      <a:pt x="3518" y="5409"/>
                    </a:lnTo>
                    <a:cubicBezTo>
                      <a:pt x="2894" y="5316"/>
                      <a:pt x="2452" y="5122"/>
                      <a:pt x="2377" y="4652"/>
                    </a:cubicBezTo>
                    <a:cubicBezTo>
                      <a:pt x="2304" y="4211"/>
                      <a:pt x="2524" y="3772"/>
                      <a:pt x="3209" y="3500"/>
                    </a:cubicBezTo>
                    <a:close/>
                    <a:moveTo>
                      <a:pt x="5233" y="7506"/>
                    </a:moveTo>
                    <a:cubicBezTo>
                      <a:pt x="5844" y="7617"/>
                      <a:pt x="6275" y="7807"/>
                      <a:pt x="6350" y="8277"/>
                    </a:cubicBezTo>
                    <a:cubicBezTo>
                      <a:pt x="6418" y="8708"/>
                      <a:pt x="6177" y="9106"/>
                      <a:pt x="5528" y="9361"/>
                    </a:cubicBezTo>
                    <a:lnTo>
                      <a:pt x="5233" y="7506"/>
                    </a:lnTo>
                    <a:close/>
                    <a:moveTo>
                      <a:pt x="4032" y="0"/>
                    </a:moveTo>
                    <a:lnTo>
                      <a:pt x="2685" y="216"/>
                    </a:lnTo>
                    <a:lnTo>
                      <a:pt x="2925" y="1708"/>
                    </a:lnTo>
                    <a:cubicBezTo>
                      <a:pt x="840" y="2290"/>
                      <a:pt x="0" y="3683"/>
                      <a:pt x="227" y="5108"/>
                    </a:cubicBezTo>
                    <a:cubicBezTo>
                      <a:pt x="535" y="7032"/>
                      <a:pt x="2283" y="7261"/>
                      <a:pt x="3833" y="7384"/>
                    </a:cubicBezTo>
                    <a:lnTo>
                      <a:pt x="4193" y="9630"/>
                    </a:lnTo>
                    <a:cubicBezTo>
                      <a:pt x="4079" y="9637"/>
                      <a:pt x="3965" y="9641"/>
                      <a:pt x="3850" y="9641"/>
                    </a:cubicBezTo>
                    <a:cubicBezTo>
                      <a:pt x="2975" y="9641"/>
                      <a:pt x="2096" y="9438"/>
                      <a:pt x="1433" y="9092"/>
                    </a:cubicBezTo>
                    <a:lnTo>
                      <a:pt x="955" y="10854"/>
                    </a:lnTo>
                    <a:cubicBezTo>
                      <a:pt x="1623" y="11223"/>
                      <a:pt x="2619" y="11432"/>
                      <a:pt x="3681" y="11432"/>
                    </a:cubicBezTo>
                    <a:cubicBezTo>
                      <a:pt x="3943" y="11432"/>
                      <a:pt x="4210" y="11419"/>
                      <a:pt x="4476" y="11393"/>
                    </a:cubicBezTo>
                    <a:lnTo>
                      <a:pt x="4709" y="12857"/>
                    </a:lnTo>
                    <a:lnTo>
                      <a:pt x="6056" y="12642"/>
                    </a:lnTo>
                    <a:lnTo>
                      <a:pt x="5815" y="11138"/>
                    </a:lnTo>
                    <a:cubicBezTo>
                      <a:pt x="7882" y="10542"/>
                      <a:pt x="8712" y="9171"/>
                      <a:pt x="8489" y="7771"/>
                    </a:cubicBezTo>
                    <a:cubicBezTo>
                      <a:pt x="8184" y="5876"/>
                      <a:pt x="6465" y="5639"/>
                      <a:pt x="4915" y="5528"/>
                    </a:cubicBezTo>
                    <a:lnTo>
                      <a:pt x="4548" y="3242"/>
                    </a:lnTo>
                    <a:cubicBezTo>
                      <a:pt x="4611" y="3239"/>
                      <a:pt x="4673" y="3238"/>
                      <a:pt x="4736" y="3238"/>
                    </a:cubicBezTo>
                    <a:cubicBezTo>
                      <a:pt x="5367" y="3238"/>
                      <a:pt x="6038" y="3357"/>
                      <a:pt x="6719" y="3611"/>
                    </a:cubicBezTo>
                    <a:lnTo>
                      <a:pt x="7125" y="1849"/>
                    </a:lnTo>
                    <a:cubicBezTo>
                      <a:pt x="6479" y="1570"/>
                      <a:pt x="5703" y="1442"/>
                      <a:pt x="4899" y="1442"/>
                    </a:cubicBezTo>
                    <a:cubicBezTo>
                      <a:pt x="4689" y="1442"/>
                      <a:pt x="4476" y="1451"/>
                      <a:pt x="4264" y="1468"/>
                    </a:cubicBezTo>
                    <a:lnTo>
                      <a:pt x="4032" y="0"/>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50" name="Google Shape;450;g30ecf9b0108_0_136"/>
            <p:cNvGrpSpPr/>
            <p:nvPr/>
          </p:nvGrpSpPr>
          <p:grpSpPr>
            <a:xfrm>
              <a:off x="6256625" y="616414"/>
              <a:ext cx="546250" cy="503056"/>
              <a:chOff x="6256625" y="616414"/>
              <a:chExt cx="546250" cy="503056"/>
            </a:xfrm>
          </p:grpSpPr>
          <p:sp>
            <p:nvSpPr>
              <p:cNvPr id="451" name="Google Shape;451;g30ecf9b0108_0_136"/>
              <p:cNvSpPr/>
              <p:nvPr/>
            </p:nvSpPr>
            <p:spPr>
              <a:xfrm>
                <a:off x="6256625" y="616414"/>
                <a:ext cx="546250" cy="503056"/>
              </a:xfrm>
              <a:custGeom>
                <a:rect b="b" l="l" r="r" t="t"/>
                <a:pathLst>
                  <a:path extrusionOk="0" h="11332" w="12305">
                    <a:moveTo>
                      <a:pt x="6142" y="0"/>
                    </a:moveTo>
                    <a:cubicBezTo>
                      <a:pt x="3460" y="0"/>
                      <a:pt x="1077" y="1903"/>
                      <a:pt x="571" y="4630"/>
                    </a:cubicBezTo>
                    <a:cubicBezTo>
                      <a:pt x="1" y="7706"/>
                      <a:pt x="2035" y="10663"/>
                      <a:pt x="5119" y="11234"/>
                    </a:cubicBezTo>
                    <a:cubicBezTo>
                      <a:pt x="5471" y="11300"/>
                      <a:pt x="5822" y="11332"/>
                      <a:pt x="6167" y="11332"/>
                    </a:cubicBezTo>
                    <a:cubicBezTo>
                      <a:pt x="8847" y="11332"/>
                      <a:pt x="11228" y="9429"/>
                      <a:pt x="11733" y="6705"/>
                    </a:cubicBezTo>
                    <a:cubicBezTo>
                      <a:pt x="12305" y="3629"/>
                      <a:pt x="10269" y="671"/>
                      <a:pt x="7186" y="97"/>
                    </a:cubicBezTo>
                    <a:cubicBezTo>
                      <a:pt x="6835" y="32"/>
                      <a:pt x="6486" y="0"/>
                      <a:pt x="6142" y="0"/>
                    </a:cubicBezTo>
                    <a:close/>
                  </a:path>
                </a:pathLst>
              </a:custGeom>
              <a:solidFill>
                <a:srgbClr val="C692F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2" name="Google Shape;452;g30ecf9b0108_0_136"/>
              <p:cNvSpPr/>
              <p:nvPr/>
            </p:nvSpPr>
            <p:spPr>
              <a:xfrm>
                <a:off x="6321659" y="676342"/>
                <a:ext cx="416224" cy="383285"/>
              </a:xfrm>
              <a:custGeom>
                <a:rect b="b" l="l" r="r" t="t"/>
                <a:pathLst>
                  <a:path extrusionOk="0" h="8634" w="9376">
                    <a:moveTo>
                      <a:pt x="4678" y="0"/>
                    </a:moveTo>
                    <a:cubicBezTo>
                      <a:pt x="2635" y="0"/>
                      <a:pt x="819" y="1451"/>
                      <a:pt x="434" y="3528"/>
                    </a:cubicBezTo>
                    <a:cubicBezTo>
                      <a:pt x="0" y="5872"/>
                      <a:pt x="1551" y="8125"/>
                      <a:pt x="3898" y="8559"/>
                    </a:cubicBezTo>
                    <a:cubicBezTo>
                      <a:pt x="4167" y="8610"/>
                      <a:pt x="4434" y="8634"/>
                      <a:pt x="4698" y="8634"/>
                    </a:cubicBezTo>
                    <a:cubicBezTo>
                      <a:pt x="6741" y="8634"/>
                      <a:pt x="8556" y="7183"/>
                      <a:pt x="8941" y="5107"/>
                    </a:cubicBezTo>
                    <a:cubicBezTo>
                      <a:pt x="9375" y="2763"/>
                      <a:pt x="7825" y="509"/>
                      <a:pt x="5477" y="74"/>
                    </a:cubicBezTo>
                    <a:cubicBezTo>
                      <a:pt x="5209" y="24"/>
                      <a:pt x="4942" y="0"/>
                      <a:pt x="4678" y="0"/>
                    </a:cubicBezTo>
                    <a:close/>
                  </a:path>
                </a:pathLst>
              </a:custGeom>
              <a:solidFill>
                <a:srgbClr val="D5B1F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3" name="Google Shape;453;g30ecf9b0108_0_136"/>
              <p:cNvSpPr/>
              <p:nvPr/>
            </p:nvSpPr>
            <p:spPr>
              <a:xfrm>
                <a:off x="6339016" y="668929"/>
                <a:ext cx="386881" cy="228266"/>
              </a:xfrm>
              <a:custGeom>
                <a:rect b="b" l="l" r="r" t="t"/>
                <a:pathLst>
                  <a:path extrusionOk="0" h="5142" w="8715">
                    <a:moveTo>
                      <a:pt x="4257" y="1"/>
                    </a:moveTo>
                    <a:cubicBezTo>
                      <a:pt x="4020" y="4"/>
                      <a:pt x="3787" y="26"/>
                      <a:pt x="3561" y="66"/>
                    </a:cubicBezTo>
                    <a:cubicBezTo>
                      <a:pt x="3335" y="102"/>
                      <a:pt x="3115" y="159"/>
                      <a:pt x="2908" y="227"/>
                    </a:cubicBezTo>
                    <a:cubicBezTo>
                      <a:pt x="2696" y="296"/>
                      <a:pt x="2498" y="382"/>
                      <a:pt x="2312" y="478"/>
                    </a:cubicBezTo>
                    <a:cubicBezTo>
                      <a:pt x="1935" y="665"/>
                      <a:pt x="1608" y="902"/>
                      <a:pt x="1332" y="1154"/>
                    </a:cubicBezTo>
                    <a:cubicBezTo>
                      <a:pt x="1059" y="1404"/>
                      <a:pt x="837" y="1674"/>
                      <a:pt x="660" y="1936"/>
                    </a:cubicBezTo>
                    <a:cubicBezTo>
                      <a:pt x="309" y="2459"/>
                      <a:pt x="148" y="2951"/>
                      <a:pt x="72" y="3289"/>
                    </a:cubicBezTo>
                    <a:cubicBezTo>
                      <a:pt x="0" y="3630"/>
                      <a:pt x="0" y="3824"/>
                      <a:pt x="22" y="3827"/>
                    </a:cubicBezTo>
                    <a:cubicBezTo>
                      <a:pt x="22" y="3827"/>
                      <a:pt x="22" y="3827"/>
                      <a:pt x="23" y="3827"/>
                    </a:cubicBezTo>
                    <a:cubicBezTo>
                      <a:pt x="48" y="3827"/>
                      <a:pt x="91" y="3641"/>
                      <a:pt x="198" y="3325"/>
                    </a:cubicBezTo>
                    <a:cubicBezTo>
                      <a:pt x="309" y="3006"/>
                      <a:pt x="496" y="2550"/>
                      <a:pt x="851" y="2068"/>
                    </a:cubicBezTo>
                    <a:cubicBezTo>
                      <a:pt x="1031" y="1828"/>
                      <a:pt x="1249" y="1584"/>
                      <a:pt x="1515" y="1358"/>
                    </a:cubicBezTo>
                    <a:cubicBezTo>
                      <a:pt x="1780" y="1132"/>
                      <a:pt x="2093" y="920"/>
                      <a:pt x="2448" y="751"/>
                    </a:cubicBezTo>
                    <a:cubicBezTo>
                      <a:pt x="2624" y="665"/>
                      <a:pt x="2810" y="590"/>
                      <a:pt x="3004" y="529"/>
                    </a:cubicBezTo>
                    <a:cubicBezTo>
                      <a:pt x="3201" y="468"/>
                      <a:pt x="3403" y="418"/>
                      <a:pt x="3615" y="385"/>
                    </a:cubicBezTo>
                    <a:cubicBezTo>
                      <a:pt x="3826" y="353"/>
                      <a:pt x="4041" y="332"/>
                      <a:pt x="4261" y="332"/>
                    </a:cubicBezTo>
                    <a:cubicBezTo>
                      <a:pt x="4480" y="332"/>
                      <a:pt x="4702" y="349"/>
                      <a:pt x="4929" y="382"/>
                    </a:cubicBezTo>
                    <a:cubicBezTo>
                      <a:pt x="5151" y="418"/>
                      <a:pt x="5366" y="468"/>
                      <a:pt x="5578" y="532"/>
                    </a:cubicBezTo>
                    <a:cubicBezTo>
                      <a:pt x="5786" y="600"/>
                      <a:pt x="5987" y="683"/>
                      <a:pt x="6178" y="780"/>
                    </a:cubicBezTo>
                    <a:cubicBezTo>
                      <a:pt x="6367" y="870"/>
                      <a:pt x="6547" y="981"/>
                      <a:pt x="6716" y="1099"/>
                    </a:cubicBezTo>
                    <a:cubicBezTo>
                      <a:pt x="6884" y="1215"/>
                      <a:pt x="7039" y="1344"/>
                      <a:pt x="7182" y="1477"/>
                    </a:cubicBezTo>
                    <a:cubicBezTo>
                      <a:pt x="7470" y="1745"/>
                      <a:pt x="7699" y="2040"/>
                      <a:pt x="7889" y="2335"/>
                    </a:cubicBezTo>
                    <a:cubicBezTo>
                      <a:pt x="8073" y="2632"/>
                      <a:pt x="8209" y="2930"/>
                      <a:pt x="8310" y="3213"/>
                    </a:cubicBezTo>
                    <a:cubicBezTo>
                      <a:pt x="8504" y="3777"/>
                      <a:pt x="8547" y="4273"/>
                      <a:pt x="8557" y="4606"/>
                    </a:cubicBezTo>
                    <a:cubicBezTo>
                      <a:pt x="8564" y="4947"/>
                      <a:pt x="8547" y="5138"/>
                      <a:pt x="8575" y="5141"/>
                    </a:cubicBezTo>
                    <a:cubicBezTo>
                      <a:pt x="8575" y="5141"/>
                      <a:pt x="8575" y="5141"/>
                      <a:pt x="8576" y="5141"/>
                    </a:cubicBezTo>
                    <a:cubicBezTo>
                      <a:pt x="8594" y="5141"/>
                      <a:pt x="8655" y="4954"/>
                      <a:pt x="8686" y="4613"/>
                    </a:cubicBezTo>
                    <a:cubicBezTo>
                      <a:pt x="8715" y="4265"/>
                      <a:pt x="8708" y="3748"/>
                      <a:pt x="8532" y="3142"/>
                    </a:cubicBezTo>
                    <a:cubicBezTo>
                      <a:pt x="8442" y="2840"/>
                      <a:pt x="8310" y="2517"/>
                      <a:pt x="8123" y="2194"/>
                    </a:cubicBezTo>
                    <a:cubicBezTo>
                      <a:pt x="7936" y="1875"/>
                      <a:pt x="7695" y="1552"/>
                      <a:pt x="7394" y="1258"/>
                    </a:cubicBezTo>
                    <a:cubicBezTo>
                      <a:pt x="7243" y="1110"/>
                      <a:pt x="7078" y="970"/>
                      <a:pt x="6899" y="841"/>
                    </a:cubicBezTo>
                    <a:cubicBezTo>
                      <a:pt x="6719" y="712"/>
                      <a:pt x="6529" y="594"/>
                      <a:pt x="6324" y="489"/>
                    </a:cubicBezTo>
                    <a:cubicBezTo>
                      <a:pt x="6120" y="385"/>
                      <a:pt x="5905" y="292"/>
                      <a:pt x="5678" y="220"/>
                    </a:cubicBezTo>
                    <a:cubicBezTo>
                      <a:pt x="5452" y="148"/>
                      <a:pt x="5219" y="91"/>
                      <a:pt x="4979" y="55"/>
                    </a:cubicBezTo>
                    <a:cubicBezTo>
                      <a:pt x="4735" y="19"/>
                      <a:pt x="4494" y="1"/>
                      <a:pt x="4257" y="1"/>
                    </a:cubicBezTo>
                    <a:close/>
                  </a:path>
                </a:pathLst>
              </a:custGeom>
              <a:solidFill>
                <a:srgbClr val="B372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4" name="Google Shape;454;g30ecf9b0108_0_136"/>
              <p:cNvSpPr/>
              <p:nvPr/>
            </p:nvSpPr>
            <p:spPr>
              <a:xfrm>
                <a:off x="6431261" y="735693"/>
                <a:ext cx="191864" cy="281937"/>
              </a:xfrm>
              <a:custGeom>
                <a:rect b="b" l="l" r="r" t="t"/>
                <a:pathLst>
                  <a:path extrusionOk="0" h="6351" w="4322">
                    <a:moveTo>
                      <a:pt x="2226" y="1620"/>
                    </a:moveTo>
                    <a:lnTo>
                      <a:pt x="2064" y="2560"/>
                    </a:lnTo>
                    <a:cubicBezTo>
                      <a:pt x="1791" y="2420"/>
                      <a:pt x="1612" y="2259"/>
                      <a:pt x="1651" y="2025"/>
                    </a:cubicBezTo>
                    <a:cubicBezTo>
                      <a:pt x="1691" y="1807"/>
                      <a:pt x="1863" y="1638"/>
                      <a:pt x="2226" y="1620"/>
                    </a:cubicBezTo>
                    <a:close/>
                    <a:moveTo>
                      <a:pt x="2534" y="3816"/>
                    </a:moveTo>
                    <a:cubicBezTo>
                      <a:pt x="2803" y="3964"/>
                      <a:pt x="2972" y="4121"/>
                      <a:pt x="2932" y="4355"/>
                    </a:cubicBezTo>
                    <a:cubicBezTo>
                      <a:pt x="2897" y="4567"/>
                      <a:pt x="2721" y="4714"/>
                      <a:pt x="2377" y="4732"/>
                    </a:cubicBezTo>
                    <a:lnTo>
                      <a:pt x="2534" y="3816"/>
                    </a:lnTo>
                    <a:close/>
                    <a:moveTo>
                      <a:pt x="2502" y="1"/>
                    </a:moveTo>
                    <a:lnTo>
                      <a:pt x="2377" y="737"/>
                    </a:lnTo>
                    <a:cubicBezTo>
                      <a:pt x="2323" y="734"/>
                      <a:pt x="2270" y="732"/>
                      <a:pt x="2218" y="732"/>
                    </a:cubicBezTo>
                    <a:cubicBezTo>
                      <a:pt x="1249" y="732"/>
                      <a:pt x="691" y="1228"/>
                      <a:pt x="575" y="1896"/>
                    </a:cubicBezTo>
                    <a:cubicBezTo>
                      <a:pt x="413" y="2847"/>
                      <a:pt x="1192" y="3231"/>
                      <a:pt x="1899" y="3536"/>
                    </a:cubicBezTo>
                    <a:lnTo>
                      <a:pt x="1709" y="4646"/>
                    </a:lnTo>
                    <a:cubicBezTo>
                      <a:pt x="1239" y="4517"/>
                      <a:pt x="793" y="4255"/>
                      <a:pt x="503" y="3953"/>
                    </a:cubicBezTo>
                    <a:lnTo>
                      <a:pt x="0" y="4699"/>
                    </a:lnTo>
                    <a:cubicBezTo>
                      <a:pt x="316" y="5047"/>
                      <a:pt x="912" y="5360"/>
                      <a:pt x="1562" y="5514"/>
                    </a:cubicBezTo>
                    <a:lnTo>
                      <a:pt x="1440" y="6236"/>
                    </a:lnTo>
                    <a:lnTo>
                      <a:pt x="2100" y="6351"/>
                    </a:lnTo>
                    <a:lnTo>
                      <a:pt x="2229" y="5607"/>
                    </a:lnTo>
                    <a:cubicBezTo>
                      <a:pt x="2278" y="5610"/>
                      <a:pt x="2326" y="5611"/>
                      <a:pt x="2373" y="5611"/>
                    </a:cubicBezTo>
                    <a:cubicBezTo>
                      <a:pt x="3346" y="5611"/>
                      <a:pt x="3904" y="5116"/>
                      <a:pt x="4017" y="4459"/>
                    </a:cubicBezTo>
                    <a:cubicBezTo>
                      <a:pt x="4175" y="3523"/>
                      <a:pt x="3406" y="3138"/>
                      <a:pt x="2700" y="2840"/>
                    </a:cubicBezTo>
                    <a:lnTo>
                      <a:pt x="2894" y="1714"/>
                    </a:lnTo>
                    <a:cubicBezTo>
                      <a:pt x="3220" y="1810"/>
                      <a:pt x="3543" y="1982"/>
                      <a:pt x="3848" y="2230"/>
                    </a:cubicBezTo>
                    <a:lnTo>
                      <a:pt x="4322" y="1472"/>
                    </a:lnTo>
                    <a:cubicBezTo>
                      <a:pt x="3995" y="1179"/>
                      <a:pt x="3532" y="963"/>
                      <a:pt x="3044" y="837"/>
                    </a:cubicBezTo>
                    <a:lnTo>
                      <a:pt x="3166" y="116"/>
                    </a:lnTo>
                    <a:lnTo>
                      <a:pt x="2502" y="1"/>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55" name="Google Shape;455;g30ecf9b0108_0_136"/>
            <p:cNvGrpSpPr/>
            <p:nvPr/>
          </p:nvGrpSpPr>
          <p:grpSpPr>
            <a:xfrm>
              <a:off x="4321997" y="3141168"/>
              <a:ext cx="921144" cy="1561106"/>
              <a:chOff x="4321997" y="3141168"/>
              <a:chExt cx="921144" cy="1561106"/>
            </a:xfrm>
          </p:grpSpPr>
          <p:sp>
            <p:nvSpPr>
              <p:cNvPr id="456" name="Google Shape;456;g30ecf9b0108_0_136"/>
              <p:cNvSpPr/>
              <p:nvPr/>
            </p:nvSpPr>
            <p:spPr>
              <a:xfrm>
                <a:off x="4321997" y="3141168"/>
                <a:ext cx="921144" cy="1187366"/>
              </a:xfrm>
              <a:custGeom>
                <a:rect b="b" l="l" r="r" t="t"/>
                <a:pathLst>
                  <a:path extrusionOk="0" h="26747" w="20750">
                    <a:moveTo>
                      <a:pt x="2574" y="0"/>
                    </a:moveTo>
                    <a:cubicBezTo>
                      <a:pt x="1560" y="0"/>
                      <a:pt x="524" y="638"/>
                      <a:pt x="269" y="1627"/>
                    </a:cubicBezTo>
                    <a:cubicBezTo>
                      <a:pt x="0" y="2664"/>
                      <a:pt x="607" y="3716"/>
                      <a:pt x="1264" y="4552"/>
                    </a:cubicBezTo>
                    <a:cubicBezTo>
                      <a:pt x="2240" y="5797"/>
                      <a:pt x="3396" y="6900"/>
                      <a:pt x="4680" y="7811"/>
                    </a:cubicBezTo>
                    <a:cubicBezTo>
                      <a:pt x="4910" y="7977"/>
                      <a:pt x="5162" y="8152"/>
                      <a:pt x="5251" y="8425"/>
                    </a:cubicBezTo>
                    <a:cubicBezTo>
                      <a:pt x="5412" y="8913"/>
                      <a:pt x="4946" y="9402"/>
                      <a:pt x="4461" y="9563"/>
                    </a:cubicBezTo>
                    <a:cubicBezTo>
                      <a:pt x="3916" y="9746"/>
                      <a:pt x="3320" y="9688"/>
                      <a:pt x="2745" y="9756"/>
                    </a:cubicBezTo>
                    <a:cubicBezTo>
                      <a:pt x="2175" y="9824"/>
                      <a:pt x="1554" y="10076"/>
                      <a:pt x="1335" y="10618"/>
                    </a:cubicBezTo>
                    <a:cubicBezTo>
                      <a:pt x="1034" y="11368"/>
                      <a:pt x="1662" y="12158"/>
                      <a:pt x="2283" y="12672"/>
                    </a:cubicBezTo>
                    <a:cubicBezTo>
                      <a:pt x="3521" y="13705"/>
                      <a:pt x="4935" y="14519"/>
                      <a:pt x="6443" y="15072"/>
                    </a:cubicBezTo>
                    <a:cubicBezTo>
                      <a:pt x="6981" y="15270"/>
                      <a:pt x="7552" y="15445"/>
                      <a:pt x="7986" y="15826"/>
                    </a:cubicBezTo>
                    <a:cubicBezTo>
                      <a:pt x="8424" y="16207"/>
                      <a:pt x="8686" y="16867"/>
                      <a:pt x="8424" y="17384"/>
                    </a:cubicBezTo>
                    <a:cubicBezTo>
                      <a:pt x="8209" y="17803"/>
                      <a:pt x="7723" y="17991"/>
                      <a:pt x="7244" y="17991"/>
                    </a:cubicBezTo>
                    <a:cubicBezTo>
                      <a:pt x="7133" y="17991"/>
                      <a:pt x="7023" y="17981"/>
                      <a:pt x="6917" y="17962"/>
                    </a:cubicBezTo>
                    <a:cubicBezTo>
                      <a:pt x="6350" y="17857"/>
                      <a:pt x="5843" y="17549"/>
                      <a:pt x="5305" y="17348"/>
                    </a:cubicBezTo>
                    <a:cubicBezTo>
                      <a:pt x="4931" y="17206"/>
                      <a:pt x="4517" y="17126"/>
                      <a:pt x="4111" y="17126"/>
                    </a:cubicBezTo>
                    <a:cubicBezTo>
                      <a:pt x="3419" y="17126"/>
                      <a:pt x="2751" y="17358"/>
                      <a:pt x="2344" y="17908"/>
                    </a:cubicBezTo>
                    <a:cubicBezTo>
                      <a:pt x="1917" y="18482"/>
                      <a:pt x="1881" y="19279"/>
                      <a:pt x="2096" y="19964"/>
                    </a:cubicBezTo>
                    <a:cubicBezTo>
                      <a:pt x="2308" y="20650"/>
                      <a:pt x="2745" y="21238"/>
                      <a:pt x="3209" y="21781"/>
                    </a:cubicBezTo>
                    <a:cubicBezTo>
                      <a:pt x="4828" y="23680"/>
                      <a:pt x="6902" y="25209"/>
                      <a:pt x="9246" y="26024"/>
                    </a:cubicBezTo>
                    <a:cubicBezTo>
                      <a:pt x="10555" y="26477"/>
                      <a:pt x="11811" y="26747"/>
                      <a:pt x="13072" y="26747"/>
                    </a:cubicBezTo>
                    <a:cubicBezTo>
                      <a:pt x="14065" y="26747"/>
                      <a:pt x="15061" y="26579"/>
                      <a:pt x="16087" y="26203"/>
                    </a:cubicBezTo>
                    <a:cubicBezTo>
                      <a:pt x="19885" y="23551"/>
                      <a:pt x="20749" y="18626"/>
                      <a:pt x="20599" y="14196"/>
                    </a:cubicBezTo>
                    <a:cubicBezTo>
                      <a:pt x="20574" y="13457"/>
                      <a:pt x="20653" y="12678"/>
                      <a:pt x="20301" y="12029"/>
                    </a:cubicBezTo>
                    <a:cubicBezTo>
                      <a:pt x="20028" y="11528"/>
                      <a:pt x="19475" y="11148"/>
                      <a:pt x="18933" y="11148"/>
                    </a:cubicBezTo>
                    <a:cubicBezTo>
                      <a:pt x="18776" y="11148"/>
                      <a:pt x="18619" y="11180"/>
                      <a:pt x="18471" y="11250"/>
                    </a:cubicBezTo>
                    <a:cubicBezTo>
                      <a:pt x="17921" y="11509"/>
                      <a:pt x="17681" y="12147"/>
                      <a:pt x="17373" y="12675"/>
                    </a:cubicBezTo>
                    <a:cubicBezTo>
                      <a:pt x="16967" y="13378"/>
                      <a:pt x="16356" y="13959"/>
                      <a:pt x="15639" y="14330"/>
                    </a:cubicBezTo>
                    <a:cubicBezTo>
                      <a:pt x="15341" y="14484"/>
                      <a:pt x="15000" y="14601"/>
                      <a:pt x="14672" y="14601"/>
                    </a:cubicBezTo>
                    <a:cubicBezTo>
                      <a:pt x="14481" y="14601"/>
                      <a:pt x="14294" y="14561"/>
                      <a:pt x="14124" y="14466"/>
                    </a:cubicBezTo>
                    <a:cubicBezTo>
                      <a:pt x="13485" y="14114"/>
                      <a:pt x="13410" y="13235"/>
                      <a:pt x="13413" y="12499"/>
                    </a:cubicBezTo>
                    <a:cubicBezTo>
                      <a:pt x="13424" y="11128"/>
                      <a:pt x="13432" y="9760"/>
                      <a:pt x="13442" y="8389"/>
                    </a:cubicBezTo>
                    <a:cubicBezTo>
                      <a:pt x="13445" y="7654"/>
                      <a:pt x="13445" y="6903"/>
                      <a:pt x="13220" y="6206"/>
                    </a:cubicBezTo>
                    <a:cubicBezTo>
                      <a:pt x="12990" y="5507"/>
                      <a:pt x="12484" y="4861"/>
                      <a:pt x="11784" y="4664"/>
                    </a:cubicBezTo>
                    <a:cubicBezTo>
                      <a:pt x="11666" y="4631"/>
                      <a:pt x="11543" y="4615"/>
                      <a:pt x="11419" y="4615"/>
                    </a:cubicBezTo>
                    <a:cubicBezTo>
                      <a:pt x="10815" y="4615"/>
                      <a:pt x="10198" y="4993"/>
                      <a:pt x="10075" y="5590"/>
                    </a:cubicBezTo>
                    <a:cubicBezTo>
                      <a:pt x="10011" y="5891"/>
                      <a:pt x="10072" y="6203"/>
                      <a:pt x="10054" y="6505"/>
                    </a:cubicBezTo>
                    <a:cubicBezTo>
                      <a:pt x="10032" y="6814"/>
                      <a:pt x="9888" y="7151"/>
                      <a:pt x="9602" y="7233"/>
                    </a:cubicBezTo>
                    <a:cubicBezTo>
                      <a:pt x="9555" y="7247"/>
                      <a:pt x="9508" y="7253"/>
                      <a:pt x="9462" y="7253"/>
                    </a:cubicBezTo>
                    <a:cubicBezTo>
                      <a:pt x="9216" y="7253"/>
                      <a:pt x="8978" y="7077"/>
                      <a:pt x="8794" y="6896"/>
                    </a:cubicBezTo>
                    <a:cubicBezTo>
                      <a:pt x="8033" y="6156"/>
                      <a:pt x="7520" y="5199"/>
                      <a:pt x="7039" y="4247"/>
                    </a:cubicBezTo>
                    <a:cubicBezTo>
                      <a:pt x="6557" y="3296"/>
                      <a:pt x="6091" y="2323"/>
                      <a:pt x="5402" y="1516"/>
                    </a:cubicBezTo>
                    <a:cubicBezTo>
                      <a:pt x="4713" y="704"/>
                      <a:pt x="3762" y="62"/>
                      <a:pt x="2710" y="4"/>
                    </a:cubicBezTo>
                    <a:cubicBezTo>
                      <a:pt x="2665" y="2"/>
                      <a:pt x="2619" y="0"/>
                      <a:pt x="2574" y="0"/>
                    </a:cubicBezTo>
                    <a:close/>
                  </a:path>
                </a:pathLst>
              </a:custGeom>
              <a:solidFill>
                <a:srgbClr val="D5B1F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7" name="Google Shape;457;g30ecf9b0108_0_136"/>
              <p:cNvSpPr/>
              <p:nvPr/>
            </p:nvSpPr>
            <p:spPr>
              <a:xfrm>
                <a:off x="4380949" y="3168602"/>
                <a:ext cx="665088" cy="1533672"/>
              </a:xfrm>
              <a:custGeom>
                <a:rect b="b" l="l" r="r" t="t"/>
                <a:pathLst>
                  <a:path extrusionOk="0" h="34548" w="14982">
                    <a:moveTo>
                      <a:pt x="0" y="0"/>
                    </a:moveTo>
                    <a:cubicBezTo>
                      <a:pt x="0" y="4"/>
                      <a:pt x="25" y="25"/>
                      <a:pt x="72" y="72"/>
                    </a:cubicBezTo>
                    <a:cubicBezTo>
                      <a:pt x="125" y="118"/>
                      <a:pt x="201" y="183"/>
                      <a:pt x="291" y="266"/>
                    </a:cubicBezTo>
                    <a:cubicBezTo>
                      <a:pt x="485" y="434"/>
                      <a:pt x="768" y="686"/>
                      <a:pt x="1124" y="1019"/>
                    </a:cubicBezTo>
                    <a:cubicBezTo>
                      <a:pt x="1838" y="1684"/>
                      <a:pt x="2843" y="2681"/>
                      <a:pt x="3934" y="4049"/>
                    </a:cubicBezTo>
                    <a:cubicBezTo>
                      <a:pt x="4480" y="4731"/>
                      <a:pt x="5047" y="5502"/>
                      <a:pt x="5643" y="6342"/>
                    </a:cubicBezTo>
                    <a:cubicBezTo>
                      <a:pt x="6238" y="7182"/>
                      <a:pt x="6866" y="8083"/>
                      <a:pt x="7491" y="9056"/>
                    </a:cubicBezTo>
                    <a:cubicBezTo>
                      <a:pt x="8115" y="10029"/>
                      <a:pt x="8744" y="11073"/>
                      <a:pt x="9304" y="12200"/>
                    </a:cubicBezTo>
                    <a:cubicBezTo>
                      <a:pt x="9587" y="12760"/>
                      <a:pt x="9842" y="13349"/>
                      <a:pt x="10096" y="13949"/>
                    </a:cubicBezTo>
                    <a:cubicBezTo>
                      <a:pt x="10355" y="14547"/>
                      <a:pt x="10613" y="15158"/>
                      <a:pt x="10879" y="15771"/>
                    </a:cubicBezTo>
                    <a:cubicBezTo>
                      <a:pt x="11924" y="18238"/>
                      <a:pt x="12843" y="20620"/>
                      <a:pt x="13499" y="22846"/>
                    </a:cubicBezTo>
                    <a:cubicBezTo>
                      <a:pt x="14160" y="25072"/>
                      <a:pt x="14551" y="27132"/>
                      <a:pt x="14723" y="28876"/>
                    </a:cubicBezTo>
                    <a:cubicBezTo>
                      <a:pt x="14899" y="30624"/>
                      <a:pt x="14864" y="32053"/>
                      <a:pt x="14791" y="33029"/>
                    </a:cubicBezTo>
                    <a:cubicBezTo>
                      <a:pt x="14752" y="33517"/>
                      <a:pt x="14716" y="33898"/>
                      <a:pt x="14680" y="34156"/>
                    </a:cubicBezTo>
                    <a:cubicBezTo>
                      <a:pt x="14666" y="34279"/>
                      <a:pt x="14655" y="34375"/>
                      <a:pt x="14648" y="34447"/>
                    </a:cubicBezTo>
                    <a:cubicBezTo>
                      <a:pt x="14640" y="34515"/>
                      <a:pt x="14637" y="34547"/>
                      <a:pt x="14640" y="34547"/>
                    </a:cubicBezTo>
                    <a:cubicBezTo>
                      <a:pt x="14645" y="34547"/>
                      <a:pt x="14652" y="34515"/>
                      <a:pt x="14662" y="34451"/>
                    </a:cubicBezTo>
                    <a:cubicBezTo>
                      <a:pt x="14673" y="34378"/>
                      <a:pt x="14688" y="34282"/>
                      <a:pt x="14709" y="34160"/>
                    </a:cubicBezTo>
                    <a:cubicBezTo>
                      <a:pt x="14752" y="33905"/>
                      <a:pt x="14799" y="33525"/>
                      <a:pt x="14845" y="33033"/>
                    </a:cubicBezTo>
                    <a:cubicBezTo>
                      <a:pt x="14932" y="32053"/>
                      <a:pt x="14982" y="30624"/>
                      <a:pt x="14817" y="28869"/>
                    </a:cubicBezTo>
                    <a:cubicBezTo>
                      <a:pt x="14659" y="27114"/>
                      <a:pt x="14274" y="25043"/>
                      <a:pt x="13618" y="22810"/>
                    </a:cubicBezTo>
                    <a:cubicBezTo>
                      <a:pt x="12965" y="20574"/>
                      <a:pt x="12049" y="18183"/>
                      <a:pt x="11001" y="15718"/>
                    </a:cubicBezTo>
                    <a:cubicBezTo>
                      <a:pt x="10739" y="15104"/>
                      <a:pt x="10477" y="14494"/>
                      <a:pt x="10222" y="13894"/>
                    </a:cubicBezTo>
                    <a:cubicBezTo>
                      <a:pt x="9964" y="13295"/>
                      <a:pt x="9709" y="12703"/>
                      <a:pt x="9422" y="12140"/>
                    </a:cubicBezTo>
                    <a:cubicBezTo>
                      <a:pt x="8855" y="11009"/>
                      <a:pt x="8227" y="9960"/>
                      <a:pt x="7595" y="8988"/>
                    </a:cubicBezTo>
                    <a:cubicBezTo>
                      <a:pt x="6967" y="8015"/>
                      <a:pt x="6332" y="7114"/>
                      <a:pt x="5732" y="6274"/>
                    </a:cubicBezTo>
                    <a:cubicBezTo>
                      <a:pt x="5133" y="5438"/>
                      <a:pt x="4558" y="4670"/>
                      <a:pt x="4006" y="3988"/>
                    </a:cubicBezTo>
                    <a:cubicBezTo>
                      <a:pt x="2903" y="2624"/>
                      <a:pt x="1884" y="1634"/>
                      <a:pt x="1159" y="980"/>
                    </a:cubicBezTo>
                    <a:cubicBezTo>
                      <a:pt x="797" y="653"/>
                      <a:pt x="506" y="406"/>
                      <a:pt x="309" y="244"/>
                    </a:cubicBezTo>
                    <a:cubicBezTo>
                      <a:pt x="211" y="166"/>
                      <a:pt x="140" y="105"/>
                      <a:pt x="82" y="61"/>
                    </a:cubicBezTo>
                    <a:cubicBezTo>
                      <a:pt x="29" y="18"/>
                      <a:pt x="4" y="0"/>
                      <a:pt x="0" y="0"/>
                    </a:cubicBezTo>
                    <a:close/>
                  </a:path>
                </a:pathLst>
              </a:custGeom>
              <a:solidFill>
                <a:srgbClr val="434343"/>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8" name="Google Shape;458;g30ecf9b0108_0_136"/>
              <p:cNvSpPr/>
              <p:nvPr/>
            </p:nvSpPr>
            <p:spPr>
              <a:xfrm>
                <a:off x="4797120" y="3348164"/>
                <a:ext cx="48477" cy="359002"/>
              </a:xfrm>
              <a:custGeom>
                <a:rect b="b" l="l" r="r" t="t"/>
                <a:pathLst>
                  <a:path extrusionOk="0" h="8087" w="1092">
                    <a:moveTo>
                      <a:pt x="1081" y="1"/>
                    </a:moveTo>
                    <a:lnTo>
                      <a:pt x="1081" y="1"/>
                    </a:lnTo>
                    <a:cubicBezTo>
                      <a:pt x="1074" y="1"/>
                      <a:pt x="1041" y="108"/>
                      <a:pt x="991" y="309"/>
                    </a:cubicBezTo>
                    <a:cubicBezTo>
                      <a:pt x="937" y="510"/>
                      <a:pt x="876" y="801"/>
                      <a:pt x="808" y="1167"/>
                    </a:cubicBezTo>
                    <a:cubicBezTo>
                      <a:pt x="668" y="1892"/>
                      <a:pt x="528" y="2908"/>
                      <a:pt x="413" y="4028"/>
                    </a:cubicBezTo>
                    <a:cubicBezTo>
                      <a:pt x="302" y="5133"/>
                      <a:pt x="198" y="6135"/>
                      <a:pt x="123" y="6899"/>
                    </a:cubicBezTo>
                    <a:cubicBezTo>
                      <a:pt x="87" y="7244"/>
                      <a:pt x="54" y="7535"/>
                      <a:pt x="29" y="7767"/>
                    </a:cubicBezTo>
                    <a:cubicBezTo>
                      <a:pt x="7" y="7972"/>
                      <a:pt x="0" y="8087"/>
                      <a:pt x="7" y="8087"/>
                    </a:cubicBezTo>
                    <a:cubicBezTo>
                      <a:pt x="7" y="8087"/>
                      <a:pt x="8" y="8087"/>
                      <a:pt x="8" y="8087"/>
                    </a:cubicBezTo>
                    <a:cubicBezTo>
                      <a:pt x="19" y="8087"/>
                      <a:pt x="44" y="7976"/>
                      <a:pt x="80" y="7775"/>
                    </a:cubicBezTo>
                    <a:cubicBezTo>
                      <a:pt x="118" y="7570"/>
                      <a:pt x="166" y="7276"/>
                      <a:pt x="216" y="6910"/>
                    </a:cubicBezTo>
                    <a:cubicBezTo>
                      <a:pt x="320" y="6178"/>
                      <a:pt x="431" y="5161"/>
                      <a:pt x="546" y="4042"/>
                    </a:cubicBezTo>
                    <a:cubicBezTo>
                      <a:pt x="661" y="2922"/>
                      <a:pt x="786" y="1910"/>
                      <a:pt x="901" y="1182"/>
                    </a:cubicBezTo>
                    <a:cubicBezTo>
                      <a:pt x="955" y="819"/>
                      <a:pt x="1006" y="524"/>
                      <a:pt x="1041" y="320"/>
                    </a:cubicBezTo>
                    <a:cubicBezTo>
                      <a:pt x="1077" y="119"/>
                      <a:pt x="1092" y="4"/>
                      <a:pt x="1081" y="1"/>
                    </a:cubicBezTo>
                    <a:close/>
                  </a:path>
                </a:pathLst>
              </a:custGeom>
              <a:solidFill>
                <a:srgbClr val="434343"/>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9" name="Google Shape;459;g30ecf9b0108_0_136"/>
              <p:cNvSpPr/>
              <p:nvPr/>
            </p:nvSpPr>
            <p:spPr>
              <a:xfrm>
                <a:off x="4377886" y="3628362"/>
                <a:ext cx="419731" cy="78930"/>
              </a:xfrm>
              <a:custGeom>
                <a:rect b="b" l="l" r="r" t="t"/>
                <a:pathLst>
                  <a:path extrusionOk="0" h="1778" w="9455">
                    <a:moveTo>
                      <a:pt x="209" y="1"/>
                    </a:moveTo>
                    <a:cubicBezTo>
                      <a:pt x="74" y="1"/>
                      <a:pt x="0" y="4"/>
                      <a:pt x="0" y="9"/>
                    </a:cubicBezTo>
                    <a:cubicBezTo>
                      <a:pt x="0" y="20"/>
                      <a:pt x="137" y="34"/>
                      <a:pt x="378" y="55"/>
                    </a:cubicBezTo>
                    <a:cubicBezTo>
                      <a:pt x="622" y="77"/>
                      <a:pt x="974" y="106"/>
                      <a:pt x="1405" y="156"/>
                    </a:cubicBezTo>
                    <a:cubicBezTo>
                      <a:pt x="2270" y="249"/>
                      <a:pt x="3461" y="422"/>
                      <a:pt x="4768" y="666"/>
                    </a:cubicBezTo>
                    <a:cubicBezTo>
                      <a:pt x="6074" y="917"/>
                      <a:pt x="7248" y="1190"/>
                      <a:pt x="8088" y="1417"/>
                    </a:cubicBezTo>
                    <a:cubicBezTo>
                      <a:pt x="8511" y="1524"/>
                      <a:pt x="8848" y="1621"/>
                      <a:pt x="9085" y="1685"/>
                    </a:cubicBezTo>
                    <a:cubicBezTo>
                      <a:pt x="9288" y="1745"/>
                      <a:pt x="9415" y="1777"/>
                      <a:pt x="9445" y="1777"/>
                    </a:cubicBezTo>
                    <a:cubicBezTo>
                      <a:pt x="9449" y="1777"/>
                      <a:pt x="9451" y="1776"/>
                      <a:pt x="9451" y="1775"/>
                    </a:cubicBezTo>
                    <a:cubicBezTo>
                      <a:pt x="9455" y="1768"/>
                      <a:pt x="9330" y="1718"/>
                      <a:pt x="9100" y="1635"/>
                    </a:cubicBezTo>
                    <a:cubicBezTo>
                      <a:pt x="8870" y="1553"/>
                      <a:pt x="8533" y="1442"/>
                      <a:pt x="8113" y="1319"/>
                    </a:cubicBezTo>
                    <a:cubicBezTo>
                      <a:pt x="7276" y="1072"/>
                      <a:pt x="6103" y="781"/>
                      <a:pt x="4793" y="534"/>
                    </a:cubicBezTo>
                    <a:cubicBezTo>
                      <a:pt x="3482" y="285"/>
                      <a:pt x="2283" y="128"/>
                      <a:pt x="1415" y="60"/>
                    </a:cubicBezTo>
                    <a:cubicBezTo>
                      <a:pt x="981" y="24"/>
                      <a:pt x="625" y="9"/>
                      <a:pt x="381" y="2"/>
                    </a:cubicBezTo>
                    <a:cubicBezTo>
                      <a:pt x="316" y="1"/>
                      <a:pt x="258" y="1"/>
                      <a:pt x="209" y="1"/>
                    </a:cubicBezTo>
                    <a:close/>
                  </a:path>
                </a:pathLst>
              </a:custGeom>
              <a:solidFill>
                <a:srgbClr val="434343"/>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0" name="Google Shape;460;g30ecf9b0108_0_136"/>
              <p:cNvSpPr/>
              <p:nvPr/>
            </p:nvSpPr>
            <p:spPr>
              <a:xfrm>
                <a:off x="4980013" y="3637507"/>
                <a:ext cx="211663" cy="535906"/>
              </a:xfrm>
              <a:custGeom>
                <a:rect b="b" l="l" r="r" t="t"/>
                <a:pathLst>
                  <a:path extrusionOk="0" h="12072" w="4768">
                    <a:moveTo>
                      <a:pt x="4764" y="0"/>
                    </a:moveTo>
                    <a:lnTo>
                      <a:pt x="4764" y="0"/>
                    </a:lnTo>
                    <a:cubicBezTo>
                      <a:pt x="4760" y="0"/>
                      <a:pt x="4739" y="40"/>
                      <a:pt x="4699" y="119"/>
                    </a:cubicBezTo>
                    <a:cubicBezTo>
                      <a:pt x="4656" y="209"/>
                      <a:pt x="4602" y="323"/>
                      <a:pt x="4538" y="460"/>
                    </a:cubicBezTo>
                    <a:cubicBezTo>
                      <a:pt x="4397" y="758"/>
                      <a:pt x="4208" y="1192"/>
                      <a:pt x="3981" y="1734"/>
                    </a:cubicBezTo>
                    <a:cubicBezTo>
                      <a:pt x="3526" y="2818"/>
                      <a:pt x="2944" y="4333"/>
                      <a:pt x="2323" y="6013"/>
                    </a:cubicBezTo>
                    <a:cubicBezTo>
                      <a:pt x="1702" y="7696"/>
                      <a:pt x="1132" y="9214"/>
                      <a:pt x="701" y="10306"/>
                    </a:cubicBezTo>
                    <a:cubicBezTo>
                      <a:pt x="489" y="10833"/>
                      <a:pt x="313" y="11271"/>
                      <a:pt x="184" y="11594"/>
                    </a:cubicBezTo>
                    <a:cubicBezTo>
                      <a:pt x="130" y="11734"/>
                      <a:pt x="83" y="11853"/>
                      <a:pt x="47" y="11946"/>
                    </a:cubicBezTo>
                    <a:cubicBezTo>
                      <a:pt x="15" y="12028"/>
                      <a:pt x="1" y="12072"/>
                      <a:pt x="4" y="12072"/>
                    </a:cubicBezTo>
                    <a:cubicBezTo>
                      <a:pt x="4" y="12072"/>
                      <a:pt x="5" y="12072"/>
                      <a:pt x="5" y="12072"/>
                    </a:cubicBezTo>
                    <a:cubicBezTo>
                      <a:pt x="14" y="12072"/>
                      <a:pt x="35" y="12032"/>
                      <a:pt x="69" y="11957"/>
                    </a:cubicBezTo>
                    <a:cubicBezTo>
                      <a:pt x="116" y="11866"/>
                      <a:pt x="169" y="11752"/>
                      <a:pt x="231" y="11616"/>
                    </a:cubicBezTo>
                    <a:cubicBezTo>
                      <a:pt x="370" y="11318"/>
                      <a:pt x="561" y="10884"/>
                      <a:pt x="791" y="10342"/>
                    </a:cubicBezTo>
                    <a:cubicBezTo>
                      <a:pt x="1246" y="9257"/>
                      <a:pt x="1828" y="7743"/>
                      <a:pt x="2449" y="6063"/>
                    </a:cubicBezTo>
                    <a:cubicBezTo>
                      <a:pt x="3070" y="4380"/>
                      <a:pt x="3637" y="2861"/>
                      <a:pt x="4071" y="1770"/>
                    </a:cubicBezTo>
                    <a:cubicBezTo>
                      <a:pt x="4283" y="1242"/>
                      <a:pt x="4455" y="805"/>
                      <a:pt x="4584" y="482"/>
                    </a:cubicBezTo>
                    <a:cubicBezTo>
                      <a:pt x="4642" y="341"/>
                      <a:pt x="4689" y="223"/>
                      <a:pt x="4725" y="129"/>
                    </a:cubicBezTo>
                    <a:cubicBezTo>
                      <a:pt x="4753" y="48"/>
                      <a:pt x="4768" y="5"/>
                      <a:pt x="4764" y="0"/>
                    </a:cubicBezTo>
                    <a:close/>
                  </a:path>
                </a:pathLst>
              </a:custGeom>
              <a:solidFill>
                <a:srgbClr val="434343"/>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1" name="Google Shape;461;g30ecf9b0108_0_136"/>
              <p:cNvSpPr/>
              <p:nvPr/>
            </p:nvSpPr>
            <p:spPr>
              <a:xfrm>
                <a:off x="4422677" y="3993702"/>
                <a:ext cx="557747" cy="179790"/>
              </a:xfrm>
              <a:custGeom>
                <a:rect b="b" l="l" r="r" t="t"/>
                <a:pathLst>
                  <a:path extrusionOk="0" h="4050" w="12564">
                    <a:moveTo>
                      <a:pt x="8" y="0"/>
                    </a:moveTo>
                    <a:cubicBezTo>
                      <a:pt x="3" y="0"/>
                      <a:pt x="1" y="1"/>
                      <a:pt x="0" y="2"/>
                    </a:cubicBezTo>
                    <a:cubicBezTo>
                      <a:pt x="0" y="6"/>
                      <a:pt x="43" y="24"/>
                      <a:pt x="126" y="52"/>
                    </a:cubicBezTo>
                    <a:cubicBezTo>
                      <a:pt x="227" y="85"/>
                      <a:pt x="345" y="125"/>
                      <a:pt x="492" y="175"/>
                    </a:cubicBezTo>
                    <a:cubicBezTo>
                      <a:pt x="830" y="286"/>
                      <a:pt x="1282" y="433"/>
                      <a:pt x="1834" y="612"/>
                    </a:cubicBezTo>
                    <a:cubicBezTo>
                      <a:pt x="2972" y="978"/>
                      <a:pt x="4534" y="1506"/>
                      <a:pt x="6260" y="2091"/>
                    </a:cubicBezTo>
                    <a:cubicBezTo>
                      <a:pt x="7987" y="2676"/>
                      <a:pt x="9555" y="3186"/>
                      <a:pt x="10700" y="3531"/>
                    </a:cubicBezTo>
                    <a:cubicBezTo>
                      <a:pt x="11271" y="3706"/>
                      <a:pt x="11734" y="3839"/>
                      <a:pt x="12057" y="3925"/>
                    </a:cubicBezTo>
                    <a:cubicBezTo>
                      <a:pt x="12204" y="3965"/>
                      <a:pt x="12330" y="3998"/>
                      <a:pt x="12430" y="4026"/>
                    </a:cubicBezTo>
                    <a:cubicBezTo>
                      <a:pt x="12495" y="4040"/>
                      <a:pt x="12538" y="4050"/>
                      <a:pt x="12553" y="4050"/>
                    </a:cubicBezTo>
                    <a:cubicBezTo>
                      <a:pt x="12557" y="4050"/>
                      <a:pt x="12559" y="4049"/>
                      <a:pt x="12559" y="4048"/>
                    </a:cubicBezTo>
                    <a:cubicBezTo>
                      <a:pt x="12563" y="4044"/>
                      <a:pt x="12520" y="4026"/>
                      <a:pt x="12438" y="3998"/>
                    </a:cubicBezTo>
                    <a:cubicBezTo>
                      <a:pt x="12337" y="3965"/>
                      <a:pt x="12219" y="3925"/>
                      <a:pt x="12072" y="3875"/>
                    </a:cubicBezTo>
                    <a:cubicBezTo>
                      <a:pt x="11734" y="3768"/>
                      <a:pt x="11282" y="3620"/>
                      <a:pt x="10725" y="3441"/>
                    </a:cubicBezTo>
                    <a:cubicBezTo>
                      <a:pt x="9591" y="3072"/>
                      <a:pt x="8030" y="2543"/>
                      <a:pt x="6303" y="1962"/>
                    </a:cubicBezTo>
                    <a:cubicBezTo>
                      <a:pt x="4577" y="1377"/>
                      <a:pt x="3008" y="864"/>
                      <a:pt x="1864" y="519"/>
                    </a:cubicBezTo>
                    <a:cubicBezTo>
                      <a:pt x="1292" y="347"/>
                      <a:pt x="830" y="211"/>
                      <a:pt x="507" y="125"/>
                    </a:cubicBezTo>
                    <a:cubicBezTo>
                      <a:pt x="356" y="85"/>
                      <a:pt x="234" y="52"/>
                      <a:pt x="133" y="27"/>
                    </a:cubicBezTo>
                    <a:cubicBezTo>
                      <a:pt x="65" y="10"/>
                      <a:pt x="23" y="0"/>
                      <a:pt x="8" y="0"/>
                    </a:cubicBezTo>
                    <a:close/>
                  </a:path>
                </a:pathLst>
              </a:custGeom>
              <a:solidFill>
                <a:srgbClr val="434343"/>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62" name="Google Shape;462;g30ecf9b0108_0_136"/>
            <p:cNvSpPr/>
            <p:nvPr/>
          </p:nvSpPr>
          <p:spPr>
            <a:xfrm>
              <a:off x="5853639" y="2701250"/>
              <a:ext cx="365927" cy="41463"/>
            </a:xfrm>
            <a:custGeom>
              <a:rect b="b" l="l" r="r" t="t"/>
              <a:pathLst>
                <a:path extrusionOk="0" h="934" w="8243">
                  <a:moveTo>
                    <a:pt x="1" y="1"/>
                  </a:moveTo>
                  <a:lnTo>
                    <a:pt x="1" y="934"/>
                  </a:lnTo>
                  <a:lnTo>
                    <a:pt x="8242" y="934"/>
                  </a:lnTo>
                  <a:lnTo>
                    <a:pt x="8242" y="1"/>
                  </a:lnTo>
                  <a:close/>
                </a:path>
              </a:pathLst>
            </a:custGeom>
            <a:solidFill>
              <a:srgbClr val="E8505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3" name="Google Shape;463;g30ecf9b0108_0_136"/>
            <p:cNvSpPr/>
            <p:nvPr/>
          </p:nvSpPr>
          <p:spPr>
            <a:xfrm>
              <a:off x="5919915" y="2773786"/>
              <a:ext cx="233505" cy="39065"/>
            </a:xfrm>
            <a:custGeom>
              <a:rect b="b" l="l" r="r" t="t"/>
              <a:pathLst>
                <a:path extrusionOk="0" h="880" w="5260">
                  <a:moveTo>
                    <a:pt x="1" y="0"/>
                  </a:moveTo>
                  <a:lnTo>
                    <a:pt x="1" y="880"/>
                  </a:lnTo>
                  <a:lnTo>
                    <a:pt x="5260" y="880"/>
                  </a:lnTo>
                  <a:lnTo>
                    <a:pt x="5260" y="0"/>
                  </a:lnTo>
                  <a:close/>
                </a:path>
              </a:pathLst>
            </a:custGeom>
            <a:solidFill>
              <a:srgbClr val="E8505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64" name="Google Shape;464;g30ecf9b0108_0_136"/>
            <p:cNvGrpSpPr/>
            <p:nvPr/>
          </p:nvGrpSpPr>
          <p:grpSpPr>
            <a:xfrm>
              <a:off x="4084290" y="596016"/>
              <a:ext cx="4564751" cy="4119899"/>
              <a:chOff x="4084290" y="596016"/>
              <a:chExt cx="4564751" cy="4119899"/>
            </a:xfrm>
          </p:grpSpPr>
          <p:grpSp>
            <p:nvGrpSpPr>
              <p:cNvPr id="465" name="Google Shape;465;g30ecf9b0108_0_136"/>
              <p:cNvGrpSpPr/>
              <p:nvPr/>
            </p:nvGrpSpPr>
            <p:grpSpPr>
              <a:xfrm>
                <a:off x="6208460" y="4139122"/>
                <a:ext cx="623499" cy="576793"/>
                <a:chOff x="2681574" y="1237063"/>
                <a:chExt cx="340338" cy="314998"/>
              </a:xfrm>
            </p:grpSpPr>
            <p:sp>
              <p:nvSpPr>
                <p:cNvPr id="466" name="Google Shape;466;g30ecf9b0108_0_136"/>
                <p:cNvSpPr/>
                <p:nvPr/>
              </p:nvSpPr>
              <p:spPr>
                <a:xfrm>
                  <a:off x="2681574" y="1237063"/>
                  <a:ext cx="340338" cy="314998"/>
                </a:xfrm>
                <a:custGeom>
                  <a:rect b="b" l="l" r="r" t="t"/>
                  <a:pathLst>
                    <a:path extrusionOk="0" h="8540" w="9227">
                      <a:moveTo>
                        <a:pt x="6425" y="0"/>
                      </a:moveTo>
                      <a:cubicBezTo>
                        <a:pt x="6425" y="0"/>
                        <a:pt x="6228" y="2011"/>
                        <a:pt x="3964" y="2884"/>
                      </a:cubicBezTo>
                      <a:cubicBezTo>
                        <a:pt x="2562" y="3427"/>
                        <a:pt x="1" y="4855"/>
                        <a:pt x="254" y="5974"/>
                      </a:cubicBezTo>
                      <a:lnTo>
                        <a:pt x="2369" y="8540"/>
                      </a:lnTo>
                      <a:cubicBezTo>
                        <a:pt x="2369" y="8540"/>
                        <a:pt x="3746" y="7084"/>
                        <a:pt x="5677" y="6442"/>
                      </a:cubicBezTo>
                      <a:cubicBezTo>
                        <a:pt x="7574" y="5813"/>
                        <a:pt x="9226" y="3160"/>
                        <a:pt x="9226" y="3160"/>
                      </a:cubicBezTo>
                      <a:lnTo>
                        <a:pt x="6425" y="0"/>
                      </a:lnTo>
                      <a:close/>
                    </a:path>
                  </a:pathLst>
                </a:custGeom>
                <a:solidFill>
                  <a:srgbClr val="C692F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7" name="Google Shape;467;g30ecf9b0108_0_136"/>
                <p:cNvSpPr/>
                <p:nvPr/>
              </p:nvSpPr>
              <p:spPr>
                <a:xfrm>
                  <a:off x="2798758" y="1347238"/>
                  <a:ext cx="136733" cy="114897"/>
                </a:xfrm>
                <a:custGeom>
                  <a:rect b="b" l="l" r="r" t="t"/>
                  <a:pathLst>
                    <a:path extrusionOk="0" h="3115" w="3707">
                      <a:moveTo>
                        <a:pt x="2035" y="1"/>
                      </a:moveTo>
                      <a:cubicBezTo>
                        <a:pt x="1894" y="1"/>
                        <a:pt x="1751" y="21"/>
                        <a:pt x="1608" y="63"/>
                      </a:cubicBezTo>
                      <a:cubicBezTo>
                        <a:pt x="813" y="299"/>
                        <a:pt x="1" y="1239"/>
                        <a:pt x="232" y="2035"/>
                      </a:cubicBezTo>
                      <a:cubicBezTo>
                        <a:pt x="409" y="2631"/>
                        <a:pt x="1028" y="3114"/>
                        <a:pt x="1736" y="3114"/>
                      </a:cubicBezTo>
                      <a:cubicBezTo>
                        <a:pt x="1972" y="3114"/>
                        <a:pt x="2218" y="3061"/>
                        <a:pt x="2461" y="2939"/>
                      </a:cubicBezTo>
                      <a:cubicBezTo>
                        <a:pt x="3200" y="2568"/>
                        <a:pt x="3706" y="1868"/>
                        <a:pt x="3470" y="1077"/>
                      </a:cubicBezTo>
                      <a:cubicBezTo>
                        <a:pt x="3276" y="424"/>
                        <a:pt x="2682" y="1"/>
                        <a:pt x="2035" y="1"/>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8" name="Google Shape;468;g30ecf9b0108_0_136"/>
                <p:cNvSpPr/>
                <p:nvPr/>
              </p:nvSpPr>
              <p:spPr>
                <a:xfrm>
                  <a:off x="2831807" y="1370734"/>
                  <a:ext cx="68385" cy="74950"/>
                </a:xfrm>
                <a:custGeom>
                  <a:rect b="b" l="l" r="r" t="t"/>
                  <a:pathLst>
                    <a:path extrusionOk="0" h="2032" w="1854">
                      <a:moveTo>
                        <a:pt x="529" y="422"/>
                      </a:moveTo>
                      <a:cubicBezTo>
                        <a:pt x="613" y="541"/>
                        <a:pt x="712" y="676"/>
                        <a:pt x="827" y="825"/>
                      </a:cubicBezTo>
                      <a:cubicBezTo>
                        <a:pt x="796" y="842"/>
                        <a:pt x="770" y="856"/>
                        <a:pt x="744" y="873"/>
                      </a:cubicBezTo>
                      <a:cubicBezTo>
                        <a:pt x="630" y="737"/>
                        <a:pt x="525" y="615"/>
                        <a:pt x="433" y="523"/>
                      </a:cubicBezTo>
                      <a:cubicBezTo>
                        <a:pt x="442" y="515"/>
                        <a:pt x="446" y="501"/>
                        <a:pt x="450" y="493"/>
                      </a:cubicBezTo>
                      <a:cubicBezTo>
                        <a:pt x="476" y="467"/>
                        <a:pt x="503" y="445"/>
                        <a:pt x="529" y="422"/>
                      </a:cubicBezTo>
                      <a:close/>
                      <a:moveTo>
                        <a:pt x="363" y="642"/>
                      </a:moveTo>
                      <a:cubicBezTo>
                        <a:pt x="424" y="733"/>
                        <a:pt x="503" y="838"/>
                        <a:pt x="587" y="952"/>
                      </a:cubicBezTo>
                      <a:cubicBezTo>
                        <a:pt x="569" y="956"/>
                        <a:pt x="547" y="969"/>
                        <a:pt x="534" y="973"/>
                      </a:cubicBezTo>
                      <a:cubicBezTo>
                        <a:pt x="512" y="978"/>
                        <a:pt x="494" y="978"/>
                        <a:pt x="476" y="978"/>
                      </a:cubicBezTo>
                      <a:cubicBezTo>
                        <a:pt x="460" y="978"/>
                        <a:pt x="446" y="973"/>
                        <a:pt x="433" y="969"/>
                      </a:cubicBezTo>
                      <a:cubicBezTo>
                        <a:pt x="407" y="961"/>
                        <a:pt x="377" y="939"/>
                        <a:pt x="359" y="908"/>
                      </a:cubicBezTo>
                      <a:cubicBezTo>
                        <a:pt x="315" y="851"/>
                        <a:pt x="302" y="785"/>
                        <a:pt x="329" y="707"/>
                      </a:cubicBezTo>
                      <a:cubicBezTo>
                        <a:pt x="333" y="685"/>
                        <a:pt x="355" y="664"/>
                        <a:pt x="363" y="642"/>
                      </a:cubicBezTo>
                      <a:close/>
                      <a:moveTo>
                        <a:pt x="1286" y="1027"/>
                      </a:moveTo>
                      <a:cubicBezTo>
                        <a:pt x="1295" y="1027"/>
                        <a:pt x="1303" y="1028"/>
                        <a:pt x="1311" y="1031"/>
                      </a:cubicBezTo>
                      <a:cubicBezTo>
                        <a:pt x="1382" y="1039"/>
                        <a:pt x="1456" y="1100"/>
                        <a:pt x="1482" y="1170"/>
                      </a:cubicBezTo>
                      <a:cubicBezTo>
                        <a:pt x="1513" y="1227"/>
                        <a:pt x="1509" y="1310"/>
                        <a:pt x="1486" y="1384"/>
                      </a:cubicBezTo>
                      <a:cubicBezTo>
                        <a:pt x="1408" y="1279"/>
                        <a:pt x="1321" y="1162"/>
                        <a:pt x="1224" y="1035"/>
                      </a:cubicBezTo>
                      <a:cubicBezTo>
                        <a:pt x="1245" y="1032"/>
                        <a:pt x="1266" y="1027"/>
                        <a:pt x="1286" y="1027"/>
                      </a:cubicBezTo>
                      <a:close/>
                      <a:moveTo>
                        <a:pt x="1053" y="1104"/>
                      </a:moveTo>
                      <a:cubicBezTo>
                        <a:pt x="1180" y="1262"/>
                        <a:pt x="1303" y="1406"/>
                        <a:pt x="1408" y="1524"/>
                      </a:cubicBezTo>
                      <a:cubicBezTo>
                        <a:pt x="1386" y="1555"/>
                        <a:pt x="1373" y="1594"/>
                        <a:pt x="1347" y="1620"/>
                      </a:cubicBezTo>
                      <a:cubicBezTo>
                        <a:pt x="1342" y="1624"/>
                        <a:pt x="1338" y="1629"/>
                        <a:pt x="1333" y="1638"/>
                      </a:cubicBezTo>
                      <a:cubicBezTo>
                        <a:pt x="1233" y="1498"/>
                        <a:pt x="1111" y="1332"/>
                        <a:pt x="970" y="1152"/>
                      </a:cubicBezTo>
                      <a:cubicBezTo>
                        <a:pt x="992" y="1140"/>
                        <a:pt x="1015" y="1126"/>
                        <a:pt x="1037" y="1114"/>
                      </a:cubicBezTo>
                      <a:cubicBezTo>
                        <a:pt x="1041" y="1109"/>
                        <a:pt x="1045" y="1109"/>
                        <a:pt x="1053" y="1104"/>
                      </a:cubicBezTo>
                      <a:close/>
                      <a:moveTo>
                        <a:pt x="290" y="1"/>
                      </a:moveTo>
                      <a:cubicBezTo>
                        <a:pt x="288" y="1"/>
                        <a:pt x="286" y="1"/>
                        <a:pt x="285" y="3"/>
                      </a:cubicBezTo>
                      <a:cubicBezTo>
                        <a:pt x="267" y="12"/>
                        <a:pt x="315" y="104"/>
                        <a:pt x="403" y="235"/>
                      </a:cubicBezTo>
                      <a:cubicBezTo>
                        <a:pt x="363" y="261"/>
                        <a:pt x="324" y="275"/>
                        <a:pt x="280" y="305"/>
                      </a:cubicBezTo>
                      <a:cubicBezTo>
                        <a:pt x="272" y="313"/>
                        <a:pt x="258" y="327"/>
                        <a:pt x="250" y="340"/>
                      </a:cubicBezTo>
                      <a:cubicBezTo>
                        <a:pt x="217" y="311"/>
                        <a:pt x="194" y="294"/>
                        <a:pt x="179" y="294"/>
                      </a:cubicBezTo>
                      <a:cubicBezTo>
                        <a:pt x="176" y="294"/>
                        <a:pt x="173" y="295"/>
                        <a:pt x="171" y="297"/>
                      </a:cubicBezTo>
                      <a:cubicBezTo>
                        <a:pt x="162" y="305"/>
                        <a:pt x="175" y="335"/>
                        <a:pt x="202" y="388"/>
                      </a:cubicBezTo>
                      <a:cubicBezTo>
                        <a:pt x="145" y="445"/>
                        <a:pt x="88" y="511"/>
                        <a:pt x="49" y="602"/>
                      </a:cubicBezTo>
                      <a:cubicBezTo>
                        <a:pt x="22" y="672"/>
                        <a:pt x="0" y="747"/>
                        <a:pt x="4" y="838"/>
                      </a:cubicBezTo>
                      <a:cubicBezTo>
                        <a:pt x="10" y="926"/>
                        <a:pt x="36" y="1013"/>
                        <a:pt x="79" y="1092"/>
                      </a:cubicBezTo>
                      <a:cubicBezTo>
                        <a:pt x="131" y="1166"/>
                        <a:pt x="202" y="1235"/>
                        <a:pt x="298" y="1279"/>
                      </a:cubicBezTo>
                      <a:cubicBezTo>
                        <a:pt x="341" y="1301"/>
                        <a:pt x="394" y="1314"/>
                        <a:pt x="446" y="1323"/>
                      </a:cubicBezTo>
                      <a:cubicBezTo>
                        <a:pt x="466" y="1325"/>
                        <a:pt x="487" y="1326"/>
                        <a:pt x="508" y="1326"/>
                      </a:cubicBezTo>
                      <a:cubicBezTo>
                        <a:pt x="537" y="1326"/>
                        <a:pt x="567" y="1324"/>
                        <a:pt x="595" y="1319"/>
                      </a:cubicBezTo>
                      <a:cubicBezTo>
                        <a:pt x="678" y="1301"/>
                        <a:pt x="748" y="1271"/>
                        <a:pt x="809" y="1241"/>
                      </a:cubicBezTo>
                      <a:cubicBezTo>
                        <a:pt x="962" y="1428"/>
                        <a:pt x="1106" y="1598"/>
                        <a:pt x="1228" y="1729"/>
                      </a:cubicBezTo>
                      <a:cubicBezTo>
                        <a:pt x="1150" y="1791"/>
                        <a:pt x="1075" y="1848"/>
                        <a:pt x="1023" y="1887"/>
                      </a:cubicBezTo>
                      <a:cubicBezTo>
                        <a:pt x="932" y="1949"/>
                        <a:pt x="883" y="1987"/>
                        <a:pt x="892" y="2009"/>
                      </a:cubicBezTo>
                      <a:cubicBezTo>
                        <a:pt x="897" y="2024"/>
                        <a:pt x="918" y="2031"/>
                        <a:pt x="954" y="2031"/>
                      </a:cubicBezTo>
                      <a:cubicBezTo>
                        <a:pt x="984" y="2031"/>
                        <a:pt x="1025" y="2026"/>
                        <a:pt x="1075" y="2014"/>
                      </a:cubicBezTo>
                      <a:cubicBezTo>
                        <a:pt x="1154" y="1996"/>
                        <a:pt x="1263" y="1953"/>
                        <a:pt x="1377" y="1891"/>
                      </a:cubicBezTo>
                      <a:cubicBezTo>
                        <a:pt x="1461" y="1972"/>
                        <a:pt x="1516" y="2015"/>
                        <a:pt x="1538" y="2015"/>
                      </a:cubicBezTo>
                      <a:cubicBezTo>
                        <a:pt x="1540" y="2015"/>
                        <a:pt x="1542" y="2014"/>
                        <a:pt x="1543" y="2014"/>
                      </a:cubicBezTo>
                      <a:cubicBezTo>
                        <a:pt x="1557" y="2001"/>
                        <a:pt x="1525" y="1939"/>
                        <a:pt x="1464" y="1838"/>
                      </a:cubicBezTo>
                      <a:cubicBezTo>
                        <a:pt x="1486" y="1826"/>
                        <a:pt x="1499" y="1822"/>
                        <a:pt x="1521" y="1808"/>
                      </a:cubicBezTo>
                      <a:cubicBezTo>
                        <a:pt x="1547" y="1786"/>
                        <a:pt x="1569" y="1756"/>
                        <a:pt x="1596" y="1729"/>
                      </a:cubicBezTo>
                      <a:cubicBezTo>
                        <a:pt x="1695" y="1833"/>
                        <a:pt x="1762" y="1893"/>
                        <a:pt x="1786" y="1893"/>
                      </a:cubicBezTo>
                      <a:cubicBezTo>
                        <a:pt x="1789" y="1893"/>
                        <a:pt x="1791" y="1892"/>
                        <a:pt x="1793" y="1891"/>
                      </a:cubicBezTo>
                      <a:cubicBezTo>
                        <a:pt x="1810" y="1878"/>
                        <a:pt x="1761" y="1786"/>
                        <a:pt x="1670" y="1646"/>
                      </a:cubicBezTo>
                      <a:cubicBezTo>
                        <a:pt x="1700" y="1608"/>
                        <a:pt x="1727" y="1568"/>
                        <a:pt x="1753" y="1520"/>
                      </a:cubicBezTo>
                      <a:cubicBezTo>
                        <a:pt x="1814" y="1398"/>
                        <a:pt x="1854" y="1231"/>
                        <a:pt x="1793" y="1052"/>
                      </a:cubicBezTo>
                      <a:cubicBezTo>
                        <a:pt x="1731" y="882"/>
                        <a:pt x="1587" y="737"/>
                        <a:pt x="1390" y="690"/>
                      </a:cubicBezTo>
                      <a:cubicBezTo>
                        <a:pt x="1338" y="676"/>
                        <a:pt x="1285" y="672"/>
                        <a:pt x="1237" y="672"/>
                      </a:cubicBezTo>
                      <a:cubicBezTo>
                        <a:pt x="1184" y="676"/>
                        <a:pt x="1137" y="685"/>
                        <a:pt x="1093" y="698"/>
                      </a:cubicBezTo>
                      <a:cubicBezTo>
                        <a:pt x="1053" y="711"/>
                        <a:pt x="1023" y="729"/>
                        <a:pt x="988" y="747"/>
                      </a:cubicBezTo>
                      <a:cubicBezTo>
                        <a:pt x="861" y="589"/>
                        <a:pt x="739" y="449"/>
                        <a:pt x="639" y="331"/>
                      </a:cubicBezTo>
                      <a:cubicBezTo>
                        <a:pt x="691" y="291"/>
                        <a:pt x="739" y="257"/>
                        <a:pt x="783" y="231"/>
                      </a:cubicBezTo>
                      <a:cubicBezTo>
                        <a:pt x="870" y="166"/>
                        <a:pt x="914" y="121"/>
                        <a:pt x="905" y="99"/>
                      </a:cubicBezTo>
                      <a:cubicBezTo>
                        <a:pt x="901" y="88"/>
                        <a:pt x="883" y="83"/>
                        <a:pt x="853" y="83"/>
                      </a:cubicBezTo>
                      <a:cubicBezTo>
                        <a:pt x="823" y="83"/>
                        <a:pt x="781" y="88"/>
                        <a:pt x="726" y="99"/>
                      </a:cubicBezTo>
                      <a:cubicBezTo>
                        <a:pt x="669" y="113"/>
                        <a:pt x="603" y="134"/>
                        <a:pt x="529" y="166"/>
                      </a:cubicBezTo>
                      <a:cubicBezTo>
                        <a:pt x="521" y="170"/>
                        <a:pt x="508" y="178"/>
                        <a:pt x="498" y="182"/>
                      </a:cubicBezTo>
                      <a:cubicBezTo>
                        <a:pt x="392" y="72"/>
                        <a:pt x="314" y="1"/>
                        <a:pt x="290" y="1"/>
                      </a:cubicBezTo>
                      <a:close/>
                    </a:path>
                  </a:pathLst>
                </a:custGeom>
                <a:solidFill>
                  <a:srgbClr val="D5B1F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9" name="Google Shape;469;g30ecf9b0108_0_136"/>
                <p:cNvSpPr/>
                <p:nvPr/>
              </p:nvSpPr>
              <p:spPr>
                <a:xfrm>
                  <a:off x="2700128" y="1258825"/>
                  <a:ext cx="302900" cy="276785"/>
                </a:xfrm>
                <a:custGeom>
                  <a:rect b="b" l="l" r="r" t="t"/>
                  <a:pathLst>
                    <a:path extrusionOk="0" h="7504" w="8212">
                      <a:moveTo>
                        <a:pt x="6123" y="179"/>
                      </a:moveTo>
                      <a:lnTo>
                        <a:pt x="8090" y="2504"/>
                      </a:lnTo>
                      <a:cubicBezTo>
                        <a:pt x="7251" y="4309"/>
                        <a:pt x="5573" y="5340"/>
                        <a:pt x="4379" y="5673"/>
                      </a:cubicBezTo>
                      <a:cubicBezTo>
                        <a:pt x="3318" y="5974"/>
                        <a:pt x="2159" y="7106"/>
                        <a:pt x="1923" y="7347"/>
                      </a:cubicBezTo>
                      <a:lnTo>
                        <a:pt x="123" y="5144"/>
                      </a:lnTo>
                      <a:cubicBezTo>
                        <a:pt x="660" y="3859"/>
                        <a:pt x="2636" y="3046"/>
                        <a:pt x="3942" y="2508"/>
                      </a:cubicBezTo>
                      <a:cubicBezTo>
                        <a:pt x="4173" y="2413"/>
                        <a:pt x="4393" y="2321"/>
                        <a:pt x="4580" y="2238"/>
                      </a:cubicBezTo>
                      <a:cubicBezTo>
                        <a:pt x="4803" y="2141"/>
                        <a:pt x="4996" y="2014"/>
                        <a:pt x="5157" y="1875"/>
                      </a:cubicBezTo>
                      <a:cubicBezTo>
                        <a:pt x="5742" y="1377"/>
                        <a:pt x="5983" y="709"/>
                        <a:pt x="6053" y="477"/>
                      </a:cubicBezTo>
                      <a:cubicBezTo>
                        <a:pt x="6065" y="437"/>
                        <a:pt x="6105" y="302"/>
                        <a:pt x="6123" y="179"/>
                      </a:cubicBezTo>
                      <a:close/>
                      <a:moveTo>
                        <a:pt x="6105" y="1"/>
                      </a:moveTo>
                      <a:lnTo>
                        <a:pt x="6018" y="57"/>
                      </a:lnTo>
                      <a:cubicBezTo>
                        <a:pt x="6061" y="175"/>
                        <a:pt x="5769" y="1595"/>
                        <a:pt x="4536" y="2141"/>
                      </a:cubicBezTo>
                      <a:cubicBezTo>
                        <a:pt x="4353" y="2224"/>
                        <a:pt x="4135" y="2316"/>
                        <a:pt x="3903" y="2408"/>
                      </a:cubicBezTo>
                      <a:cubicBezTo>
                        <a:pt x="2977" y="2793"/>
                        <a:pt x="1718" y="3309"/>
                        <a:pt x="857" y="4043"/>
                      </a:cubicBezTo>
                      <a:cubicBezTo>
                        <a:pt x="476" y="4362"/>
                        <a:pt x="175" y="4725"/>
                        <a:pt x="14" y="5135"/>
                      </a:cubicBezTo>
                      <a:lnTo>
                        <a:pt x="0" y="5166"/>
                      </a:lnTo>
                      <a:lnTo>
                        <a:pt x="1914" y="7504"/>
                      </a:lnTo>
                      <a:lnTo>
                        <a:pt x="1958" y="7460"/>
                      </a:lnTo>
                      <a:cubicBezTo>
                        <a:pt x="1971" y="7447"/>
                        <a:pt x="3273" y="6096"/>
                        <a:pt x="4409" y="5778"/>
                      </a:cubicBezTo>
                      <a:cubicBezTo>
                        <a:pt x="5629" y="5432"/>
                        <a:pt x="7350" y="4374"/>
                        <a:pt x="8199" y="2518"/>
                      </a:cubicBezTo>
                      <a:lnTo>
                        <a:pt x="8211" y="2486"/>
                      </a:lnTo>
                      <a:lnTo>
                        <a:pt x="6105" y="1"/>
                      </a:lnTo>
                      <a:close/>
                    </a:path>
                  </a:pathLst>
                </a:custGeom>
                <a:solidFill>
                  <a:srgbClr val="9651D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70" name="Google Shape;470;g30ecf9b0108_0_136"/>
              <p:cNvGrpSpPr/>
              <p:nvPr/>
            </p:nvGrpSpPr>
            <p:grpSpPr>
              <a:xfrm rot="756199">
                <a:off x="8106519" y="1414546"/>
                <a:ext cx="502396" cy="423287"/>
                <a:chOff x="2681574" y="1237063"/>
                <a:chExt cx="340338" cy="314998"/>
              </a:xfrm>
            </p:grpSpPr>
            <p:sp>
              <p:nvSpPr>
                <p:cNvPr id="471" name="Google Shape;471;g30ecf9b0108_0_136"/>
                <p:cNvSpPr/>
                <p:nvPr/>
              </p:nvSpPr>
              <p:spPr>
                <a:xfrm>
                  <a:off x="2681574" y="1237063"/>
                  <a:ext cx="340338" cy="314998"/>
                </a:xfrm>
                <a:custGeom>
                  <a:rect b="b" l="l" r="r" t="t"/>
                  <a:pathLst>
                    <a:path extrusionOk="0" h="8540" w="9227">
                      <a:moveTo>
                        <a:pt x="6425" y="0"/>
                      </a:moveTo>
                      <a:cubicBezTo>
                        <a:pt x="6425" y="0"/>
                        <a:pt x="6228" y="2011"/>
                        <a:pt x="3964" y="2884"/>
                      </a:cubicBezTo>
                      <a:cubicBezTo>
                        <a:pt x="2562" y="3427"/>
                        <a:pt x="1" y="4855"/>
                        <a:pt x="254" y="5974"/>
                      </a:cubicBezTo>
                      <a:lnTo>
                        <a:pt x="2369" y="8540"/>
                      </a:lnTo>
                      <a:cubicBezTo>
                        <a:pt x="2369" y="8540"/>
                        <a:pt x="3746" y="7084"/>
                        <a:pt x="5677" y="6442"/>
                      </a:cubicBezTo>
                      <a:cubicBezTo>
                        <a:pt x="7574" y="5813"/>
                        <a:pt x="9226" y="3160"/>
                        <a:pt x="9226" y="3160"/>
                      </a:cubicBezTo>
                      <a:lnTo>
                        <a:pt x="6425" y="0"/>
                      </a:lnTo>
                      <a:close/>
                    </a:path>
                  </a:pathLst>
                </a:custGeom>
                <a:solidFill>
                  <a:srgbClr val="C692F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2" name="Google Shape;472;g30ecf9b0108_0_136"/>
                <p:cNvSpPr/>
                <p:nvPr/>
              </p:nvSpPr>
              <p:spPr>
                <a:xfrm>
                  <a:off x="2798758" y="1347238"/>
                  <a:ext cx="136733" cy="114897"/>
                </a:xfrm>
                <a:custGeom>
                  <a:rect b="b" l="l" r="r" t="t"/>
                  <a:pathLst>
                    <a:path extrusionOk="0" h="3115" w="3707">
                      <a:moveTo>
                        <a:pt x="2035" y="1"/>
                      </a:moveTo>
                      <a:cubicBezTo>
                        <a:pt x="1894" y="1"/>
                        <a:pt x="1751" y="21"/>
                        <a:pt x="1608" y="63"/>
                      </a:cubicBezTo>
                      <a:cubicBezTo>
                        <a:pt x="813" y="299"/>
                        <a:pt x="1" y="1239"/>
                        <a:pt x="232" y="2035"/>
                      </a:cubicBezTo>
                      <a:cubicBezTo>
                        <a:pt x="409" y="2631"/>
                        <a:pt x="1028" y="3114"/>
                        <a:pt x="1736" y="3114"/>
                      </a:cubicBezTo>
                      <a:cubicBezTo>
                        <a:pt x="1972" y="3114"/>
                        <a:pt x="2218" y="3061"/>
                        <a:pt x="2461" y="2939"/>
                      </a:cubicBezTo>
                      <a:cubicBezTo>
                        <a:pt x="3200" y="2568"/>
                        <a:pt x="3706" y="1868"/>
                        <a:pt x="3470" y="1077"/>
                      </a:cubicBezTo>
                      <a:cubicBezTo>
                        <a:pt x="3276" y="424"/>
                        <a:pt x="2682" y="1"/>
                        <a:pt x="2035" y="1"/>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3" name="Google Shape;473;g30ecf9b0108_0_136"/>
                <p:cNvSpPr/>
                <p:nvPr/>
              </p:nvSpPr>
              <p:spPr>
                <a:xfrm>
                  <a:off x="2831807" y="1370734"/>
                  <a:ext cx="68385" cy="74950"/>
                </a:xfrm>
                <a:custGeom>
                  <a:rect b="b" l="l" r="r" t="t"/>
                  <a:pathLst>
                    <a:path extrusionOk="0" h="2032" w="1854">
                      <a:moveTo>
                        <a:pt x="529" y="422"/>
                      </a:moveTo>
                      <a:cubicBezTo>
                        <a:pt x="613" y="541"/>
                        <a:pt x="712" y="676"/>
                        <a:pt x="827" y="825"/>
                      </a:cubicBezTo>
                      <a:cubicBezTo>
                        <a:pt x="796" y="842"/>
                        <a:pt x="770" y="856"/>
                        <a:pt x="744" y="873"/>
                      </a:cubicBezTo>
                      <a:cubicBezTo>
                        <a:pt x="630" y="737"/>
                        <a:pt x="525" y="615"/>
                        <a:pt x="433" y="523"/>
                      </a:cubicBezTo>
                      <a:cubicBezTo>
                        <a:pt x="442" y="515"/>
                        <a:pt x="446" y="501"/>
                        <a:pt x="450" y="493"/>
                      </a:cubicBezTo>
                      <a:cubicBezTo>
                        <a:pt x="476" y="467"/>
                        <a:pt x="503" y="445"/>
                        <a:pt x="529" y="422"/>
                      </a:cubicBezTo>
                      <a:close/>
                      <a:moveTo>
                        <a:pt x="363" y="642"/>
                      </a:moveTo>
                      <a:cubicBezTo>
                        <a:pt x="424" y="733"/>
                        <a:pt x="503" y="838"/>
                        <a:pt x="587" y="952"/>
                      </a:cubicBezTo>
                      <a:cubicBezTo>
                        <a:pt x="569" y="956"/>
                        <a:pt x="547" y="969"/>
                        <a:pt x="534" y="973"/>
                      </a:cubicBezTo>
                      <a:cubicBezTo>
                        <a:pt x="512" y="978"/>
                        <a:pt x="494" y="978"/>
                        <a:pt x="476" y="978"/>
                      </a:cubicBezTo>
                      <a:cubicBezTo>
                        <a:pt x="460" y="978"/>
                        <a:pt x="446" y="973"/>
                        <a:pt x="433" y="969"/>
                      </a:cubicBezTo>
                      <a:cubicBezTo>
                        <a:pt x="407" y="961"/>
                        <a:pt x="377" y="939"/>
                        <a:pt x="359" y="908"/>
                      </a:cubicBezTo>
                      <a:cubicBezTo>
                        <a:pt x="315" y="851"/>
                        <a:pt x="302" y="785"/>
                        <a:pt x="329" y="707"/>
                      </a:cubicBezTo>
                      <a:cubicBezTo>
                        <a:pt x="333" y="685"/>
                        <a:pt x="355" y="664"/>
                        <a:pt x="363" y="642"/>
                      </a:cubicBezTo>
                      <a:close/>
                      <a:moveTo>
                        <a:pt x="1286" y="1027"/>
                      </a:moveTo>
                      <a:cubicBezTo>
                        <a:pt x="1295" y="1027"/>
                        <a:pt x="1303" y="1028"/>
                        <a:pt x="1311" y="1031"/>
                      </a:cubicBezTo>
                      <a:cubicBezTo>
                        <a:pt x="1382" y="1039"/>
                        <a:pt x="1456" y="1100"/>
                        <a:pt x="1482" y="1170"/>
                      </a:cubicBezTo>
                      <a:cubicBezTo>
                        <a:pt x="1513" y="1227"/>
                        <a:pt x="1509" y="1310"/>
                        <a:pt x="1486" y="1384"/>
                      </a:cubicBezTo>
                      <a:cubicBezTo>
                        <a:pt x="1408" y="1279"/>
                        <a:pt x="1321" y="1162"/>
                        <a:pt x="1224" y="1035"/>
                      </a:cubicBezTo>
                      <a:cubicBezTo>
                        <a:pt x="1245" y="1032"/>
                        <a:pt x="1266" y="1027"/>
                        <a:pt x="1286" y="1027"/>
                      </a:cubicBezTo>
                      <a:close/>
                      <a:moveTo>
                        <a:pt x="1053" y="1104"/>
                      </a:moveTo>
                      <a:cubicBezTo>
                        <a:pt x="1180" y="1262"/>
                        <a:pt x="1303" y="1406"/>
                        <a:pt x="1408" y="1524"/>
                      </a:cubicBezTo>
                      <a:cubicBezTo>
                        <a:pt x="1386" y="1555"/>
                        <a:pt x="1373" y="1594"/>
                        <a:pt x="1347" y="1620"/>
                      </a:cubicBezTo>
                      <a:cubicBezTo>
                        <a:pt x="1342" y="1624"/>
                        <a:pt x="1338" y="1629"/>
                        <a:pt x="1333" y="1638"/>
                      </a:cubicBezTo>
                      <a:cubicBezTo>
                        <a:pt x="1233" y="1498"/>
                        <a:pt x="1111" y="1332"/>
                        <a:pt x="970" y="1152"/>
                      </a:cubicBezTo>
                      <a:cubicBezTo>
                        <a:pt x="992" y="1140"/>
                        <a:pt x="1015" y="1126"/>
                        <a:pt x="1037" y="1114"/>
                      </a:cubicBezTo>
                      <a:cubicBezTo>
                        <a:pt x="1041" y="1109"/>
                        <a:pt x="1045" y="1109"/>
                        <a:pt x="1053" y="1104"/>
                      </a:cubicBezTo>
                      <a:close/>
                      <a:moveTo>
                        <a:pt x="290" y="1"/>
                      </a:moveTo>
                      <a:cubicBezTo>
                        <a:pt x="288" y="1"/>
                        <a:pt x="286" y="1"/>
                        <a:pt x="285" y="3"/>
                      </a:cubicBezTo>
                      <a:cubicBezTo>
                        <a:pt x="267" y="12"/>
                        <a:pt x="315" y="104"/>
                        <a:pt x="403" y="235"/>
                      </a:cubicBezTo>
                      <a:cubicBezTo>
                        <a:pt x="363" y="261"/>
                        <a:pt x="324" y="275"/>
                        <a:pt x="280" y="305"/>
                      </a:cubicBezTo>
                      <a:cubicBezTo>
                        <a:pt x="272" y="313"/>
                        <a:pt x="258" y="327"/>
                        <a:pt x="250" y="340"/>
                      </a:cubicBezTo>
                      <a:cubicBezTo>
                        <a:pt x="217" y="311"/>
                        <a:pt x="194" y="294"/>
                        <a:pt x="179" y="294"/>
                      </a:cubicBezTo>
                      <a:cubicBezTo>
                        <a:pt x="176" y="294"/>
                        <a:pt x="173" y="295"/>
                        <a:pt x="171" y="297"/>
                      </a:cubicBezTo>
                      <a:cubicBezTo>
                        <a:pt x="162" y="305"/>
                        <a:pt x="175" y="335"/>
                        <a:pt x="202" y="388"/>
                      </a:cubicBezTo>
                      <a:cubicBezTo>
                        <a:pt x="145" y="445"/>
                        <a:pt x="88" y="511"/>
                        <a:pt x="49" y="602"/>
                      </a:cubicBezTo>
                      <a:cubicBezTo>
                        <a:pt x="22" y="672"/>
                        <a:pt x="0" y="747"/>
                        <a:pt x="4" y="838"/>
                      </a:cubicBezTo>
                      <a:cubicBezTo>
                        <a:pt x="10" y="926"/>
                        <a:pt x="36" y="1013"/>
                        <a:pt x="79" y="1092"/>
                      </a:cubicBezTo>
                      <a:cubicBezTo>
                        <a:pt x="131" y="1166"/>
                        <a:pt x="202" y="1235"/>
                        <a:pt x="298" y="1279"/>
                      </a:cubicBezTo>
                      <a:cubicBezTo>
                        <a:pt x="341" y="1301"/>
                        <a:pt x="394" y="1314"/>
                        <a:pt x="446" y="1323"/>
                      </a:cubicBezTo>
                      <a:cubicBezTo>
                        <a:pt x="466" y="1325"/>
                        <a:pt x="487" y="1326"/>
                        <a:pt x="508" y="1326"/>
                      </a:cubicBezTo>
                      <a:cubicBezTo>
                        <a:pt x="537" y="1326"/>
                        <a:pt x="567" y="1324"/>
                        <a:pt x="595" y="1319"/>
                      </a:cubicBezTo>
                      <a:cubicBezTo>
                        <a:pt x="678" y="1301"/>
                        <a:pt x="748" y="1271"/>
                        <a:pt x="809" y="1241"/>
                      </a:cubicBezTo>
                      <a:cubicBezTo>
                        <a:pt x="962" y="1428"/>
                        <a:pt x="1106" y="1598"/>
                        <a:pt x="1228" y="1729"/>
                      </a:cubicBezTo>
                      <a:cubicBezTo>
                        <a:pt x="1150" y="1791"/>
                        <a:pt x="1075" y="1848"/>
                        <a:pt x="1023" y="1887"/>
                      </a:cubicBezTo>
                      <a:cubicBezTo>
                        <a:pt x="932" y="1949"/>
                        <a:pt x="883" y="1987"/>
                        <a:pt x="892" y="2009"/>
                      </a:cubicBezTo>
                      <a:cubicBezTo>
                        <a:pt x="897" y="2024"/>
                        <a:pt x="918" y="2031"/>
                        <a:pt x="954" y="2031"/>
                      </a:cubicBezTo>
                      <a:cubicBezTo>
                        <a:pt x="984" y="2031"/>
                        <a:pt x="1025" y="2026"/>
                        <a:pt x="1075" y="2014"/>
                      </a:cubicBezTo>
                      <a:cubicBezTo>
                        <a:pt x="1154" y="1996"/>
                        <a:pt x="1263" y="1953"/>
                        <a:pt x="1377" y="1891"/>
                      </a:cubicBezTo>
                      <a:cubicBezTo>
                        <a:pt x="1461" y="1972"/>
                        <a:pt x="1516" y="2015"/>
                        <a:pt x="1538" y="2015"/>
                      </a:cubicBezTo>
                      <a:cubicBezTo>
                        <a:pt x="1540" y="2015"/>
                        <a:pt x="1542" y="2014"/>
                        <a:pt x="1543" y="2014"/>
                      </a:cubicBezTo>
                      <a:cubicBezTo>
                        <a:pt x="1557" y="2001"/>
                        <a:pt x="1525" y="1939"/>
                        <a:pt x="1464" y="1838"/>
                      </a:cubicBezTo>
                      <a:cubicBezTo>
                        <a:pt x="1486" y="1826"/>
                        <a:pt x="1499" y="1822"/>
                        <a:pt x="1521" y="1808"/>
                      </a:cubicBezTo>
                      <a:cubicBezTo>
                        <a:pt x="1547" y="1786"/>
                        <a:pt x="1569" y="1756"/>
                        <a:pt x="1596" y="1729"/>
                      </a:cubicBezTo>
                      <a:cubicBezTo>
                        <a:pt x="1695" y="1833"/>
                        <a:pt x="1762" y="1893"/>
                        <a:pt x="1786" y="1893"/>
                      </a:cubicBezTo>
                      <a:cubicBezTo>
                        <a:pt x="1789" y="1893"/>
                        <a:pt x="1791" y="1892"/>
                        <a:pt x="1793" y="1891"/>
                      </a:cubicBezTo>
                      <a:cubicBezTo>
                        <a:pt x="1810" y="1878"/>
                        <a:pt x="1761" y="1786"/>
                        <a:pt x="1670" y="1646"/>
                      </a:cubicBezTo>
                      <a:cubicBezTo>
                        <a:pt x="1700" y="1608"/>
                        <a:pt x="1727" y="1568"/>
                        <a:pt x="1753" y="1520"/>
                      </a:cubicBezTo>
                      <a:cubicBezTo>
                        <a:pt x="1814" y="1398"/>
                        <a:pt x="1854" y="1231"/>
                        <a:pt x="1793" y="1052"/>
                      </a:cubicBezTo>
                      <a:cubicBezTo>
                        <a:pt x="1731" y="882"/>
                        <a:pt x="1587" y="737"/>
                        <a:pt x="1390" y="690"/>
                      </a:cubicBezTo>
                      <a:cubicBezTo>
                        <a:pt x="1338" y="676"/>
                        <a:pt x="1285" y="672"/>
                        <a:pt x="1237" y="672"/>
                      </a:cubicBezTo>
                      <a:cubicBezTo>
                        <a:pt x="1184" y="676"/>
                        <a:pt x="1137" y="685"/>
                        <a:pt x="1093" y="698"/>
                      </a:cubicBezTo>
                      <a:cubicBezTo>
                        <a:pt x="1053" y="711"/>
                        <a:pt x="1023" y="729"/>
                        <a:pt x="988" y="747"/>
                      </a:cubicBezTo>
                      <a:cubicBezTo>
                        <a:pt x="861" y="589"/>
                        <a:pt x="739" y="449"/>
                        <a:pt x="639" y="331"/>
                      </a:cubicBezTo>
                      <a:cubicBezTo>
                        <a:pt x="691" y="291"/>
                        <a:pt x="739" y="257"/>
                        <a:pt x="783" y="231"/>
                      </a:cubicBezTo>
                      <a:cubicBezTo>
                        <a:pt x="870" y="166"/>
                        <a:pt x="914" y="121"/>
                        <a:pt x="905" y="99"/>
                      </a:cubicBezTo>
                      <a:cubicBezTo>
                        <a:pt x="901" y="88"/>
                        <a:pt x="883" y="83"/>
                        <a:pt x="853" y="83"/>
                      </a:cubicBezTo>
                      <a:cubicBezTo>
                        <a:pt x="823" y="83"/>
                        <a:pt x="781" y="88"/>
                        <a:pt x="726" y="99"/>
                      </a:cubicBezTo>
                      <a:cubicBezTo>
                        <a:pt x="669" y="113"/>
                        <a:pt x="603" y="134"/>
                        <a:pt x="529" y="166"/>
                      </a:cubicBezTo>
                      <a:cubicBezTo>
                        <a:pt x="521" y="170"/>
                        <a:pt x="508" y="178"/>
                        <a:pt x="498" y="182"/>
                      </a:cubicBezTo>
                      <a:cubicBezTo>
                        <a:pt x="392" y="72"/>
                        <a:pt x="314" y="1"/>
                        <a:pt x="290" y="1"/>
                      </a:cubicBezTo>
                      <a:close/>
                    </a:path>
                  </a:pathLst>
                </a:custGeom>
                <a:solidFill>
                  <a:srgbClr val="D5B1F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4" name="Google Shape;474;g30ecf9b0108_0_136"/>
                <p:cNvSpPr/>
                <p:nvPr/>
              </p:nvSpPr>
              <p:spPr>
                <a:xfrm>
                  <a:off x="2700128" y="1258825"/>
                  <a:ext cx="302900" cy="276785"/>
                </a:xfrm>
                <a:custGeom>
                  <a:rect b="b" l="l" r="r" t="t"/>
                  <a:pathLst>
                    <a:path extrusionOk="0" h="7504" w="8212">
                      <a:moveTo>
                        <a:pt x="6123" y="179"/>
                      </a:moveTo>
                      <a:lnTo>
                        <a:pt x="8090" y="2504"/>
                      </a:lnTo>
                      <a:cubicBezTo>
                        <a:pt x="7251" y="4309"/>
                        <a:pt x="5573" y="5340"/>
                        <a:pt x="4379" y="5673"/>
                      </a:cubicBezTo>
                      <a:cubicBezTo>
                        <a:pt x="3318" y="5974"/>
                        <a:pt x="2159" y="7106"/>
                        <a:pt x="1923" y="7347"/>
                      </a:cubicBezTo>
                      <a:lnTo>
                        <a:pt x="123" y="5144"/>
                      </a:lnTo>
                      <a:cubicBezTo>
                        <a:pt x="660" y="3859"/>
                        <a:pt x="2636" y="3046"/>
                        <a:pt x="3942" y="2508"/>
                      </a:cubicBezTo>
                      <a:cubicBezTo>
                        <a:pt x="4173" y="2413"/>
                        <a:pt x="4393" y="2321"/>
                        <a:pt x="4580" y="2238"/>
                      </a:cubicBezTo>
                      <a:cubicBezTo>
                        <a:pt x="4803" y="2141"/>
                        <a:pt x="4996" y="2014"/>
                        <a:pt x="5157" y="1875"/>
                      </a:cubicBezTo>
                      <a:cubicBezTo>
                        <a:pt x="5742" y="1377"/>
                        <a:pt x="5983" y="709"/>
                        <a:pt x="6053" y="477"/>
                      </a:cubicBezTo>
                      <a:cubicBezTo>
                        <a:pt x="6065" y="437"/>
                        <a:pt x="6105" y="302"/>
                        <a:pt x="6123" y="179"/>
                      </a:cubicBezTo>
                      <a:close/>
                      <a:moveTo>
                        <a:pt x="6105" y="1"/>
                      </a:moveTo>
                      <a:lnTo>
                        <a:pt x="6018" y="57"/>
                      </a:lnTo>
                      <a:cubicBezTo>
                        <a:pt x="6061" y="175"/>
                        <a:pt x="5769" y="1595"/>
                        <a:pt x="4536" y="2141"/>
                      </a:cubicBezTo>
                      <a:cubicBezTo>
                        <a:pt x="4353" y="2224"/>
                        <a:pt x="4135" y="2316"/>
                        <a:pt x="3903" y="2408"/>
                      </a:cubicBezTo>
                      <a:cubicBezTo>
                        <a:pt x="2977" y="2793"/>
                        <a:pt x="1718" y="3309"/>
                        <a:pt x="857" y="4043"/>
                      </a:cubicBezTo>
                      <a:cubicBezTo>
                        <a:pt x="476" y="4362"/>
                        <a:pt x="175" y="4725"/>
                        <a:pt x="14" y="5135"/>
                      </a:cubicBezTo>
                      <a:lnTo>
                        <a:pt x="0" y="5166"/>
                      </a:lnTo>
                      <a:lnTo>
                        <a:pt x="1914" y="7504"/>
                      </a:lnTo>
                      <a:lnTo>
                        <a:pt x="1958" y="7460"/>
                      </a:lnTo>
                      <a:cubicBezTo>
                        <a:pt x="1971" y="7447"/>
                        <a:pt x="3273" y="6096"/>
                        <a:pt x="4409" y="5778"/>
                      </a:cubicBezTo>
                      <a:cubicBezTo>
                        <a:pt x="5629" y="5432"/>
                        <a:pt x="7350" y="4374"/>
                        <a:pt x="8199" y="2518"/>
                      </a:cubicBezTo>
                      <a:lnTo>
                        <a:pt x="8211" y="2486"/>
                      </a:lnTo>
                      <a:lnTo>
                        <a:pt x="6105" y="1"/>
                      </a:lnTo>
                      <a:close/>
                    </a:path>
                  </a:pathLst>
                </a:custGeom>
                <a:solidFill>
                  <a:srgbClr val="9651D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75" name="Google Shape;475;g30ecf9b0108_0_136"/>
              <p:cNvGrpSpPr/>
              <p:nvPr/>
            </p:nvGrpSpPr>
            <p:grpSpPr>
              <a:xfrm rot="4421280">
                <a:off x="4109780" y="1944550"/>
                <a:ext cx="569153" cy="479578"/>
                <a:chOff x="2681574" y="1237063"/>
                <a:chExt cx="340338" cy="314998"/>
              </a:xfrm>
            </p:grpSpPr>
            <p:sp>
              <p:nvSpPr>
                <p:cNvPr id="476" name="Google Shape;476;g30ecf9b0108_0_136"/>
                <p:cNvSpPr/>
                <p:nvPr/>
              </p:nvSpPr>
              <p:spPr>
                <a:xfrm>
                  <a:off x="2681574" y="1237063"/>
                  <a:ext cx="340338" cy="314998"/>
                </a:xfrm>
                <a:custGeom>
                  <a:rect b="b" l="l" r="r" t="t"/>
                  <a:pathLst>
                    <a:path extrusionOk="0" h="8540" w="9227">
                      <a:moveTo>
                        <a:pt x="6425" y="0"/>
                      </a:moveTo>
                      <a:cubicBezTo>
                        <a:pt x="6425" y="0"/>
                        <a:pt x="6228" y="2011"/>
                        <a:pt x="3964" y="2884"/>
                      </a:cubicBezTo>
                      <a:cubicBezTo>
                        <a:pt x="2562" y="3427"/>
                        <a:pt x="1" y="4855"/>
                        <a:pt x="254" y="5974"/>
                      </a:cubicBezTo>
                      <a:lnTo>
                        <a:pt x="2369" y="8540"/>
                      </a:lnTo>
                      <a:cubicBezTo>
                        <a:pt x="2369" y="8540"/>
                        <a:pt x="3746" y="7084"/>
                        <a:pt x="5677" y="6442"/>
                      </a:cubicBezTo>
                      <a:cubicBezTo>
                        <a:pt x="7574" y="5813"/>
                        <a:pt x="9226" y="3160"/>
                        <a:pt x="9226" y="3160"/>
                      </a:cubicBezTo>
                      <a:lnTo>
                        <a:pt x="6425" y="0"/>
                      </a:lnTo>
                      <a:close/>
                    </a:path>
                  </a:pathLst>
                </a:custGeom>
                <a:solidFill>
                  <a:srgbClr val="C692F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7" name="Google Shape;477;g30ecf9b0108_0_136"/>
                <p:cNvSpPr/>
                <p:nvPr/>
              </p:nvSpPr>
              <p:spPr>
                <a:xfrm>
                  <a:off x="2798758" y="1347238"/>
                  <a:ext cx="136733" cy="114897"/>
                </a:xfrm>
                <a:custGeom>
                  <a:rect b="b" l="l" r="r" t="t"/>
                  <a:pathLst>
                    <a:path extrusionOk="0" h="3115" w="3707">
                      <a:moveTo>
                        <a:pt x="2035" y="1"/>
                      </a:moveTo>
                      <a:cubicBezTo>
                        <a:pt x="1894" y="1"/>
                        <a:pt x="1751" y="21"/>
                        <a:pt x="1608" y="63"/>
                      </a:cubicBezTo>
                      <a:cubicBezTo>
                        <a:pt x="813" y="299"/>
                        <a:pt x="1" y="1239"/>
                        <a:pt x="232" y="2035"/>
                      </a:cubicBezTo>
                      <a:cubicBezTo>
                        <a:pt x="409" y="2631"/>
                        <a:pt x="1028" y="3114"/>
                        <a:pt x="1736" y="3114"/>
                      </a:cubicBezTo>
                      <a:cubicBezTo>
                        <a:pt x="1972" y="3114"/>
                        <a:pt x="2218" y="3061"/>
                        <a:pt x="2461" y="2939"/>
                      </a:cubicBezTo>
                      <a:cubicBezTo>
                        <a:pt x="3200" y="2568"/>
                        <a:pt x="3706" y="1868"/>
                        <a:pt x="3470" y="1077"/>
                      </a:cubicBezTo>
                      <a:cubicBezTo>
                        <a:pt x="3276" y="424"/>
                        <a:pt x="2682" y="1"/>
                        <a:pt x="2035" y="1"/>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8" name="Google Shape;478;g30ecf9b0108_0_136"/>
                <p:cNvSpPr/>
                <p:nvPr/>
              </p:nvSpPr>
              <p:spPr>
                <a:xfrm>
                  <a:off x="2831807" y="1370734"/>
                  <a:ext cx="68385" cy="74950"/>
                </a:xfrm>
                <a:custGeom>
                  <a:rect b="b" l="l" r="r" t="t"/>
                  <a:pathLst>
                    <a:path extrusionOk="0" h="2032" w="1854">
                      <a:moveTo>
                        <a:pt x="529" y="422"/>
                      </a:moveTo>
                      <a:cubicBezTo>
                        <a:pt x="613" y="541"/>
                        <a:pt x="712" y="676"/>
                        <a:pt x="827" y="825"/>
                      </a:cubicBezTo>
                      <a:cubicBezTo>
                        <a:pt x="796" y="842"/>
                        <a:pt x="770" y="856"/>
                        <a:pt x="744" y="873"/>
                      </a:cubicBezTo>
                      <a:cubicBezTo>
                        <a:pt x="630" y="737"/>
                        <a:pt x="525" y="615"/>
                        <a:pt x="433" y="523"/>
                      </a:cubicBezTo>
                      <a:cubicBezTo>
                        <a:pt x="442" y="515"/>
                        <a:pt x="446" y="501"/>
                        <a:pt x="450" y="493"/>
                      </a:cubicBezTo>
                      <a:cubicBezTo>
                        <a:pt x="476" y="467"/>
                        <a:pt x="503" y="445"/>
                        <a:pt x="529" y="422"/>
                      </a:cubicBezTo>
                      <a:close/>
                      <a:moveTo>
                        <a:pt x="363" y="642"/>
                      </a:moveTo>
                      <a:cubicBezTo>
                        <a:pt x="424" y="733"/>
                        <a:pt x="503" y="838"/>
                        <a:pt x="587" y="952"/>
                      </a:cubicBezTo>
                      <a:cubicBezTo>
                        <a:pt x="569" y="956"/>
                        <a:pt x="547" y="969"/>
                        <a:pt x="534" y="973"/>
                      </a:cubicBezTo>
                      <a:cubicBezTo>
                        <a:pt x="512" y="978"/>
                        <a:pt x="494" y="978"/>
                        <a:pt x="476" y="978"/>
                      </a:cubicBezTo>
                      <a:cubicBezTo>
                        <a:pt x="460" y="978"/>
                        <a:pt x="446" y="973"/>
                        <a:pt x="433" y="969"/>
                      </a:cubicBezTo>
                      <a:cubicBezTo>
                        <a:pt x="407" y="961"/>
                        <a:pt x="377" y="939"/>
                        <a:pt x="359" y="908"/>
                      </a:cubicBezTo>
                      <a:cubicBezTo>
                        <a:pt x="315" y="851"/>
                        <a:pt x="302" y="785"/>
                        <a:pt x="329" y="707"/>
                      </a:cubicBezTo>
                      <a:cubicBezTo>
                        <a:pt x="333" y="685"/>
                        <a:pt x="355" y="664"/>
                        <a:pt x="363" y="642"/>
                      </a:cubicBezTo>
                      <a:close/>
                      <a:moveTo>
                        <a:pt x="1286" y="1027"/>
                      </a:moveTo>
                      <a:cubicBezTo>
                        <a:pt x="1295" y="1027"/>
                        <a:pt x="1303" y="1028"/>
                        <a:pt x="1311" y="1031"/>
                      </a:cubicBezTo>
                      <a:cubicBezTo>
                        <a:pt x="1382" y="1039"/>
                        <a:pt x="1456" y="1100"/>
                        <a:pt x="1482" y="1170"/>
                      </a:cubicBezTo>
                      <a:cubicBezTo>
                        <a:pt x="1513" y="1227"/>
                        <a:pt x="1509" y="1310"/>
                        <a:pt x="1486" y="1384"/>
                      </a:cubicBezTo>
                      <a:cubicBezTo>
                        <a:pt x="1408" y="1279"/>
                        <a:pt x="1321" y="1162"/>
                        <a:pt x="1224" y="1035"/>
                      </a:cubicBezTo>
                      <a:cubicBezTo>
                        <a:pt x="1245" y="1032"/>
                        <a:pt x="1266" y="1027"/>
                        <a:pt x="1286" y="1027"/>
                      </a:cubicBezTo>
                      <a:close/>
                      <a:moveTo>
                        <a:pt x="1053" y="1104"/>
                      </a:moveTo>
                      <a:cubicBezTo>
                        <a:pt x="1180" y="1262"/>
                        <a:pt x="1303" y="1406"/>
                        <a:pt x="1408" y="1524"/>
                      </a:cubicBezTo>
                      <a:cubicBezTo>
                        <a:pt x="1386" y="1555"/>
                        <a:pt x="1373" y="1594"/>
                        <a:pt x="1347" y="1620"/>
                      </a:cubicBezTo>
                      <a:cubicBezTo>
                        <a:pt x="1342" y="1624"/>
                        <a:pt x="1338" y="1629"/>
                        <a:pt x="1333" y="1638"/>
                      </a:cubicBezTo>
                      <a:cubicBezTo>
                        <a:pt x="1233" y="1498"/>
                        <a:pt x="1111" y="1332"/>
                        <a:pt x="970" y="1152"/>
                      </a:cubicBezTo>
                      <a:cubicBezTo>
                        <a:pt x="992" y="1140"/>
                        <a:pt x="1015" y="1126"/>
                        <a:pt x="1037" y="1114"/>
                      </a:cubicBezTo>
                      <a:cubicBezTo>
                        <a:pt x="1041" y="1109"/>
                        <a:pt x="1045" y="1109"/>
                        <a:pt x="1053" y="1104"/>
                      </a:cubicBezTo>
                      <a:close/>
                      <a:moveTo>
                        <a:pt x="290" y="1"/>
                      </a:moveTo>
                      <a:cubicBezTo>
                        <a:pt x="288" y="1"/>
                        <a:pt x="286" y="1"/>
                        <a:pt x="285" y="3"/>
                      </a:cubicBezTo>
                      <a:cubicBezTo>
                        <a:pt x="267" y="12"/>
                        <a:pt x="315" y="104"/>
                        <a:pt x="403" y="235"/>
                      </a:cubicBezTo>
                      <a:cubicBezTo>
                        <a:pt x="363" y="261"/>
                        <a:pt x="324" y="275"/>
                        <a:pt x="280" y="305"/>
                      </a:cubicBezTo>
                      <a:cubicBezTo>
                        <a:pt x="272" y="313"/>
                        <a:pt x="258" y="327"/>
                        <a:pt x="250" y="340"/>
                      </a:cubicBezTo>
                      <a:cubicBezTo>
                        <a:pt x="217" y="311"/>
                        <a:pt x="194" y="294"/>
                        <a:pt x="179" y="294"/>
                      </a:cubicBezTo>
                      <a:cubicBezTo>
                        <a:pt x="176" y="294"/>
                        <a:pt x="173" y="295"/>
                        <a:pt x="171" y="297"/>
                      </a:cubicBezTo>
                      <a:cubicBezTo>
                        <a:pt x="162" y="305"/>
                        <a:pt x="175" y="335"/>
                        <a:pt x="202" y="388"/>
                      </a:cubicBezTo>
                      <a:cubicBezTo>
                        <a:pt x="145" y="445"/>
                        <a:pt x="88" y="511"/>
                        <a:pt x="49" y="602"/>
                      </a:cubicBezTo>
                      <a:cubicBezTo>
                        <a:pt x="22" y="672"/>
                        <a:pt x="0" y="747"/>
                        <a:pt x="4" y="838"/>
                      </a:cubicBezTo>
                      <a:cubicBezTo>
                        <a:pt x="10" y="926"/>
                        <a:pt x="36" y="1013"/>
                        <a:pt x="79" y="1092"/>
                      </a:cubicBezTo>
                      <a:cubicBezTo>
                        <a:pt x="131" y="1166"/>
                        <a:pt x="202" y="1235"/>
                        <a:pt x="298" y="1279"/>
                      </a:cubicBezTo>
                      <a:cubicBezTo>
                        <a:pt x="341" y="1301"/>
                        <a:pt x="394" y="1314"/>
                        <a:pt x="446" y="1323"/>
                      </a:cubicBezTo>
                      <a:cubicBezTo>
                        <a:pt x="466" y="1325"/>
                        <a:pt x="487" y="1326"/>
                        <a:pt x="508" y="1326"/>
                      </a:cubicBezTo>
                      <a:cubicBezTo>
                        <a:pt x="537" y="1326"/>
                        <a:pt x="567" y="1324"/>
                        <a:pt x="595" y="1319"/>
                      </a:cubicBezTo>
                      <a:cubicBezTo>
                        <a:pt x="678" y="1301"/>
                        <a:pt x="748" y="1271"/>
                        <a:pt x="809" y="1241"/>
                      </a:cubicBezTo>
                      <a:cubicBezTo>
                        <a:pt x="962" y="1428"/>
                        <a:pt x="1106" y="1598"/>
                        <a:pt x="1228" y="1729"/>
                      </a:cubicBezTo>
                      <a:cubicBezTo>
                        <a:pt x="1150" y="1791"/>
                        <a:pt x="1075" y="1848"/>
                        <a:pt x="1023" y="1887"/>
                      </a:cubicBezTo>
                      <a:cubicBezTo>
                        <a:pt x="932" y="1949"/>
                        <a:pt x="883" y="1987"/>
                        <a:pt x="892" y="2009"/>
                      </a:cubicBezTo>
                      <a:cubicBezTo>
                        <a:pt x="897" y="2024"/>
                        <a:pt x="918" y="2031"/>
                        <a:pt x="954" y="2031"/>
                      </a:cubicBezTo>
                      <a:cubicBezTo>
                        <a:pt x="984" y="2031"/>
                        <a:pt x="1025" y="2026"/>
                        <a:pt x="1075" y="2014"/>
                      </a:cubicBezTo>
                      <a:cubicBezTo>
                        <a:pt x="1154" y="1996"/>
                        <a:pt x="1263" y="1953"/>
                        <a:pt x="1377" y="1891"/>
                      </a:cubicBezTo>
                      <a:cubicBezTo>
                        <a:pt x="1461" y="1972"/>
                        <a:pt x="1516" y="2015"/>
                        <a:pt x="1538" y="2015"/>
                      </a:cubicBezTo>
                      <a:cubicBezTo>
                        <a:pt x="1540" y="2015"/>
                        <a:pt x="1542" y="2014"/>
                        <a:pt x="1543" y="2014"/>
                      </a:cubicBezTo>
                      <a:cubicBezTo>
                        <a:pt x="1557" y="2001"/>
                        <a:pt x="1525" y="1939"/>
                        <a:pt x="1464" y="1838"/>
                      </a:cubicBezTo>
                      <a:cubicBezTo>
                        <a:pt x="1486" y="1826"/>
                        <a:pt x="1499" y="1822"/>
                        <a:pt x="1521" y="1808"/>
                      </a:cubicBezTo>
                      <a:cubicBezTo>
                        <a:pt x="1547" y="1786"/>
                        <a:pt x="1569" y="1756"/>
                        <a:pt x="1596" y="1729"/>
                      </a:cubicBezTo>
                      <a:cubicBezTo>
                        <a:pt x="1695" y="1833"/>
                        <a:pt x="1762" y="1893"/>
                        <a:pt x="1786" y="1893"/>
                      </a:cubicBezTo>
                      <a:cubicBezTo>
                        <a:pt x="1789" y="1893"/>
                        <a:pt x="1791" y="1892"/>
                        <a:pt x="1793" y="1891"/>
                      </a:cubicBezTo>
                      <a:cubicBezTo>
                        <a:pt x="1810" y="1878"/>
                        <a:pt x="1761" y="1786"/>
                        <a:pt x="1670" y="1646"/>
                      </a:cubicBezTo>
                      <a:cubicBezTo>
                        <a:pt x="1700" y="1608"/>
                        <a:pt x="1727" y="1568"/>
                        <a:pt x="1753" y="1520"/>
                      </a:cubicBezTo>
                      <a:cubicBezTo>
                        <a:pt x="1814" y="1398"/>
                        <a:pt x="1854" y="1231"/>
                        <a:pt x="1793" y="1052"/>
                      </a:cubicBezTo>
                      <a:cubicBezTo>
                        <a:pt x="1731" y="882"/>
                        <a:pt x="1587" y="737"/>
                        <a:pt x="1390" y="690"/>
                      </a:cubicBezTo>
                      <a:cubicBezTo>
                        <a:pt x="1338" y="676"/>
                        <a:pt x="1285" y="672"/>
                        <a:pt x="1237" y="672"/>
                      </a:cubicBezTo>
                      <a:cubicBezTo>
                        <a:pt x="1184" y="676"/>
                        <a:pt x="1137" y="685"/>
                        <a:pt x="1093" y="698"/>
                      </a:cubicBezTo>
                      <a:cubicBezTo>
                        <a:pt x="1053" y="711"/>
                        <a:pt x="1023" y="729"/>
                        <a:pt x="988" y="747"/>
                      </a:cubicBezTo>
                      <a:cubicBezTo>
                        <a:pt x="861" y="589"/>
                        <a:pt x="739" y="449"/>
                        <a:pt x="639" y="331"/>
                      </a:cubicBezTo>
                      <a:cubicBezTo>
                        <a:pt x="691" y="291"/>
                        <a:pt x="739" y="257"/>
                        <a:pt x="783" y="231"/>
                      </a:cubicBezTo>
                      <a:cubicBezTo>
                        <a:pt x="870" y="166"/>
                        <a:pt x="914" y="121"/>
                        <a:pt x="905" y="99"/>
                      </a:cubicBezTo>
                      <a:cubicBezTo>
                        <a:pt x="901" y="88"/>
                        <a:pt x="883" y="83"/>
                        <a:pt x="853" y="83"/>
                      </a:cubicBezTo>
                      <a:cubicBezTo>
                        <a:pt x="823" y="83"/>
                        <a:pt x="781" y="88"/>
                        <a:pt x="726" y="99"/>
                      </a:cubicBezTo>
                      <a:cubicBezTo>
                        <a:pt x="669" y="113"/>
                        <a:pt x="603" y="134"/>
                        <a:pt x="529" y="166"/>
                      </a:cubicBezTo>
                      <a:cubicBezTo>
                        <a:pt x="521" y="170"/>
                        <a:pt x="508" y="178"/>
                        <a:pt x="498" y="182"/>
                      </a:cubicBezTo>
                      <a:cubicBezTo>
                        <a:pt x="392" y="72"/>
                        <a:pt x="314" y="1"/>
                        <a:pt x="290" y="1"/>
                      </a:cubicBezTo>
                      <a:close/>
                    </a:path>
                  </a:pathLst>
                </a:custGeom>
                <a:solidFill>
                  <a:srgbClr val="D5B1F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9" name="Google Shape;479;g30ecf9b0108_0_136"/>
                <p:cNvSpPr/>
                <p:nvPr/>
              </p:nvSpPr>
              <p:spPr>
                <a:xfrm>
                  <a:off x="2700128" y="1258825"/>
                  <a:ext cx="302900" cy="276785"/>
                </a:xfrm>
                <a:custGeom>
                  <a:rect b="b" l="l" r="r" t="t"/>
                  <a:pathLst>
                    <a:path extrusionOk="0" h="7504" w="8212">
                      <a:moveTo>
                        <a:pt x="6123" y="179"/>
                      </a:moveTo>
                      <a:lnTo>
                        <a:pt x="8090" y="2504"/>
                      </a:lnTo>
                      <a:cubicBezTo>
                        <a:pt x="7251" y="4309"/>
                        <a:pt x="5573" y="5340"/>
                        <a:pt x="4379" y="5673"/>
                      </a:cubicBezTo>
                      <a:cubicBezTo>
                        <a:pt x="3318" y="5974"/>
                        <a:pt x="2159" y="7106"/>
                        <a:pt x="1923" y="7347"/>
                      </a:cubicBezTo>
                      <a:lnTo>
                        <a:pt x="123" y="5144"/>
                      </a:lnTo>
                      <a:cubicBezTo>
                        <a:pt x="660" y="3859"/>
                        <a:pt x="2636" y="3046"/>
                        <a:pt x="3942" y="2508"/>
                      </a:cubicBezTo>
                      <a:cubicBezTo>
                        <a:pt x="4173" y="2413"/>
                        <a:pt x="4393" y="2321"/>
                        <a:pt x="4580" y="2238"/>
                      </a:cubicBezTo>
                      <a:cubicBezTo>
                        <a:pt x="4803" y="2141"/>
                        <a:pt x="4996" y="2014"/>
                        <a:pt x="5157" y="1875"/>
                      </a:cubicBezTo>
                      <a:cubicBezTo>
                        <a:pt x="5742" y="1377"/>
                        <a:pt x="5983" y="709"/>
                        <a:pt x="6053" y="477"/>
                      </a:cubicBezTo>
                      <a:cubicBezTo>
                        <a:pt x="6065" y="437"/>
                        <a:pt x="6105" y="302"/>
                        <a:pt x="6123" y="179"/>
                      </a:cubicBezTo>
                      <a:close/>
                      <a:moveTo>
                        <a:pt x="6105" y="1"/>
                      </a:moveTo>
                      <a:lnTo>
                        <a:pt x="6018" y="57"/>
                      </a:lnTo>
                      <a:cubicBezTo>
                        <a:pt x="6061" y="175"/>
                        <a:pt x="5769" y="1595"/>
                        <a:pt x="4536" y="2141"/>
                      </a:cubicBezTo>
                      <a:cubicBezTo>
                        <a:pt x="4353" y="2224"/>
                        <a:pt x="4135" y="2316"/>
                        <a:pt x="3903" y="2408"/>
                      </a:cubicBezTo>
                      <a:cubicBezTo>
                        <a:pt x="2977" y="2793"/>
                        <a:pt x="1718" y="3309"/>
                        <a:pt x="857" y="4043"/>
                      </a:cubicBezTo>
                      <a:cubicBezTo>
                        <a:pt x="476" y="4362"/>
                        <a:pt x="175" y="4725"/>
                        <a:pt x="14" y="5135"/>
                      </a:cubicBezTo>
                      <a:lnTo>
                        <a:pt x="0" y="5166"/>
                      </a:lnTo>
                      <a:lnTo>
                        <a:pt x="1914" y="7504"/>
                      </a:lnTo>
                      <a:lnTo>
                        <a:pt x="1958" y="7460"/>
                      </a:lnTo>
                      <a:cubicBezTo>
                        <a:pt x="1971" y="7447"/>
                        <a:pt x="3273" y="6096"/>
                        <a:pt x="4409" y="5778"/>
                      </a:cubicBezTo>
                      <a:cubicBezTo>
                        <a:pt x="5629" y="5432"/>
                        <a:pt x="7350" y="4374"/>
                        <a:pt x="8199" y="2518"/>
                      </a:cubicBezTo>
                      <a:lnTo>
                        <a:pt x="8211" y="2486"/>
                      </a:lnTo>
                      <a:lnTo>
                        <a:pt x="6105" y="1"/>
                      </a:lnTo>
                      <a:close/>
                    </a:path>
                  </a:pathLst>
                </a:custGeom>
                <a:solidFill>
                  <a:srgbClr val="9651D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80" name="Google Shape;480;g30ecf9b0108_0_136"/>
              <p:cNvGrpSpPr/>
              <p:nvPr/>
            </p:nvGrpSpPr>
            <p:grpSpPr>
              <a:xfrm>
                <a:off x="4980433" y="596016"/>
                <a:ext cx="773384" cy="715644"/>
                <a:chOff x="2681574" y="1237063"/>
                <a:chExt cx="340338" cy="314998"/>
              </a:xfrm>
            </p:grpSpPr>
            <p:sp>
              <p:nvSpPr>
                <p:cNvPr id="481" name="Google Shape;481;g30ecf9b0108_0_136"/>
                <p:cNvSpPr/>
                <p:nvPr/>
              </p:nvSpPr>
              <p:spPr>
                <a:xfrm>
                  <a:off x="2681574" y="1237063"/>
                  <a:ext cx="340338" cy="314998"/>
                </a:xfrm>
                <a:custGeom>
                  <a:rect b="b" l="l" r="r" t="t"/>
                  <a:pathLst>
                    <a:path extrusionOk="0" h="8540" w="9227">
                      <a:moveTo>
                        <a:pt x="6425" y="0"/>
                      </a:moveTo>
                      <a:cubicBezTo>
                        <a:pt x="6425" y="0"/>
                        <a:pt x="6228" y="2011"/>
                        <a:pt x="3964" y="2884"/>
                      </a:cubicBezTo>
                      <a:cubicBezTo>
                        <a:pt x="2562" y="3427"/>
                        <a:pt x="1" y="4855"/>
                        <a:pt x="254" y="5974"/>
                      </a:cubicBezTo>
                      <a:lnTo>
                        <a:pt x="2369" y="8540"/>
                      </a:lnTo>
                      <a:cubicBezTo>
                        <a:pt x="2369" y="8540"/>
                        <a:pt x="3746" y="7084"/>
                        <a:pt x="5677" y="6442"/>
                      </a:cubicBezTo>
                      <a:cubicBezTo>
                        <a:pt x="7574" y="5813"/>
                        <a:pt x="9226" y="3160"/>
                        <a:pt x="9226" y="3160"/>
                      </a:cubicBezTo>
                      <a:lnTo>
                        <a:pt x="6425" y="0"/>
                      </a:lnTo>
                      <a:close/>
                    </a:path>
                  </a:pathLst>
                </a:custGeom>
                <a:solidFill>
                  <a:srgbClr val="C692F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2" name="Google Shape;482;g30ecf9b0108_0_136"/>
                <p:cNvSpPr/>
                <p:nvPr/>
              </p:nvSpPr>
              <p:spPr>
                <a:xfrm>
                  <a:off x="2798758" y="1347238"/>
                  <a:ext cx="136733" cy="114897"/>
                </a:xfrm>
                <a:custGeom>
                  <a:rect b="b" l="l" r="r" t="t"/>
                  <a:pathLst>
                    <a:path extrusionOk="0" h="3115" w="3707">
                      <a:moveTo>
                        <a:pt x="2035" y="1"/>
                      </a:moveTo>
                      <a:cubicBezTo>
                        <a:pt x="1894" y="1"/>
                        <a:pt x="1751" y="21"/>
                        <a:pt x="1608" y="63"/>
                      </a:cubicBezTo>
                      <a:cubicBezTo>
                        <a:pt x="813" y="299"/>
                        <a:pt x="1" y="1239"/>
                        <a:pt x="232" y="2035"/>
                      </a:cubicBezTo>
                      <a:cubicBezTo>
                        <a:pt x="409" y="2631"/>
                        <a:pt x="1028" y="3114"/>
                        <a:pt x="1736" y="3114"/>
                      </a:cubicBezTo>
                      <a:cubicBezTo>
                        <a:pt x="1972" y="3114"/>
                        <a:pt x="2218" y="3061"/>
                        <a:pt x="2461" y="2939"/>
                      </a:cubicBezTo>
                      <a:cubicBezTo>
                        <a:pt x="3200" y="2568"/>
                        <a:pt x="3706" y="1868"/>
                        <a:pt x="3470" y="1077"/>
                      </a:cubicBezTo>
                      <a:cubicBezTo>
                        <a:pt x="3276" y="424"/>
                        <a:pt x="2682" y="1"/>
                        <a:pt x="2035" y="1"/>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3" name="Google Shape;483;g30ecf9b0108_0_136"/>
                <p:cNvSpPr/>
                <p:nvPr/>
              </p:nvSpPr>
              <p:spPr>
                <a:xfrm>
                  <a:off x="2831807" y="1370734"/>
                  <a:ext cx="68385" cy="74950"/>
                </a:xfrm>
                <a:custGeom>
                  <a:rect b="b" l="l" r="r" t="t"/>
                  <a:pathLst>
                    <a:path extrusionOk="0" h="2032" w="1854">
                      <a:moveTo>
                        <a:pt x="529" y="422"/>
                      </a:moveTo>
                      <a:cubicBezTo>
                        <a:pt x="613" y="541"/>
                        <a:pt x="712" y="676"/>
                        <a:pt x="827" y="825"/>
                      </a:cubicBezTo>
                      <a:cubicBezTo>
                        <a:pt x="796" y="842"/>
                        <a:pt x="770" y="856"/>
                        <a:pt x="744" y="873"/>
                      </a:cubicBezTo>
                      <a:cubicBezTo>
                        <a:pt x="630" y="737"/>
                        <a:pt x="525" y="615"/>
                        <a:pt x="433" y="523"/>
                      </a:cubicBezTo>
                      <a:cubicBezTo>
                        <a:pt x="442" y="515"/>
                        <a:pt x="446" y="501"/>
                        <a:pt x="450" y="493"/>
                      </a:cubicBezTo>
                      <a:cubicBezTo>
                        <a:pt x="476" y="467"/>
                        <a:pt x="503" y="445"/>
                        <a:pt x="529" y="422"/>
                      </a:cubicBezTo>
                      <a:close/>
                      <a:moveTo>
                        <a:pt x="363" y="642"/>
                      </a:moveTo>
                      <a:cubicBezTo>
                        <a:pt x="424" y="733"/>
                        <a:pt x="503" y="838"/>
                        <a:pt x="587" y="952"/>
                      </a:cubicBezTo>
                      <a:cubicBezTo>
                        <a:pt x="569" y="956"/>
                        <a:pt x="547" y="969"/>
                        <a:pt x="534" y="973"/>
                      </a:cubicBezTo>
                      <a:cubicBezTo>
                        <a:pt x="512" y="978"/>
                        <a:pt x="494" y="978"/>
                        <a:pt x="476" y="978"/>
                      </a:cubicBezTo>
                      <a:cubicBezTo>
                        <a:pt x="460" y="978"/>
                        <a:pt x="446" y="973"/>
                        <a:pt x="433" y="969"/>
                      </a:cubicBezTo>
                      <a:cubicBezTo>
                        <a:pt x="407" y="961"/>
                        <a:pt x="377" y="939"/>
                        <a:pt x="359" y="908"/>
                      </a:cubicBezTo>
                      <a:cubicBezTo>
                        <a:pt x="315" y="851"/>
                        <a:pt x="302" y="785"/>
                        <a:pt x="329" y="707"/>
                      </a:cubicBezTo>
                      <a:cubicBezTo>
                        <a:pt x="333" y="685"/>
                        <a:pt x="355" y="664"/>
                        <a:pt x="363" y="642"/>
                      </a:cubicBezTo>
                      <a:close/>
                      <a:moveTo>
                        <a:pt x="1286" y="1027"/>
                      </a:moveTo>
                      <a:cubicBezTo>
                        <a:pt x="1295" y="1027"/>
                        <a:pt x="1303" y="1028"/>
                        <a:pt x="1311" y="1031"/>
                      </a:cubicBezTo>
                      <a:cubicBezTo>
                        <a:pt x="1382" y="1039"/>
                        <a:pt x="1456" y="1100"/>
                        <a:pt x="1482" y="1170"/>
                      </a:cubicBezTo>
                      <a:cubicBezTo>
                        <a:pt x="1513" y="1227"/>
                        <a:pt x="1509" y="1310"/>
                        <a:pt x="1486" y="1384"/>
                      </a:cubicBezTo>
                      <a:cubicBezTo>
                        <a:pt x="1408" y="1279"/>
                        <a:pt x="1321" y="1162"/>
                        <a:pt x="1224" y="1035"/>
                      </a:cubicBezTo>
                      <a:cubicBezTo>
                        <a:pt x="1245" y="1032"/>
                        <a:pt x="1266" y="1027"/>
                        <a:pt x="1286" y="1027"/>
                      </a:cubicBezTo>
                      <a:close/>
                      <a:moveTo>
                        <a:pt x="1053" y="1104"/>
                      </a:moveTo>
                      <a:cubicBezTo>
                        <a:pt x="1180" y="1262"/>
                        <a:pt x="1303" y="1406"/>
                        <a:pt x="1408" y="1524"/>
                      </a:cubicBezTo>
                      <a:cubicBezTo>
                        <a:pt x="1386" y="1555"/>
                        <a:pt x="1373" y="1594"/>
                        <a:pt x="1347" y="1620"/>
                      </a:cubicBezTo>
                      <a:cubicBezTo>
                        <a:pt x="1342" y="1624"/>
                        <a:pt x="1338" y="1629"/>
                        <a:pt x="1333" y="1638"/>
                      </a:cubicBezTo>
                      <a:cubicBezTo>
                        <a:pt x="1233" y="1498"/>
                        <a:pt x="1111" y="1332"/>
                        <a:pt x="970" y="1152"/>
                      </a:cubicBezTo>
                      <a:cubicBezTo>
                        <a:pt x="992" y="1140"/>
                        <a:pt x="1015" y="1126"/>
                        <a:pt x="1037" y="1114"/>
                      </a:cubicBezTo>
                      <a:cubicBezTo>
                        <a:pt x="1041" y="1109"/>
                        <a:pt x="1045" y="1109"/>
                        <a:pt x="1053" y="1104"/>
                      </a:cubicBezTo>
                      <a:close/>
                      <a:moveTo>
                        <a:pt x="290" y="1"/>
                      </a:moveTo>
                      <a:cubicBezTo>
                        <a:pt x="288" y="1"/>
                        <a:pt x="286" y="1"/>
                        <a:pt x="285" y="3"/>
                      </a:cubicBezTo>
                      <a:cubicBezTo>
                        <a:pt x="267" y="12"/>
                        <a:pt x="315" y="104"/>
                        <a:pt x="403" y="235"/>
                      </a:cubicBezTo>
                      <a:cubicBezTo>
                        <a:pt x="363" y="261"/>
                        <a:pt x="324" y="275"/>
                        <a:pt x="280" y="305"/>
                      </a:cubicBezTo>
                      <a:cubicBezTo>
                        <a:pt x="272" y="313"/>
                        <a:pt x="258" y="327"/>
                        <a:pt x="250" y="340"/>
                      </a:cubicBezTo>
                      <a:cubicBezTo>
                        <a:pt x="217" y="311"/>
                        <a:pt x="194" y="294"/>
                        <a:pt x="179" y="294"/>
                      </a:cubicBezTo>
                      <a:cubicBezTo>
                        <a:pt x="176" y="294"/>
                        <a:pt x="173" y="295"/>
                        <a:pt x="171" y="297"/>
                      </a:cubicBezTo>
                      <a:cubicBezTo>
                        <a:pt x="162" y="305"/>
                        <a:pt x="175" y="335"/>
                        <a:pt x="202" y="388"/>
                      </a:cubicBezTo>
                      <a:cubicBezTo>
                        <a:pt x="145" y="445"/>
                        <a:pt x="88" y="511"/>
                        <a:pt x="49" y="602"/>
                      </a:cubicBezTo>
                      <a:cubicBezTo>
                        <a:pt x="22" y="672"/>
                        <a:pt x="0" y="747"/>
                        <a:pt x="4" y="838"/>
                      </a:cubicBezTo>
                      <a:cubicBezTo>
                        <a:pt x="10" y="926"/>
                        <a:pt x="36" y="1013"/>
                        <a:pt x="79" y="1092"/>
                      </a:cubicBezTo>
                      <a:cubicBezTo>
                        <a:pt x="131" y="1166"/>
                        <a:pt x="202" y="1235"/>
                        <a:pt x="298" y="1279"/>
                      </a:cubicBezTo>
                      <a:cubicBezTo>
                        <a:pt x="341" y="1301"/>
                        <a:pt x="394" y="1314"/>
                        <a:pt x="446" y="1323"/>
                      </a:cubicBezTo>
                      <a:cubicBezTo>
                        <a:pt x="466" y="1325"/>
                        <a:pt x="487" y="1326"/>
                        <a:pt x="508" y="1326"/>
                      </a:cubicBezTo>
                      <a:cubicBezTo>
                        <a:pt x="537" y="1326"/>
                        <a:pt x="567" y="1324"/>
                        <a:pt x="595" y="1319"/>
                      </a:cubicBezTo>
                      <a:cubicBezTo>
                        <a:pt x="678" y="1301"/>
                        <a:pt x="748" y="1271"/>
                        <a:pt x="809" y="1241"/>
                      </a:cubicBezTo>
                      <a:cubicBezTo>
                        <a:pt x="962" y="1428"/>
                        <a:pt x="1106" y="1598"/>
                        <a:pt x="1228" y="1729"/>
                      </a:cubicBezTo>
                      <a:cubicBezTo>
                        <a:pt x="1150" y="1791"/>
                        <a:pt x="1075" y="1848"/>
                        <a:pt x="1023" y="1887"/>
                      </a:cubicBezTo>
                      <a:cubicBezTo>
                        <a:pt x="932" y="1949"/>
                        <a:pt x="883" y="1987"/>
                        <a:pt x="892" y="2009"/>
                      </a:cubicBezTo>
                      <a:cubicBezTo>
                        <a:pt x="897" y="2024"/>
                        <a:pt x="918" y="2031"/>
                        <a:pt x="954" y="2031"/>
                      </a:cubicBezTo>
                      <a:cubicBezTo>
                        <a:pt x="984" y="2031"/>
                        <a:pt x="1025" y="2026"/>
                        <a:pt x="1075" y="2014"/>
                      </a:cubicBezTo>
                      <a:cubicBezTo>
                        <a:pt x="1154" y="1996"/>
                        <a:pt x="1263" y="1953"/>
                        <a:pt x="1377" y="1891"/>
                      </a:cubicBezTo>
                      <a:cubicBezTo>
                        <a:pt x="1461" y="1972"/>
                        <a:pt x="1516" y="2015"/>
                        <a:pt x="1538" y="2015"/>
                      </a:cubicBezTo>
                      <a:cubicBezTo>
                        <a:pt x="1540" y="2015"/>
                        <a:pt x="1542" y="2014"/>
                        <a:pt x="1543" y="2014"/>
                      </a:cubicBezTo>
                      <a:cubicBezTo>
                        <a:pt x="1557" y="2001"/>
                        <a:pt x="1525" y="1939"/>
                        <a:pt x="1464" y="1838"/>
                      </a:cubicBezTo>
                      <a:cubicBezTo>
                        <a:pt x="1486" y="1826"/>
                        <a:pt x="1499" y="1822"/>
                        <a:pt x="1521" y="1808"/>
                      </a:cubicBezTo>
                      <a:cubicBezTo>
                        <a:pt x="1547" y="1786"/>
                        <a:pt x="1569" y="1756"/>
                        <a:pt x="1596" y="1729"/>
                      </a:cubicBezTo>
                      <a:cubicBezTo>
                        <a:pt x="1695" y="1833"/>
                        <a:pt x="1762" y="1893"/>
                        <a:pt x="1786" y="1893"/>
                      </a:cubicBezTo>
                      <a:cubicBezTo>
                        <a:pt x="1789" y="1893"/>
                        <a:pt x="1791" y="1892"/>
                        <a:pt x="1793" y="1891"/>
                      </a:cubicBezTo>
                      <a:cubicBezTo>
                        <a:pt x="1810" y="1878"/>
                        <a:pt x="1761" y="1786"/>
                        <a:pt x="1670" y="1646"/>
                      </a:cubicBezTo>
                      <a:cubicBezTo>
                        <a:pt x="1700" y="1608"/>
                        <a:pt x="1727" y="1568"/>
                        <a:pt x="1753" y="1520"/>
                      </a:cubicBezTo>
                      <a:cubicBezTo>
                        <a:pt x="1814" y="1398"/>
                        <a:pt x="1854" y="1231"/>
                        <a:pt x="1793" y="1052"/>
                      </a:cubicBezTo>
                      <a:cubicBezTo>
                        <a:pt x="1731" y="882"/>
                        <a:pt x="1587" y="737"/>
                        <a:pt x="1390" y="690"/>
                      </a:cubicBezTo>
                      <a:cubicBezTo>
                        <a:pt x="1338" y="676"/>
                        <a:pt x="1285" y="672"/>
                        <a:pt x="1237" y="672"/>
                      </a:cubicBezTo>
                      <a:cubicBezTo>
                        <a:pt x="1184" y="676"/>
                        <a:pt x="1137" y="685"/>
                        <a:pt x="1093" y="698"/>
                      </a:cubicBezTo>
                      <a:cubicBezTo>
                        <a:pt x="1053" y="711"/>
                        <a:pt x="1023" y="729"/>
                        <a:pt x="988" y="747"/>
                      </a:cubicBezTo>
                      <a:cubicBezTo>
                        <a:pt x="861" y="589"/>
                        <a:pt x="739" y="449"/>
                        <a:pt x="639" y="331"/>
                      </a:cubicBezTo>
                      <a:cubicBezTo>
                        <a:pt x="691" y="291"/>
                        <a:pt x="739" y="257"/>
                        <a:pt x="783" y="231"/>
                      </a:cubicBezTo>
                      <a:cubicBezTo>
                        <a:pt x="870" y="166"/>
                        <a:pt x="914" y="121"/>
                        <a:pt x="905" y="99"/>
                      </a:cubicBezTo>
                      <a:cubicBezTo>
                        <a:pt x="901" y="88"/>
                        <a:pt x="883" y="83"/>
                        <a:pt x="853" y="83"/>
                      </a:cubicBezTo>
                      <a:cubicBezTo>
                        <a:pt x="823" y="83"/>
                        <a:pt x="781" y="88"/>
                        <a:pt x="726" y="99"/>
                      </a:cubicBezTo>
                      <a:cubicBezTo>
                        <a:pt x="669" y="113"/>
                        <a:pt x="603" y="134"/>
                        <a:pt x="529" y="166"/>
                      </a:cubicBezTo>
                      <a:cubicBezTo>
                        <a:pt x="521" y="170"/>
                        <a:pt x="508" y="178"/>
                        <a:pt x="498" y="182"/>
                      </a:cubicBezTo>
                      <a:cubicBezTo>
                        <a:pt x="392" y="72"/>
                        <a:pt x="314" y="1"/>
                        <a:pt x="290" y="1"/>
                      </a:cubicBezTo>
                      <a:close/>
                    </a:path>
                  </a:pathLst>
                </a:custGeom>
                <a:solidFill>
                  <a:srgbClr val="D5B1F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4" name="Google Shape;484;g30ecf9b0108_0_136"/>
                <p:cNvSpPr/>
                <p:nvPr/>
              </p:nvSpPr>
              <p:spPr>
                <a:xfrm>
                  <a:off x="2700128" y="1258825"/>
                  <a:ext cx="302900" cy="276785"/>
                </a:xfrm>
                <a:custGeom>
                  <a:rect b="b" l="l" r="r" t="t"/>
                  <a:pathLst>
                    <a:path extrusionOk="0" h="7504" w="8212">
                      <a:moveTo>
                        <a:pt x="6123" y="179"/>
                      </a:moveTo>
                      <a:lnTo>
                        <a:pt x="8090" y="2504"/>
                      </a:lnTo>
                      <a:cubicBezTo>
                        <a:pt x="7251" y="4309"/>
                        <a:pt x="5573" y="5340"/>
                        <a:pt x="4379" y="5673"/>
                      </a:cubicBezTo>
                      <a:cubicBezTo>
                        <a:pt x="3318" y="5974"/>
                        <a:pt x="2159" y="7106"/>
                        <a:pt x="1923" y="7347"/>
                      </a:cubicBezTo>
                      <a:lnTo>
                        <a:pt x="123" y="5144"/>
                      </a:lnTo>
                      <a:cubicBezTo>
                        <a:pt x="660" y="3859"/>
                        <a:pt x="2636" y="3046"/>
                        <a:pt x="3942" y="2508"/>
                      </a:cubicBezTo>
                      <a:cubicBezTo>
                        <a:pt x="4173" y="2413"/>
                        <a:pt x="4393" y="2321"/>
                        <a:pt x="4580" y="2238"/>
                      </a:cubicBezTo>
                      <a:cubicBezTo>
                        <a:pt x="4803" y="2141"/>
                        <a:pt x="4996" y="2014"/>
                        <a:pt x="5157" y="1875"/>
                      </a:cubicBezTo>
                      <a:cubicBezTo>
                        <a:pt x="5742" y="1377"/>
                        <a:pt x="5983" y="709"/>
                        <a:pt x="6053" y="477"/>
                      </a:cubicBezTo>
                      <a:cubicBezTo>
                        <a:pt x="6065" y="437"/>
                        <a:pt x="6105" y="302"/>
                        <a:pt x="6123" y="179"/>
                      </a:cubicBezTo>
                      <a:close/>
                      <a:moveTo>
                        <a:pt x="6105" y="1"/>
                      </a:moveTo>
                      <a:lnTo>
                        <a:pt x="6018" y="57"/>
                      </a:lnTo>
                      <a:cubicBezTo>
                        <a:pt x="6061" y="175"/>
                        <a:pt x="5769" y="1595"/>
                        <a:pt x="4536" y="2141"/>
                      </a:cubicBezTo>
                      <a:cubicBezTo>
                        <a:pt x="4353" y="2224"/>
                        <a:pt x="4135" y="2316"/>
                        <a:pt x="3903" y="2408"/>
                      </a:cubicBezTo>
                      <a:cubicBezTo>
                        <a:pt x="2977" y="2793"/>
                        <a:pt x="1718" y="3309"/>
                        <a:pt x="857" y="4043"/>
                      </a:cubicBezTo>
                      <a:cubicBezTo>
                        <a:pt x="476" y="4362"/>
                        <a:pt x="175" y="4725"/>
                        <a:pt x="14" y="5135"/>
                      </a:cubicBezTo>
                      <a:lnTo>
                        <a:pt x="0" y="5166"/>
                      </a:lnTo>
                      <a:lnTo>
                        <a:pt x="1914" y="7504"/>
                      </a:lnTo>
                      <a:lnTo>
                        <a:pt x="1958" y="7460"/>
                      </a:lnTo>
                      <a:cubicBezTo>
                        <a:pt x="1971" y="7447"/>
                        <a:pt x="3273" y="6096"/>
                        <a:pt x="4409" y="5778"/>
                      </a:cubicBezTo>
                      <a:cubicBezTo>
                        <a:pt x="5629" y="5432"/>
                        <a:pt x="7350" y="4374"/>
                        <a:pt x="8199" y="2518"/>
                      </a:cubicBezTo>
                      <a:lnTo>
                        <a:pt x="8211" y="2486"/>
                      </a:lnTo>
                      <a:lnTo>
                        <a:pt x="6105" y="1"/>
                      </a:lnTo>
                      <a:close/>
                    </a:path>
                  </a:pathLst>
                </a:custGeom>
                <a:solidFill>
                  <a:srgbClr val="9651D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485" name="Google Shape;485;g30ecf9b0108_0_136"/>
            <p:cNvSpPr/>
            <p:nvPr/>
          </p:nvSpPr>
          <p:spPr>
            <a:xfrm>
              <a:off x="5593637" y="1744796"/>
              <a:ext cx="208467" cy="16114"/>
            </a:xfrm>
            <a:custGeom>
              <a:rect b="b" l="l" r="r" t="t"/>
              <a:pathLst>
                <a:path extrusionOk="0" h="363" w="4696">
                  <a:moveTo>
                    <a:pt x="0" y="1"/>
                  </a:moveTo>
                  <a:lnTo>
                    <a:pt x="0" y="362"/>
                  </a:lnTo>
                  <a:lnTo>
                    <a:pt x="4695" y="362"/>
                  </a:lnTo>
                  <a:lnTo>
                    <a:pt x="4695" y="1"/>
                  </a:lnTo>
                  <a:close/>
                </a:path>
              </a:pathLst>
            </a:custGeom>
            <a:solidFill>
              <a:srgbClr val="E8505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6" name="Google Shape;486;g30ecf9b0108_0_136"/>
            <p:cNvSpPr/>
            <p:nvPr/>
          </p:nvSpPr>
          <p:spPr>
            <a:xfrm>
              <a:off x="5634877" y="1773917"/>
              <a:ext cx="129449" cy="16026"/>
            </a:xfrm>
            <a:custGeom>
              <a:rect b="b" l="l" r="r" t="t"/>
              <a:pathLst>
                <a:path extrusionOk="0" h="361" w="2916">
                  <a:moveTo>
                    <a:pt x="1" y="1"/>
                  </a:moveTo>
                  <a:lnTo>
                    <a:pt x="1" y="360"/>
                  </a:lnTo>
                  <a:lnTo>
                    <a:pt x="2916" y="360"/>
                  </a:lnTo>
                  <a:lnTo>
                    <a:pt x="2916" y="1"/>
                  </a:lnTo>
                  <a:close/>
                </a:path>
              </a:pathLst>
            </a:custGeom>
            <a:solidFill>
              <a:srgbClr val="E8505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7" name="Google Shape;487;g30ecf9b0108_0_136"/>
            <p:cNvSpPr/>
            <p:nvPr/>
          </p:nvSpPr>
          <p:spPr>
            <a:xfrm>
              <a:off x="5899229" y="1639278"/>
              <a:ext cx="44" cy="44"/>
            </a:xfrm>
            <a:custGeom>
              <a:rect b="b" l="l" r="r" t="t"/>
              <a:pathLst>
                <a:path extrusionOk="0" h="1" w="1">
                  <a:moveTo>
                    <a:pt x="1" y="1"/>
                  </a:moveTo>
                  <a:lnTo>
                    <a:pt x="1" y="1"/>
                  </a:lnTo>
                  <a:lnTo>
                    <a:pt x="1" y="1"/>
                  </a:lnTo>
                  <a:lnTo>
                    <a:pt x="1" y="1"/>
                  </a:lnTo>
                  <a:close/>
                </a:path>
              </a:pathLst>
            </a:custGeom>
            <a:solidFill>
              <a:srgbClr val="95333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8" name="Google Shape;488;g30ecf9b0108_0_136"/>
            <p:cNvSpPr/>
            <p:nvPr/>
          </p:nvSpPr>
          <p:spPr>
            <a:xfrm>
              <a:off x="5851597" y="1694145"/>
              <a:ext cx="5283" cy="156173"/>
            </a:xfrm>
            <a:custGeom>
              <a:rect b="b" l="l" r="r" t="t"/>
              <a:pathLst>
                <a:path extrusionOk="0" h="3518" w="119">
                  <a:moveTo>
                    <a:pt x="58" y="0"/>
                  </a:moveTo>
                  <a:cubicBezTo>
                    <a:pt x="25" y="0"/>
                    <a:pt x="0" y="786"/>
                    <a:pt x="0" y="1758"/>
                  </a:cubicBezTo>
                  <a:cubicBezTo>
                    <a:pt x="0" y="2727"/>
                    <a:pt x="25" y="3517"/>
                    <a:pt x="58" y="3517"/>
                  </a:cubicBezTo>
                  <a:cubicBezTo>
                    <a:pt x="93" y="3517"/>
                    <a:pt x="118" y="2727"/>
                    <a:pt x="118" y="1758"/>
                  </a:cubicBezTo>
                  <a:cubicBezTo>
                    <a:pt x="118" y="786"/>
                    <a:pt x="93" y="0"/>
                    <a:pt x="58" y="0"/>
                  </a:cubicBezTo>
                  <a:close/>
                </a:path>
              </a:pathLst>
            </a:custGeom>
            <a:solidFill>
              <a:srgbClr val="E8505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9" name="Google Shape;489;g30ecf9b0108_0_136"/>
            <p:cNvSpPr/>
            <p:nvPr/>
          </p:nvSpPr>
          <p:spPr>
            <a:xfrm>
              <a:off x="6073687" y="1706042"/>
              <a:ext cx="110937" cy="16159"/>
            </a:xfrm>
            <a:custGeom>
              <a:rect b="b" l="l" r="r" t="t"/>
              <a:pathLst>
                <a:path extrusionOk="0" h="364" w="2499">
                  <a:moveTo>
                    <a:pt x="1" y="1"/>
                  </a:moveTo>
                  <a:lnTo>
                    <a:pt x="1" y="364"/>
                  </a:lnTo>
                  <a:lnTo>
                    <a:pt x="2499" y="364"/>
                  </a:lnTo>
                  <a:lnTo>
                    <a:pt x="2499" y="1"/>
                  </a:lnTo>
                  <a:close/>
                </a:path>
              </a:pathLst>
            </a:custGeom>
            <a:solidFill>
              <a:srgbClr val="E8505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0" name="Google Shape;490;g30ecf9b0108_0_136"/>
            <p:cNvSpPr/>
            <p:nvPr/>
          </p:nvSpPr>
          <p:spPr>
            <a:xfrm>
              <a:off x="6095528" y="1735252"/>
              <a:ext cx="69030" cy="16070"/>
            </a:xfrm>
            <a:custGeom>
              <a:rect b="b" l="l" r="r" t="t"/>
              <a:pathLst>
                <a:path extrusionOk="0" h="362" w="1555">
                  <a:moveTo>
                    <a:pt x="1" y="0"/>
                  </a:moveTo>
                  <a:lnTo>
                    <a:pt x="1" y="362"/>
                  </a:lnTo>
                  <a:lnTo>
                    <a:pt x="1555" y="362"/>
                  </a:lnTo>
                  <a:lnTo>
                    <a:pt x="1555" y="0"/>
                  </a:lnTo>
                  <a:close/>
                </a:path>
              </a:pathLst>
            </a:custGeom>
            <a:solidFill>
              <a:srgbClr val="E8505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1" name="Google Shape;491;g30ecf9b0108_0_136"/>
            <p:cNvSpPr/>
            <p:nvPr/>
          </p:nvSpPr>
          <p:spPr>
            <a:xfrm>
              <a:off x="6242775" y="1608381"/>
              <a:ext cx="5283" cy="241939"/>
            </a:xfrm>
            <a:custGeom>
              <a:rect b="b" l="l" r="r" t="t"/>
              <a:pathLst>
                <a:path extrusionOk="0" h="5450" w="119">
                  <a:moveTo>
                    <a:pt x="61" y="1"/>
                  </a:moveTo>
                  <a:cubicBezTo>
                    <a:pt x="28" y="1"/>
                    <a:pt x="0" y="1221"/>
                    <a:pt x="0" y="2725"/>
                  </a:cubicBezTo>
                  <a:cubicBezTo>
                    <a:pt x="0" y="4229"/>
                    <a:pt x="28" y="5449"/>
                    <a:pt x="61" y="5449"/>
                  </a:cubicBezTo>
                  <a:cubicBezTo>
                    <a:pt x="93" y="5449"/>
                    <a:pt x="119" y="4229"/>
                    <a:pt x="119" y="2725"/>
                  </a:cubicBezTo>
                  <a:cubicBezTo>
                    <a:pt x="119" y="1221"/>
                    <a:pt x="93" y="1"/>
                    <a:pt x="61" y="1"/>
                  </a:cubicBezTo>
                  <a:close/>
                </a:path>
              </a:pathLst>
            </a:custGeom>
            <a:solidFill>
              <a:srgbClr val="E8505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2" name="Google Shape;492;g30ecf9b0108_0_136"/>
            <p:cNvSpPr/>
            <p:nvPr/>
          </p:nvSpPr>
          <p:spPr>
            <a:xfrm>
              <a:off x="6841350" y="964486"/>
              <a:ext cx="113023" cy="113068"/>
            </a:xfrm>
            <a:custGeom>
              <a:rect b="b" l="l" r="r" t="t"/>
              <a:pathLst>
                <a:path extrusionOk="0" h="2547" w="2546">
                  <a:moveTo>
                    <a:pt x="1275" y="1"/>
                  </a:moveTo>
                  <a:lnTo>
                    <a:pt x="823" y="824"/>
                  </a:lnTo>
                  <a:lnTo>
                    <a:pt x="1" y="1276"/>
                  </a:lnTo>
                  <a:lnTo>
                    <a:pt x="823" y="1724"/>
                  </a:lnTo>
                  <a:lnTo>
                    <a:pt x="1275" y="2546"/>
                  </a:lnTo>
                  <a:lnTo>
                    <a:pt x="1724" y="1724"/>
                  </a:lnTo>
                  <a:lnTo>
                    <a:pt x="2546" y="1276"/>
                  </a:lnTo>
                  <a:lnTo>
                    <a:pt x="1724" y="824"/>
                  </a:lnTo>
                  <a:lnTo>
                    <a:pt x="1275" y="1"/>
                  </a:lnTo>
                  <a:close/>
                </a:path>
              </a:pathLst>
            </a:custGeom>
            <a:solidFill>
              <a:srgbClr val="9651D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3" name="Google Shape;493;g30ecf9b0108_0_136"/>
            <p:cNvSpPr/>
            <p:nvPr/>
          </p:nvSpPr>
          <p:spPr>
            <a:xfrm>
              <a:off x="5132542" y="1904471"/>
              <a:ext cx="113156" cy="112979"/>
            </a:xfrm>
            <a:custGeom>
              <a:rect b="b" l="l" r="r" t="t"/>
              <a:pathLst>
                <a:path extrusionOk="0" h="2545" w="2549">
                  <a:moveTo>
                    <a:pt x="1274" y="0"/>
                  </a:moveTo>
                  <a:lnTo>
                    <a:pt x="825" y="822"/>
                  </a:lnTo>
                  <a:lnTo>
                    <a:pt x="0" y="1271"/>
                  </a:lnTo>
                  <a:lnTo>
                    <a:pt x="825" y="1723"/>
                  </a:lnTo>
                  <a:lnTo>
                    <a:pt x="1274" y="2545"/>
                  </a:lnTo>
                  <a:lnTo>
                    <a:pt x="1723" y="1723"/>
                  </a:lnTo>
                  <a:lnTo>
                    <a:pt x="2548" y="1271"/>
                  </a:lnTo>
                  <a:lnTo>
                    <a:pt x="1723" y="822"/>
                  </a:lnTo>
                  <a:lnTo>
                    <a:pt x="1274" y="0"/>
                  </a:lnTo>
                  <a:close/>
                </a:path>
              </a:pathLst>
            </a:custGeom>
            <a:solidFill>
              <a:srgbClr val="B372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4" name="Google Shape;494;g30ecf9b0108_0_136"/>
            <p:cNvSpPr/>
            <p:nvPr/>
          </p:nvSpPr>
          <p:spPr>
            <a:xfrm>
              <a:off x="7008840" y="1119367"/>
              <a:ext cx="69519" cy="69519"/>
            </a:xfrm>
            <a:custGeom>
              <a:rect b="b" l="l" r="r" t="t"/>
              <a:pathLst>
                <a:path extrusionOk="0" h="1566" w="1566">
                  <a:moveTo>
                    <a:pt x="783" y="1"/>
                  </a:moveTo>
                  <a:lnTo>
                    <a:pt x="507" y="507"/>
                  </a:lnTo>
                  <a:lnTo>
                    <a:pt x="0" y="784"/>
                  </a:lnTo>
                  <a:lnTo>
                    <a:pt x="507" y="1060"/>
                  </a:lnTo>
                  <a:lnTo>
                    <a:pt x="783" y="1566"/>
                  </a:lnTo>
                  <a:lnTo>
                    <a:pt x="1060" y="1060"/>
                  </a:lnTo>
                  <a:lnTo>
                    <a:pt x="1565" y="784"/>
                  </a:lnTo>
                  <a:lnTo>
                    <a:pt x="1060" y="507"/>
                  </a:lnTo>
                  <a:lnTo>
                    <a:pt x="783" y="1"/>
                  </a:lnTo>
                  <a:close/>
                </a:path>
              </a:pathLst>
            </a:custGeom>
            <a:solidFill>
              <a:srgbClr val="9651D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5" name="Google Shape;495;g30ecf9b0108_0_136"/>
            <p:cNvSpPr/>
            <p:nvPr/>
          </p:nvSpPr>
          <p:spPr>
            <a:xfrm>
              <a:off x="5044736" y="1694456"/>
              <a:ext cx="69519" cy="69297"/>
            </a:xfrm>
            <a:custGeom>
              <a:rect b="b" l="l" r="r" t="t"/>
              <a:pathLst>
                <a:path extrusionOk="0" h="1561" w="1566">
                  <a:moveTo>
                    <a:pt x="782" y="0"/>
                  </a:moveTo>
                  <a:lnTo>
                    <a:pt x="506" y="506"/>
                  </a:lnTo>
                  <a:lnTo>
                    <a:pt x="0" y="782"/>
                  </a:lnTo>
                  <a:lnTo>
                    <a:pt x="506" y="1059"/>
                  </a:lnTo>
                  <a:lnTo>
                    <a:pt x="782" y="1561"/>
                  </a:lnTo>
                  <a:lnTo>
                    <a:pt x="1059" y="1059"/>
                  </a:lnTo>
                  <a:lnTo>
                    <a:pt x="1565" y="782"/>
                  </a:lnTo>
                  <a:lnTo>
                    <a:pt x="1059" y="506"/>
                  </a:lnTo>
                  <a:lnTo>
                    <a:pt x="782" y="0"/>
                  </a:lnTo>
                  <a:close/>
                </a:path>
              </a:pathLst>
            </a:custGeom>
            <a:solidFill>
              <a:srgbClr val="B372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96" name="Google Shape;496;g30ecf9b0108_0_136"/>
            <p:cNvGrpSpPr/>
            <p:nvPr/>
          </p:nvGrpSpPr>
          <p:grpSpPr>
            <a:xfrm>
              <a:off x="4534350" y="4713051"/>
              <a:ext cx="4600713" cy="150450"/>
              <a:chOff x="0" y="4397412"/>
              <a:chExt cx="4600713" cy="150450"/>
            </a:xfrm>
          </p:grpSpPr>
          <p:sp>
            <p:nvSpPr>
              <p:cNvPr id="497" name="Google Shape;497;g30ecf9b0108_0_136"/>
              <p:cNvSpPr/>
              <p:nvPr/>
            </p:nvSpPr>
            <p:spPr>
              <a:xfrm>
                <a:off x="0" y="4397412"/>
                <a:ext cx="4600713" cy="2416"/>
              </a:xfrm>
              <a:custGeom>
                <a:rect b="b" l="l" r="r" t="t"/>
                <a:pathLst>
                  <a:path extrusionOk="0" h="69" w="131402">
                    <a:moveTo>
                      <a:pt x="0" y="1"/>
                    </a:moveTo>
                    <a:lnTo>
                      <a:pt x="0" y="69"/>
                    </a:lnTo>
                    <a:lnTo>
                      <a:pt x="131401" y="69"/>
                    </a:lnTo>
                    <a:lnTo>
                      <a:pt x="131401" y="1"/>
                    </a:lnTo>
                    <a:close/>
                  </a:path>
                </a:pathLst>
              </a:custGeom>
              <a:solidFill>
                <a:srgbClr val="43434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8" name="Google Shape;498;g30ecf9b0108_0_136"/>
              <p:cNvSpPr/>
              <p:nvPr/>
            </p:nvSpPr>
            <p:spPr>
              <a:xfrm>
                <a:off x="755786" y="4545586"/>
                <a:ext cx="305519" cy="2276"/>
              </a:xfrm>
              <a:custGeom>
                <a:rect b="b" l="l" r="r" t="t"/>
                <a:pathLst>
                  <a:path extrusionOk="0" h="65" w="8726">
                    <a:moveTo>
                      <a:pt x="0" y="0"/>
                    </a:moveTo>
                    <a:lnTo>
                      <a:pt x="0" y="65"/>
                    </a:lnTo>
                    <a:lnTo>
                      <a:pt x="8726" y="65"/>
                    </a:lnTo>
                    <a:lnTo>
                      <a:pt x="8726" y="0"/>
                    </a:lnTo>
                    <a:close/>
                  </a:path>
                </a:pathLst>
              </a:custGeom>
              <a:solidFill>
                <a:srgbClr val="43434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9" name="Google Shape;499;g30ecf9b0108_0_136"/>
              <p:cNvSpPr/>
              <p:nvPr/>
            </p:nvSpPr>
            <p:spPr>
              <a:xfrm>
                <a:off x="1619552" y="4536412"/>
                <a:ext cx="497808" cy="2276"/>
              </a:xfrm>
              <a:custGeom>
                <a:rect b="b" l="l" r="r" t="t"/>
                <a:pathLst>
                  <a:path extrusionOk="0" h="65" w="14218">
                    <a:moveTo>
                      <a:pt x="0" y="0"/>
                    </a:moveTo>
                    <a:lnTo>
                      <a:pt x="0" y="65"/>
                    </a:lnTo>
                    <a:lnTo>
                      <a:pt x="14217" y="65"/>
                    </a:lnTo>
                    <a:lnTo>
                      <a:pt x="14217" y="0"/>
                    </a:lnTo>
                    <a:close/>
                  </a:path>
                </a:pathLst>
              </a:custGeom>
              <a:solidFill>
                <a:srgbClr val="FAFAFA"/>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0" name="Google Shape;500;g30ecf9b0108_0_136"/>
              <p:cNvSpPr/>
              <p:nvPr/>
            </p:nvSpPr>
            <p:spPr>
              <a:xfrm>
                <a:off x="1070481" y="4460119"/>
                <a:ext cx="175833" cy="2311"/>
              </a:xfrm>
              <a:custGeom>
                <a:rect b="b" l="l" r="r" t="t"/>
                <a:pathLst>
                  <a:path extrusionOk="0" h="66" w="5022">
                    <a:moveTo>
                      <a:pt x="1" y="1"/>
                    </a:moveTo>
                    <a:lnTo>
                      <a:pt x="1" y="65"/>
                    </a:lnTo>
                    <a:lnTo>
                      <a:pt x="5022" y="65"/>
                    </a:lnTo>
                    <a:lnTo>
                      <a:pt x="5022" y="1"/>
                    </a:lnTo>
                    <a:close/>
                  </a:path>
                </a:pathLst>
              </a:custGeom>
              <a:solidFill>
                <a:srgbClr val="43434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1" name="Google Shape;501;g30ecf9b0108_0_136"/>
              <p:cNvSpPr/>
              <p:nvPr/>
            </p:nvSpPr>
            <p:spPr>
              <a:xfrm>
                <a:off x="2732853" y="4514424"/>
                <a:ext cx="418259" cy="2276"/>
              </a:xfrm>
              <a:custGeom>
                <a:rect b="b" l="l" r="r" t="t"/>
                <a:pathLst>
                  <a:path extrusionOk="0" h="65" w="11946">
                    <a:moveTo>
                      <a:pt x="0" y="0"/>
                    </a:moveTo>
                    <a:lnTo>
                      <a:pt x="0" y="65"/>
                    </a:lnTo>
                    <a:lnTo>
                      <a:pt x="11946" y="65"/>
                    </a:lnTo>
                    <a:lnTo>
                      <a:pt x="11946" y="0"/>
                    </a:lnTo>
                    <a:close/>
                  </a:path>
                </a:pathLst>
              </a:custGeom>
              <a:solidFill>
                <a:srgbClr val="FAFAFA"/>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02" name="Google Shape;502;g30ecf9b0108_0_136"/>
            <p:cNvGrpSpPr/>
            <p:nvPr/>
          </p:nvGrpSpPr>
          <p:grpSpPr>
            <a:xfrm>
              <a:off x="7797287" y="4091587"/>
              <a:ext cx="208476" cy="304372"/>
              <a:chOff x="7797287" y="4091587"/>
              <a:chExt cx="208476" cy="304372"/>
            </a:xfrm>
          </p:grpSpPr>
          <p:sp>
            <p:nvSpPr>
              <p:cNvPr id="503" name="Google Shape;503;g30ecf9b0108_0_136"/>
              <p:cNvSpPr/>
              <p:nvPr/>
            </p:nvSpPr>
            <p:spPr>
              <a:xfrm>
                <a:off x="7797287" y="4091587"/>
                <a:ext cx="208476" cy="304372"/>
              </a:xfrm>
              <a:custGeom>
                <a:rect b="b" l="l" r="r" t="t"/>
                <a:pathLst>
                  <a:path extrusionOk="0" h="6975" w="4778">
                    <a:moveTo>
                      <a:pt x="2377" y="0"/>
                    </a:moveTo>
                    <a:lnTo>
                      <a:pt x="0" y="3065"/>
                    </a:lnTo>
                    <a:lnTo>
                      <a:pt x="1627" y="4347"/>
                    </a:lnTo>
                    <a:cubicBezTo>
                      <a:pt x="1627" y="4347"/>
                      <a:pt x="396" y="6975"/>
                      <a:pt x="757" y="6975"/>
                    </a:cubicBezTo>
                    <a:cubicBezTo>
                      <a:pt x="785" y="6975"/>
                      <a:pt x="823" y="6959"/>
                      <a:pt x="873" y="6923"/>
                    </a:cubicBezTo>
                    <a:cubicBezTo>
                      <a:pt x="1483" y="6493"/>
                      <a:pt x="4035" y="2932"/>
                      <a:pt x="4645" y="2049"/>
                    </a:cubicBezTo>
                    <a:lnTo>
                      <a:pt x="4778" y="1849"/>
                    </a:lnTo>
                    <a:lnTo>
                      <a:pt x="2377" y="0"/>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4" name="Google Shape;504;g30ecf9b0108_0_136"/>
              <p:cNvSpPr/>
              <p:nvPr/>
            </p:nvSpPr>
            <p:spPr>
              <a:xfrm>
                <a:off x="7825168" y="4169389"/>
                <a:ext cx="177322" cy="222464"/>
              </a:xfrm>
              <a:custGeom>
                <a:rect b="b" l="l" r="r" t="t"/>
                <a:pathLst>
                  <a:path extrusionOk="0" h="5098" w="4064">
                    <a:moveTo>
                      <a:pt x="4033" y="1"/>
                    </a:moveTo>
                    <a:cubicBezTo>
                      <a:pt x="3989" y="1"/>
                      <a:pt x="3076" y="1113"/>
                      <a:pt x="1978" y="2506"/>
                    </a:cubicBezTo>
                    <a:cubicBezTo>
                      <a:pt x="872" y="3913"/>
                      <a:pt x="0" y="5072"/>
                      <a:pt x="29" y="5097"/>
                    </a:cubicBezTo>
                    <a:cubicBezTo>
                      <a:pt x="29" y="5098"/>
                      <a:pt x="29" y="5098"/>
                      <a:pt x="30" y="5098"/>
                    </a:cubicBezTo>
                    <a:cubicBezTo>
                      <a:pt x="75" y="5098"/>
                      <a:pt x="987" y="3982"/>
                      <a:pt x="2086" y="2589"/>
                    </a:cubicBezTo>
                    <a:cubicBezTo>
                      <a:pt x="3191" y="1182"/>
                      <a:pt x="4064" y="23"/>
                      <a:pt x="4035" y="1"/>
                    </a:cubicBezTo>
                    <a:cubicBezTo>
                      <a:pt x="4034" y="1"/>
                      <a:pt x="4034" y="1"/>
                      <a:pt x="4033" y="1"/>
                    </a:cubicBezTo>
                    <a:close/>
                  </a:path>
                </a:pathLst>
              </a:custGeom>
              <a:solidFill>
                <a:srgbClr val="9651D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5" name="Google Shape;505;g30ecf9b0108_0_136"/>
              <p:cNvSpPr/>
              <p:nvPr/>
            </p:nvSpPr>
            <p:spPr>
              <a:xfrm>
                <a:off x="7860073" y="4291263"/>
                <a:ext cx="21205" cy="5891"/>
              </a:xfrm>
              <a:custGeom>
                <a:rect b="b" l="l" r="r" t="t"/>
                <a:pathLst>
                  <a:path extrusionOk="0" h="135" w="486">
                    <a:moveTo>
                      <a:pt x="241" y="0"/>
                    </a:moveTo>
                    <a:cubicBezTo>
                      <a:pt x="105" y="0"/>
                      <a:pt x="1" y="47"/>
                      <a:pt x="4" y="83"/>
                    </a:cubicBezTo>
                    <a:cubicBezTo>
                      <a:pt x="12" y="119"/>
                      <a:pt x="115" y="134"/>
                      <a:pt x="241" y="134"/>
                    </a:cubicBezTo>
                    <a:cubicBezTo>
                      <a:pt x="253" y="134"/>
                      <a:pt x="265" y="134"/>
                      <a:pt x="276" y="134"/>
                    </a:cubicBezTo>
                    <a:cubicBezTo>
                      <a:pt x="386" y="134"/>
                      <a:pt x="472" y="119"/>
                      <a:pt x="478" y="86"/>
                    </a:cubicBezTo>
                    <a:cubicBezTo>
                      <a:pt x="486" y="51"/>
                      <a:pt x="378" y="4"/>
                      <a:pt x="241" y="0"/>
                    </a:cubicBezTo>
                    <a:close/>
                  </a:path>
                </a:pathLst>
              </a:custGeom>
              <a:solidFill>
                <a:srgbClr val="9651D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6" name="Google Shape;506;g30ecf9b0108_0_136"/>
              <p:cNvSpPr/>
              <p:nvPr/>
            </p:nvSpPr>
            <p:spPr>
              <a:xfrm>
                <a:off x="7856321" y="4301779"/>
                <a:ext cx="23082" cy="6546"/>
              </a:xfrm>
              <a:custGeom>
                <a:rect b="b" l="l" r="r" t="t"/>
                <a:pathLst>
                  <a:path extrusionOk="0" h="150" w="529">
                    <a:moveTo>
                      <a:pt x="176" y="0"/>
                    </a:moveTo>
                    <a:cubicBezTo>
                      <a:pt x="74" y="0"/>
                      <a:pt x="1" y="26"/>
                      <a:pt x="1" y="54"/>
                    </a:cubicBezTo>
                    <a:cubicBezTo>
                      <a:pt x="1" y="90"/>
                      <a:pt x="115" y="118"/>
                      <a:pt x="252" y="136"/>
                    </a:cubicBezTo>
                    <a:cubicBezTo>
                      <a:pt x="316" y="145"/>
                      <a:pt x="376" y="150"/>
                      <a:pt x="422" y="150"/>
                    </a:cubicBezTo>
                    <a:cubicBezTo>
                      <a:pt x="476" y="150"/>
                      <a:pt x="512" y="143"/>
                      <a:pt x="517" y="125"/>
                    </a:cubicBezTo>
                    <a:cubicBezTo>
                      <a:pt x="529" y="90"/>
                      <a:pt x="421" y="25"/>
                      <a:pt x="270" y="7"/>
                    </a:cubicBezTo>
                    <a:cubicBezTo>
                      <a:pt x="237" y="2"/>
                      <a:pt x="205" y="0"/>
                      <a:pt x="176" y="0"/>
                    </a:cubicBezTo>
                    <a:close/>
                  </a:path>
                </a:pathLst>
              </a:custGeom>
              <a:solidFill>
                <a:srgbClr val="9651D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7" name="Google Shape;507;g30ecf9b0108_0_136"/>
              <p:cNvSpPr/>
              <p:nvPr/>
            </p:nvSpPr>
            <p:spPr>
              <a:xfrm>
                <a:off x="7960774" y="4152939"/>
                <a:ext cx="16799" cy="56161"/>
              </a:xfrm>
              <a:custGeom>
                <a:rect b="b" l="l" r="r" t="t"/>
                <a:pathLst>
                  <a:path extrusionOk="0" h="1287" w="385">
                    <a:moveTo>
                      <a:pt x="361" y="1"/>
                    </a:moveTo>
                    <a:cubicBezTo>
                      <a:pt x="336" y="1"/>
                      <a:pt x="265" y="32"/>
                      <a:pt x="187" y="116"/>
                    </a:cubicBezTo>
                    <a:cubicBezTo>
                      <a:pt x="98" y="216"/>
                      <a:pt x="15" y="396"/>
                      <a:pt x="8" y="604"/>
                    </a:cubicBezTo>
                    <a:cubicBezTo>
                      <a:pt x="0" y="809"/>
                      <a:pt x="51" y="985"/>
                      <a:pt x="94" y="1103"/>
                    </a:cubicBezTo>
                    <a:cubicBezTo>
                      <a:pt x="136" y="1216"/>
                      <a:pt x="173" y="1287"/>
                      <a:pt x="192" y="1287"/>
                    </a:cubicBezTo>
                    <a:cubicBezTo>
                      <a:pt x="193" y="1287"/>
                      <a:pt x="193" y="1286"/>
                      <a:pt x="194" y="1286"/>
                    </a:cubicBezTo>
                    <a:cubicBezTo>
                      <a:pt x="212" y="1283"/>
                      <a:pt x="205" y="1203"/>
                      <a:pt x="184" y="1078"/>
                    </a:cubicBezTo>
                    <a:cubicBezTo>
                      <a:pt x="166" y="956"/>
                      <a:pt x="133" y="787"/>
                      <a:pt x="141" y="607"/>
                    </a:cubicBezTo>
                    <a:cubicBezTo>
                      <a:pt x="148" y="428"/>
                      <a:pt x="202" y="274"/>
                      <a:pt x="262" y="173"/>
                    </a:cubicBezTo>
                    <a:cubicBezTo>
                      <a:pt x="324" y="73"/>
                      <a:pt x="385" y="22"/>
                      <a:pt x="370" y="4"/>
                    </a:cubicBezTo>
                    <a:cubicBezTo>
                      <a:pt x="369" y="2"/>
                      <a:pt x="366" y="1"/>
                      <a:pt x="361" y="1"/>
                    </a:cubicBezTo>
                    <a:close/>
                  </a:path>
                </a:pathLst>
              </a:custGeom>
              <a:solidFill>
                <a:srgbClr val="9651D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8" name="Google Shape;508;g30ecf9b0108_0_136"/>
              <p:cNvSpPr/>
              <p:nvPr/>
            </p:nvSpPr>
            <p:spPr>
              <a:xfrm>
                <a:off x="7866661" y="4275249"/>
                <a:ext cx="16319" cy="10560"/>
              </a:xfrm>
              <a:custGeom>
                <a:rect b="b" l="l" r="r" t="t"/>
                <a:pathLst>
                  <a:path extrusionOk="0" h="242" w="374">
                    <a:moveTo>
                      <a:pt x="324" y="1"/>
                    </a:moveTo>
                    <a:cubicBezTo>
                      <a:pt x="286" y="1"/>
                      <a:pt x="221" y="31"/>
                      <a:pt x="155" y="73"/>
                    </a:cubicBezTo>
                    <a:cubicBezTo>
                      <a:pt x="68" y="127"/>
                      <a:pt x="0" y="188"/>
                      <a:pt x="15" y="221"/>
                    </a:cubicBezTo>
                    <a:cubicBezTo>
                      <a:pt x="19" y="234"/>
                      <a:pt x="37" y="242"/>
                      <a:pt x="63" y="242"/>
                    </a:cubicBezTo>
                    <a:cubicBezTo>
                      <a:pt x="104" y="242"/>
                      <a:pt x="166" y="224"/>
                      <a:pt x="227" y="184"/>
                    </a:cubicBezTo>
                    <a:cubicBezTo>
                      <a:pt x="323" y="123"/>
                      <a:pt x="373" y="34"/>
                      <a:pt x="348" y="9"/>
                    </a:cubicBezTo>
                    <a:cubicBezTo>
                      <a:pt x="343" y="3"/>
                      <a:pt x="334" y="1"/>
                      <a:pt x="324" y="1"/>
                    </a:cubicBezTo>
                    <a:close/>
                  </a:path>
                </a:pathLst>
              </a:custGeom>
              <a:solidFill>
                <a:srgbClr val="9651D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9" name="Google Shape;509;g30ecf9b0108_0_136"/>
              <p:cNvSpPr/>
              <p:nvPr/>
            </p:nvSpPr>
            <p:spPr>
              <a:xfrm>
                <a:off x="7860858" y="4261460"/>
                <a:ext cx="15228" cy="16233"/>
              </a:xfrm>
              <a:custGeom>
                <a:rect b="b" l="l" r="r" t="t"/>
                <a:pathLst>
                  <a:path extrusionOk="0" h="372" w="349">
                    <a:moveTo>
                      <a:pt x="305" y="1"/>
                    </a:moveTo>
                    <a:cubicBezTo>
                      <a:pt x="265" y="1"/>
                      <a:pt x="188" y="61"/>
                      <a:pt x="123" y="145"/>
                    </a:cubicBezTo>
                    <a:cubicBezTo>
                      <a:pt x="44" y="242"/>
                      <a:pt x="1" y="339"/>
                      <a:pt x="26" y="364"/>
                    </a:cubicBezTo>
                    <a:cubicBezTo>
                      <a:pt x="30" y="369"/>
                      <a:pt x="36" y="371"/>
                      <a:pt x="44" y="371"/>
                    </a:cubicBezTo>
                    <a:cubicBezTo>
                      <a:pt x="82" y="371"/>
                      <a:pt x="154" y="312"/>
                      <a:pt x="223" y="227"/>
                    </a:cubicBezTo>
                    <a:cubicBezTo>
                      <a:pt x="306" y="127"/>
                      <a:pt x="349" y="27"/>
                      <a:pt x="320" y="5"/>
                    </a:cubicBezTo>
                    <a:cubicBezTo>
                      <a:pt x="316" y="2"/>
                      <a:pt x="311" y="1"/>
                      <a:pt x="305" y="1"/>
                    </a:cubicBezTo>
                    <a:close/>
                  </a:path>
                </a:pathLst>
              </a:custGeom>
              <a:solidFill>
                <a:srgbClr val="9651D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10" name="Google Shape;510;g30ecf9b0108_0_136"/>
            <p:cNvSpPr/>
            <p:nvPr/>
          </p:nvSpPr>
          <p:spPr>
            <a:xfrm>
              <a:off x="7159727" y="3080485"/>
              <a:ext cx="797733" cy="1212448"/>
            </a:xfrm>
            <a:custGeom>
              <a:rect b="b" l="l" r="r" t="t"/>
              <a:pathLst>
                <a:path extrusionOk="0" h="27312" w="17970">
                  <a:moveTo>
                    <a:pt x="4857" y="1"/>
                  </a:moveTo>
                  <a:cubicBezTo>
                    <a:pt x="4857" y="1"/>
                    <a:pt x="0" y="12911"/>
                    <a:pt x="654" y="15323"/>
                  </a:cubicBezTo>
                  <a:cubicBezTo>
                    <a:pt x="1311" y="17735"/>
                    <a:pt x="14411" y="27311"/>
                    <a:pt x="14411" y="27311"/>
                  </a:cubicBezTo>
                  <a:lnTo>
                    <a:pt x="17969" y="22189"/>
                  </a:lnTo>
                  <a:cubicBezTo>
                    <a:pt x="17969" y="22189"/>
                    <a:pt x="7750" y="14103"/>
                    <a:pt x="7718" y="13654"/>
                  </a:cubicBezTo>
                  <a:cubicBezTo>
                    <a:pt x="7685" y="13209"/>
                    <a:pt x="11774" y="2484"/>
                    <a:pt x="11774" y="2484"/>
                  </a:cubicBezTo>
                  <a:lnTo>
                    <a:pt x="4857" y="1"/>
                  </a:lnTo>
                  <a:close/>
                </a:path>
              </a:pathLst>
            </a:custGeom>
            <a:solidFill>
              <a:srgbClr val="9651D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1" name="Google Shape;511;g30ecf9b0108_0_136"/>
            <p:cNvSpPr/>
            <p:nvPr/>
          </p:nvSpPr>
          <p:spPr>
            <a:xfrm>
              <a:off x="7298184" y="3457766"/>
              <a:ext cx="491469" cy="660338"/>
            </a:xfrm>
            <a:custGeom>
              <a:rect b="b" l="l" r="r" t="t"/>
              <a:pathLst>
                <a:path extrusionOk="0" h="14875" w="11071">
                  <a:moveTo>
                    <a:pt x="1494" y="0"/>
                  </a:moveTo>
                  <a:lnTo>
                    <a:pt x="1494" y="0"/>
                  </a:lnTo>
                  <a:cubicBezTo>
                    <a:pt x="1490" y="0"/>
                    <a:pt x="1487" y="19"/>
                    <a:pt x="1476" y="51"/>
                  </a:cubicBezTo>
                  <a:cubicBezTo>
                    <a:pt x="1465" y="91"/>
                    <a:pt x="1450" y="141"/>
                    <a:pt x="1433" y="199"/>
                  </a:cubicBezTo>
                  <a:cubicBezTo>
                    <a:pt x="1394" y="338"/>
                    <a:pt x="1343" y="529"/>
                    <a:pt x="1275" y="769"/>
                  </a:cubicBezTo>
                  <a:cubicBezTo>
                    <a:pt x="1127" y="1268"/>
                    <a:pt x="923" y="1978"/>
                    <a:pt x="668" y="2851"/>
                  </a:cubicBezTo>
                  <a:cubicBezTo>
                    <a:pt x="542" y="3289"/>
                    <a:pt x="403" y="3774"/>
                    <a:pt x="263" y="4294"/>
                  </a:cubicBezTo>
                  <a:cubicBezTo>
                    <a:pt x="194" y="4556"/>
                    <a:pt x="123" y="4825"/>
                    <a:pt x="65" y="5109"/>
                  </a:cubicBezTo>
                  <a:cubicBezTo>
                    <a:pt x="8" y="5389"/>
                    <a:pt x="1" y="5722"/>
                    <a:pt x="158" y="6006"/>
                  </a:cubicBezTo>
                  <a:cubicBezTo>
                    <a:pt x="306" y="6286"/>
                    <a:pt x="550" y="6501"/>
                    <a:pt x="783" y="6713"/>
                  </a:cubicBezTo>
                  <a:cubicBezTo>
                    <a:pt x="1020" y="6925"/>
                    <a:pt x="1261" y="7140"/>
                    <a:pt x="1505" y="7359"/>
                  </a:cubicBezTo>
                  <a:cubicBezTo>
                    <a:pt x="2000" y="7796"/>
                    <a:pt x="2513" y="8249"/>
                    <a:pt x="3044" y="8701"/>
                  </a:cubicBezTo>
                  <a:cubicBezTo>
                    <a:pt x="5169" y="10521"/>
                    <a:pt x="7172" y="12075"/>
                    <a:pt x="8648" y="13163"/>
                  </a:cubicBezTo>
                  <a:cubicBezTo>
                    <a:pt x="9383" y="13708"/>
                    <a:pt x="9990" y="14136"/>
                    <a:pt x="10409" y="14430"/>
                  </a:cubicBezTo>
                  <a:cubicBezTo>
                    <a:pt x="10614" y="14570"/>
                    <a:pt x="10775" y="14681"/>
                    <a:pt x="10894" y="14764"/>
                  </a:cubicBezTo>
                  <a:cubicBezTo>
                    <a:pt x="10944" y="14800"/>
                    <a:pt x="10987" y="14825"/>
                    <a:pt x="11024" y="14850"/>
                  </a:cubicBezTo>
                  <a:cubicBezTo>
                    <a:pt x="11052" y="14868"/>
                    <a:pt x="11067" y="14875"/>
                    <a:pt x="11070" y="14875"/>
                  </a:cubicBezTo>
                  <a:cubicBezTo>
                    <a:pt x="11070" y="14871"/>
                    <a:pt x="11055" y="14860"/>
                    <a:pt x="11030" y="14839"/>
                  </a:cubicBezTo>
                  <a:cubicBezTo>
                    <a:pt x="10999" y="14814"/>
                    <a:pt x="10959" y="14782"/>
                    <a:pt x="10909" y="14746"/>
                  </a:cubicBezTo>
                  <a:cubicBezTo>
                    <a:pt x="10794" y="14660"/>
                    <a:pt x="10636" y="14542"/>
                    <a:pt x="10435" y="14394"/>
                  </a:cubicBezTo>
                  <a:cubicBezTo>
                    <a:pt x="10015" y="14081"/>
                    <a:pt x="9423" y="13640"/>
                    <a:pt x="8698" y="13094"/>
                  </a:cubicBezTo>
                  <a:cubicBezTo>
                    <a:pt x="7237" y="11989"/>
                    <a:pt x="5245" y="10428"/>
                    <a:pt x="3123" y="8611"/>
                  </a:cubicBezTo>
                  <a:cubicBezTo>
                    <a:pt x="2592" y="8159"/>
                    <a:pt x="2079" y="7710"/>
                    <a:pt x="1584" y="7273"/>
                  </a:cubicBezTo>
                  <a:cubicBezTo>
                    <a:pt x="1336" y="7054"/>
                    <a:pt x="1096" y="6839"/>
                    <a:pt x="859" y="6630"/>
                  </a:cubicBezTo>
                  <a:cubicBezTo>
                    <a:pt x="622" y="6418"/>
                    <a:pt x="392" y="6211"/>
                    <a:pt x="256" y="5956"/>
                  </a:cubicBezTo>
                  <a:cubicBezTo>
                    <a:pt x="112" y="5697"/>
                    <a:pt x="115" y="5403"/>
                    <a:pt x="169" y="5126"/>
                  </a:cubicBezTo>
                  <a:cubicBezTo>
                    <a:pt x="223" y="4850"/>
                    <a:pt x="292" y="4577"/>
                    <a:pt x="360" y="4319"/>
                  </a:cubicBezTo>
                  <a:cubicBezTo>
                    <a:pt x="493" y="3799"/>
                    <a:pt x="629" y="3314"/>
                    <a:pt x="751" y="2873"/>
                  </a:cubicBezTo>
                  <a:cubicBezTo>
                    <a:pt x="995" y="1990"/>
                    <a:pt x="1192" y="1275"/>
                    <a:pt x="1321" y="780"/>
                  </a:cubicBezTo>
                  <a:cubicBezTo>
                    <a:pt x="1382" y="532"/>
                    <a:pt x="1429" y="338"/>
                    <a:pt x="1458" y="206"/>
                  </a:cubicBezTo>
                  <a:cubicBezTo>
                    <a:pt x="1469" y="144"/>
                    <a:pt x="1480" y="94"/>
                    <a:pt x="1487" y="55"/>
                  </a:cubicBezTo>
                  <a:cubicBezTo>
                    <a:pt x="1494" y="19"/>
                    <a:pt x="1494" y="5"/>
                    <a:pt x="1494" y="0"/>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2" name="Google Shape;512;g30ecf9b0108_0_136"/>
            <p:cNvSpPr/>
            <p:nvPr/>
          </p:nvSpPr>
          <p:spPr>
            <a:xfrm>
              <a:off x="7735751" y="4005732"/>
              <a:ext cx="140413" cy="181521"/>
            </a:xfrm>
            <a:custGeom>
              <a:rect b="b" l="l" r="r" t="t"/>
              <a:pathLst>
                <a:path extrusionOk="0" h="4089" w="3163">
                  <a:moveTo>
                    <a:pt x="3136" y="1"/>
                  </a:moveTo>
                  <a:cubicBezTo>
                    <a:pt x="3094" y="1"/>
                    <a:pt x="2386" y="891"/>
                    <a:pt x="1533" y="2011"/>
                  </a:cubicBezTo>
                  <a:cubicBezTo>
                    <a:pt x="675" y="3137"/>
                    <a:pt x="0" y="4071"/>
                    <a:pt x="25" y="4088"/>
                  </a:cubicBezTo>
                  <a:cubicBezTo>
                    <a:pt x="25" y="4089"/>
                    <a:pt x="26" y="4089"/>
                    <a:pt x="26" y="4089"/>
                  </a:cubicBezTo>
                  <a:cubicBezTo>
                    <a:pt x="67" y="4089"/>
                    <a:pt x="778" y="3196"/>
                    <a:pt x="1629" y="2082"/>
                  </a:cubicBezTo>
                  <a:cubicBezTo>
                    <a:pt x="2487" y="952"/>
                    <a:pt x="3163" y="22"/>
                    <a:pt x="3137" y="1"/>
                  </a:cubicBezTo>
                  <a:cubicBezTo>
                    <a:pt x="3136" y="1"/>
                    <a:pt x="3136" y="1"/>
                    <a:pt x="3136" y="1"/>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3" name="Google Shape;513;g30ecf9b0108_0_136"/>
            <p:cNvSpPr/>
            <p:nvPr/>
          </p:nvSpPr>
          <p:spPr>
            <a:xfrm>
              <a:off x="7651629" y="1990812"/>
              <a:ext cx="448853" cy="494399"/>
            </a:xfrm>
            <a:custGeom>
              <a:rect b="b" l="l" r="r" t="t"/>
              <a:pathLst>
                <a:path extrusionOk="0" h="11137" w="10111">
                  <a:moveTo>
                    <a:pt x="2358" y="0"/>
                  </a:moveTo>
                  <a:lnTo>
                    <a:pt x="97" y="5757"/>
                  </a:lnTo>
                  <a:cubicBezTo>
                    <a:pt x="126" y="6131"/>
                    <a:pt x="0" y="6486"/>
                    <a:pt x="327" y="6665"/>
                  </a:cubicBezTo>
                  <a:cubicBezTo>
                    <a:pt x="387" y="6698"/>
                    <a:pt x="446" y="6711"/>
                    <a:pt x="505" y="6711"/>
                  </a:cubicBezTo>
                  <a:cubicBezTo>
                    <a:pt x="587" y="6711"/>
                    <a:pt x="667" y="6687"/>
                    <a:pt x="746" y="6662"/>
                  </a:cubicBezTo>
                  <a:cubicBezTo>
                    <a:pt x="825" y="6639"/>
                    <a:pt x="902" y="6616"/>
                    <a:pt x="975" y="6616"/>
                  </a:cubicBezTo>
                  <a:cubicBezTo>
                    <a:pt x="1066" y="6616"/>
                    <a:pt x="1150" y="6651"/>
                    <a:pt x="1228" y="6766"/>
                  </a:cubicBezTo>
                  <a:cubicBezTo>
                    <a:pt x="1410" y="7042"/>
                    <a:pt x="1597" y="7243"/>
                    <a:pt x="1690" y="7563"/>
                  </a:cubicBezTo>
                  <a:cubicBezTo>
                    <a:pt x="1787" y="7893"/>
                    <a:pt x="2117" y="8091"/>
                    <a:pt x="2437" y="8209"/>
                  </a:cubicBezTo>
                  <a:cubicBezTo>
                    <a:pt x="2757" y="8331"/>
                    <a:pt x="3105" y="8409"/>
                    <a:pt x="3363" y="8636"/>
                  </a:cubicBezTo>
                  <a:cubicBezTo>
                    <a:pt x="3858" y="9063"/>
                    <a:pt x="3833" y="9839"/>
                    <a:pt x="4170" y="10399"/>
                  </a:cubicBezTo>
                  <a:cubicBezTo>
                    <a:pt x="4422" y="10818"/>
                    <a:pt x="4889" y="11101"/>
                    <a:pt x="5381" y="11134"/>
                  </a:cubicBezTo>
                  <a:cubicBezTo>
                    <a:pt x="5408" y="11136"/>
                    <a:pt x="5436" y="11137"/>
                    <a:pt x="5464" y="11137"/>
                  </a:cubicBezTo>
                  <a:cubicBezTo>
                    <a:pt x="5925" y="11137"/>
                    <a:pt x="6384" y="10918"/>
                    <a:pt x="6668" y="10556"/>
                  </a:cubicBezTo>
                  <a:cubicBezTo>
                    <a:pt x="6802" y="10387"/>
                    <a:pt x="6902" y="10187"/>
                    <a:pt x="7074" y="10057"/>
                  </a:cubicBezTo>
                  <a:cubicBezTo>
                    <a:pt x="7225" y="9948"/>
                    <a:pt x="7395" y="9911"/>
                    <a:pt x="7575" y="9911"/>
                  </a:cubicBezTo>
                  <a:cubicBezTo>
                    <a:pt x="7755" y="9911"/>
                    <a:pt x="7945" y="9948"/>
                    <a:pt x="8137" y="9986"/>
                  </a:cubicBezTo>
                  <a:cubicBezTo>
                    <a:pt x="8334" y="10024"/>
                    <a:pt x="8530" y="10060"/>
                    <a:pt x="8721" y="10060"/>
                  </a:cubicBezTo>
                  <a:cubicBezTo>
                    <a:pt x="8764" y="10060"/>
                    <a:pt x="8806" y="10058"/>
                    <a:pt x="8848" y="10054"/>
                  </a:cubicBezTo>
                  <a:cubicBezTo>
                    <a:pt x="9300" y="10003"/>
                    <a:pt x="9691" y="9670"/>
                    <a:pt x="9888" y="9257"/>
                  </a:cubicBezTo>
                  <a:cubicBezTo>
                    <a:pt x="10086" y="8848"/>
                    <a:pt x="10111" y="8371"/>
                    <a:pt x="10054" y="7918"/>
                  </a:cubicBezTo>
                  <a:cubicBezTo>
                    <a:pt x="9985" y="7354"/>
                    <a:pt x="9734" y="6741"/>
                    <a:pt x="9203" y="6536"/>
                  </a:cubicBezTo>
                  <a:cubicBezTo>
                    <a:pt x="8880" y="6411"/>
                    <a:pt x="8492" y="6454"/>
                    <a:pt x="8205" y="6256"/>
                  </a:cubicBezTo>
                  <a:cubicBezTo>
                    <a:pt x="7702" y="5901"/>
                    <a:pt x="7853" y="5040"/>
                    <a:pt x="7383" y="4634"/>
                  </a:cubicBezTo>
                  <a:cubicBezTo>
                    <a:pt x="6859" y="4185"/>
                    <a:pt x="5901" y="4598"/>
                    <a:pt x="5434" y="4088"/>
                  </a:cubicBezTo>
                  <a:cubicBezTo>
                    <a:pt x="5111" y="3736"/>
                    <a:pt x="5230" y="3155"/>
                    <a:pt x="4978" y="2753"/>
                  </a:cubicBezTo>
                  <a:cubicBezTo>
                    <a:pt x="4741" y="2384"/>
                    <a:pt x="4271" y="2268"/>
                    <a:pt x="3880" y="2068"/>
                  </a:cubicBezTo>
                  <a:cubicBezTo>
                    <a:pt x="3022" y="1619"/>
                    <a:pt x="2792" y="868"/>
                    <a:pt x="2358"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4" name="Google Shape;514;g30ecf9b0108_0_136"/>
            <p:cNvSpPr/>
            <p:nvPr/>
          </p:nvSpPr>
          <p:spPr>
            <a:xfrm>
              <a:off x="6618017" y="2485065"/>
              <a:ext cx="889892" cy="414004"/>
            </a:xfrm>
            <a:custGeom>
              <a:rect b="b" l="l" r="r" t="t"/>
              <a:pathLst>
                <a:path extrusionOk="0" h="9326" w="20046">
                  <a:moveTo>
                    <a:pt x="15721" y="0"/>
                  </a:moveTo>
                  <a:cubicBezTo>
                    <a:pt x="15721" y="0"/>
                    <a:pt x="13865" y="5348"/>
                    <a:pt x="13295" y="5399"/>
                  </a:cubicBezTo>
                  <a:cubicBezTo>
                    <a:pt x="12923" y="5433"/>
                    <a:pt x="12548" y="5448"/>
                    <a:pt x="12175" y="5448"/>
                  </a:cubicBezTo>
                  <a:cubicBezTo>
                    <a:pt x="9379" y="5448"/>
                    <a:pt x="6634" y="4592"/>
                    <a:pt x="5592" y="4228"/>
                  </a:cubicBezTo>
                  <a:cubicBezTo>
                    <a:pt x="5470" y="4095"/>
                    <a:pt x="5333" y="3934"/>
                    <a:pt x="5179" y="3733"/>
                  </a:cubicBezTo>
                  <a:cubicBezTo>
                    <a:pt x="5050" y="3564"/>
                    <a:pt x="4949" y="3374"/>
                    <a:pt x="4885" y="3169"/>
                  </a:cubicBezTo>
                  <a:cubicBezTo>
                    <a:pt x="4803" y="2922"/>
                    <a:pt x="4709" y="2588"/>
                    <a:pt x="4717" y="2391"/>
                  </a:cubicBezTo>
                  <a:cubicBezTo>
                    <a:pt x="4721" y="2224"/>
                    <a:pt x="4588" y="2112"/>
                    <a:pt x="4458" y="2112"/>
                  </a:cubicBezTo>
                  <a:cubicBezTo>
                    <a:pt x="4395" y="2112"/>
                    <a:pt x="4334" y="2138"/>
                    <a:pt x="4289" y="2197"/>
                  </a:cubicBezTo>
                  <a:cubicBezTo>
                    <a:pt x="4152" y="2373"/>
                    <a:pt x="4121" y="3047"/>
                    <a:pt x="4429" y="3772"/>
                  </a:cubicBezTo>
                  <a:cubicBezTo>
                    <a:pt x="4543" y="4038"/>
                    <a:pt x="4469" y="4130"/>
                    <a:pt x="4310" y="4130"/>
                  </a:cubicBezTo>
                  <a:cubicBezTo>
                    <a:pt x="4032" y="4130"/>
                    <a:pt x="3492" y="3849"/>
                    <a:pt x="3234" y="3719"/>
                  </a:cubicBezTo>
                  <a:cubicBezTo>
                    <a:pt x="2856" y="3526"/>
                    <a:pt x="1700" y="3012"/>
                    <a:pt x="1427" y="3012"/>
                  </a:cubicBezTo>
                  <a:cubicBezTo>
                    <a:pt x="1409" y="3012"/>
                    <a:pt x="1395" y="3014"/>
                    <a:pt x="1385" y="3019"/>
                  </a:cubicBezTo>
                  <a:cubicBezTo>
                    <a:pt x="1152" y="3130"/>
                    <a:pt x="1224" y="3403"/>
                    <a:pt x="1633" y="3597"/>
                  </a:cubicBezTo>
                  <a:cubicBezTo>
                    <a:pt x="2050" y="3794"/>
                    <a:pt x="3231" y="4458"/>
                    <a:pt x="3112" y="4667"/>
                  </a:cubicBezTo>
                  <a:cubicBezTo>
                    <a:pt x="3102" y="4684"/>
                    <a:pt x="3077" y="4693"/>
                    <a:pt x="3040" y="4693"/>
                  </a:cubicBezTo>
                  <a:cubicBezTo>
                    <a:pt x="2654" y="4693"/>
                    <a:pt x="948" y="3809"/>
                    <a:pt x="948" y="3809"/>
                  </a:cubicBezTo>
                  <a:cubicBezTo>
                    <a:pt x="948" y="3809"/>
                    <a:pt x="742" y="3656"/>
                    <a:pt x="572" y="3656"/>
                  </a:cubicBezTo>
                  <a:cubicBezTo>
                    <a:pt x="504" y="3656"/>
                    <a:pt x="443" y="3680"/>
                    <a:pt x="402" y="3747"/>
                  </a:cubicBezTo>
                  <a:cubicBezTo>
                    <a:pt x="143" y="4175"/>
                    <a:pt x="2405" y="5144"/>
                    <a:pt x="2620" y="5230"/>
                  </a:cubicBezTo>
                  <a:cubicBezTo>
                    <a:pt x="2750" y="5283"/>
                    <a:pt x="2680" y="5463"/>
                    <a:pt x="2556" y="5463"/>
                  </a:cubicBezTo>
                  <a:cubicBezTo>
                    <a:pt x="2537" y="5463"/>
                    <a:pt x="2516" y="5459"/>
                    <a:pt x="2494" y="5449"/>
                  </a:cubicBezTo>
                  <a:cubicBezTo>
                    <a:pt x="2358" y="5386"/>
                    <a:pt x="1065" y="4668"/>
                    <a:pt x="471" y="4668"/>
                  </a:cubicBezTo>
                  <a:cubicBezTo>
                    <a:pt x="347" y="4668"/>
                    <a:pt x="254" y="4699"/>
                    <a:pt x="208" y="4774"/>
                  </a:cubicBezTo>
                  <a:cubicBezTo>
                    <a:pt x="0" y="5104"/>
                    <a:pt x="2057" y="5588"/>
                    <a:pt x="2322" y="6016"/>
                  </a:cubicBezTo>
                  <a:cubicBezTo>
                    <a:pt x="2373" y="6097"/>
                    <a:pt x="2350" y="6129"/>
                    <a:pt x="2278" y="6129"/>
                  </a:cubicBezTo>
                  <a:cubicBezTo>
                    <a:pt x="2153" y="6129"/>
                    <a:pt x="1878" y="6033"/>
                    <a:pt x="1586" y="5937"/>
                  </a:cubicBezTo>
                  <a:cubicBezTo>
                    <a:pt x="1296" y="5841"/>
                    <a:pt x="990" y="5747"/>
                    <a:pt x="798" y="5747"/>
                  </a:cubicBezTo>
                  <a:cubicBezTo>
                    <a:pt x="710" y="5747"/>
                    <a:pt x="645" y="5766"/>
                    <a:pt x="617" y="5815"/>
                  </a:cubicBezTo>
                  <a:cubicBezTo>
                    <a:pt x="549" y="5937"/>
                    <a:pt x="513" y="6037"/>
                    <a:pt x="1619" y="6436"/>
                  </a:cubicBezTo>
                  <a:cubicBezTo>
                    <a:pt x="2157" y="6630"/>
                    <a:pt x="3170" y="6867"/>
                    <a:pt x="4084" y="7064"/>
                  </a:cubicBezTo>
                  <a:lnTo>
                    <a:pt x="4081" y="7074"/>
                  </a:lnTo>
                  <a:cubicBezTo>
                    <a:pt x="4081" y="7074"/>
                    <a:pt x="9114" y="9325"/>
                    <a:pt x="13120" y="9325"/>
                  </a:cubicBezTo>
                  <a:cubicBezTo>
                    <a:pt x="15050" y="9325"/>
                    <a:pt x="16741" y="8803"/>
                    <a:pt x="17516" y="7254"/>
                  </a:cubicBezTo>
                  <a:cubicBezTo>
                    <a:pt x="20046" y="2200"/>
                    <a:pt x="19921" y="1407"/>
                    <a:pt x="19921" y="1407"/>
                  </a:cubicBezTo>
                  <a:lnTo>
                    <a:pt x="15721" y="0"/>
                  </a:lnTo>
                  <a:close/>
                </a:path>
              </a:pathLst>
            </a:custGeom>
            <a:solidFill>
              <a:srgbClr val="E5BA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5" name="Google Shape;515;g30ecf9b0108_0_136"/>
            <p:cNvSpPr/>
            <p:nvPr/>
          </p:nvSpPr>
          <p:spPr>
            <a:xfrm>
              <a:off x="7208025" y="2350914"/>
              <a:ext cx="626556" cy="727859"/>
            </a:xfrm>
            <a:custGeom>
              <a:rect b="b" l="l" r="r" t="t"/>
              <a:pathLst>
                <a:path extrusionOk="0" h="16396" w="14114">
                  <a:moveTo>
                    <a:pt x="10782" y="0"/>
                  </a:moveTo>
                  <a:lnTo>
                    <a:pt x="6142" y="147"/>
                  </a:lnTo>
                  <a:cubicBezTo>
                    <a:pt x="6142" y="147"/>
                    <a:pt x="2983" y="405"/>
                    <a:pt x="1174" y="4637"/>
                  </a:cubicBezTo>
                  <a:lnTo>
                    <a:pt x="0" y="7516"/>
                  </a:lnTo>
                  <a:lnTo>
                    <a:pt x="3561" y="9293"/>
                  </a:lnTo>
                  <a:lnTo>
                    <a:pt x="3568" y="9526"/>
                  </a:lnTo>
                  <a:lnTo>
                    <a:pt x="3783" y="16396"/>
                  </a:lnTo>
                  <a:lnTo>
                    <a:pt x="14074" y="14731"/>
                  </a:lnTo>
                  <a:cubicBezTo>
                    <a:pt x="14113" y="13187"/>
                    <a:pt x="12538" y="10391"/>
                    <a:pt x="12886" y="8994"/>
                  </a:cubicBezTo>
                  <a:lnTo>
                    <a:pt x="14074" y="4210"/>
                  </a:lnTo>
                  <a:lnTo>
                    <a:pt x="12617" y="36"/>
                  </a:lnTo>
                  <a:lnTo>
                    <a:pt x="10782" y="0"/>
                  </a:lnTo>
                  <a:close/>
                </a:path>
              </a:pathLst>
            </a:custGeom>
            <a:solidFill>
              <a:srgbClr val="B372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6" name="Google Shape;516;g30ecf9b0108_0_136"/>
            <p:cNvSpPr/>
            <p:nvPr/>
          </p:nvSpPr>
          <p:spPr>
            <a:xfrm>
              <a:off x="7325751" y="2515473"/>
              <a:ext cx="65701" cy="245801"/>
            </a:xfrm>
            <a:custGeom>
              <a:rect b="b" l="l" r="r" t="t"/>
              <a:pathLst>
                <a:path extrusionOk="0" h="5537" w="1480">
                  <a:moveTo>
                    <a:pt x="1465" y="1"/>
                  </a:moveTo>
                  <a:cubicBezTo>
                    <a:pt x="1450" y="1"/>
                    <a:pt x="1410" y="226"/>
                    <a:pt x="1351" y="607"/>
                  </a:cubicBezTo>
                  <a:cubicBezTo>
                    <a:pt x="1294" y="986"/>
                    <a:pt x="1216" y="1517"/>
                    <a:pt x="1135" y="2136"/>
                  </a:cubicBezTo>
                  <a:lnTo>
                    <a:pt x="1135" y="2136"/>
                  </a:lnTo>
                  <a:cubicBezTo>
                    <a:pt x="871" y="2283"/>
                    <a:pt x="626" y="2497"/>
                    <a:pt x="431" y="2771"/>
                  </a:cubicBezTo>
                  <a:cubicBezTo>
                    <a:pt x="170" y="3137"/>
                    <a:pt x="47" y="3565"/>
                    <a:pt x="33" y="3945"/>
                  </a:cubicBezTo>
                  <a:cubicBezTo>
                    <a:pt x="1" y="4333"/>
                    <a:pt x="112" y="4688"/>
                    <a:pt x="274" y="4929"/>
                  </a:cubicBezTo>
                  <a:cubicBezTo>
                    <a:pt x="431" y="5176"/>
                    <a:pt x="618" y="5327"/>
                    <a:pt x="751" y="5420"/>
                  </a:cubicBezTo>
                  <a:cubicBezTo>
                    <a:pt x="872" y="5503"/>
                    <a:pt x="952" y="5536"/>
                    <a:pt x="967" y="5536"/>
                  </a:cubicBezTo>
                  <a:cubicBezTo>
                    <a:pt x="969" y="5536"/>
                    <a:pt x="970" y="5536"/>
                    <a:pt x="970" y="5536"/>
                  </a:cubicBezTo>
                  <a:cubicBezTo>
                    <a:pt x="973" y="5528"/>
                    <a:pt x="898" y="5481"/>
                    <a:pt x="776" y="5381"/>
                  </a:cubicBezTo>
                  <a:cubicBezTo>
                    <a:pt x="657" y="5281"/>
                    <a:pt x="489" y="5126"/>
                    <a:pt x="345" y="4886"/>
                  </a:cubicBezTo>
                  <a:cubicBezTo>
                    <a:pt x="201" y="4649"/>
                    <a:pt x="105" y="4322"/>
                    <a:pt x="140" y="3952"/>
                  </a:cubicBezTo>
                  <a:cubicBezTo>
                    <a:pt x="162" y="3586"/>
                    <a:pt x="281" y="3185"/>
                    <a:pt x="528" y="2844"/>
                  </a:cubicBezTo>
                  <a:cubicBezTo>
                    <a:pt x="715" y="2574"/>
                    <a:pt x="963" y="2359"/>
                    <a:pt x="1210" y="2223"/>
                  </a:cubicBezTo>
                  <a:lnTo>
                    <a:pt x="1239" y="2208"/>
                  </a:lnTo>
                  <a:lnTo>
                    <a:pt x="1243" y="2179"/>
                  </a:lnTo>
                  <a:cubicBezTo>
                    <a:pt x="1318" y="1548"/>
                    <a:pt x="1382" y="1002"/>
                    <a:pt x="1422" y="618"/>
                  </a:cubicBezTo>
                  <a:cubicBezTo>
                    <a:pt x="1462" y="230"/>
                    <a:pt x="1480" y="1"/>
                    <a:pt x="1465" y="1"/>
                  </a:cubicBezTo>
                  <a:cubicBezTo>
                    <a:pt x="1465" y="1"/>
                    <a:pt x="1465" y="1"/>
                    <a:pt x="1465"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7" name="Google Shape;517;g30ecf9b0108_0_136"/>
            <p:cNvSpPr/>
            <p:nvPr/>
          </p:nvSpPr>
          <p:spPr>
            <a:xfrm>
              <a:off x="7369432" y="2524040"/>
              <a:ext cx="18023" cy="31519"/>
            </a:xfrm>
            <a:custGeom>
              <a:rect b="b" l="l" r="r" t="t"/>
              <a:pathLst>
                <a:path extrusionOk="0" h="710" w="406">
                  <a:moveTo>
                    <a:pt x="33" y="1"/>
                  </a:moveTo>
                  <a:cubicBezTo>
                    <a:pt x="32" y="1"/>
                    <a:pt x="30" y="1"/>
                    <a:pt x="29" y="2"/>
                  </a:cubicBezTo>
                  <a:cubicBezTo>
                    <a:pt x="0" y="15"/>
                    <a:pt x="54" y="184"/>
                    <a:pt x="147" y="382"/>
                  </a:cubicBezTo>
                  <a:cubicBezTo>
                    <a:pt x="240" y="567"/>
                    <a:pt x="336" y="710"/>
                    <a:pt x="369" y="710"/>
                  </a:cubicBezTo>
                  <a:cubicBezTo>
                    <a:pt x="371" y="710"/>
                    <a:pt x="372" y="710"/>
                    <a:pt x="373" y="709"/>
                  </a:cubicBezTo>
                  <a:cubicBezTo>
                    <a:pt x="405" y="694"/>
                    <a:pt x="352" y="522"/>
                    <a:pt x="255" y="328"/>
                  </a:cubicBezTo>
                  <a:cubicBezTo>
                    <a:pt x="163" y="143"/>
                    <a:pt x="67" y="1"/>
                    <a:pt x="33"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8" name="Google Shape;518;g30ecf9b0108_0_136"/>
            <p:cNvSpPr/>
            <p:nvPr/>
          </p:nvSpPr>
          <p:spPr>
            <a:xfrm>
              <a:off x="7447961" y="1936167"/>
              <a:ext cx="247177" cy="496353"/>
            </a:xfrm>
            <a:custGeom>
              <a:rect b="b" l="l" r="r" t="t"/>
              <a:pathLst>
                <a:path extrusionOk="0" h="11181" w="5568">
                  <a:moveTo>
                    <a:pt x="2696" y="0"/>
                  </a:moveTo>
                  <a:lnTo>
                    <a:pt x="87" y="1274"/>
                  </a:lnTo>
                  <a:cubicBezTo>
                    <a:pt x="87" y="1274"/>
                    <a:pt x="1" y="4551"/>
                    <a:pt x="87" y="5972"/>
                  </a:cubicBezTo>
                  <a:cubicBezTo>
                    <a:pt x="173" y="7394"/>
                    <a:pt x="1608" y="7545"/>
                    <a:pt x="1608" y="7545"/>
                  </a:cubicBezTo>
                  <a:cubicBezTo>
                    <a:pt x="1608" y="7545"/>
                    <a:pt x="1573" y="8378"/>
                    <a:pt x="1540" y="9253"/>
                  </a:cubicBezTo>
                  <a:cubicBezTo>
                    <a:pt x="1501" y="10306"/>
                    <a:pt x="2345" y="11181"/>
                    <a:pt x="3395" y="11181"/>
                  </a:cubicBezTo>
                  <a:cubicBezTo>
                    <a:pt x="3402" y="11181"/>
                    <a:pt x="3408" y="11181"/>
                    <a:pt x="3414" y="11181"/>
                  </a:cubicBezTo>
                  <a:cubicBezTo>
                    <a:pt x="4401" y="11170"/>
                    <a:pt x="5209" y="10391"/>
                    <a:pt x="5252" y="9404"/>
                  </a:cubicBezTo>
                  <a:lnTo>
                    <a:pt x="5567" y="2175"/>
                  </a:lnTo>
                  <a:lnTo>
                    <a:pt x="2696" y="0"/>
                  </a:lnTo>
                  <a:close/>
                </a:path>
              </a:pathLst>
            </a:custGeom>
            <a:solidFill>
              <a:srgbClr val="E5BA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9" name="Google Shape;519;g30ecf9b0108_0_136"/>
            <p:cNvSpPr/>
            <p:nvPr/>
          </p:nvSpPr>
          <p:spPr>
            <a:xfrm>
              <a:off x="7464386" y="2090693"/>
              <a:ext cx="16292" cy="16114"/>
            </a:xfrm>
            <a:custGeom>
              <a:rect b="b" l="l" r="r" t="t"/>
              <a:pathLst>
                <a:path extrusionOk="0" h="363" w="367">
                  <a:moveTo>
                    <a:pt x="183" y="0"/>
                  </a:moveTo>
                  <a:cubicBezTo>
                    <a:pt x="83" y="0"/>
                    <a:pt x="0" y="83"/>
                    <a:pt x="0" y="184"/>
                  </a:cubicBezTo>
                  <a:cubicBezTo>
                    <a:pt x="0" y="284"/>
                    <a:pt x="83" y="363"/>
                    <a:pt x="183" y="363"/>
                  </a:cubicBezTo>
                  <a:cubicBezTo>
                    <a:pt x="284" y="363"/>
                    <a:pt x="367" y="284"/>
                    <a:pt x="367" y="184"/>
                  </a:cubicBezTo>
                  <a:cubicBezTo>
                    <a:pt x="367" y="83"/>
                    <a:pt x="284" y="0"/>
                    <a:pt x="183"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0" name="Google Shape;520;g30ecf9b0108_0_136"/>
            <p:cNvSpPr/>
            <p:nvPr/>
          </p:nvSpPr>
          <p:spPr>
            <a:xfrm>
              <a:off x="7456085" y="2080128"/>
              <a:ext cx="32895" cy="9988"/>
            </a:xfrm>
            <a:custGeom>
              <a:rect b="b" l="l" r="r" t="t"/>
              <a:pathLst>
                <a:path extrusionOk="0" h="225" w="741">
                  <a:moveTo>
                    <a:pt x="387" y="1"/>
                  </a:moveTo>
                  <a:cubicBezTo>
                    <a:pt x="378" y="1"/>
                    <a:pt x="369" y="1"/>
                    <a:pt x="360" y="1"/>
                  </a:cubicBezTo>
                  <a:cubicBezTo>
                    <a:pt x="237" y="9"/>
                    <a:pt x="137" y="62"/>
                    <a:pt x="80" y="113"/>
                  </a:cubicBezTo>
                  <a:cubicBezTo>
                    <a:pt x="19" y="167"/>
                    <a:pt x="1" y="213"/>
                    <a:pt x="12" y="221"/>
                  </a:cubicBezTo>
                  <a:cubicBezTo>
                    <a:pt x="14" y="223"/>
                    <a:pt x="18" y="224"/>
                    <a:pt x="22" y="224"/>
                  </a:cubicBezTo>
                  <a:cubicBezTo>
                    <a:pt x="63" y="224"/>
                    <a:pt x="189" y="130"/>
                    <a:pt x="367" y="120"/>
                  </a:cubicBezTo>
                  <a:cubicBezTo>
                    <a:pt x="377" y="120"/>
                    <a:pt x="388" y="119"/>
                    <a:pt x="398" y="119"/>
                  </a:cubicBezTo>
                  <a:cubicBezTo>
                    <a:pt x="552" y="119"/>
                    <a:pt x="672" y="183"/>
                    <a:pt x="715" y="183"/>
                  </a:cubicBezTo>
                  <a:cubicBezTo>
                    <a:pt x="722" y="183"/>
                    <a:pt x="727" y="182"/>
                    <a:pt x="729" y="178"/>
                  </a:cubicBezTo>
                  <a:cubicBezTo>
                    <a:pt x="740" y="167"/>
                    <a:pt x="715" y="124"/>
                    <a:pt x="650" y="81"/>
                  </a:cubicBezTo>
                  <a:cubicBezTo>
                    <a:pt x="590" y="38"/>
                    <a:pt x="498" y="1"/>
                    <a:pt x="387"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1" name="Google Shape;521;g30ecf9b0108_0_136"/>
            <p:cNvSpPr/>
            <p:nvPr/>
          </p:nvSpPr>
          <p:spPr>
            <a:xfrm>
              <a:off x="7557919" y="2090693"/>
              <a:ext cx="16292" cy="16114"/>
            </a:xfrm>
            <a:custGeom>
              <a:rect b="b" l="l" r="r" t="t"/>
              <a:pathLst>
                <a:path extrusionOk="0" h="363" w="367">
                  <a:moveTo>
                    <a:pt x="183" y="0"/>
                  </a:moveTo>
                  <a:cubicBezTo>
                    <a:pt x="83" y="0"/>
                    <a:pt x="1" y="83"/>
                    <a:pt x="1" y="184"/>
                  </a:cubicBezTo>
                  <a:cubicBezTo>
                    <a:pt x="1" y="284"/>
                    <a:pt x="83" y="363"/>
                    <a:pt x="183" y="363"/>
                  </a:cubicBezTo>
                  <a:cubicBezTo>
                    <a:pt x="284" y="363"/>
                    <a:pt x="367" y="284"/>
                    <a:pt x="367" y="184"/>
                  </a:cubicBezTo>
                  <a:cubicBezTo>
                    <a:pt x="367" y="83"/>
                    <a:pt x="284" y="0"/>
                    <a:pt x="183"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2" name="Google Shape;522;g30ecf9b0108_0_136"/>
            <p:cNvSpPr/>
            <p:nvPr/>
          </p:nvSpPr>
          <p:spPr>
            <a:xfrm>
              <a:off x="7552503" y="2080128"/>
              <a:ext cx="32673" cy="9988"/>
            </a:xfrm>
            <a:custGeom>
              <a:rect b="b" l="l" r="r" t="t"/>
              <a:pathLst>
                <a:path extrusionOk="0" h="225" w="736">
                  <a:moveTo>
                    <a:pt x="384" y="1"/>
                  </a:moveTo>
                  <a:cubicBezTo>
                    <a:pt x="374" y="1"/>
                    <a:pt x="365" y="1"/>
                    <a:pt x="356" y="1"/>
                  </a:cubicBezTo>
                  <a:cubicBezTo>
                    <a:pt x="237" y="9"/>
                    <a:pt x="133" y="62"/>
                    <a:pt x="76" y="113"/>
                  </a:cubicBezTo>
                  <a:cubicBezTo>
                    <a:pt x="18" y="167"/>
                    <a:pt x="0" y="213"/>
                    <a:pt x="11" y="221"/>
                  </a:cubicBezTo>
                  <a:cubicBezTo>
                    <a:pt x="14" y="223"/>
                    <a:pt x="17" y="224"/>
                    <a:pt x="22" y="224"/>
                  </a:cubicBezTo>
                  <a:cubicBezTo>
                    <a:pt x="63" y="224"/>
                    <a:pt x="188" y="130"/>
                    <a:pt x="366" y="120"/>
                  </a:cubicBezTo>
                  <a:cubicBezTo>
                    <a:pt x="377" y="120"/>
                    <a:pt x="387" y="119"/>
                    <a:pt x="398" y="119"/>
                  </a:cubicBezTo>
                  <a:cubicBezTo>
                    <a:pt x="552" y="119"/>
                    <a:pt x="672" y="183"/>
                    <a:pt x="715" y="183"/>
                  </a:cubicBezTo>
                  <a:cubicBezTo>
                    <a:pt x="721" y="183"/>
                    <a:pt x="726" y="182"/>
                    <a:pt x="729" y="178"/>
                  </a:cubicBezTo>
                  <a:cubicBezTo>
                    <a:pt x="736" y="167"/>
                    <a:pt x="714" y="124"/>
                    <a:pt x="650" y="81"/>
                  </a:cubicBezTo>
                  <a:cubicBezTo>
                    <a:pt x="590" y="38"/>
                    <a:pt x="494" y="1"/>
                    <a:pt x="384"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3" name="Google Shape;523;g30ecf9b0108_0_136"/>
            <p:cNvSpPr/>
            <p:nvPr/>
          </p:nvSpPr>
          <p:spPr>
            <a:xfrm>
              <a:off x="7508378" y="2171618"/>
              <a:ext cx="47500" cy="24593"/>
            </a:xfrm>
            <a:custGeom>
              <a:rect b="b" l="l" r="r" t="t"/>
              <a:pathLst>
                <a:path extrusionOk="0" h="554" w="1070">
                  <a:moveTo>
                    <a:pt x="944" y="1"/>
                  </a:moveTo>
                  <a:lnTo>
                    <a:pt x="944" y="1"/>
                  </a:lnTo>
                  <a:cubicBezTo>
                    <a:pt x="700" y="123"/>
                    <a:pt x="269" y="295"/>
                    <a:pt x="0" y="327"/>
                  </a:cubicBezTo>
                  <a:cubicBezTo>
                    <a:pt x="0" y="327"/>
                    <a:pt x="158" y="554"/>
                    <a:pt x="434" y="554"/>
                  </a:cubicBezTo>
                  <a:cubicBezTo>
                    <a:pt x="498" y="554"/>
                    <a:pt x="569" y="541"/>
                    <a:pt x="646" y="511"/>
                  </a:cubicBezTo>
                  <a:cubicBezTo>
                    <a:pt x="1070" y="345"/>
                    <a:pt x="944" y="1"/>
                    <a:pt x="944"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4" name="Google Shape;524;g30ecf9b0108_0_136"/>
            <p:cNvSpPr/>
            <p:nvPr/>
          </p:nvSpPr>
          <p:spPr>
            <a:xfrm>
              <a:off x="7519165" y="2242866"/>
              <a:ext cx="83724" cy="43815"/>
            </a:xfrm>
            <a:custGeom>
              <a:rect b="b" l="l" r="r" t="t"/>
              <a:pathLst>
                <a:path extrusionOk="0" h="987" w="1886">
                  <a:moveTo>
                    <a:pt x="1886" y="1"/>
                  </a:moveTo>
                  <a:lnTo>
                    <a:pt x="1886" y="1"/>
                  </a:lnTo>
                  <a:cubicBezTo>
                    <a:pt x="991" y="625"/>
                    <a:pt x="65" y="636"/>
                    <a:pt x="4" y="636"/>
                  </a:cubicBezTo>
                  <a:cubicBezTo>
                    <a:pt x="2" y="636"/>
                    <a:pt x="1" y="636"/>
                    <a:pt x="1" y="636"/>
                  </a:cubicBezTo>
                  <a:lnTo>
                    <a:pt x="1" y="636"/>
                  </a:lnTo>
                  <a:lnTo>
                    <a:pt x="34" y="984"/>
                  </a:lnTo>
                  <a:cubicBezTo>
                    <a:pt x="74" y="985"/>
                    <a:pt x="114" y="986"/>
                    <a:pt x="153" y="986"/>
                  </a:cubicBezTo>
                  <a:cubicBezTo>
                    <a:pt x="1482" y="986"/>
                    <a:pt x="1886" y="1"/>
                    <a:pt x="1886" y="1"/>
                  </a:cubicBezTo>
                  <a:close/>
                </a:path>
              </a:pathLst>
            </a:custGeom>
            <a:solidFill>
              <a:srgbClr val="D7877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5" name="Google Shape;525;g30ecf9b0108_0_136"/>
            <p:cNvSpPr/>
            <p:nvPr/>
          </p:nvSpPr>
          <p:spPr>
            <a:xfrm>
              <a:off x="7423013" y="1893729"/>
              <a:ext cx="464789" cy="393184"/>
            </a:xfrm>
            <a:custGeom>
              <a:rect b="b" l="l" r="r" t="t"/>
              <a:pathLst>
                <a:path extrusionOk="0" h="8857" w="10470">
                  <a:moveTo>
                    <a:pt x="3577" y="0"/>
                  </a:moveTo>
                  <a:cubicBezTo>
                    <a:pt x="3013" y="0"/>
                    <a:pt x="2240" y="152"/>
                    <a:pt x="1244" y="1185"/>
                  </a:cubicBezTo>
                  <a:cubicBezTo>
                    <a:pt x="1012" y="1433"/>
                    <a:pt x="839" y="1681"/>
                    <a:pt x="714" y="1925"/>
                  </a:cubicBezTo>
                  <a:cubicBezTo>
                    <a:pt x="348" y="2381"/>
                    <a:pt x="157" y="2883"/>
                    <a:pt x="86" y="3264"/>
                  </a:cubicBezTo>
                  <a:cubicBezTo>
                    <a:pt x="0" y="3692"/>
                    <a:pt x="34" y="3968"/>
                    <a:pt x="49" y="3968"/>
                  </a:cubicBezTo>
                  <a:cubicBezTo>
                    <a:pt x="49" y="3968"/>
                    <a:pt x="49" y="3968"/>
                    <a:pt x="49" y="3968"/>
                  </a:cubicBezTo>
                  <a:cubicBezTo>
                    <a:pt x="50" y="3968"/>
                    <a:pt x="50" y="3968"/>
                    <a:pt x="50" y="3968"/>
                  </a:cubicBezTo>
                  <a:cubicBezTo>
                    <a:pt x="78" y="3968"/>
                    <a:pt x="82" y="3696"/>
                    <a:pt x="193" y="3289"/>
                  </a:cubicBezTo>
                  <a:cubicBezTo>
                    <a:pt x="247" y="3080"/>
                    <a:pt x="333" y="2840"/>
                    <a:pt x="466" y="2589"/>
                  </a:cubicBezTo>
                  <a:lnTo>
                    <a:pt x="466" y="2589"/>
                  </a:lnTo>
                  <a:cubicBezTo>
                    <a:pt x="258" y="3508"/>
                    <a:pt x="609" y="4226"/>
                    <a:pt x="609" y="4226"/>
                  </a:cubicBezTo>
                  <a:lnTo>
                    <a:pt x="1115" y="4086"/>
                  </a:lnTo>
                  <a:lnTo>
                    <a:pt x="2924" y="3472"/>
                  </a:lnTo>
                  <a:cubicBezTo>
                    <a:pt x="2760" y="2912"/>
                    <a:pt x="3003" y="2216"/>
                    <a:pt x="3139" y="1889"/>
                  </a:cubicBezTo>
                  <a:lnTo>
                    <a:pt x="3154" y="1879"/>
                  </a:lnTo>
                  <a:cubicBezTo>
                    <a:pt x="3567" y="4003"/>
                    <a:pt x="5545" y="4200"/>
                    <a:pt x="5545" y="4200"/>
                  </a:cubicBezTo>
                  <a:lnTo>
                    <a:pt x="5879" y="8856"/>
                  </a:lnTo>
                  <a:cubicBezTo>
                    <a:pt x="8287" y="8343"/>
                    <a:pt x="8230" y="5123"/>
                    <a:pt x="8215" y="4466"/>
                  </a:cubicBezTo>
                  <a:lnTo>
                    <a:pt x="8215" y="4466"/>
                  </a:lnTo>
                  <a:cubicBezTo>
                    <a:pt x="8326" y="4836"/>
                    <a:pt x="8467" y="5260"/>
                    <a:pt x="8646" y="5704"/>
                  </a:cubicBezTo>
                  <a:cubicBezTo>
                    <a:pt x="8778" y="6035"/>
                    <a:pt x="8908" y="6354"/>
                    <a:pt x="9083" y="6620"/>
                  </a:cubicBezTo>
                  <a:cubicBezTo>
                    <a:pt x="9256" y="6889"/>
                    <a:pt x="9486" y="7086"/>
                    <a:pt x="9708" y="7183"/>
                  </a:cubicBezTo>
                  <a:cubicBezTo>
                    <a:pt x="9866" y="7254"/>
                    <a:pt x="10013" y="7278"/>
                    <a:pt x="10133" y="7278"/>
                  </a:cubicBezTo>
                  <a:cubicBezTo>
                    <a:pt x="10185" y="7278"/>
                    <a:pt x="10232" y="7274"/>
                    <a:pt x="10272" y="7266"/>
                  </a:cubicBezTo>
                  <a:cubicBezTo>
                    <a:pt x="10405" y="7241"/>
                    <a:pt x="10469" y="7198"/>
                    <a:pt x="10466" y="7190"/>
                  </a:cubicBezTo>
                  <a:cubicBezTo>
                    <a:pt x="10465" y="7189"/>
                    <a:pt x="10463" y="7188"/>
                    <a:pt x="10458" y="7188"/>
                  </a:cubicBezTo>
                  <a:cubicBezTo>
                    <a:pt x="10436" y="7188"/>
                    <a:pt x="10369" y="7207"/>
                    <a:pt x="10264" y="7215"/>
                  </a:cubicBezTo>
                  <a:cubicBezTo>
                    <a:pt x="10249" y="7216"/>
                    <a:pt x="10233" y="7217"/>
                    <a:pt x="10217" y="7217"/>
                  </a:cubicBezTo>
                  <a:cubicBezTo>
                    <a:pt x="10094" y="7217"/>
                    <a:pt x="9928" y="7189"/>
                    <a:pt x="9751" y="7097"/>
                  </a:cubicBezTo>
                  <a:cubicBezTo>
                    <a:pt x="9547" y="7000"/>
                    <a:pt x="9346" y="6810"/>
                    <a:pt x="9188" y="6555"/>
                  </a:cubicBezTo>
                  <a:cubicBezTo>
                    <a:pt x="9026" y="6300"/>
                    <a:pt x="8901" y="5984"/>
                    <a:pt x="8768" y="5654"/>
                  </a:cubicBezTo>
                  <a:cubicBezTo>
                    <a:pt x="8502" y="4994"/>
                    <a:pt x="8301" y="4380"/>
                    <a:pt x="8168" y="3935"/>
                  </a:cubicBezTo>
                  <a:cubicBezTo>
                    <a:pt x="8147" y="3863"/>
                    <a:pt x="8125" y="3799"/>
                    <a:pt x="8107" y="3738"/>
                  </a:cubicBezTo>
                  <a:cubicBezTo>
                    <a:pt x="8097" y="3658"/>
                    <a:pt x="8082" y="3594"/>
                    <a:pt x="8071" y="3544"/>
                  </a:cubicBezTo>
                  <a:cubicBezTo>
                    <a:pt x="7296" y="579"/>
                    <a:pt x="4690" y="27"/>
                    <a:pt x="4173" y="27"/>
                  </a:cubicBezTo>
                  <a:cubicBezTo>
                    <a:pt x="4010" y="27"/>
                    <a:pt x="3812" y="0"/>
                    <a:pt x="3577"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6" name="Google Shape;526;g30ecf9b0108_0_136"/>
            <p:cNvSpPr/>
            <p:nvPr/>
          </p:nvSpPr>
          <p:spPr>
            <a:xfrm>
              <a:off x="7701481" y="2109870"/>
              <a:ext cx="54026" cy="55757"/>
            </a:xfrm>
            <a:custGeom>
              <a:rect b="b" l="l" r="r" t="t"/>
              <a:pathLst>
                <a:path extrusionOk="0" h="1256" w="1217">
                  <a:moveTo>
                    <a:pt x="644" y="1"/>
                  </a:moveTo>
                  <a:cubicBezTo>
                    <a:pt x="628" y="1"/>
                    <a:pt x="612" y="2"/>
                    <a:pt x="596" y="3"/>
                  </a:cubicBezTo>
                  <a:cubicBezTo>
                    <a:pt x="360" y="28"/>
                    <a:pt x="169" y="225"/>
                    <a:pt x="83" y="444"/>
                  </a:cubicBezTo>
                  <a:cubicBezTo>
                    <a:pt x="0" y="667"/>
                    <a:pt x="0" y="911"/>
                    <a:pt x="7" y="1148"/>
                  </a:cubicBezTo>
                  <a:lnTo>
                    <a:pt x="32" y="1176"/>
                  </a:lnTo>
                  <a:cubicBezTo>
                    <a:pt x="153" y="1228"/>
                    <a:pt x="286" y="1256"/>
                    <a:pt x="417" y="1256"/>
                  </a:cubicBezTo>
                  <a:cubicBezTo>
                    <a:pt x="559" y="1256"/>
                    <a:pt x="699" y="1224"/>
                    <a:pt x="822" y="1155"/>
                  </a:cubicBezTo>
                  <a:cubicBezTo>
                    <a:pt x="1059" y="1019"/>
                    <a:pt x="1217" y="739"/>
                    <a:pt x="1174" y="469"/>
                  </a:cubicBezTo>
                  <a:cubicBezTo>
                    <a:pt x="1133" y="216"/>
                    <a:pt x="896" y="1"/>
                    <a:pt x="644" y="1"/>
                  </a:cubicBezTo>
                  <a:close/>
                </a:path>
              </a:pathLst>
            </a:custGeom>
            <a:solidFill>
              <a:srgbClr val="E5BA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7" name="Google Shape;527;g30ecf9b0108_0_136"/>
            <p:cNvSpPr/>
            <p:nvPr/>
          </p:nvSpPr>
          <p:spPr>
            <a:xfrm>
              <a:off x="7719682" y="2123143"/>
              <a:ext cx="23395" cy="31696"/>
            </a:xfrm>
            <a:custGeom>
              <a:rect b="b" l="l" r="r" t="t"/>
              <a:pathLst>
                <a:path extrusionOk="0" h="714" w="527">
                  <a:moveTo>
                    <a:pt x="260" y="0"/>
                  </a:moveTo>
                  <a:cubicBezTo>
                    <a:pt x="232" y="0"/>
                    <a:pt x="207" y="4"/>
                    <a:pt x="186" y="9"/>
                  </a:cubicBezTo>
                  <a:cubicBezTo>
                    <a:pt x="57" y="44"/>
                    <a:pt x="6" y="99"/>
                    <a:pt x="10" y="113"/>
                  </a:cubicBezTo>
                  <a:cubicBezTo>
                    <a:pt x="12" y="117"/>
                    <a:pt x="17" y="119"/>
                    <a:pt x="24" y="119"/>
                  </a:cubicBezTo>
                  <a:cubicBezTo>
                    <a:pt x="51" y="119"/>
                    <a:pt x="113" y="100"/>
                    <a:pt x="197" y="92"/>
                  </a:cubicBezTo>
                  <a:cubicBezTo>
                    <a:pt x="203" y="91"/>
                    <a:pt x="210" y="91"/>
                    <a:pt x="217" y="91"/>
                  </a:cubicBezTo>
                  <a:cubicBezTo>
                    <a:pt x="263" y="91"/>
                    <a:pt x="317" y="104"/>
                    <a:pt x="351" y="138"/>
                  </a:cubicBezTo>
                  <a:cubicBezTo>
                    <a:pt x="391" y="174"/>
                    <a:pt x="409" y="250"/>
                    <a:pt x="402" y="329"/>
                  </a:cubicBezTo>
                  <a:cubicBezTo>
                    <a:pt x="394" y="490"/>
                    <a:pt x="290" y="604"/>
                    <a:pt x="190" y="630"/>
                  </a:cubicBezTo>
                  <a:cubicBezTo>
                    <a:pt x="157" y="640"/>
                    <a:pt x="127" y="642"/>
                    <a:pt x="102" y="642"/>
                  </a:cubicBezTo>
                  <a:cubicBezTo>
                    <a:pt x="66" y="642"/>
                    <a:pt x="40" y="637"/>
                    <a:pt x="25" y="637"/>
                  </a:cubicBezTo>
                  <a:cubicBezTo>
                    <a:pt x="19" y="637"/>
                    <a:pt x="16" y="638"/>
                    <a:pt x="14" y="641"/>
                  </a:cubicBezTo>
                  <a:cubicBezTo>
                    <a:pt x="1" y="651"/>
                    <a:pt x="53" y="714"/>
                    <a:pt x="172" y="714"/>
                  </a:cubicBezTo>
                  <a:cubicBezTo>
                    <a:pt x="183" y="714"/>
                    <a:pt x="195" y="713"/>
                    <a:pt x="208" y="712"/>
                  </a:cubicBezTo>
                  <a:cubicBezTo>
                    <a:pt x="273" y="705"/>
                    <a:pt x="354" y="669"/>
                    <a:pt x="416" y="601"/>
                  </a:cubicBezTo>
                  <a:cubicBezTo>
                    <a:pt x="477" y="533"/>
                    <a:pt x="516" y="436"/>
                    <a:pt x="520" y="336"/>
                  </a:cubicBezTo>
                  <a:cubicBezTo>
                    <a:pt x="527" y="238"/>
                    <a:pt x="505" y="124"/>
                    <a:pt x="423" y="56"/>
                  </a:cubicBezTo>
                  <a:cubicBezTo>
                    <a:pt x="369" y="14"/>
                    <a:pt x="311" y="0"/>
                    <a:pt x="260" y="0"/>
                  </a:cubicBezTo>
                  <a:close/>
                </a:path>
              </a:pathLst>
            </a:custGeom>
            <a:solidFill>
              <a:srgbClr val="D7877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28" name="Google Shape;528;g30ecf9b0108_0_136"/>
            <p:cNvGrpSpPr/>
            <p:nvPr/>
          </p:nvGrpSpPr>
          <p:grpSpPr>
            <a:xfrm>
              <a:off x="7477481" y="4567060"/>
              <a:ext cx="319804" cy="141790"/>
              <a:chOff x="7477481" y="4567060"/>
              <a:chExt cx="319804" cy="141790"/>
            </a:xfrm>
          </p:grpSpPr>
          <p:sp>
            <p:nvSpPr>
              <p:cNvPr id="529" name="Google Shape;529;g30ecf9b0108_0_136"/>
              <p:cNvSpPr/>
              <p:nvPr/>
            </p:nvSpPr>
            <p:spPr>
              <a:xfrm>
                <a:off x="7477481" y="4567060"/>
                <a:ext cx="319804" cy="141790"/>
              </a:xfrm>
              <a:custGeom>
                <a:rect b="b" l="l" r="r" t="t"/>
                <a:pathLst>
                  <a:path extrusionOk="0" h="3194" w="7204">
                    <a:moveTo>
                      <a:pt x="7171" y="1"/>
                    </a:moveTo>
                    <a:lnTo>
                      <a:pt x="3291" y="26"/>
                    </a:lnTo>
                    <a:lnTo>
                      <a:pt x="3291" y="2097"/>
                    </a:lnTo>
                    <a:cubicBezTo>
                      <a:pt x="3291" y="2097"/>
                      <a:pt x="0" y="2862"/>
                      <a:pt x="800" y="3099"/>
                    </a:cubicBezTo>
                    <a:cubicBezTo>
                      <a:pt x="1038" y="3168"/>
                      <a:pt x="1676" y="3194"/>
                      <a:pt x="2463" y="3194"/>
                    </a:cubicBezTo>
                    <a:cubicBezTo>
                      <a:pt x="4052" y="3194"/>
                      <a:pt x="6247" y="3091"/>
                      <a:pt x="6963" y="3048"/>
                    </a:cubicBezTo>
                    <a:lnTo>
                      <a:pt x="7203" y="3030"/>
                    </a:lnTo>
                    <a:lnTo>
                      <a:pt x="7171" y="1"/>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0" name="Google Shape;530;g30ecf9b0108_0_136"/>
              <p:cNvSpPr/>
              <p:nvPr/>
            </p:nvSpPr>
            <p:spPr>
              <a:xfrm>
                <a:off x="7508822" y="4693131"/>
                <a:ext cx="287797" cy="5904"/>
              </a:xfrm>
              <a:custGeom>
                <a:rect b="b" l="l" r="r" t="t"/>
                <a:pathLst>
                  <a:path extrusionOk="0" h="133" w="6483">
                    <a:moveTo>
                      <a:pt x="3242" y="0"/>
                    </a:moveTo>
                    <a:cubicBezTo>
                      <a:pt x="1455" y="0"/>
                      <a:pt x="0" y="32"/>
                      <a:pt x="0" y="68"/>
                    </a:cubicBezTo>
                    <a:cubicBezTo>
                      <a:pt x="0" y="104"/>
                      <a:pt x="1455" y="133"/>
                      <a:pt x="3242" y="133"/>
                    </a:cubicBezTo>
                    <a:cubicBezTo>
                      <a:pt x="5033" y="133"/>
                      <a:pt x="6483" y="104"/>
                      <a:pt x="6483" y="68"/>
                    </a:cubicBezTo>
                    <a:cubicBezTo>
                      <a:pt x="6483" y="32"/>
                      <a:pt x="5033" y="0"/>
                      <a:pt x="3242" y="0"/>
                    </a:cubicBezTo>
                    <a:close/>
                  </a:path>
                </a:pathLst>
              </a:custGeom>
              <a:solidFill>
                <a:srgbClr val="B372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1" name="Google Shape;531;g30ecf9b0108_0_136"/>
              <p:cNvSpPr/>
              <p:nvPr/>
            </p:nvSpPr>
            <p:spPr>
              <a:xfrm>
                <a:off x="7606528" y="4661924"/>
                <a:ext cx="15493" cy="17180"/>
              </a:xfrm>
              <a:custGeom>
                <a:rect b="b" l="l" r="r" t="t"/>
                <a:pathLst>
                  <a:path extrusionOk="0" h="387" w="349">
                    <a:moveTo>
                      <a:pt x="46" y="0"/>
                    </a:moveTo>
                    <a:cubicBezTo>
                      <a:pt x="39" y="0"/>
                      <a:pt x="33" y="2"/>
                      <a:pt x="29" y="6"/>
                    </a:cubicBezTo>
                    <a:cubicBezTo>
                      <a:pt x="0" y="36"/>
                      <a:pt x="54" y="125"/>
                      <a:pt x="133" y="225"/>
                    </a:cubicBezTo>
                    <a:cubicBezTo>
                      <a:pt x="201" y="316"/>
                      <a:pt x="269" y="386"/>
                      <a:pt x="305" y="386"/>
                    </a:cubicBezTo>
                    <a:cubicBezTo>
                      <a:pt x="309" y="386"/>
                      <a:pt x="312" y="385"/>
                      <a:pt x="316" y="384"/>
                    </a:cubicBezTo>
                    <a:cubicBezTo>
                      <a:pt x="348" y="365"/>
                      <a:pt x="319" y="254"/>
                      <a:pt x="237" y="147"/>
                    </a:cubicBezTo>
                    <a:cubicBezTo>
                      <a:pt x="168" y="53"/>
                      <a:pt x="86" y="0"/>
                      <a:pt x="46" y="0"/>
                    </a:cubicBezTo>
                    <a:close/>
                  </a:path>
                </a:pathLst>
              </a:custGeom>
              <a:solidFill>
                <a:srgbClr val="B372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2" name="Google Shape;532;g30ecf9b0108_0_136"/>
              <p:cNvSpPr/>
              <p:nvPr/>
            </p:nvSpPr>
            <p:spPr>
              <a:xfrm>
                <a:off x="7596451" y="4664721"/>
                <a:ext cx="14561" cy="20332"/>
              </a:xfrm>
              <a:custGeom>
                <a:rect b="b" l="l" r="r" t="t"/>
                <a:pathLst>
                  <a:path extrusionOk="0" h="458" w="328">
                    <a:moveTo>
                      <a:pt x="42" y="1"/>
                    </a:moveTo>
                    <a:cubicBezTo>
                      <a:pt x="37" y="1"/>
                      <a:pt x="33" y="2"/>
                      <a:pt x="29" y="4"/>
                    </a:cubicBezTo>
                    <a:cubicBezTo>
                      <a:pt x="1" y="29"/>
                      <a:pt x="51" y="137"/>
                      <a:pt x="120" y="256"/>
                    </a:cubicBezTo>
                    <a:cubicBezTo>
                      <a:pt x="187" y="368"/>
                      <a:pt x="252" y="458"/>
                      <a:pt x="289" y="458"/>
                    </a:cubicBezTo>
                    <a:cubicBezTo>
                      <a:pt x="291" y="458"/>
                      <a:pt x="293" y="457"/>
                      <a:pt x="295" y="457"/>
                    </a:cubicBezTo>
                    <a:cubicBezTo>
                      <a:pt x="327" y="442"/>
                      <a:pt x="314" y="317"/>
                      <a:pt x="234" y="188"/>
                    </a:cubicBezTo>
                    <a:cubicBezTo>
                      <a:pt x="167" y="73"/>
                      <a:pt x="81" y="1"/>
                      <a:pt x="42" y="1"/>
                    </a:cubicBezTo>
                    <a:close/>
                  </a:path>
                </a:pathLst>
              </a:custGeom>
              <a:solidFill>
                <a:srgbClr val="B372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3" name="Google Shape;533;g30ecf9b0108_0_136"/>
              <p:cNvSpPr/>
              <p:nvPr/>
            </p:nvSpPr>
            <p:spPr>
              <a:xfrm>
                <a:off x="7619268" y="4660814"/>
                <a:ext cx="17535" cy="8213"/>
              </a:xfrm>
              <a:custGeom>
                <a:rect b="b" l="l" r="r" t="t"/>
                <a:pathLst>
                  <a:path extrusionOk="0" h="185" w="395">
                    <a:moveTo>
                      <a:pt x="64" y="0"/>
                    </a:moveTo>
                    <a:cubicBezTo>
                      <a:pt x="41" y="0"/>
                      <a:pt x="25" y="5"/>
                      <a:pt x="18" y="17"/>
                    </a:cubicBezTo>
                    <a:cubicBezTo>
                      <a:pt x="0" y="49"/>
                      <a:pt x="65" y="121"/>
                      <a:pt x="176" y="160"/>
                    </a:cubicBezTo>
                    <a:cubicBezTo>
                      <a:pt x="223" y="177"/>
                      <a:pt x="267" y="184"/>
                      <a:pt x="303" y="184"/>
                    </a:cubicBezTo>
                    <a:cubicBezTo>
                      <a:pt x="353" y="184"/>
                      <a:pt x="387" y="171"/>
                      <a:pt x="391" y="150"/>
                    </a:cubicBezTo>
                    <a:cubicBezTo>
                      <a:pt x="395" y="114"/>
                      <a:pt x="320" y="71"/>
                      <a:pt x="219" y="35"/>
                    </a:cubicBezTo>
                    <a:cubicBezTo>
                      <a:pt x="159" y="15"/>
                      <a:pt x="102" y="0"/>
                      <a:pt x="64" y="0"/>
                    </a:cubicBezTo>
                    <a:close/>
                  </a:path>
                </a:pathLst>
              </a:custGeom>
              <a:solidFill>
                <a:srgbClr val="B372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4" name="Google Shape;534;g30ecf9b0108_0_136"/>
              <p:cNvSpPr/>
              <p:nvPr/>
            </p:nvSpPr>
            <p:spPr>
              <a:xfrm>
                <a:off x="7622597" y="4649894"/>
                <a:ext cx="20909" cy="5993"/>
              </a:xfrm>
              <a:custGeom>
                <a:rect b="b" l="l" r="r" t="t"/>
                <a:pathLst>
                  <a:path extrusionOk="0" h="135" w="471">
                    <a:moveTo>
                      <a:pt x="217" y="0"/>
                    </a:moveTo>
                    <a:cubicBezTo>
                      <a:pt x="101" y="0"/>
                      <a:pt x="8" y="28"/>
                      <a:pt x="5" y="62"/>
                    </a:cubicBezTo>
                    <a:cubicBezTo>
                      <a:pt x="0" y="101"/>
                      <a:pt x="104" y="130"/>
                      <a:pt x="234" y="134"/>
                    </a:cubicBezTo>
                    <a:cubicBezTo>
                      <a:pt x="366" y="134"/>
                      <a:pt x="471" y="105"/>
                      <a:pt x="467" y="70"/>
                    </a:cubicBezTo>
                    <a:cubicBezTo>
                      <a:pt x="464" y="33"/>
                      <a:pt x="359" y="1"/>
                      <a:pt x="237" y="1"/>
                    </a:cubicBezTo>
                    <a:cubicBezTo>
                      <a:pt x="230" y="1"/>
                      <a:pt x="224" y="0"/>
                      <a:pt x="217" y="0"/>
                    </a:cubicBezTo>
                    <a:close/>
                  </a:path>
                </a:pathLst>
              </a:custGeom>
              <a:solidFill>
                <a:srgbClr val="B372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35" name="Google Shape;535;g30ecf9b0108_0_136"/>
            <p:cNvSpPr/>
            <p:nvPr/>
          </p:nvSpPr>
          <p:spPr>
            <a:xfrm>
              <a:off x="7375336" y="2989184"/>
              <a:ext cx="469273" cy="1653798"/>
            </a:xfrm>
            <a:custGeom>
              <a:rect b="b" l="l" r="r" t="t"/>
              <a:pathLst>
                <a:path extrusionOk="0" h="37254" w="10571">
                  <a:moveTo>
                    <a:pt x="3840" y="36981"/>
                  </a:moveTo>
                  <a:lnTo>
                    <a:pt x="3840" y="36981"/>
                  </a:lnTo>
                  <a:cubicBezTo>
                    <a:pt x="3843" y="36985"/>
                    <a:pt x="3845" y="36988"/>
                    <a:pt x="3847" y="36988"/>
                  </a:cubicBezTo>
                  <a:cubicBezTo>
                    <a:pt x="3849" y="36988"/>
                    <a:pt x="3850" y="36985"/>
                    <a:pt x="3852" y="36981"/>
                  </a:cubicBezTo>
                  <a:lnTo>
                    <a:pt x="3852" y="36981"/>
                  </a:lnTo>
                  <a:lnTo>
                    <a:pt x="3840" y="36981"/>
                  </a:lnTo>
                  <a:close/>
                  <a:moveTo>
                    <a:pt x="9939" y="0"/>
                  </a:moveTo>
                  <a:lnTo>
                    <a:pt x="2129" y="1303"/>
                  </a:lnTo>
                  <a:lnTo>
                    <a:pt x="0" y="1659"/>
                  </a:lnTo>
                  <a:lnTo>
                    <a:pt x="1224" y="3166"/>
                  </a:lnTo>
                  <a:cubicBezTo>
                    <a:pt x="1576" y="10251"/>
                    <a:pt x="1493" y="17118"/>
                    <a:pt x="1816" y="20538"/>
                  </a:cubicBezTo>
                  <a:cubicBezTo>
                    <a:pt x="1865" y="21047"/>
                    <a:pt x="3960" y="36625"/>
                    <a:pt x="3852" y="36981"/>
                  </a:cubicBezTo>
                  <a:lnTo>
                    <a:pt x="3852" y="36981"/>
                  </a:lnTo>
                  <a:lnTo>
                    <a:pt x="10305" y="37254"/>
                  </a:lnTo>
                  <a:lnTo>
                    <a:pt x="8374" y="20875"/>
                  </a:lnTo>
                  <a:lnTo>
                    <a:pt x="9289" y="6335"/>
                  </a:lnTo>
                  <a:cubicBezTo>
                    <a:pt x="10280" y="4616"/>
                    <a:pt x="10571" y="2581"/>
                    <a:pt x="10100" y="653"/>
                  </a:cubicBezTo>
                  <a:lnTo>
                    <a:pt x="9939" y="0"/>
                  </a:lnTo>
                  <a:close/>
                </a:path>
              </a:pathLst>
            </a:custGeom>
            <a:solidFill>
              <a:srgbClr val="6825A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6" name="Google Shape;536;g30ecf9b0108_0_136"/>
            <p:cNvSpPr/>
            <p:nvPr/>
          </p:nvSpPr>
          <p:spPr>
            <a:xfrm>
              <a:off x="6558887" y="2360281"/>
              <a:ext cx="1664142" cy="1309978"/>
            </a:xfrm>
            <a:custGeom>
              <a:rect b="b" l="l" r="r" t="t"/>
              <a:pathLst>
                <a:path extrusionOk="0" h="29509" w="37487">
                  <a:moveTo>
                    <a:pt x="6859" y="0"/>
                  </a:moveTo>
                  <a:cubicBezTo>
                    <a:pt x="6117" y="0"/>
                    <a:pt x="5431" y="489"/>
                    <a:pt x="5212" y="1239"/>
                  </a:cubicBezTo>
                  <a:lnTo>
                    <a:pt x="3776" y="6167"/>
                  </a:lnTo>
                  <a:lnTo>
                    <a:pt x="3604" y="6752"/>
                  </a:lnTo>
                  <a:lnTo>
                    <a:pt x="3475" y="7198"/>
                  </a:lnTo>
                  <a:lnTo>
                    <a:pt x="3314" y="7758"/>
                  </a:lnTo>
                  <a:lnTo>
                    <a:pt x="3249" y="7969"/>
                  </a:lnTo>
                  <a:lnTo>
                    <a:pt x="3105" y="8460"/>
                  </a:lnTo>
                  <a:lnTo>
                    <a:pt x="3016" y="8780"/>
                  </a:lnTo>
                  <a:lnTo>
                    <a:pt x="2886" y="9222"/>
                  </a:lnTo>
                  <a:lnTo>
                    <a:pt x="69" y="18884"/>
                  </a:lnTo>
                  <a:cubicBezTo>
                    <a:pt x="22" y="19046"/>
                    <a:pt x="1" y="19207"/>
                    <a:pt x="1" y="19365"/>
                  </a:cubicBezTo>
                  <a:cubicBezTo>
                    <a:pt x="1" y="20108"/>
                    <a:pt x="488" y="20794"/>
                    <a:pt x="1238" y="21012"/>
                  </a:cubicBezTo>
                  <a:lnTo>
                    <a:pt x="30147" y="29440"/>
                  </a:lnTo>
                  <a:cubicBezTo>
                    <a:pt x="30308" y="29487"/>
                    <a:pt x="30470" y="29509"/>
                    <a:pt x="30628" y="29509"/>
                  </a:cubicBezTo>
                  <a:cubicBezTo>
                    <a:pt x="31371" y="29509"/>
                    <a:pt x="32056" y="29020"/>
                    <a:pt x="32275" y="28270"/>
                  </a:cubicBezTo>
                  <a:lnTo>
                    <a:pt x="37419" y="10625"/>
                  </a:lnTo>
                  <a:cubicBezTo>
                    <a:pt x="37465" y="10463"/>
                    <a:pt x="37487" y="10302"/>
                    <a:pt x="37487" y="10144"/>
                  </a:cubicBezTo>
                  <a:cubicBezTo>
                    <a:pt x="37487" y="9401"/>
                    <a:pt x="37003" y="8715"/>
                    <a:pt x="36252" y="8497"/>
                  </a:cubicBezTo>
                  <a:lnTo>
                    <a:pt x="29971" y="6666"/>
                  </a:lnTo>
                  <a:cubicBezTo>
                    <a:pt x="29734" y="7775"/>
                    <a:pt x="29429" y="8748"/>
                    <a:pt x="29142" y="9530"/>
                  </a:cubicBezTo>
                  <a:cubicBezTo>
                    <a:pt x="29264" y="9512"/>
                    <a:pt x="29386" y="9502"/>
                    <a:pt x="29512" y="9502"/>
                  </a:cubicBezTo>
                  <a:cubicBezTo>
                    <a:pt x="29727" y="9502"/>
                    <a:pt x="29942" y="9530"/>
                    <a:pt x="30161" y="9595"/>
                  </a:cubicBezTo>
                  <a:cubicBezTo>
                    <a:pt x="31389" y="9950"/>
                    <a:pt x="32092" y="11235"/>
                    <a:pt x="31733" y="12466"/>
                  </a:cubicBezTo>
                  <a:cubicBezTo>
                    <a:pt x="31439" y="13475"/>
                    <a:pt x="30517" y="14132"/>
                    <a:pt x="29512" y="14132"/>
                  </a:cubicBezTo>
                  <a:cubicBezTo>
                    <a:pt x="29300" y="14132"/>
                    <a:pt x="29081" y="14103"/>
                    <a:pt x="28865" y="14038"/>
                  </a:cubicBezTo>
                  <a:cubicBezTo>
                    <a:pt x="28115" y="13823"/>
                    <a:pt x="27563" y="13260"/>
                    <a:pt x="27326" y="12577"/>
                  </a:cubicBezTo>
                  <a:cubicBezTo>
                    <a:pt x="26493" y="13637"/>
                    <a:pt x="25061" y="14013"/>
                    <a:pt x="23442" y="14013"/>
                  </a:cubicBezTo>
                  <a:cubicBezTo>
                    <a:pt x="19440" y="14013"/>
                    <a:pt x="14300" y="11709"/>
                    <a:pt x="14300" y="11709"/>
                  </a:cubicBezTo>
                  <a:lnTo>
                    <a:pt x="14304" y="11699"/>
                  </a:lnTo>
                  <a:cubicBezTo>
                    <a:pt x="13385" y="11500"/>
                    <a:pt x="12372" y="11264"/>
                    <a:pt x="11838" y="11070"/>
                  </a:cubicBezTo>
                  <a:cubicBezTo>
                    <a:pt x="10732" y="10672"/>
                    <a:pt x="10765" y="10571"/>
                    <a:pt x="10833" y="10450"/>
                  </a:cubicBezTo>
                  <a:cubicBezTo>
                    <a:pt x="10861" y="10402"/>
                    <a:pt x="10926" y="10381"/>
                    <a:pt x="11012" y="10381"/>
                  </a:cubicBezTo>
                  <a:cubicBezTo>
                    <a:pt x="11206" y="10381"/>
                    <a:pt x="11514" y="10478"/>
                    <a:pt x="11806" y="10571"/>
                  </a:cubicBezTo>
                  <a:cubicBezTo>
                    <a:pt x="12096" y="10668"/>
                    <a:pt x="12369" y="10761"/>
                    <a:pt x="12495" y="10761"/>
                  </a:cubicBezTo>
                  <a:cubicBezTo>
                    <a:pt x="12566" y="10761"/>
                    <a:pt x="12591" y="10733"/>
                    <a:pt x="12541" y="10650"/>
                  </a:cubicBezTo>
                  <a:cubicBezTo>
                    <a:pt x="12276" y="10223"/>
                    <a:pt x="10219" y="9739"/>
                    <a:pt x="10424" y="9408"/>
                  </a:cubicBezTo>
                  <a:cubicBezTo>
                    <a:pt x="10470" y="9333"/>
                    <a:pt x="10563" y="9300"/>
                    <a:pt x="10686" y="9300"/>
                  </a:cubicBezTo>
                  <a:cubicBezTo>
                    <a:pt x="11282" y="9300"/>
                    <a:pt x="12574" y="10022"/>
                    <a:pt x="12710" y="10083"/>
                  </a:cubicBezTo>
                  <a:cubicBezTo>
                    <a:pt x="12732" y="10094"/>
                    <a:pt x="12753" y="10097"/>
                    <a:pt x="12771" y="10097"/>
                  </a:cubicBezTo>
                  <a:cubicBezTo>
                    <a:pt x="12897" y="10097"/>
                    <a:pt x="12969" y="9918"/>
                    <a:pt x="12839" y="9864"/>
                  </a:cubicBezTo>
                  <a:cubicBezTo>
                    <a:pt x="12621" y="9778"/>
                    <a:pt x="10359" y="8808"/>
                    <a:pt x="10621" y="8382"/>
                  </a:cubicBezTo>
                  <a:cubicBezTo>
                    <a:pt x="10661" y="8313"/>
                    <a:pt x="10722" y="8288"/>
                    <a:pt x="10790" y="8288"/>
                  </a:cubicBezTo>
                  <a:cubicBezTo>
                    <a:pt x="10959" y="8288"/>
                    <a:pt x="11166" y="8442"/>
                    <a:pt x="11166" y="8442"/>
                  </a:cubicBezTo>
                  <a:cubicBezTo>
                    <a:pt x="11166" y="8442"/>
                    <a:pt x="12868" y="9325"/>
                    <a:pt x="13255" y="9325"/>
                  </a:cubicBezTo>
                  <a:cubicBezTo>
                    <a:pt x="13292" y="9325"/>
                    <a:pt x="13317" y="9318"/>
                    <a:pt x="13328" y="9300"/>
                  </a:cubicBezTo>
                  <a:cubicBezTo>
                    <a:pt x="13446" y="9093"/>
                    <a:pt x="12265" y="8429"/>
                    <a:pt x="11852" y="8231"/>
                  </a:cubicBezTo>
                  <a:cubicBezTo>
                    <a:pt x="11443" y="8037"/>
                    <a:pt x="11368" y="7764"/>
                    <a:pt x="11605" y="7653"/>
                  </a:cubicBezTo>
                  <a:cubicBezTo>
                    <a:pt x="11615" y="7650"/>
                    <a:pt x="11626" y="7646"/>
                    <a:pt x="11644" y="7646"/>
                  </a:cubicBezTo>
                  <a:cubicBezTo>
                    <a:pt x="11917" y="7646"/>
                    <a:pt x="13073" y="8162"/>
                    <a:pt x="13453" y="8353"/>
                  </a:cubicBezTo>
                  <a:cubicBezTo>
                    <a:pt x="13711" y="8482"/>
                    <a:pt x="14250" y="8762"/>
                    <a:pt x="14529" y="8762"/>
                  </a:cubicBezTo>
                  <a:cubicBezTo>
                    <a:pt x="14688" y="8762"/>
                    <a:pt x="14759" y="8672"/>
                    <a:pt x="14648" y="8407"/>
                  </a:cubicBezTo>
                  <a:cubicBezTo>
                    <a:pt x="14336" y="7682"/>
                    <a:pt x="14372" y="7007"/>
                    <a:pt x="14508" y="6831"/>
                  </a:cubicBezTo>
                  <a:cubicBezTo>
                    <a:pt x="14551" y="6774"/>
                    <a:pt x="14612" y="6749"/>
                    <a:pt x="14673" y="6749"/>
                  </a:cubicBezTo>
                  <a:cubicBezTo>
                    <a:pt x="14803" y="6749"/>
                    <a:pt x="14935" y="6860"/>
                    <a:pt x="14932" y="7025"/>
                  </a:cubicBezTo>
                  <a:cubicBezTo>
                    <a:pt x="14928" y="7223"/>
                    <a:pt x="15021" y="7556"/>
                    <a:pt x="15101" y="7804"/>
                  </a:cubicBezTo>
                  <a:cubicBezTo>
                    <a:pt x="15169" y="8008"/>
                    <a:pt x="15266" y="8199"/>
                    <a:pt x="15399" y="8367"/>
                  </a:cubicBezTo>
                  <a:cubicBezTo>
                    <a:pt x="15549" y="8568"/>
                    <a:pt x="15689" y="8730"/>
                    <a:pt x="15808" y="8863"/>
                  </a:cubicBezTo>
                  <a:cubicBezTo>
                    <a:pt x="16848" y="9229"/>
                    <a:pt x="19595" y="10083"/>
                    <a:pt x="22390" y="10083"/>
                  </a:cubicBezTo>
                  <a:cubicBezTo>
                    <a:pt x="22764" y="10083"/>
                    <a:pt x="23140" y="10069"/>
                    <a:pt x="23514" y="10033"/>
                  </a:cubicBezTo>
                  <a:cubicBezTo>
                    <a:pt x="23632" y="10022"/>
                    <a:pt x="23805" y="9782"/>
                    <a:pt x="24010" y="9405"/>
                  </a:cubicBezTo>
                  <a:lnTo>
                    <a:pt x="23697" y="9244"/>
                  </a:lnTo>
                  <a:cubicBezTo>
                    <a:pt x="24328" y="7958"/>
                    <a:pt x="24871" y="6648"/>
                    <a:pt x="25309" y="5306"/>
                  </a:cubicBezTo>
                  <a:lnTo>
                    <a:pt x="25082" y="5241"/>
                  </a:lnTo>
                  <a:lnTo>
                    <a:pt x="24971" y="5209"/>
                  </a:lnTo>
                  <a:lnTo>
                    <a:pt x="23632" y="4817"/>
                  </a:lnTo>
                  <a:lnTo>
                    <a:pt x="23435" y="4760"/>
                  </a:lnTo>
                  <a:lnTo>
                    <a:pt x="23295" y="4721"/>
                  </a:lnTo>
                  <a:lnTo>
                    <a:pt x="23152" y="4678"/>
                  </a:lnTo>
                  <a:lnTo>
                    <a:pt x="19045" y="3482"/>
                  </a:lnTo>
                  <a:lnTo>
                    <a:pt x="18959" y="3457"/>
                  </a:lnTo>
                  <a:lnTo>
                    <a:pt x="16680" y="2790"/>
                  </a:lnTo>
                  <a:lnTo>
                    <a:pt x="7341" y="69"/>
                  </a:lnTo>
                  <a:cubicBezTo>
                    <a:pt x="7179" y="22"/>
                    <a:pt x="7018" y="0"/>
                    <a:pt x="6859" y="0"/>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7" name="Google Shape;537;g30ecf9b0108_0_136"/>
            <p:cNvSpPr/>
            <p:nvPr/>
          </p:nvSpPr>
          <p:spPr>
            <a:xfrm>
              <a:off x="6733701" y="2965600"/>
              <a:ext cx="31385" cy="87231"/>
            </a:xfrm>
            <a:custGeom>
              <a:rect b="b" l="l" r="r" t="t"/>
              <a:pathLst>
                <a:path extrusionOk="0" h="1965" w="707">
                  <a:moveTo>
                    <a:pt x="100" y="1"/>
                  </a:moveTo>
                  <a:lnTo>
                    <a:pt x="54" y="162"/>
                  </a:lnTo>
                  <a:lnTo>
                    <a:pt x="474" y="284"/>
                  </a:lnTo>
                  <a:lnTo>
                    <a:pt x="0" y="1910"/>
                  </a:lnTo>
                  <a:lnTo>
                    <a:pt x="183" y="1964"/>
                  </a:lnTo>
                  <a:lnTo>
                    <a:pt x="707" y="177"/>
                  </a:lnTo>
                  <a:lnTo>
                    <a:pt x="100"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8" name="Google Shape;538;g30ecf9b0108_0_136"/>
            <p:cNvSpPr/>
            <p:nvPr/>
          </p:nvSpPr>
          <p:spPr>
            <a:xfrm>
              <a:off x="6767749" y="2985798"/>
              <a:ext cx="73070" cy="90738"/>
            </a:xfrm>
            <a:custGeom>
              <a:rect b="b" l="l" r="r" t="t"/>
              <a:pathLst>
                <a:path extrusionOk="0" h="2044" w="1646">
                  <a:moveTo>
                    <a:pt x="810" y="0"/>
                  </a:moveTo>
                  <a:cubicBezTo>
                    <a:pt x="655" y="0"/>
                    <a:pt x="515" y="40"/>
                    <a:pt x="400" y="116"/>
                  </a:cubicBezTo>
                  <a:lnTo>
                    <a:pt x="496" y="267"/>
                  </a:lnTo>
                  <a:cubicBezTo>
                    <a:pt x="593" y="203"/>
                    <a:pt x="697" y="173"/>
                    <a:pt x="811" y="173"/>
                  </a:cubicBezTo>
                  <a:cubicBezTo>
                    <a:pt x="884" y="173"/>
                    <a:pt x="961" y="186"/>
                    <a:pt x="1042" y="209"/>
                  </a:cubicBezTo>
                  <a:cubicBezTo>
                    <a:pt x="1314" y="288"/>
                    <a:pt x="1426" y="457"/>
                    <a:pt x="1365" y="666"/>
                  </a:cubicBezTo>
                  <a:cubicBezTo>
                    <a:pt x="1329" y="787"/>
                    <a:pt x="1253" y="898"/>
                    <a:pt x="995" y="1039"/>
                  </a:cubicBezTo>
                  <a:lnTo>
                    <a:pt x="40" y="1549"/>
                  </a:lnTo>
                  <a:lnTo>
                    <a:pt x="1" y="1678"/>
                  </a:lnTo>
                  <a:lnTo>
                    <a:pt x="1258" y="2044"/>
                  </a:lnTo>
                  <a:lnTo>
                    <a:pt x="1304" y="1882"/>
                  </a:lnTo>
                  <a:lnTo>
                    <a:pt x="320" y="1595"/>
                  </a:lnTo>
                  <a:lnTo>
                    <a:pt x="1102" y="1175"/>
                  </a:lnTo>
                  <a:cubicBezTo>
                    <a:pt x="1412" y="1010"/>
                    <a:pt x="1508" y="870"/>
                    <a:pt x="1559" y="701"/>
                  </a:cubicBezTo>
                  <a:cubicBezTo>
                    <a:pt x="1645" y="403"/>
                    <a:pt x="1469" y="152"/>
                    <a:pt x="1107" y="45"/>
                  </a:cubicBezTo>
                  <a:cubicBezTo>
                    <a:pt x="1004" y="15"/>
                    <a:pt x="904" y="0"/>
                    <a:pt x="81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9" name="Google Shape;539;g30ecf9b0108_0_136"/>
            <p:cNvSpPr/>
            <p:nvPr/>
          </p:nvSpPr>
          <p:spPr>
            <a:xfrm>
              <a:off x="6844236" y="3013721"/>
              <a:ext cx="71117" cy="82570"/>
            </a:xfrm>
            <a:custGeom>
              <a:rect b="b" l="l" r="r" t="t"/>
              <a:pathLst>
                <a:path extrusionOk="0" h="1860" w="1602">
                  <a:moveTo>
                    <a:pt x="1332" y="1"/>
                  </a:moveTo>
                  <a:lnTo>
                    <a:pt x="40" y="908"/>
                  </a:lnTo>
                  <a:lnTo>
                    <a:pt x="1" y="1041"/>
                  </a:lnTo>
                  <a:lnTo>
                    <a:pt x="1009" y="1336"/>
                  </a:lnTo>
                  <a:lnTo>
                    <a:pt x="873" y="1806"/>
                  </a:lnTo>
                  <a:lnTo>
                    <a:pt x="1056" y="1859"/>
                  </a:lnTo>
                  <a:lnTo>
                    <a:pt x="1196" y="1389"/>
                  </a:lnTo>
                  <a:lnTo>
                    <a:pt x="1551" y="1493"/>
                  </a:lnTo>
                  <a:lnTo>
                    <a:pt x="1602" y="1332"/>
                  </a:lnTo>
                  <a:lnTo>
                    <a:pt x="1243" y="1228"/>
                  </a:lnTo>
                  <a:lnTo>
                    <a:pt x="1361" y="812"/>
                  </a:lnTo>
                  <a:lnTo>
                    <a:pt x="1185" y="761"/>
                  </a:lnTo>
                  <a:lnTo>
                    <a:pt x="1064" y="1174"/>
                  </a:lnTo>
                  <a:lnTo>
                    <a:pt x="288" y="948"/>
                  </a:lnTo>
                  <a:lnTo>
                    <a:pt x="1537" y="62"/>
                  </a:lnTo>
                  <a:lnTo>
                    <a:pt x="1332"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0" name="Google Shape;540;g30ecf9b0108_0_136"/>
            <p:cNvSpPr/>
            <p:nvPr/>
          </p:nvSpPr>
          <p:spPr>
            <a:xfrm>
              <a:off x="6966002" y="3049100"/>
              <a:ext cx="70939" cy="82570"/>
            </a:xfrm>
            <a:custGeom>
              <a:rect b="b" l="l" r="r" t="t"/>
              <a:pathLst>
                <a:path extrusionOk="0" h="1860" w="1598">
                  <a:moveTo>
                    <a:pt x="1331" y="0"/>
                  </a:moveTo>
                  <a:lnTo>
                    <a:pt x="36" y="912"/>
                  </a:lnTo>
                  <a:lnTo>
                    <a:pt x="0" y="1044"/>
                  </a:lnTo>
                  <a:lnTo>
                    <a:pt x="1008" y="1339"/>
                  </a:lnTo>
                  <a:lnTo>
                    <a:pt x="872" y="1809"/>
                  </a:lnTo>
                  <a:lnTo>
                    <a:pt x="1056" y="1859"/>
                  </a:lnTo>
                  <a:lnTo>
                    <a:pt x="1192" y="1393"/>
                  </a:lnTo>
                  <a:lnTo>
                    <a:pt x="1551" y="1497"/>
                  </a:lnTo>
                  <a:lnTo>
                    <a:pt x="1597" y="1332"/>
                  </a:lnTo>
                  <a:lnTo>
                    <a:pt x="1238" y="1228"/>
                  </a:lnTo>
                  <a:lnTo>
                    <a:pt x="1361" y="815"/>
                  </a:lnTo>
                  <a:lnTo>
                    <a:pt x="1181" y="761"/>
                  </a:lnTo>
                  <a:lnTo>
                    <a:pt x="1059" y="1178"/>
                  </a:lnTo>
                  <a:lnTo>
                    <a:pt x="284" y="948"/>
                  </a:lnTo>
                  <a:lnTo>
                    <a:pt x="1536" y="61"/>
                  </a:lnTo>
                  <a:lnTo>
                    <a:pt x="1331"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1" name="Google Shape;541;g30ecf9b0108_0_136"/>
            <p:cNvSpPr/>
            <p:nvPr/>
          </p:nvSpPr>
          <p:spPr>
            <a:xfrm>
              <a:off x="7043598" y="3063261"/>
              <a:ext cx="73514" cy="87498"/>
            </a:xfrm>
            <a:custGeom>
              <a:rect b="b" l="l" r="r" t="t"/>
              <a:pathLst>
                <a:path extrusionOk="0" h="1971" w="1656">
                  <a:moveTo>
                    <a:pt x="675" y="1"/>
                  </a:moveTo>
                  <a:lnTo>
                    <a:pt x="323" y="873"/>
                  </a:lnTo>
                  <a:lnTo>
                    <a:pt x="703" y="980"/>
                  </a:lnTo>
                  <a:cubicBezTo>
                    <a:pt x="1155" y="1113"/>
                    <a:pt x="1260" y="1300"/>
                    <a:pt x="1192" y="1530"/>
                  </a:cubicBezTo>
                  <a:cubicBezTo>
                    <a:pt x="1143" y="1693"/>
                    <a:pt x="1015" y="1792"/>
                    <a:pt x="825" y="1792"/>
                  </a:cubicBezTo>
                  <a:cubicBezTo>
                    <a:pt x="763" y="1792"/>
                    <a:pt x="695" y="1781"/>
                    <a:pt x="621" y="1759"/>
                  </a:cubicBezTo>
                  <a:cubicBezTo>
                    <a:pt x="391" y="1691"/>
                    <a:pt x="212" y="1544"/>
                    <a:pt x="133" y="1393"/>
                  </a:cubicBezTo>
                  <a:lnTo>
                    <a:pt x="0" y="1512"/>
                  </a:lnTo>
                  <a:cubicBezTo>
                    <a:pt x="97" y="1691"/>
                    <a:pt x="316" y="1853"/>
                    <a:pt x="574" y="1928"/>
                  </a:cubicBezTo>
                  <a:cubicBezTo>
                    <a:pt x="673" y="1957"/>
                    <a:pt x="763" y="1971"/>
                    <a:pt x="846" y="1971"/>
                  </a:cubicBezTo>
                  <a:cubicBezTo>
                    <a:pt x="1127" y="1971"/>
                    <a:pt x="1313" y="1812"/>
                    <a:pt x="1382" y="1576"/>
                  </a:cubicBezTo>
                  <a:cubicBezTo>
                    <a:pt x="1472" y="1260"/>
                    <a:pt x="1328" y="988"/>
                    <a:pt x="789" y="830"/>
                  </a:cubicBezTo>
                  <a:lnTo>
                    <a:pt x="560" y="765"/>
                  </a:lnTo>
                  <a:lnTo>
                    <a:pt x="789" y="213"/>
                  </a:lnTo>
                  <a:lnTo>
                    <a:pt x="1604" y="450"/>
                  </a:lnTo>
                  <a:lnTo>
                    <a:pt x="1655" y="288"/>
                  </a:lnTo>
                  <a:lnTo>
                    <a:pt x="675"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2" name="Google Shape;542;g30ecf9b0108_0_136"/>
            <p:cNvSpPr/>
            <p:nvPr/>
          </p:nvSpPr>
          <p:spPr>
            <a:xfrm>
              <a:off x="7120884" y="3090695"/>
              <a:ext cx="73159" cy="83014"/>
            </a:xfrm>
            <a:custGeom>
              <a:rect b="b" l="l" r="r" t="t"/>
              <a:pathLst>
                <a:path extrusionOk="0" h="1870" w="1648">
                  <a:moveTo>
                    <a:pt x="720" y="876"/>
                  </a:moveTo>
                  <a:cubicBezTo>
                    <a:pt x="774" y="876"/>
                    <a:pt x="831" y="884"/>
                    <a:pt x="890" y="901"/>
                  </a:cubicBezTo>
                  <a:cubicBezTo>
                    <a:pt x="1163" y="980"/>
                    <a:pt x="1296" y="1181"/>
                    <a:pt x="1228" y="1418"/>
                  </a:cubicBezTo>
                  <a:cubicBezTo>
                    <a:pt x="1171" y="1602"/>
                    <a:pt x="1024" y="1704"/>
                    <a:pt x="839" y="1704"/>
                  </a:cubicBezTo>
                  <a:cubicBezTo>
                    <a:pt x="787" y="1704"/>
                    <a:pt x="732" y="1696"/>
                    <a:pt x="675" y="1680"/>
                  </a:cubicBezTo>
                  <a:cubicBezTo>
                    <a:pt x="366" y="1586"/>
                    <a:pt x="259" y="1353"/>
                    <a:pt x="315" y="1156"/>
                  </a:cubicBezTo>
                  <a:cubicBezTo>
                    <a:pt x="366" y="984"/>
                    <a:pt x="521" y="876"/>
                    <a:pt x="720" y="876"/>
                  </a:cubicBezTo>
                  <a:close/>
                  <a:moveTo>
                    <a:pt x="977" y="1"/>
                  </a:moveTo>
                  <a:cubicBezTo>
                    <a:pt x="611" y="1"/>
                    <a:pt x="306" y="240"/>
                    <a:pt x="165" y="728"/>
                  </a:cubicBezTo>
                  <a:cubicBezTo>
                    <a:pt x="0" y="1292"/>
                    <a:pt x="161" y="1698"/>
                    <a:pt x="638" y="1838"/>
                  </a:cubicBezTo>
                  <a:cubicBezTo>
                    <a:pt x="713" y="1859"/>
                    <a:pt x="786" y="1870"/>
                    <a:pt x="855" y="1870"/>
                  </a:cubicBezTo>
                  <a:cubicBezTo>
                    <a:pt x="1114" y="1870"/>
                    <a:pt x="1330" y="1727"/>
                    <a:pt x="1407" y="1464"/>
                  </a:cubicBezTo>
                  <a:cubicBezTo>
                    <a:pt x="1503" y="1138"/>
                    <a:pt x="1317" y="858"/>
                    <a:pt x="962" y="753"/>
                  </a:cubicBezTo>
                  <a:cubicBezTo>
                    <a:pt x="887" y="732"/>
                    <a:pt x="814" y="721"/>
                    <a:pt x="743" y="721"/>
                  </a:cubicBezTo>
                  <a:cubicBezTo>
                    <a:pt x="578" y="721"/>
                    <a:pt x="430" y="780"/>
                    <a:pt x="327" y="901"/>
                  </a:cubicBezTo>
                  <a:cubicBezTo>
                    <a:pt x="337" y="844"/>
                    <a:pt x="348" y="793"/>
                    <a:pt x="362" y="753"/>
                  </a:cubicBezTo>
                  <a:cubicBezTo>
                    <a:pt x="475" y="361"/>
                    <a:pt x="704" y="171"/>
                    <a:pt x="990" y="171"/>
                  </a:cubicBezTo>
                  <a:cubicBezTo>
                    <a:pt x="1060" y="171"/>
                    <a:pt x="1134" y="182"/>
                    <a:pt x="1210" y="205"/>
                  </a:cubicBezTo>
                  <a:cubicBezTo>
                    <a:pt x="1342" y="244"/>
                    <a:pt x="1457" y="301"/>
                    <a:pt x="1529" y="387"/>
                  </a:cubicBezTo>
                  <a:lnTo>
                    <a:pt x="1647" y="262"/>
                  </a:lnTo>
                  <a:cubicBezTo>
                    <a:pt x="1554" y="162"/>
                    <a:pt x="1414" y="90"/>
                    <a:pt x="1253" y="43"/>
                  </a:cubicBezTo>
                  <a:cubicBezTo>
                    <a:pt x="1158" y="15"/>
                    <a:pt x="1066" y="1"/>
                    <a:pt x="977"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3" name="Google Shape;543;g30ecf9b0108_0_136"/>
            <p:cNvSpPr/>
            <p:nvPr/>
          </p:nvSpPr>
          <p:spPr>
            <a:xfrm>
              <a:off x="7230487" y="3115865"/>
              <a:ext cx="74757" cy="89406"/>
            </a:xfrm>
            <a:custGeom>
              <a:rect b="b" l="l" r="r" t="t"/>
              <a:pathLst>
                <a:path extrusionOk="0" h="2014" w="1684">
                  <a:moveTo>
                    <a:pt x="532" y="0"/>
                  </a:moveTo>
                  <a:lnTo>
                    <a:pt x="485" y="165"/>
                  </a:lnTo>
                  <a:lnTo>
                    <a:pt x="1400" y="431"/>
                  </a:lnTo>
                  <a:lnTo>
                    <a:pt x="722" y="908"/>
                  </a:lnTo>
                  <a:lnTo>
                    <a:pt x="682" y="1044"/>
                  </a:lnTo>
                  <a:lnTo>
                    <a:pt x="812" y="1081"/>
                  </a:lnTo>
                  <a:cubicBezTo>
                    <a:pt x="1145" y="1177"/>
                    <a:pt x="1253" y="1361"/>
                    <a:pt x="1192" y="1576"/>
                  </a:cubicBezTo>
                  <a:cubicBezTo>
                    <a:pt x="1144" y="1742"/>
                    <a:pt x="1017" y="1834"/>
                    <a:pt x="832" y="1834"/>
                  </a:cubicBezTo>
                  <a:cubicBezTo>
                    <a:pt x="769" y="1834"/>
                    <a:pt x="700" y="1823"/>
                    <a:pt x="625" y="1802"/>
                  </a:cubicBezTo>
                  <a:cubicBezTo>
                    <a:pt x="395" y="1734"/>
                    <a:pt x="212" y="1586"/>
                    <a:pt x="133" y="1436"/>
                  </a:cubicBezTo>
                  <a:lnTo>
                    <a:pt x="0" y="1554"/>
                  </a:lnTo>
                  <a:cubicBezTo>
                    <a:pt x="97" y="1734"/>
                    <a:pt x="320" y="1896"/>
                    <a:pt x="578" y="1971"/>
                  </a:cubicBezTo>
                  <a:cubicBezTo>
                    <a:pt x="677" y="1999"/>
                    <a:pt x="769" y="2013"/>
                    <a:pt x="852" y="2013"/>
                  </a:cubicBezTo>
                  <a:cubicBezTo>
                    <a:pt x="1129" y="2013"/>
                    <a:pt x="1312" y="1862"/>
                    <a:pt x="1378" y="1634"/>
                  </a:cubicBezTo>
                  <a:cubicBezTo>
                    <a:pt x="1464" y="1346"/>
                    <a:pt x="1332" y="1088"/>
                    <a:pt x="951" y="955"/>
                  </a:cubicBezTo>
                  <a:lnTo>
                    <a:pt x="1645" y="466"/>
                  </a:lnTo>
                  <a:lnTo>
                    <a:pt x="1683" y="337"/>
                  </a:lnTo>
                  <a:lnTo>
                    <a:pt x="532"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4" name="Google Shape;544;g30ecf9b0108_0_136"/>
            <p:cNvSpPr/>
            <p:nvPr/>
          </p:nvSpPr>
          <p:spPr>
            <a:xfrm>
              <a:off x="7309015" y="3145607"/>
              <a:ext cx="73203" cy="82925"/>
            </a:xfrm>
            <a:custGeom>
              <a:rect b="b" l="l" r="r" t="t"/>
              <a:pathLst>
                <a:path extrusionOk="0" h="1868" w="1649">
                  <a:moveTo>
                    <a:pt x="720" y="874"/>
                  </a:moveTo>
                  <a:cubicBezTo>
                    <a:pt x="774" y="874"/>
                    <a:pt x="832" y="882"/>
                    <a:pt x="891" y="899"/>
                  </a:cubicBezTo>
                  <a:cubicBezTo>
                    <a:pt x="1163" y="977"/>
                    <a:pt x="1297" y="1182"/>
                    <a:pt x="1225" y="1416"/>
                  </a:cubicBezTo>
                  <a:cubicBezTo>
                    <a:pt x="1171" y="1601"/>
                    <a:pt x="1024" y="1702"/>
                    <a:pt x="840" y="1702"/>
                  </a:cubicBezTo>
                  <a:cubicBezTo>
                    <a:pt x="788" y="1702"/>
                    <a:pt x="733" y="1694"/>
                    <a:pt x="676" y="1678"/>
                  </a:cubicBezTo>
                  <a:cubicBezTo>
                    <a:pt x="367" y="1588"/>
                    <a:pt x="259" y="1351"/>
                    <a:pt x="317" y="1158"/>
                  </a:cubicBezTo>
                  <a:cubicBezTo>
                    <a:pt x="367" y="982"/>
                    <a:pt x="522" y="874"/>
                    <a:pt x="720" y="874"/>
                  </a:cubicBezTo>
                  <a:close/>
                  <a:moveTo>
                    <a:pt x="980" y="0"/>
                  </a:moveTo>
                  <a:cubicBezTo>
                    <a:pt x="613" y="0"/>
                    <a:pt x="307" y="237"/>
                    <a:pt x="166" y="727"/>
                  </a:cubicBezTo>
                  <a:cubicBezTo>
                    <a:pt x="0" y="1290"/>
                    <a:pt x="162" y="1696"/>
                    <a:pt x="640" y="1835"/>
                  </a:cubicBezTo>
                  <a:cubicBezTo>
                    <a:pt x="714" y="1857"/>
                    <a:pt x="787" y="1868"/>
                    <a:pt x="858" y="1868"/>
                  </a:cubicBezTo>
                  <a:cubicBezTo>
                    <a:pt x="1114" y="1868"/>
                    <a:pt x="1332" y="1727"/>
                    <a:pt x="1408" y="1462"/>
                  </a:cubicBezTo>
                  <a:cubicBezTo>
                    <a:pt x="1504" y="1136"/>
                    <a:pt x="1318" y="856"/>
                    <a:pt x="963" y="752"/>
                  </a:cubicBezTo>
                  <a:cubicBezTo>
                    <a:pt x="888" y="730"/>
                    <a:pt x="815" y="719"/>
                    <a:pt x="744" y="719"/>
                  </a:cubicBezTo>
                  <a:cubicBezTo>
                    <a:pt x="579" y="719"/>
                    <a:pt x="430" y="779"/>
                    <a:pt x="328" y="899"/>
                  </a:cubicBezTo>
                  <a:cubicBezTo>
                    <a:pt x="338" y="845"/>
                    <a:pt x="349" y="791"/>
                    <a:pt x="363" y="752"/>
                  </a:cubicBezTo>
                  <a:cubicBezTo>
                    <a:pt x="477" y="360"/>
                    <a:pt x="707" y="170"/>
                    <a:pt x="996" y="170"/>
                  </a:cubicBezTo>
                  <a:cubicBezTo>
                    <a:pt x="1064" y="170"/>
                    <a:pt x="1136" y="181"/>
                    <a:pt x="1211" y="202"/>
                  </a:cubicBezTo>
                  <a:cubicBezTo>
                    <a:pt x="1343" y="242"/>
                    <a:pt x="1458" y="300"/>
                    <a:pt x="1529" y="389"/>
                  </a:cubicBezTo>
                  <a:lnTo>
                    <a:pt x="1648" y="260"/>
                  </a:lnTo>
                  <a:cubicBezTo>
                    <a:pt x="1555" y="159"/>
                    <a:pt x="1415" y="88"/>
                    <a:pt x="1254" y="41"/>
                  </a:cubicBezTo>
                  <a:cubicBezTo>
                    <a:pt x="1160" y="14"/>
                    <a:pt x="1068" y="0"/>
                    <a:pt x="98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5" name="Google Shape;545;g30ecf9b0108_0_136"/>
            <p:cNvSpPr/>
            <p:nvPr/>
          </p:nvSpPr>
          <p:spPr>
            <a:xfrm>
              <a:off x="7395535" y="3159191"/>
              <a:ext cx="65213" cy="86743"/>
            </a:xfrm>
            <a:custGeom>
              <a:rect b="b" l="l" r="r" t="t"/>
              <a:pathLst>
                <a:path extrusionOk="0" h="1954" w="1469">
                  <a:moveTo>
                    <a:pt x="159" y="0"/>
                  </a:moveTo>
                  <a:lnTo>
                    <a:pt x="11" y="499"/>
                  </a:lnTo>
                  <a:lnTo>
                    <a:pt x="195" y="550"/>
                  </a:lnTo>
                  <a:lnTo>
                    <a:pt x="291" y="216"/>
                  </a:lnTo>
                  <a:lnTo>
                    <a:pt x="1210" y="485"/>
                  </a:lnTo>
                  <a:lnTo>
                    <a:pt x="1" y="1896"/>
                  </a:lnTo>
                  <a:lnTo>
                    <a:pt x="202" y="1953"/>
                  </a:lnTo>
                  <a:lnTo>
                    <a:pt x="1433" y="514"/>
                  </a:lnTo>
                  <a:lnTo>
                    <a:pt x="1469" y="381"/>
                  </a:lnTo>
                  <a:lnTo>
                    <a:pt x="159"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6" name="Google Shape;546;g30ecf9b0108_0_136"/>
            <p:cNvSpPr/>
            <p:nvPr/>
          </p:nvSpPr>
          <p:spPr>
            <a:xfrm>
              <a:off x="7508999" y="3192173"/>
              <a:ext cx="65390" cy="86699"/>
            </a:xfrm>
            <a:custGeom>
              <a:rect b="b" l="l" r="r" t="t"/>
              <a:pathLst>
                <a:path extrusionOk="0" h="1953" w="1473">
                  <a:moveTo>
                    <a:pt x="158" y="1"/>
                  </a:moveTo>
                  <a:lnTo>
                    <a:pt x="11" y="500"/>
                  </a:lnTo>
                  <a:lnTo>
                    <a:pt x="195" y="553"/>
                  </a:lnTo>
                  <a:lnTo>
                    <a:pt x="291" y="220"/>
                  </a:lnTo>
                  <a:lnTo>
                    <a:pt x="1210" y="485"/>
                  </a:lnTo>
                  <a:lnTo>
                    <a:pt x="1" y="1896"/>
                  </a:lnTo>
                  <a:lnTo>
                    <a:pt x="201" y="1953"/>
                  </a:lnTo>
                  <a:lnTo>
                    <a:pt x="1432" y="513"/>
                  </a:lnTo>
                  <a:lnTo>
                    <a:pt x="1472" y="384"/>
                  </a:lnTo>
                  <a:lnTo>
                    <a:pt x="158"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7" name="Google Shape;547;g30ecf9b0108_0_136"/>
            <p:cNvSpPr/>
            <p:nvPr/>
          </p:nvSpPr>
          <p:spPr>
            <a:xfrm>
              <a:off x="7570215" y="3220406"/>
              <a:ext cx="77110" cy="84790"/>
            </a:xfrm>
            <a:custGeom>
              <a:rect b="b" l="l" r="r" t="t"/>
              <a:pathLst>
                <a:path extrusionOk="0" h="1910" w="1737">
                  <a:moveTo>
                    <a:pt x="913" y="169"/>
                  </a:moveTo>
                  <a:cubicBezTo>
                    <a:pt x="975" y="169"/>
                    <a:pt x="1043" y="179"/>
                    <a:pt x="1116" y="200"/>
                  </a:cubicBezTo>
                  <a:cubicBezTo>
                    <a:pt x="1382" y="276"/>
                    <a:pt x="1525" y="452"/>
                    <a:pt x="1464" y="653"/>
                  </a:cubicBezTo>
                  <a:cubicBezTo>
                    <a:pt x="1425" y="795"/>
                    <a:pt x="1303" y="874"/>
                    <a:pt x="1132" y="874"/>
                  </a:cubicBezTo>
                  <a:cubicBezTo>
                    <a:pt x="1070" y="874"/>
                    <a:pt x="1002" y="864"/>
                    <a:pt x="930" y="843"/>
                  </a:cubicBezTo>
                  <a:cubicBezTo>
                    <a:pt x="650" y="760"/>
                    <a:pt x="524" y="588"/>
                    <a:pt x="581" y="391"/>
                  </a:cubicBezTo>
                  <a:cubicBezTo>
                    <a:pt x="623" y="246"/>
                    <a:pt x="744" y="169"/>
                    <a:pt x="913" y="169"/>
                  </a:cubicBezTo>
                  <a:close/>
                  <a:moveTo>
                    <a:pt x="651" y="951"/>
                  </a:moveTo>
                  <a:cubicBezTo>
                    <a:pt x="722" y="951"/>
                    <a:pt x="801" y="963"/>
                    <a:pt x="886" y="987"/>
                  </a:cubicBezTo>
                  <a:cubicBezTo>
                    <a:pt x="1202" y="1080"/>
                    <a:pt x="1349" y="1274"/>
                    <a:pt x="1288" y="1493"/>
                  </a:cubicBezTo>
                  <a:cubicBezTo>
                    <a:pt x="1241" y="1655"/>
                    <a:pt x="1107" y="1743"/>
                    <a:pt x="915" y="1743"/>
                  </a:cubicBezTo>
                  <a:cubicBezTo>
                    <a:pt x="843" y="1743"/>
                    <a:pt x="762" y="1730"/>
                    <a:pt x="675" y="1704"/>
                  </a:cubicBezTo>
                  <a:cubicBezTo>
                    <a:pt x="358" y="1615"/>
                    <a:pt x="211" y="1421"/>
                    <a:pt x="276" y="1199"/>
                  </a:cubicBezTo>
                  <a:cubicBezTo>
                    <a:pt x="323" y="1039"/>
                    <a:pt x="457" y="951"/>
                    <a:pt x="651" y="951"/>
                  </a:cubicBezTo>
                  <a:close/>
                  <a:moveTo>
                    <a:pt x="886" y="0"/>
                  </a:moveTo>
                  <a:cubicBezTo>
                    <a:pt x="642" y="0"/>
                    <a:pt x="460" y="117"/>
                    <a:pt x="398" y="334"/>
                  </a:cubicBezTo>
                  <a:cubicBezTo>
                    <a:pt x="345" y="520"/>
                    <a:pt x="401" y="685"/>
                    <a:pt x="563" y="808"/>
                  </a:cubicBezTo>
                  <a:cubicBezTo>
                    <a:pt x="319" y="818"/>
                    <a:pt x="154" y="933"/>
                    <a:pt x="90" y="1148"/>
                  </a:cubicBezTo>
                  <a:cubicBezTo>
                    <a:pt x="0" y="1464"/>
                    <a:pt x="201" y="1737"/>
                    <a:pt x="631" y="1863"/>
                  </a:cubicBezTo>
                  <a:cubicBezTo>
                    <a:pt x="742" y="1894"/>
                    <a:pt x="846" y="1910"/>
                    <a:pt x="941" y="1910"/>
                  </a:cubicBezTo>
                  <a:cubicBezTo>
                    <a:pt x="1211" y="1910"/>
                    <a:pt x="1406" y="1784"/>
                    <a:pt x="1475" y="1550"/>
                  </a:cubicBezTo>
                  <a:cubicBezTo>
                    <a:pt x="1536" y="1338"/>
                    <a:pt x="1457" y="1148"/>
                    <a:pt x="1253" y="1008"/>
                  </a:cubicBezTo>
                  <a:cubicBezTo>
                    <a:pt x="1457" y="990"/>
                    <a:pt x="1601" y="886"/>
                    <a:pt x="1654" y="700"/>
                  </a:cubicBezTo>
                  <a:cubicBezTo>
                    <a:pt x="1737" y="409"/>
                    <a:pt x="1539" y="154"/>
                    <a:pt x="1159" y="43"/>
                  </a:cubicBezTo>
                  <a:cubicBezTo>
                    <a:pt x="1062" y="14"/>
                    <a:pt x="971" y="0"/>
                    <a:pt x="886"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8" name="Google Shape;548;g30ecf9b0108_0_136"/>
            <p:cNvSpPr/>
            <p:nvPr/>
          </p:nvSpPr>
          <p:spPr>
            <a:xfrm>
              <a:off x="7652206" y="3242824"/>
              <a:ext cx="73203" cy="82970"/>
            </a:xfrm>
            <a:custGeom>
              <a:rect b="b" l="l" r="r" t="t"/>
              <a:pathLst>
                <a:path extrusionOk="0" h="1869" w="1649">
                  <a:moveTo>
                    <a:pt x="811" y="166"/>
                  </a:moveTo>
                  <a:cubicBezTo>
                    <a:pt x="863" y="166"/>
                    <a:pt x="918" y="174"/>
                    <a:pt x="974" y="191"/>
                  </a:cubicBezTo>
                  <a:cubicBezTo>
                    <a:pt x="1283" y="281"/>
                    <a:pt x="1394" y="514"/>
                    <a:pt x="1336" y="712"/>
                  </a:cubicBezTo>
                  <a:cubicBezTo>
                    <a:pt x="1285" y="887"/>
                    <a:pt x="1128" y="995"/>
                    <a:pt x="930" y="995"/>
                  </a:cubicBezTo>
                  <a:cubicBezTo>
                    <a:pt x="877" y="995"/>
                    <a:pt x="820" y="987"/>
                    <a:pt x="762" y="970"/>
                  </a:cubicBezTo>
                  <a:cubicBezTo>
                    <a:pt x="486" y="888"/>
                    <a:pt x="357" y="686"/>
                    <a:pt x="425" y="453"/>
                  </a:cubicBezTo>
                  <a:cubicBezTo>
                    <a:pt x="478" y="268"/>
                    <a:pt x="626" y="166"/>
                    <a:pt x="811" y="166"/>
                  </a:cubicBezTo>
                  <a:close/>
                  <a:moveTo>
                    <a:pt x="793" y="1"/>
                  </a:moveTo>
                  <a:cubicBezTo>
                    <a:pt x="535" y="1"/>
                    <a:pt x="318" y="141"/>
                    <a:pt x="242" y="403"/>
                  </a:cubicBezTo>
                  <a:cubicBezTo>
                    <a:pt x="145" y="733"/>
                    <a:pt x="332" y="1013"/>
                    <a:pt x="687" y="1117"/>
                  </a:cubicBezTo>
                  <a:cubicBezTo>
                    <a:pt x="760" y="1138"/>
                    <a:pt x="833" y="1149"/>
                    <a:pt x="903" y="1149"/>
                  </a:cubicBezTo>
                  <a:cubicBezTo>
                    <a:pt x="1070" y="1149"/>
                    <a:pt x="1221" y="1089"/>
                    <a:pt x="1322" y="970"/>
                  </a:cubicBezTo>
                  <a:lnTo>
                    <a:pt x="1322" y="970"/>
                  </a:lnTo>
                  <a:cubicBezTo>
                    <a:pt x="1314" y="1024"/>
                    <a:pt x="1301" y="1078"/>
                    <a:pt x="1290" y="1117"/>
                  </a:cubicBezTo>
                  <a:cubicBezTo>
                    <a:pt x="1174" y="1509"/>
                    <a:pt x="943" y="1699"/>
                    <a:pt x="656" y="1699"/>
                  </a:cubicBezTo>
                  <a:cubicBezTo>
                    <a:pt x="588" y="1699"/>
                    <a:pt x="517" y="1688"/>
                    <a:pt x="443" y="1666"/>
                  </a:cubicBezTo>
                  <a:cubicBezTo>
                    <a:pt x="310" y="1627"/>
                    <a:pt x="191" y="1569"/>
                    <a:pt x="120" y="1479"/>
                  </a:cubicBezTo>
                  <a:lnTo>
                    <a:pt x="1" y="1605"/>
                  </a:lnTo>
                  <a:cubicBezTo>
                    <a:pt x="95" y="1709"/>
                    <a:pt x="238" y="1781"/>
                    <a:pt x="396" y="1827"/>
                  </a:cubicBezTo>
                  <a:cubicBezTo>
                    <a:pt x="491" y="1855"/>
                    <a:pt x="583" y="1868"/>
                    <a:pt x="671" y="1868"/>
                  </a:cubicBezTo>
                  <a:cubicBezTo>
                    <a:pt x="1039" y="1868"/>
                    <a:pt x="1342" y="1631"/>
                    <a:pt x="1483" y="1143"/>
                  </a:cubicBezTo>
                  <a:cubicBezTo>
                    <a:pt x="1649" y="575"/>
                    <a:pt x="1487" y="174"/>
                    <a:pt x="1013" y="33"/>
                  </a:cubicBezTo>
                  <a:cubicBezTo>
                    <a:pt x="938" y="11"/>
                    <a:pt x="864" y="1"/>
                    <a:pt x="793"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9" name="Google Shape;549;g30ecf9b0108_0_136"/>
            <p:cNvSpPr/>
            <p:nvPr/>
          </p:nvSpPr>
          <p:spPr>
            <a:xfrm>
              <a:off x="7302801" y="3283309"/>
              <a:ext cx="645822" cy="219787"/>
            </a:xfrm>
            <a:custGeom>
              <a:rect b="b" l="l" r="r" t="t"/>
              <a:pathLst>
                <a:path extrusionOk="0" h="4951" w="14548">
                  <a:moveTo>
                    <a:pt x="227" y="1"/>
                  </a:moveTo>
                  <a:lnTo>
                    <a:pt x="1" y="776"/>
                  </a:lnTo>
                  <a:lnTo>
                    <a:pt x="14322" y="4950"/>
                  </a:lnTo>
                  <a:lnTo>
                    <a:pt x="14548" y="4175"/>
                  </a:lnTo>
                  <a:lnTo>
                    <a:pt x="227" y="1"/>
                  </a:lnTo>
                  <a:close/>
                </a:path>
              </a:pathLst>
            </a:custGeom>
            <a:solidFill>
              <a:srgbClr val="FAFAF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0" name="Google Shape;550;g30ecf9b0108_0_136"/>
            <p:cNvSpPr/>
            <p:nvPr/>
          </p:nvSpPr>
          <p:spPr>
            <a:xfrm>
              <a:off x="7592322" y="3442318"/>
              <a:ext cx="336229" cy="129626"/>
            </a:xfrm>
            <a:custGeom>
              <a:rect b="b" l="l" r="r" t="t"/>
              <a:pathLst>
                <a:path extrusionOk="0" h="2920" w="7574">
                  <a:moveTo>
                    <a:pt x="230" y="0"/>
                  </a:moveTo>
                  <a:lnTo>
                    <a:pt x="1" y="776"/>
                  </a:lnTo>
                  <a:lnTo>
                    <a:pt x="7348" y="2919"/>
                  </a:lnTo>
                  <a:lnTo>
                    <a:pt x="7574" y="2144"/>
                  </a:lnTo>
                  <a:lnTo>
                    <a:pt x="230" y="0"/>
                  </a:lnTo>
                  <a:close/>
                </a:path>
              </a:pathLst>
            </a:custGeom>
            <a:solidFill>
              <a:srgbClr val="FAFAF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1" name="Google Shape;551;g30ecf9b0108_0_136"/>
            <p:cNvSpPr/>
            <p:nvPr/>
          </p:nvSpPr>
          <p:spPr>
            <a:xfrm>
              <a:off x="6742446" y="2703647"/>
              <a:ext cx="312656" cy="253748"/>
            </a:xfrm>
            <a:custGeom>
              <a:rect b="b" l="l" r="r" t="t"/>
              <a:pathLst>
                <a:path extrusionOk="0" h="5716" w="7043">
                  <a:moveTo>
                    <a:pt x="1919" y="0"/>
                  </a:moveTo>
                  <a:cubicBezTo>
                    <a:pt x="1443" y="0"/>
                    <a:pt x="1004" y="311"/>
                    <a:pt x="865" y="790"/>
                  </a:cubicBezTo>
                  <a:lnTo>
                    <a:pt x="173" y="3174"/>
                  </a:lnTo>
                  <a:cubicBezTo>
                    <a:pt x="0" y="3755"/>
                    <a:pt x="334" y="4365"/>
                    <a:pt x="919" y="4534"/>
                  </a:cubicBezTo>
                  <a:lnTo>
                    <a:pt x="4817" y="5672"/>
                  </a:lnTo>
                  <a:cubicBezTo>
                    <a:pt x="4920" y="5701"/>
                    <a:pt x="5023" y="5716"/>
                    <a:pt x="5125" y="5716"/>
                  </a:cubicBezTo>
                  <a:cubicBezTo>
                    <a:pt x="5603" y="5716"/>
                    <a:pt x="6042" y="5404"/>
                    <a:pt x="6181" y="4922"/>
                  </a:cubicBezTo>
                  <a:lnTo>
                    <a:pt x="6874" y="2542"/>
                  </a:lnTo>
                  <a:cubicBezTo>
                    <a:pt x="7043" y="1961"/>
                    <a:pt x="6708" y="1350"/>
                    <a:pt x="6127" y="1181"/>
                  </a:cubicBezTo>
                  <a:lnTo>
                    <a:pt x="2226" y="44"/>
                  </a:lnTo>
                  <a:cubicBezTo>
                    <a:pt x="2123" y="14"/>
                    <a:pt x="2020" y="0"/>
                    <a:pt x="1919" y="0"/>
                  </a:cubicBezTo>
                  <a:close/>
                </a:path>
              </a:pathLst>
            </a:custGeom>
            <a:solidFill>
              <a:srgbClr val="9651D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2" name="Google Shape;552;g30ecf9b0108_0_136"/>
            <p:cNvSpPr/>
            <p:nvPr/>
          </p:nvSpPr>
          <p:spPr>
            <a:xfrm>
              <a:off x="6752479" y="2753055"/>
              <a:ext cx="197635" cy="124787"/>
            </a:xfrm>
            <a:custGeom>
              <a:rect b="b" l="l" r="r" t="t"/>
              <a:pathLst>
                <a:path extrusionOk="0" h="2811" w="4452">
                  <a:moveTo>
                    <a:pt x="546" y="0"/>
                  </a:moveTo>
                  <a:lnTo>
                    <a:pt x="460" y="288"/>
                  </a:lnTo>
                  <a:lnTo>
                    <a:pt x="3554" y="1188"/>
                  </a:lnTo>
                  <a:cubicBezTo>
                    <a:pt x="3909" y="1289"/>
                    <a:pt x="4117" y="1670"/>
                    <a:pt x="4014" y="2024"/>
                  </a:cubicBezTo>
                  <a:cubicBezTo>
                    <a:pt x="3928" y="2321"/>
                    <a:pt x="3659" y="2511"/>
                    <a:pt x="3366" y="2511"/>
                  </a:cubicBezTo>
                  <a:cubicBezTo>
                    <a:pt x="3304" y="2511"/>
                    <a:pt x="3240" y="2503"/>
                    <a:pt x="3177" y="2484"/>
                  </a:cubicBezTo>
                  <a:lnTo>
                    <a:pt x="83" y="1583"/>
                  </a:lnTo>
                  <a:lnTo>
                    <a:pt x="0" y="1870"/>
                  </a:lnTo>
                  <a:lnTo>
                    <a:pt x="3094" y="2771"/>
                  </a:lnTo>
                  <a:cubicBezTo>
                    <a:pt x="3185" y="2798"/>
                    <a:pt x="3276" y="2811"/>
                    <a:pt x="3366" y="2811"/>
                  </a:cubicBezTo>
                  <a:cubicBezTo>
                    <a:pt x="3787" y="2811"/>
                    <a:pt x="4179" y="2534"/>
                    <a:pt x="4300" y="2111"/>
                  </a:cubicBezTo>
                  <a:cubicBezTo>
                    <a:pt x="4451" y="1594"/>
                    <a:pt x="4153" y="1052"/>
                    <a:pt x="3640" y="901"/>
                  </a:cubicBezTo>
                  <a:lnTo>
                    <a:pt x="546"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3" name="Google Shape;553;g30ecf9b0108_0_136"/>
            <p:cNvSpPr/>
            <p:nvPr/>
          </p:nvSpPr>
          <p:spPr>
            <a:xfrm>
              <a:off x="6935194" y="2838464"/>
              <a:ext cx="98063" cy="40220"/>
            </a:xfrm>
            <a:custGeom>
              <a:rect b="b" l="l" r="r" t="t"/>
              <a:pathLst>
                <a:path extrusionOk="0" h="906" w="2209">
                  <a:moveTo>
                    <a:pt x="84" y="1"/>
                  </a:moveTo>
                  <a:lnTo>
                    <a:pt x="1" y="287"/>
                  </a:lnTo>
                  <a:lnTo>
                    <a:pt x="2123" y="905"/>
                  </a:lnTo>
                  <a:lnTo>
                    <a:pt x="2209" y="617"/>
                  </a:lnTo>
                  <a:lnTo>
                    <a:pt x="84"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4" name="Google Shape;554;g30ecf9b0108_0_136"/>
            <p:cNvSpPr/>
            <p:nvPr/>
          </p:nvSpPr>
          <p:spPr>
            <a:xfrm>
              <a:off x="6856532" y="2537136"/>
              <a:ext cx="703222" cy="258986"/>
            </a:xfrm>
            <a:custGeom>
              <a:rect b="b" l="l" r="r" t="t"/>
              <a:pathLst>
                <a:path extrusionOk="0" h="5834" w="15841">
                  <a:moveTo>
                    <a:pt x="388" y="0"/>
                  </a:moveTo>
                  <a:lnTo>
                    <a:pt x="0" y="1329"/>
                  </a:lnTo>
                  <a:lnTo>
                    <a:pt x="15456" y="5833"/>
                  </a:lnTo>
                  <a:lnTo>
                    <a:pt x="15840" y="4506"/>
                  </a:lnTo>
                  <a:lnTo>
                    <a:pt x="388" y="0"/>
                  </a:lnTo>
                  <a:close/>
                </a:path>
              </a:pathLst>
            </a:custGeom>
            <a:solidFill>
              <a:srgbClr val="FAFAF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5" name="Google Shape;555;g30ecf9b0108_0_136"/>
            <p:cNvSpPr/>
            <p:nvPr/>
          </p:nvSpPr>
          <p:spPr>
            <a:xfrm>
              <a:off x="7634405" y="1845431"/>
              <a:ext cx="85278" cy="85189"/>
            </a:xfrm>
            <a:custGeom>
              <a:rect b="b" l="l" r="r" t="t"/>
              <a:pathLst>
                <a:path extrusionOk="0" h="1919" w="1921">
                  <a:moveTo>
                    <a:pt x="927" y="1"/>
                  </a:moveTo>
                  <a:cubicBezTo>
                    <a:pt x="727" y="1"/>
                    <a:pt x="526" y="69"/>
                    <a:pt x="373" y="199"/>
                  </a:cubicBezTo>
                  <a:cubicBezTo>
                    <a:pt x="112" y="421"/>
                    <a:pt x="0" y="802"/>
                    <a:pt x="83" y="1136"/>
                  </a:cubicBezTo>
                  <a:cubicBezTo>
                    <a:pt x="161" y="1470"/>
                    <a:pt x="423" y="1753"/>
                    <a:pt x="743" y="1875"/>
                  </a:cubicBezTo>
                  <a:lnTo>
                    <a:pt x="441" y="1893"/>
                  </a:lnTo>
                  <a:cubicBezTo>
                    <a:pt x="584" y="1906"/>
                    <a:pt x="728" y="1919"/>
                    <a:pt x="871" y="1919"/>
                  </a:cubicBezTo>
                  <a:cubicBezTo>
                    <a:pt x="1009" y="1919"/>
                    <a:pt x="1146" y="1907"/>
                    <a:pt x="1278" y="1872"/>
                  </a:cubicBezTo>
                  <a:cubicBezTo>
                    <a:pt x="1548" y="1796"/>
                    <a:pt x="1806" y="1606"/>
                    <a:pt x="1874" y="1333"/>
                  </a:cubicBezTo>
                  <a:cubicBezTo>
                    <a:pt x="1921" y="1150"/>
                    <a:pt x="1877" y="960"/>
                    <a:pt x="1816" y="784"/>
                  </a:cubicBezTo>
                  <a:cubicBezTo>
                    <a:pt x="1723" y="519"/>
                    <a:pt x="1579" y="257"/>
                    <a:pt x="1336" y="109"/>
                  </a:cubicBezTo>
                  <a:cubicBezTo>
                    <a:pt x="1213" y="36"/>
                    <a:pt x="1070" y="1"/>
                    <a:pt x="927"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6" name="Google Shape;556;g30ecf9b0108_0_136"/>
            <p:cNvSpPr/>
            <p:nvPr/>
          </p:nvSpPr>
          <p:spPr>
            <a:xfrm>
              <a:off x="7675334" y="1922050"/>
              <a:ext cx="248420" cy="181743"/>
            </a:xfrm>
            <a:custGeom>
              <a:rect b="b" l="l" r="r" t="t"/>
              <a:pathLst>
                <a:path extrusionOk="0" h="4094" w="5596">
                  <a:moveTo>
                    <a:pt x="15" y="1"/>
                  </a:moveTo>
                  <a:cubicBezTo>
                    <a:pt x="11" y="1"/>
                    <a:pt x="9" y="1"/>
                    <a:pt x="8" y="2"/>
                  </a:cubicBezTo>
                  <a:cubicBezTo>
                    <a:pt x="1" y="30"/>
                    <a:pt x="439" y="85"/>
                    <a:pt x="1030" y="433"/>
                  </a:cubicBezTo>
                  <a:cubicBezTo>
                    <a:pt x="1325" y="605"/>
                    <a:pt x="1651" y="857"/>
                    <a:pt x="1950" y="1198"/>
                  </a:cubicBezTo>
                  <a:cubicBezTo>
                    <a:pt x="2244" y="1538"/>
                    <a:pt x="2503" y="1965"/>
                    <a:pt x="2657" y="2468"/>
                  </a:cubicBezTo>
                  <a:cubicBezTo>
                    <a:pt x="2736" y="2712"/>
                    <a:pt x="2851" y="2989"/>
                    <a:pt x="3087" y="3132"/>
                  </a:cubicBezTo>
                  <a:cubicBezTo>
                    <a:pt x="3301" y="3268"/>
                    <a:pt x="3547" y="3304"/>
                    <a:pt x="3770" y="3304"/>
                  </a:cubicBezTo>
                  <a:cubicBezTo>
                    <a:pt x="3783" y="3304"/>
                    <a:pt x="3796" y="3304"/>
                    <a:pt x="3809" y="3304"/>
                  </a:cubicBezTo>
                  <a:cubicBezTo>
                    <a:pt x="4042" y="3297"/>
                    <a:pt x="4257" y="3261"/>
                    <a:pt x="4459" y="3250"/>
                  </a:cubicBezTo>
                  <a:cubicBezTo>
                    <a:pt x="4517" y="3246"/>
                    <a:pt x="4574" y="3244"/>
                    <a:pt x="4630" y="3244"/>
                  </a:cubicBezTo>
                  <a:cubicBezTo>
                    <a:pt x="4764" y="3244"/>
                    <a:pt x="4890" y="3257"/>
                    <a:pt x="5004" y="3290"/>
                  </a:cubicBezTo>
                  <a:cubicBezTo>
                    <a:pt x="5165" y="3333"/>
                    <a:pt x="5299" y="3408"/>
                    <a:pt x="5385" y="3509"/>
                  </a:cubicBezTo>
                  <a:cubicBezTo>
                    <a:pt x="5475" y="3605"/>
                    <a:pt x="5518" y="3713"/>
                    <a:pt x="5539" y="3804"/>
                  </a:cubicBezTo>
                  <a:cubicBezTo>
                    <a:pt x="5574" y="3990"/>
                    <a:pt x="5514" y="4090"/>
                    <a:pt x="5524" y="4094"/>
                  </a:cubicBezTo>
                  <a:cubicBezTo>
                    <a:pt x="5528" y="4094"/>
                    <a:pt x="5546" y="4072"/>
                    <a:pt x="5564" y="4022"/>
                  </a:cubicBezTo>
                  <a:cubicBezTo>
                    <a:pt x="5582" y="3976"/>
                    <a:pt x="5596" y="3897"/>
                    <a:pt x="5586" y="3796"/>
                  </a:cubicBezTo>
                  <a:cubicBezTo>
                    <a:pt x="5571" y="3696"/>
                    <a:pt x="5528" y="3577"/>
                    <a:pt x="5435" y="3466"/>
                  </a:cubicBezTo>
                  <a:cubicBezTo>
                    <a:pt x="5342" y="3351"/>
                    <a:pt x="5198" y="3261"/>
                    <a:pt x="5026" y="3207"/>
                  </a:cubicBezTo>
                  <a:cubicBezTo>
                    <a:pt x="4891" y="3164"/>
                    <a:pt x="4735" y="3146"/>
                    <a:pt x="4574" y="3146"/>
                  </a:cubicBezTo>
                  <a:cubicBezTo>
                    <a:pt x="4533" y="3146"/>
                    <a:pt x="4492" y="3148"/>
                    <a:pt x="4451" y="3150"/>
                  </a:cubicBezTo>
                  <a:cubicBezTo>
                    <a:pt x="4247" y="3161"/>
                    <a:pt x="4032" y="3193"/>
                    <a:pt x="3805" y="3193"/>
                  </a:cubicBezTo>
                  <a:cubicBezTo>
                    <a:pt x="3796" y="3193"/>
                    <a:pt x="3786" y="3193"/>
                    <a:pt x="3777" y="3193"/>
                  </a:cubicBezTo>
                  <a:cubicBezTo>
                    <a:pt x="3566" y="3193"/>
                    <a:pt x="3338" y="3155"/>
                    <a:pt x="3152" y="3035"/>
                  </a:cubicBezTo>
                  <a:cubicBezTo>
                    <a:pt x="2951" y="2913"/>
                    <a:pt x="2851" y="2676"/>
                    <a:pt x="2768" y="2429"/>
                  </a:cubicBezTo>
                  <a:cubicBezTo>
                    <a:pt x="2614" y="1919"/>
                    <a:pt x="2337" y="1470"/>
                    <a:pt x="2032" y="1125"/>
                  </a:cubicBezTo>
                  <a:cubicBezTo>
                    <a:pt x="1720" y="777"/>
                    <a:pt x="1379" y="526"/>
                    <a:pt x="1073" y="358"/>
                  </a:cubicBezTo>
                  <a:cubicBezTo>
                    <a:pt x="765" y="192"/>
                    <a:pt x="496" y="99"/>
                    <a:pt x="306" y="52"/>
                  </a:cubicBezTo>
                  <a:cubicBezTo>
                    <a:pt x="212" y="24"/>
                    <a:pt x="137" y="17"/>
                    <a:pt x="87" y="9"/>
                  </a:cubicBezTo>
                  <a:cubicBezTo>
                    <a:pt x="50" y="4"/>
                    <a:pt x="27" y="1"/>
                    <a:pt x="15"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7" name="Google Shape;557;g30ecf9b0108_0_136"/>
            <p:cNvSpPr/>
            <p:nvPr/>
          </p:nvSpPr>
          <p:spPr>
            <a:xfrm>
              <a:off x="7703701" y="2155815"/>
              <a:ext cx="40175" cy="34804"/>
            </a:xfrm>
            <a:custGeom>
              <a:rect b="b" l="l" r="r" t="t"/>
              <a:pathLst>
                <a:path extrusionOk="0" h="784" w="905">
                  <a:moveTo>
                    <a:pt x="212" y="0"/>
                  </a:moveTo>
                  <a:cubicBezTo>
                    <a:pt x="190" y="0"/>
                    <a:pt x="84" y="54"/>
                    <a:pt x="30" y="221"/>
                  </a:cubicBezTo>
                  <a:cubicBezTo>
                    <a:pt x="4" y="307"/>
                    <a:pt x="0" y="433"/>
                    <a:pt x="61" y="544"/>
                  </a:cubicBezTo>
                  <a:cubicBezTo>
                    <a:pt x="123" y="655"/>
                    <a:pt x="237" y="751"/>
                    <a:pt x="388" y="777"/>
                  </a:cubicBezTo>
                  <a:cubicBezTo>
                    <a:pt x="411" y="781"/>
                    <a:pt x="435" y="783"/>
                    <a:pt x="458" y="783"/>
                  </a:cubicBezTo>
                  <a:cubicBezTo>
                    <a:pt x="580" y="783"/>
                    <a:pt x="693" y="731"/>
                    <a:pt x="769" y="658"/>
                  </a:cubicBezTo>
                  <a:cubicBezTo>
                    <a:pt x="865" y="572"/>
                    <a:pt x="901" y="454"/>
                    <a:pt x="905" y="364"/>
                  </a:cubicBezTo>
                  <a:cubicBezTo>
                    <a:pt x="905" y="184"/>
                    <a:pt x="815" y="98"/>
                    <a:pt x="799" y="98"/>
                  </a:cubicBezTo>
                  <a:cubicBezTo>
                    <a:pt x="798" y="98"/>
                    <a:pt x="798" y="98"/>
                    <a:pt x="797" y="98"/>
                  </a:cubicBezTo>
                  <a:cubicBezTo>
                    <a:pt x="783" y="105"/>
                    <a:pt x="844" y="203"/>
                    <a:pt x="819" y="357"/>
                  </a:cubicBezTo>
                  <a:cubicBezTo>
                    <a:pt x="808" y="433"/>
                    <a:pt x="772" y="514"/>
                    <a:pt x="697" y="579"/>
                  </a:cubicBezTo>
                  <a:cubicBezTo>
                    <a:pt x="637" y="630"/>
                    <a:pt x="549" y="666"/>
                    <a:pt x="460" y="666"/>
                  </a:cubicBezTo>
                  <a:cubicBezTo>
                    <a:pt x="442" y="666"/>
                    <a:pt x="424" y="665"/>
                    <a:pt x="406" y="662"/>
                  </a:cubicBezTo>
                  <a:cubicBezTo>
                    <a:pt x="298" y="644"/>
                    <a:pt x="209" y="572"/>
                    <a:pt x="159" y="490"/>
                  </a:cubicBezTo>
                  <a:cubicBezTo>
                    <a:pt x="105" y="407"/>
                    <a:pt x="98" y="314"/>
                    <a:pt x="111" y="239"/>
                  </a:cubicBezTo>
                  <a:cubicBezTo>
                    <a:pt x="141" y="84"/>
                    <a:pt x="227" y="16"/>
                    <a:pt x="216" y="2"/>
                  </a:cubicBezTo>
                  <a:cubicBezTo>
                    <a:pt x="215" y="1"/>
                    <a:pt x="214" y="0"/>
                    <a:pt x="212"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8" name="Google Shape;558;g30ecf9b0108_0_136"/>
            <p:cNvSpPr/>
            <p:nvPr/>
          </p:nvSpPr>
          <p:spPr>
            <a:xfrm>
              <a:off x="7636447" y="1899588"/>
              <a:ext cx="78442" cy="41596"/>
            </a:xfrm>
            <a:custGeom>
              <a:rect b="b" l="l" r="r" t="t"/>
              <a:pathLst>
                <a:path extrusionOk="0" h="937" w="1767">
                  <a:moveTo>
                    <a:pt x="113" y="0"/>
                  </a:moveTo>
                  <a:cubicBezTo>
                    <a:pt x="43" y="0"/>
                    <a:pt x="3" y="8"/>
                    <a:pt x="4" y="16"/>
                  </a:cubicBezTo>
                  <a:cubicBezTo>
                    <a:pt x="1" y="52"/>
                    <a:pt x="457" y="84"/>
                    <a:pt x="942" y="347"/>
                  </a:cubicBezTo>
                  <a:cubicBezTo>
                    <a:pt x="1415" y="590"/>
                    <a:pt x="1696" y="936"/>
                    <a:pt x="1739" y="936"/>
                  </a:cubicBezTo>
                  <a:cubicBezTo>
                    <a:pt x="1740" y="936"/>
                    <a:pt x="1741" y="936"/>
                    <a:pt x="1742" y="935"/>
                  </a:cubicBezTo>
                  <a:cubicBezTo>
                    <a:pt x="1767" y="921"/>
                    <a:pt x="1512" y="508"/>
                    <a:pt x="995" y="243"/>
                  </a:cubicBezTo>
                  <a:cubicBezTo>
                    <a:pt x="633" y="46"/>
                    <a:pt x="284" y="0"/>
                    <a:pt x="113" y="0"/>
                  </a:cubicBezTo>
                  <a:close/>
                </a:path>
              </a:pathLst>
            </a:custGeom>
            <a:solidFill>
              <a:srgbClr val="C692F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9" name="Google Shape;559;g30ecf9b0108_0_136"/>
            <p:cNvSpPr/>
            <p:nvPr/>
          </p:nvSpPr>
          <p:spPr>
            <a:xfrm>
              <a:off x="7739702" y="2147691"/>
              <a:ext cx="16470" cy="13185"/>
            </a:xfrm>
            <a:custGeom>
              <a:rect b="b" l="l" r="r" t="t"/>
              <a:pathLst>
                <a:path extrusionOk="0" h="297" w="371">
                  <a:moveTo>
                    <a:pt x="65" y="0"/>
                  </a:moveTo>
                  <a:cubicBezTo>
                    <a:pt x="50" y="0"/>
                    <a:pt x="14" y="27"/>
                    <a:pt x="4" y="94"/>
                  </a:cubicBezTo>
                  <a:cubicBezTo>
                    <a:pt x="1" y="131"/>
                    <a:pt x="8" y="177"/>
                    <a:pt x="40" y="224"/>
                  </a:cubicBezTo>
                  <a:cubicBezTo>
                    <a:pt x="71" y="265"/>
                    <a:pt x="128" y="296"/>
                    <a:pt x="186" y="296"/>
                  </a:cubicBezTo>
                  <a:cubicBezTo>
                    <a:pt x="189" y="296"/>
                    <a:pt x="192" y="296"/>
                    <a:pt x="195" y="296"/>
                  </a:cubicBezTo>
                  <a:cubicBezTo>
                    <a:pt x="256" y="293"/>
                    <a:pt x="320" y="260"/>
                    <a:pt x="345" y="202"/>
                  </a:cubicBezTo>
                  <a:cubicBezTo>
                    <a:pt x="370" y="149"/>
                    <a:pt x="360" y="99"/>
                    <a:pt x="342" y="63"/>
                  </a:cubicBezTo>
                  <a:cubicBezTo>
                    <a:pt x="316" y="17"/>
                    <a:pt x="282" y="2"/>
                    <a:pt x="261" y="2"/>
                  </a:cubicBezTo>
                  <a:cubicBezTo>
                    <a:pt x="249" y="2"/>
                    <a:pt x="241" y="6"/>
                    <a:pt x="241" y="13"/>
                  </a:cubicBezTo>
                  <a:cubicBezTo>
                    <a:pt x="238" y="26"/>
                    <a:pt x="263" y="48"/>
                    <a:pt x="263" y="91"/>
                  </a:cubicBezTo>
                  <a:cubicBezTo>
                    <a:pt x="266" y="138"/>
                    <a:pt x="248" y="174"/>
                    <a:pt x="191" y="177"/>
                  </a:cubicBezTo>
                  <a:cubicBezTo>
                    <a:pt x="189" y="177"/>
                    <a:pt x="187" y="177"/>
                    <a:pt x="185" y="177"/>
                  </a:cubicBezTo>
                  <a:cubicBezTo>
                    <a:pt x="131" y="177"/>
                    <a:pt x="101" y="136"/>
                    <a:pt x="90" y="91"/>
                  </a:cubicBezTo>
                  <a:cubicBezTo>
                    <a:pt x="76" y="48"/>
                    <a:pt x="83" y="13"/>
                    <a:pt x="69" y="1"/>
                  </a:cubicBezTo>
                  <a:cubicBezTo>
                    <a:pt x="68" y="1"/>
                    <a:pt x="66" y="0"/>
                    <a:pt x="65"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0" name="Google Shape;560;g30ecf9b0108_0_136"/>
            <p:cNvSpPr/>
            <p:nvPr/>
          </p:nvSpPr>
          <p:spPr>
            <a:xfrm>
              <a:off x="7578783" y="3554184"/>
              <a:ext cx="83857" cy="1040693"/>
            </a:xfrm>
            <a:custGeom>
              <a:rect b="b" l="l" r="r" t="t"/>
              <a:pathLst>
                <a:path extrusionOk="0" h="23443" w="1889">
                  <a:moveTo>
                    <a:pt x="4" y="0"/>
                  </a:moveTo>
                  <a:cubicBezTo>
                    <a:pt x="1" y="0"/>
                    <a:pt x="1" y="22"/>
                    <a:pt x="1" y="61"/>
                  </a:cubicBezTo>
                  <a:cubicBezTo>
                    <a:pt x="1" y="108"/>
                    <a:pt x="1" y="166"/>
                    <a:pt x="4" y="237"/>
                  </a:cubicBezTo>
                  <a:cubicBezTo>
                    <a:pt x="8" y="406"/>
                    <a:pt x="15" y="632"/>
                    <a:pt x="22" y="923"/>
                  </a:cubicBezTo>
                  <a:cubicBezTo>
                    <a:pt x="44" y="1519"/>
                    <a:pt x="79" y="2380"/>
                    <a:pt x="134" y="3442"/>
                  </a:cubicBezTo>
                  <a:cubicBezTo>
                    <a:pt x="238" y="5568"/>
                    <a:pt x="420" y="8503"/>
                    <a:pt x="679" y="11741"/>
                  </a:cubicBezTo>
                  <a:cubicBezTo>
                    <a:pt x="941" y="14979"/>
                    <a:pt x="1232" y="17908"/>
                    <a:pt x="1465" y="20022"/>
                  </a:cubicBezTo>
                  <a:cubicBezTo>
                    <a:pt x="1583" y="21080"/>
                    <a:pt x="1684" y="21935"/>
                    <a:pt x="1759" y="22527"/>
                  </a:cubicBezTo>
                  <a:cubicBezTo>
                    <a:pt x="1795" y="22814"/>
                    <a:pt x="1827" y="23040"/>
                    <a:pt x="1849" y="23205"/>
                  </a:cubicBezTo>
                  <a:cubicBezTo>
                    <a:pt x="1860" y="23277"/>
                    <a:pt x="1867" y="23335"/>
                    <a:pt x="1874" y="23381"/>
                  </a:cubicBezTo>
                  <a:cubicBezTo>
                    <a:pt x="1881" y="23421"/>
                    <a:pt x="1885" y="23442"/>
                    <a:pt x="1888" y="23442"/>
                  </a:cubicBezTo>
                  <a:cubicBezTo>
                    <a:pt x="1888" y="23442"/>
                    <a:pt x="1888" y="23421"/>
                    <a:pt x="1885" y="23381"/>
                  </a:cubicBezTo>
                  <a:cubicBezTo>
                    <a:pt x="1881" y="23335"/>
                    <a:pt x="1878" y="23274"/>
                    <a:pt x="1870" y="23202"/>
                  </a:cubicBezTo>
                  <a:cubicBezTo>
                    <a:pt x="1856" y="23037"/>
                    <a:pt x="1835" y="22810"/>
                    <a:pt x="1806" y="22520"/>
                  </a:cubicBezTo>
                  <a:cubicBezTo>
                    <a:pt x="1745" y="21920"/>
                    <a:pt x="1655" y="21066"/>
                    <a:pt x="1547" y="20015"/>
                  </a:cubicBezTo>
                  <a:cubicBezTo>
                    <a:pt x="1336" y="17896"/>
                    <a:pt x="1060" y="14968"/>
                    <a:pt x="798" y="11734"/>
                  </a:cubicBezTo>
                  <a:cubicBezTo>
                    <a:pt x="539" y="8496"/>
                    <a:pt x="345" y="5560"/>
                    <a:pt x="216" y="3439"/>
                  </a:cubicBezTo>
                  <a:cubicBezTo>
                    <a:pt x="155" y="2384"/>
                    <a:pt x="104" y="1526"/>
                    <a:pt x="69" y="923"/>
                  </a:cubicBezTo>
                  <a:cubicBezTo>
                    <a:pt x="51" y="632"/>
                    <a:pt x="36" y="402"/>
                    <a:pt x="26" y="237"/>
                  </a:cubicBezTo>
                  <a:cubicBezTo>
                    <a:pt x="22" y="166"/>
                    <a:pt x="15" y="108"/>
                    <a:pt x="11" y="61"/>
                  </a:cubicBezTo>
                  <a:cubicBezTo>
                    <a:pt x="8" y="18"/>
                    <a:pt x="4" y="0"/>
                    <a:pt x="4" y="0"/>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1" name="Google Shape;561;g30ecf9b0108_0_136"/>
            <p:cNvSpPr/>
            <p:nvPr/>
          </p:nvSpPr>
          <p:spPr>
            <a:xfrm>
              <a:off x="7541982" y="4593695"/>
              <a:ext cx="280960" cy="6748"/>
            </a:xfrm>
            <a:custGeom>
              <a:rect b="b" l="l" r="r" t="t"/>
              <a:pathLst>
                <a:path extrusionOk="0" h="152" w="6329">
                  <a:moveTo>
                    <a:pt x="926" y="0"/>
                  </a:moveTo>
                  <a:cubicBezTo>
                    <a:pt x="639" y="0"/>
                    <a:pt x="409" y="0"/>
                    <a:pt x="248" y="7"/>
                  </a:cubicBezTo>
                  <a:cubicBezTo>
                    <a:pt x="86" y="11"/>
                    <a:pt x="0" y="18"/>
                    <a:pt x="0" y="25"/>
                  </a:cubicBezTo>
                  <a:cubicBezTo>
                    <a:pt x="0" y="32"/>
                    <a:pt x="86" y="43"/>
                    <a:pt x="248" y="54"/>
                  </a:cubicBezTo>
                  <a:cubicBezTo>
                    <a:pt x="434" y="61"/>
                    <a:pt x="661" y="72"/>
                    <a:pt x="926" y="82"/>
                  </a:cubicBezTo>
                  <a:cubicBezTo>
                    <a:pt x="1497" y="104"/>
                    <a:pt x="2287" y="133"/>
                    <a:pt x="3163" y="147"/>
                  </a:cubicBezTo>
                  <a:cubicBezTo>
                    <a:pt x="3388" y="150"/>
                    <a:pt x="3608" y="151"/>
                    <a:pt x="3820" y="151"/>
                  </a:cubicBezTo>
                  <a:cubicBezTo>
                    <a:pt x="4431" y="151"/>
                    <a:pt x="4976" y="140"/>
                    <a:pt x="5402" y="118"/>
                  </a:cubicBezTo>
                  <a:cubicBezTo>
                    <a:pt x="5689" y="104"/>
                    <a:pt x="5919" y="90"/>
                    <a:pt x="6080" y="75"/>
                  </a:cubicBezTo>
                  <a:cubicBezTo>
                    <a:pt x="6239" y="61"/>
                    <a:pt x="6328" y="50"/>
                    <a:pt x="6328" y="39"/>
                  </a:cubicBezTo>
                  <a:cubicBezTo>
                    <a:pt x="6328" y="32"/>
                    <a:pt x="6239" y="29"/>
                    <a:pt x="6077" y="29"/>
                  </a:cubicBezTo>
                  <a:cubicBezTo>
                    <a:pt x="5891" y="29"/>
                    <a:pt x="5664" y="32"/>
                    <a:pt x="5399" y="36"/>
                  </a:cubicBezTo>
                  <a:cubicBezTo>
                    <a:pt x="5190" y="37"/>
                    <a:pt x="4952" y="38"/>
                    <a:pt x="4691" y="38"/>
                  </a:cubicBezTo>
                  <a:cubicBezTo>
                    <a:pt x="4239" y="38"/>
                    <a:pt x="3719" y="35"/>
                    <a:pt x="3166" y="29"/>
                  </a:cubicBezTo>
                  <a:cubicBezTo>
                    <a:pt x="2290" y="14"/>
                    <a:pt x="1501" y="0"/>
                    <a:pt x="926"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2" name="Google Shape;562;g30ecf9b0108_0_136"/>
            <p:cNvSpPr/>
            <p:nvPr/>
          </p:nvSpPr>
          <p:spPr>
            <a:xfrm>
              <a:off x="7729388" y="2654394"/>
              <a:ext cx="270000" cy="3729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3" name="Google Shape;563;g30ecf9b0108_0_136"/>
            <p:cNvSpPr/>
            <p:nvPr/>
          </p:nvSpPr>
          <p:spPr>
            <a:xfrm>
              <a:off x="7012480" y="2565990"/>
              <a:ext cx="867563" cy="416268"/>
            </a:xfrm>
            <a:custGeom>
              <a:rect b="b" l="l" r="r" t="t"/>
              <a:pathLst>
                <a:path extrusionOk="0" h="9377" w="19543">
                  <a:moveTo>
                    <a:pt x="15719" y="1"/>
                  </a:moveTo>
                  <a:cubicBezTo>
                    <a:pt x="15719" y="1"/>
                    <a:pt x="13863" y="5349"/>
                    <a:pt x="13296" y="5399"/>
                  </a:cubicBezTo>
                  <a:cubicBezTo>
                    <a:pt x="12923" y="5433"/>
                    <a:pt x="12548" y="5448"/>
                    <a:pt x="12173" y="5448"/>
                  </a:cubicBezTo>
                  <a:cubicBezTo>
                    <a:pt x="9377" y="5448"/>
                    <a:pt x="6631" y="4593"/>
                    <a:pt x="5590" y="4229"/>
                  </a:cubicBezTo>
                  <a:cubicBezTo>
                    <a:pt x="5471" y="4096"/>
                    <a:pt x="5331" y="3934"/>
                    <a:pt x="5181" y="3733"/>
                  </a:cubicBezTo>
                  <a:cubicBezTo>
                    <a:pt x="5048" y="3565"/>
                    <a:pt x="4951" y="3374"/>
                    <a:pt x="4883" y="3170"/>
                  </a:cubicBezTo>
                  <a:cubicBezTo>
                    <a:pt x="4803" y="2922"/>
                    <a:pt x="4710" y="2589"/>
                    <a:pt x="4714" y="2391"/>
                  </a:cubicBezTo>
                  <a:cubicBezTo>
                    <a:pt x="4718" y="2224"/>
                    <a:pt x="4587" y="2113"/>
                    <a:pt x="4458" y="2113"/>
                  </a:cubicBezTo>
                  <a:cubicBezTo>
                    <a:pt x="4396" y="2113"/>
                    <a:pt x="4335" y="2139"/>
                    <a:pt x="4290" y="2197"/>
                  </a:cubicBezTo>
                  <a:cubicBezTo>
                    <a:pt x="4154" y="2373"/>
                    <a:pt x="4118" y="3048"/>
                    <a:pt x="4430" y="3773"/>
                  </a:cubicBezTo>
                  <a:cubicBezTo>
                    <a:pt x="4543" y="4038"/>
                    <a:pt x="4468" y="4130"/>
                    <a:pt x="4309" y="4130"/>
                  </a:cubicBezTo>
                  <a:cubicBezTo>
                    <a:pt x="4031" y="4130"/>
                    <a:pt x="3493" y="3849"/>
                    <a:pt x="3235" y="3719"/>
                  </a:cubicBezTo>
                  <a:cubicBezTo>
                    <a:pt x="2855" y="3527"/>
                    <a:pt x="1702" y="3012"/>
                    <a:pt x="1429" y="3012"/>
                  </a:cubicBezTo>
                  <a:cubicBezTo>
                    <a:pt x="1411" y="3012"/>
                    <a:pt x="1397" y="3015"/>
                    <a:pt x="1387" y="3019"/>
                  </a:cubicBezTo>
                  <a:cubicBezTo>
                    <a:pt x="1150" y="3130"/>
                    <a:pt x="1225" y="3403"/>
                    <a:pt x="1634" y="3597"/>
                  </a:cubicBezTo>
                  <a:cubicBezTo>
                    <a:pt x="2047" y="3795"/>
                    <a:pt x="3228" y="4459"/>
                    <a:pt x="3110" y="4666"/>
                  </a:cubicBezTo>
                  <a:cubicBezTo>
                    <a:pt x="3100" y="4684"/>
                    <a:pt x="3075" y="4693"/>
                    <a:pt x="3037" y="4693"/>
                  </a:cubicBezTo>
                  <a:cubicBezTo>
                    <a:pt x="2650" y="4693"/>
                    <a:pt x="948" y="3808"/>
                    <a:pt x="948" y="3808"/>
                  </a:cubicBezTo>
                  <a:cubicBezTo>
                    <a:pt x="948" y="3808"/>
                    <a:pt x="743" y="3656"/>
                    <a:pt x="574" y="3656"/>
                  </a:cubicBezTo>
                  <a:cubicBezTo>
                    <a:pt x="506" y="3656"/>
                    <a:pt x="444" y="3681"/>
                    <a:pt x="403" y="3748"/>
                  </a:cubicBezTo>
                  <a:cubicBezTo>
                    <a:pt x="141" y="4174"/>
                    <a:pt x="2403" y="5144"/>
                    <a:pt x="2621" y="5230"/>
                  </a:cubicBezTo>
                  <a:cubicBezTo>
                    <a:pt x="2752" y="5283"/>
                    <a:pt x="2678" y="5464"/>
                    <a:pt x="2554" y="5464"/>
                  </a:cubicBezTo>
                  <a:cubicBezTo>
                    <a:pt x="2534" y="5464"/>
                    <a:pt x="2514" y="5460"/>
                    <a:pt x="2492" y="5449"/>
                  </a:cubicBezTo>
                  <a:cubicBezTo>
                    <a:pt x="2355" y="5387"/>
                    <a:pt x="1063" y="4668"/>
                    <a:pt x="469" y="4668"/>
                  </a:cubicBezTo>
                  <a:cubicBezTo>
                    <a:pt x="346" y="4668"/>
                    <a:pt x="252" y="4699"/>
                    <a:pt x="206" y="4774"/>
                  </a:cubicBezTo>
                  <a:cubicBezTo>
                    <a:pt x="1" y="5105"/>
                    <a:pt x="2058" y="5589"/>
                    <a:pt x="2323" y="6016"/>
                  </a:cubicBezTo>
                  <a:cubicBezTo>
                    <a:pt x="2373" y="6097"/>
                    <a:pt x="2349" y="6129"/>
                    <a:pt x="2277" y="6129"/>
                  </a:cubicBezTo>
                  <a:cubicBezTo>
                    <a:pt x="2151" y="6129"/>
                    <a:pt x="1877" y="6033"/>
                    <a:pt x="1588" y="5937"/>
                  </a:cubicBezTo>
                  <a:cubicBezTo>
                    <a:pt x="1297" y="5841"/>
                    <a:pt x="990" y="5747"/>
                    <a:pt x="797" y="5747"/>
                  </a:cubicBezTo>
                  <a:cubicBezTo>
                    <a:pt x="708" y="5747"/>
                    <a:pt x="643" y="5767"/>
                    <a:pt x="615" y="5816"/>
                  </a:cubicBezTo>
                  <a:cubicBezTo>
                    <a:pt x="547" y="5937"/>
                    <a:pt x="514" y="6038"/>
                    <a:pt x="1620" y="6436"/>
                  </a:cubicBezTo>
                  <a:cubicBezTo>
                    <a:pt x="2154" y="6630"/>
                    <a:pt x="3167" y="6866"/>
                    <a:pt x="4086" y="7065"/>
                  </a:cubicBezTo>
                  <a:lnTo>
                    <a:pt x="4082" y="7075"/>
                  </a:lnTo>
                  <a:cubicBezTo>
                    <a:pt x="4082" y="7075"/>
                    <a:pt x="9223" y="9377"/>
                    <a:pt x="13225" y="9377"/>
                  </a:cubicBezTo>
                  <a:cubicBezTo>
                    <a:pt x="15156" y="9377"/>
                    <a:pt x="16821" y="8841"/>
                    <a:pt x="17517" y="7254"/>
                  </a:cubicBezTo>
                  <a:cubicBezTo>
                    <a:pt x="19462" y="2812"/>
                    <a:pt x="19542" y="2490"/>
                    <a:pt x="19525" y="2490"/>
                  </a:cubicBezTo>
                  <a:lnTo>
                    <a:pt x="19525" y="2490"/>
                  </a:lnTo>
                  <a:cubicBezTo>
                    <a:pt x="19522" y="2490"/>
                    <a:pt x="19516" y="2499"/>
                    <a:pt x="19516" y="2499"/>
                  </a:cubicBezTo>
                  <a:lnTo>
                    <a:pt x="15719" y="1"/>
                  </a:lnTo>
                  <a:close/>
                </a:path>
              </a:pathLst>
            </a:custGeom>
            <a:solidFill>
              <a:srgbClr val="E5BA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4" name="Google Shape;564;g30ecf9b0108_0_136"/>
            <p:cNvSpPr/>
            <p:nvPr/>
          </p:nvSpPr>
          <p:spPr>
            <a:xfrm>
              <a:off x="7607725" y="2352468"/>
              <a:ext cx="295610" cy="523654"/>
            </a:xfrm>
            <a:custGeom>
              <a:rect b="b" l="l" r="r" t="t"/>
              <a:pathLst>
                <a:path extrusionOk="0" h="11796" w="6659">
                  <a:moveTo>
                    <a:pt x="3544" y="1"/>
                  </a:moveTo>
                  <a:lnTo>
                    <a:pt x="3529" y="26"/>
                  </a:lnTo>
                  <a:lnTo>
                    <a:pt x="3170" y="895"/>
                  </a:lnTo>
                  <a:lnTo>
                    <a:pt x="3135" y="977"/>
                  </a:lnTo>
                  <a:lnTo>
                    <a:pt x="3049" y="1185"/>
                  </a:lnTo>
                  <a:lnTo>
                    <a:pt x="3012" y="1268"/>
                  </a:lnTo>
                  <a:lnTo>
                    <a:pt x="2284" y="3016"/>
                  </a:lnTo>
                  <a:cubicBezTo>
                    <a:pt x="2154" y="3594"/>
                    <a:pt x="2007" y="4168"/>
                    <a:pt x="1843" y="4735"/>
                  </a:cubicBezTo>
                  <a:cubicBezTo>
                    <a:pt x="1831" y="4771"/>
                    <a:pt x="1821" y="4807"/>
                    <a:pt x="1810" y="4843"/>
                  </a:cubicBezTo>
                  <a:cubicBezTo>
                    <a:pt x="1745" y="5058"/>
                    <a:pt x="1681" y="5270"/>
                    <a:pt x="1613" y="5482"/>
                  </a:cubicBezTo>
                  <a:cubicBezTo>
                    <a:pt x="1175" y="6824"/>
                    <a:pt x="632" y="8134"/>
                    <a:pt x="1" y="9420"/>
                  </a:cubicBezTo>
                  <a:lnTo>
                    <a:pt x="4527" y="11795"/>
                  </a:lnTo>
                  <a:cubicBezTo>
                    <a:pt x="4527" y="11795"/>
                    <a:pt x="6257" y="8701"/>
                    <a:pt x="6630" y="4513"/>
                  </a:cubicBezTo>
                  <a:cubicBezTo>
                    <a:pt x="6649" y="4308"/>
                    <a:pt x="6655" y="4114"/>
                    <a:pt x="6655" y="3928"/>
                  </a:cubicBezTo>
                  <a:cubicBezTo>
                    <a:pt x="6659" y="697"/>
                    <a:pt x="4096" y="94"/>
                    <a:pt x="3619" y="12"/>
                  </a:cubicBezTo>
                  <a:lnTo>
                    <a:pt x="3612" y="12"/>
                  </a:lnTo>
                  <a:cubicBezTo>
                    <a:pt x="3569" y="1"/>
                    <a:pt x="3544" y="1"/>
                    <a:pt x="3544" y="1"/>
                  </a:cubicBezTo>
                  <a:close/>
                </a:path>
              </a:pathLst>
            </a:custGeom>
            <a:solidFill>
              <a:srgbClr val="B372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5" name="Google Shape;565;g30ecf9b0108_0_136"/>
            <p:cNvSpPr/>
            <p:nvPr/>
          </p:nvSpPr>
          <p:spPr>
            <a:xfrm>
              <a:off x="7704500" y="2352779"/>
              <a:ext cx="67255" cy="59797"/>
            </a:xfrm>
            <a:custGeom>
              <a:rect b="b" l="l" r="r" t="t"/>
              <a:pathLst>
                <a:path extrusionOk="0" h="1347" w="1515">
                  <a:moveTo>
                    <a:pt x="1489" y="1"/>
                  </a:moveTo>
                  <a:cubicBezTo>
                    <a:pt x="1452" y="1"/>
                    <a:pt x="1366" y="12"/>
                    <a:pt x="1243" y="23"/>
                  </a:cubicBezTo>
                  <a:cubicBezTo>
                    <a:pt x="1074" y="40"/>
                    <a:pt x="833" y="58"/>
                    <a:pt x="550" y="69"/>
                  </a:cubicBezTo>
                  <a:lnTo>
                    <a:pt x="464" y="73"/>
                  </a:lnTo>
                  <a:lnTo>
                    <a:pt x="507" y="148"/>
                  </a:lnTo>
                  <a:cubicBezTo>
                    <a:pt x="636" y="363"/>
                    <a:pt x="776" y="600"/>
                    <a:pt x="923" y="848"/>
                  </a:cubicBezTo>
                  <a:cubicBezTo>
                    <a:pt x="994" y="965"/>
                    <a:pt x="1065" y="1081"/>
                    <a:pt x="1133" y="1192"/>
                  </a:cubicBezTo>
                  <a:lnTo>
                    <a:pt x="1133" y="1192"/>
                  </a:lnTo>
                  <a:cubicBezTo>
                    <a:pt x="925" y="1164"/>
                    <a:pt x="735" y="1153"/>
                    <a:pt x="574" y="1153"/>
                  </a:cubicBezTo>
                  <a:cubicBezTo>
                    <a:pt x="492" y="1153"/>
                    <a:pt x="418" y="1156"/>
                    <a:pt x="352" y="1160"/>
                  </a:cubicBezTo>
                  <a:cubicBezTo>
                    <a:pt x="130" y="1178"/>
                    <a:pt x="0" y="1207"/>
                    <a:pt x="0" y="1218"/>
                  </a:cubicBezTo>
                  <a:cubicBezTo>
                    <a:pt x="0" y="1250"/>
                    <a:pt x="528" y="1189"/>
                    <a:pt x="1235" y="1322"/>
                  </a:cubicBezTo>
                  <a:lnTo>
                    <a:pt x="1357" y="1347"/>
                  </a:lnTo>
                  <a:lnTo>
                    <a:pt x="1357" y="1347"/>
                  </a:lnTo>
                  <a:lnTo>
                    <a:pt x="1293" y="1239"/>
                  </a:lnTo>
                  <a:cubicBezTo>
                    <a:pt x="1206" y="1095"/>
                    <a:pt x="1117" y="941"/>
                    <a:pt x="1024" y="787"/>
                  </a:cubicBezTo>
                  <a:cubicBezTo>
                    <a:pt x="890" y="568"/>
                    <a:pt x="762" y="359"/>
                    <a:pt x="642" y="167"/>
                  </a:cubicBezTo>
                  <a:lnTo>
                    <a:pt x="642" y="167"/>
                  </a:lnTo>
                  <a:cubicBezTo>
                    <a:pt x="1169" y="124"/>
                    <a:pt x="1514" y="32"/>
                    <a:pt x="1508" y="5"/>
                  </a:cubicBezTo>
                  <a:cubicBezTo>
                    <a:pt x="1507" y="2"/>
                    <a:pt x="1500" y="1"/>
                    <a:pt x="1489"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6" name="Google Shape;566;g30ecf9b0108_0_136"/>
            <p:cNvSpPr/>
            <p:nvPr/>
          </p:nvSpPr>
          <p:spPr>
            <a:xfrm>
              <a:off x="7686477" y="2424338"/>
              <a:ext cx="175173" cy="164297"/>
            </a:xfrm>
            <a:custGeom>
              <a:rect b="b" l="l" r="r" t="t"/>
              <a:pathLst>
                <a:path extrusionOk="0" h="3701" w="3946">
                  <a:moveTo>
                    <a:pt x="3030" y="0"/>
                  </a:moveTo>
                  <a:lnTo>
                    <a:pt x="3037" y="48"/>
                  </a:lnTo>
                  <a:cubicBezTo>
                    <a:pt x="3155" y="548"/>
                    <a:pt x="3308" y="1210"/>
                    <a:pt x="3483" y="1972"/>
                  </a:cubicBezTo>
                  <a:lnTo>
                    <a:pt x="3483" y="1972"/>
                  </a:lnTo>
                  <a:cubicBezTo>
                    <a:pt x="3073" y="1860"/>
                    <a:pt x="2631" y="1735"/>
                    <a:pt x="2172" y="1605"/>
                  </a:cubicBezTo>
                  <a:cubicBezTo>
                    <a:pt x="2043" y="1569"/>
                    <a:pt x="1914" y="1534"/>
                    <a:pt x="1788" y="1501"/>
                  </a:cubicBezTo>
                  <a:lnTo>
                    <a:pt x="1710" y="1479"/>
                  </a:lnTo>
                  <a:lnTo>
                    <a:pt x="1713" y="1559"/>
                  </a:lnTo>
                  <a:cubicBezTo>
                    <a:pt x="1751" y="2295"/>
                    <a:pt x="1786" y="2979"/>
                    <a:pt x="1814" y="3571"/>
                  </a:cubicBezTo>
                  <a:lnTo>
                    <a:pt x="1814" y="3571"/>
                  </a:lnTo>
                  <a:cubicBezTo>
                    <a:pt x="1293" y="3441"/>
                    <a:pt x="852" y="3331"/>
                    <a:pt x="521" y="3249"/>
                  </a:cubicBezTo>
                  <a:cubicBezTo>
                    <a:pt x="370" y="3217"/>
                    <a:pt x="245" y="3188"/>
                    <a:pt x="141" y="3163"/>
                  </a:cubicBezTo>
                  <a:cubicBezTo>
                    <a:pt x="66" y="3147"/>
                    <a:pt x="21" y="3140"/>
                    <a:pt x="8" y="3140"/>
                  </a:cubicBezTo>
                  <a:cubicBezTo>
                    <a:pt x="5" y="3140"/>
                    <a:pt x="4" y="3140"/>
                    <a:pt x="4" y="3141"/>
                  </a:cubicBezTo>
                  <a:cubicBezTo>
                    <a:pt x="1" y="3149"/>
                    <a:pt x="47" y="3163"/>
                    <a:pt x="130" y="3192"/>
                  </a:cubicBezTo>
                  <a:cubicBezTo>
                    <a:pt x="234" y="3224"/>
                    <a:pt x="356" y="3260"/>
                    <a:pt x="507" y="3303"/>
                  </a:cubicBezTo>
                  <a:cubicBezTo>
                    <a:pt x="852" y="3399"/>
                    <a:pt x="1311" y="3529"/>
                    <a:pt x="1856" y="3683"/>
                  </a:cubicBezTo>
                  <a:lnTo>
                    <a:pt x="1917" y="3701"/>
                  </a:lnTo>
                  <a:lnTo>
                    <a:pt x="1914" y="3633"/>
                  </a:lnTo>
                  <a:cubicBezTo>
                    <a:pt x="1893" y="3048"/>
                    <a:pt x="1863" y="2365"/>
                    <a:pt x="1834" y="1634"/>
                  </a:cubicBezTo>
                  <a:lnTo>
                    <a:pt x="1834" y="1634"/>
                  </a:lnTo>
                  <a:cubicBezTo>
                    <a:pt x="1935" y="1663"/>
                    <a:pt x="2038" y="1692"/>
                    <a:pt x="2140" y="1720"/>
                  </a:cubicBezTo>
                  <a:cubicBezTo>
                    <a:pt x="2636" y="1857"/>
                    <a:pt x="3110" y="1986"/>
                    <a:pt x="3547" y="2107"/>
                  </a:cubicBezTo>
                  <a:lnTo>
                    <a:pt x="3637" y="2132"/>
                  </a:lnTo>
                  <a:lnTo>
                    <a:pt x="3615" y="2039"/>
                  </a:lnTo>
                  <a:cubicBezTo>
                    <a:pt x="3420" y="1265"/>
                    <a:pt x="3249" y="592"/>
                    <a:pt x="3121" y="77"/>
                  </a:cubicBezTo>
                  <a:lnTo>
                    <a:pt x="3121" y="77"/>
                  </a:lnTo>
                  <a:cubicBezTo>
                    <a:pt x="3586" y="89"/>
                    <a:pt x="3876" y="150"/>
                    <a:pt x="3934" y="150"/>
                  </a:cubicBezTo>
                  <a:cubicBezTo>
                    <a:pt x="3941" y="150"/>
                    <a:pt x="3945" y="149"/>
                    <a:pt x="3945" y="148"/>
                  </a:cubicBezTo>
                  <a:cubicBezTo>
                    <a:pt x="3945" y="141"/>
                    <a:pt x="3867" y="119"/>
                    <a:pt x="3719" y="86"/>
                  </a:cubicBezTo>
                  <a:cubicBezTo>
                    <a:pt x="3572" y="54"/>
                    <a:pt x="3353" y="18"/>
                    <a:pt x="3077" y="5"/>
                  </a:cubicBezTo>
                  <a:lnTo>
                    <a:pt x="3030" y="0"/>
                  </a:ln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7" name="Google Shape;567;g30ecf9b0108_0_136"/>
            <p:cNvSpPr/>
            <p:nvPr/>
          </p:nvSpPr>
          <p:spPr>
            <a:xfrm>
              <a:off x="7661484" y="2644696"/>
              <a:ext cx="212773" cy="94867"/>
            </a:xfrm>
            <a:custGeom>
              <a:rect b="b" l="l" r="r" t="t"/>
              <a:pathLst>
                <a:path extrusionOk="0" h="2137" w="4793">
                  <a:moveTo>
                    <a:pt x="366" y="1761"/>
                  </a:moveTo>
                  <a:cubicBezTo>
                    <a:pt x="366" y="1761"/>
                    <a:pt x="366" y="1762"/>
                    <a:pt x="366" y="1763"/>
                  </a:cubicBezTo>
                  <a:lnTo>
                    <a:pt x="363" y="1767"/>
                  </a:lnTo>
                  <a:cubicBezTo>
                    <a:pt x="365" y="1763"/>
                    <a:pt x="366" y="1761"/>
                    <a:pt x="366" y="1761"/>
                  </a:cubicBezTo>
                  <a:close/>
                  <a:moveTo>
                    <a:pt x="4314" y="1"/>
                  </a:moveTo>
                  <a:lnTo>
                    <a:pt x="4282" y="54"/>
                  </a:lnTo>
                  <a:cubicBezTo>
                    <a:pt x="4013" y="536"/>
                    <a:pt x="3605" y="1215"/>
                    <a:pt x="3048" y="1946"/>
                  </a:cubicBezTo>
                  <a:lnTo>
                    <a:pt x="3048" y="1946"/>
                  </a:lnTo>
                  <a:cubicBezTo>
                    <a:pt x="2849" y="1687"/>
                    <a:pt x="2639" y="1410"/>
                    <a:pt x="2423" y="1127"/>
                  </a:cubicBezTo>
                  <a:cubicBezTo>
                    <a:pt x="2247" y="902"/>
                    <a:pt x="2079" y="679"/>
                    <a:pt x="1914" y="463"/>
                  </a:cubicBezTo>
                  <a:lnTo>
                    <a:pt x="1874" y="413"/>
                  </a:lnTo>
                  <a:lnTo>
                    <a:pt x="1827" y="453"/>
                  </a:lnTo>
                  <a:cubicBezTo>
                    <a:pt x="1544" y="708"/>
                    <a:pt x="1271" y="948"/>
                    <a:pt x="1019" y="1174"/>
                  </a:cubicBezTo>
                  <a:cubicBezTo>
                    <a:pt x="894" y="1286"/>
                    <a:pt x="772" y="1394"/>
                    <a:pt x="658" y="1497"/>
                  </a:cubicBezTo>
                  <a:cubicBezTo>
                    <a:pt x="600" y="1548"/>
                    <a:pt x="546" y="1598"/>
                    <a:pt x="492" y="1648"/>
                  </a:cubicBezTo>
                  <a:lnTo>
                    <a:pt x="414" y="1716"/>
                  </a:lnTo>
                  <a:lnTo>
                    <a:pt x="414" y="1716"/>
                  </a:lnTo>
                  <a:cubicBezTo>
                    <a:pt x="413" y="1716"/>
                    <a:pt x="412" y="1715"/>
                    <a:pt x="411" y="1715"/>
                  </a:cubicBezTo>
                  <a:lnTo>
                    <a:pt x="411" y="1715"/>
                  </a:lnTo>
                  <a:cubicBezTo>
                    <a:pt x="272" y="1301"/>
                    <a:pt x="168" y="957"/>
                    <a:pt x="105" y="718"/>
                  </a:cubicBezTo>
                  <a:cubicBezTo>
                    <a:pt x="36" y="474"/>
                    <a:pt x="22" y="334"/>
                    <a:pt x="15" y="334"/>
                  </a:cubicBezTo>
                  <a:lnTo>
                    <a:pt x="15" y="334"/>
                  </a:lnTo>
                  <a:cubicBezTo>
                    <a:pt x="4" y="334"/>
                    <a:pt x="0" y="478"/>
                    <a:pt x="58" y="729"/>
                  </a:cubicBezTo>
                  <a:cubicBezTo>
                    <a:pt x="108" y="980"/>
                    <a:pt x="201" y="1339"/>
                    <a:pt x="335" y="1773"/>
                  </a:cubicBezTo>
                  <a:lnTo>
                    <a:pt x="348" y="1817"/>
                  </a:lnTo>
                  <a:lnTo>
                    <a:pt x="366" y="1810"/>
                  </a:lnTo>
                  <a:lnTo>
                    <a:pt x="366" y="1810"/>
                  </a:lnTo>
                  <a:cubicBezTo>
                    <a:pt x="378" y="1823"/>
                    <a:pt x="398" y="1835"/>
                    <a:pt x="409" y="1835"/>
                  </a:cubicBezTo>
                  <a:cubicBezTo>
                    <a:pt x="413" y="1835"/>
                    <a:pt x="415" y="1834"/>
                    <a:pt x="416" y="1831"/>
                  </a:cubicBezTo>
                  <a:cubicBezTo>
                    <a:pt x="424" y="1828"/>
                    <a:pt x="424" y="1828"/>
                    <a:pt x="431" y="1824"/>
                  </a:cubicBezTo>
                  <a:lnTo>
                    <a:pt x="438" y="1817"/>
                  </a:lnTo>
                  <a:lnTo>
                    <a:pt x="449" y="1806"/>
                  </a:lnTo>
                  <a:lnTo>
                    <a:pt x="471" y="1788"/>
                  </a:lnTo>
                  <a:lnTo>
                    <a:pt x="553" y="1720"/>
                  </a:lnTo>
                  <a:cubicBezTo>
                    <a:pt x="607" y="1669"/>
                    <a:pt x="664" y="1619"/>
                    <a:pt x="722" y="1569"/>
                  </a:cubicBezTo>
                  <a:cubicBezTo>
                    <a:pt x="840" y="1469"/>
                    <a:pt x="962" y="1364"/>
                    <a:pt x="1088" y="1253"/>
                  </a:cubicBezTo>
                  <a:cubicBezTo>
                    <a:pt x="1333" y="1043"/>
                    <a:pt x="1589" y="817"/>
                    <a:pt x="1859" y="583"/>
                  </a:cubicBezTo>
                  <a:lnTo>
                    <a:pt x="1859" y="583"/>
                  </a:lnTo>
                  <a:cubicBezTo>
                    <a:pt x="2012" y="783"/>
                    <a:pt x="2168" y="991"/>
                    <a:pt x="2330" y="1200"/>
                  </a:cubicBezTo>
                  <a:cubicBezTo>
                    <a:pt x="2563" y="1505"/>
                    <a:pt x="2790" y="1798"/>
                    <a:pt x="3001" y="2075"/>
                  </a:cubicBezTo>
                  <a:lnTo>
                    <a:pt x="3048" y="2136"/>
                  </a:lnTo>
                  <a:lnTo>
                    <a:pt x="3095" y="2075"/>
                  </a:lnTo>
                  <a:cubicBezTo>
                    <a:pt x="3652" y="1341"/>
                    <a:pt x="4056" y="643"/>
                    <a:pt x="4319" y="141"/>
                  </a:cubicBezTo>
                  <a:lnTo>
                    <a:pt x="4319" y="141"/>
                  </a:lnTo>
                  <a:cubicBezTo>
                    <a:pt x="4449" y="342"/>
                    <a:pt x="4541" y="520"/>
                    <a:pt x="4627" y="629"/>
                  </a:cubicBezTo>
                  <a:cubicBezTo>
                    <a:pt x="4714" y="744"/>
                    <a:pt x="4780" y="794"/>
                    <a:pt x="4784" y="794"/>
                  </a:cubicBezTo>
                  <a:cubicBezTo>
                    <a:pt x="4785" y="794"/>
                    <a:pt x="4785" y="794"/>
                    <a:pt x="4785" y="794"/>
                  </a:cubicBezTo>
                  <a:cubicBezTo>
                    <a:pt x="4792" y="786"/>
                    <a:pt x="4735" y="729"/>
                    <a:pt x="4655" y="607"/>
                  </a:cubicBezTo>
                  <a:cubicBezTo>
                    <a:pt x="4577" y="485"/>
                    <a:pt x="4487" y="288"/>
                    <a:pt x="4344" y="51"/>
                  </a:cubicBezTo>
                  <a:lnTo>
                    <a:pt x="4314" y="1"/>
                  </a:ln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8" name="Google Shape;568;g30ecf9b0108_0_136"/>
            <p:cNvSpPr/>
            <p:nvPr/>
          </p:nvSpPr>
          <p:spPr>
            <a:xfrm>
              <a:off x="7609990" y="2539844"/>
              <a:ext cx="90738" cy="227955"/>
            </a:xfrm>
            <a:custGeom>
              <a:rect b="b" l="l" r="r" t="t"/>
              <a:pathLst>
                <a:path extrusionOk="0" h="5135" w="2044">
                  <a:moveTo>
                    <a:pt x="2036" y="0"/>
                  </a:moveTo>
                  <a:cubicBezTo>
                    <a:pt x="2016" y="0"/>
                    <a:pt x="1923" y="294"/>
                    <a:pt x="1763" y="762"/>
                  </a:cubicBezTo>
                  <a:cubicBezTo>
                    <a:pt x="1606" y="1236"/>
                    <a:pt x="1376" y="1885"/>
                    <a:pt x="1099" y="2596"/>
                  </a:cubicBezTo>
                  <a:cubicBezTo>
                    <a:pt x="819" y="3303"/>
                    <a:pt x="543" y="3935"/>
                    <a:pt x="335" y="4390"/>
                  </a:cubicBezTo>
                  <a:cubicBezTo>
                    <a:pt x="130" y="4846"/>
                    <a:pt x="1" y="5126"/>
                    <a:pt x="15" y="5134"/>
                  </a:cubicBezTo>
                  <a:cubicBezTo>
                    <a:pt x="16" y="5134"/>
                    <a:pt x="16" y="5134"/>
                    <a:pt x="16" y="5134"/>
                  </a:cubicBezTo>
                  <a:cubicBezTo>
                    <a:pt x="25" y="5134"/>
                    <a:pt x="67" y="5070"/>
                    <a:pt x="133" y="4950"/>
                  </a:cubicBezTo>
                  <a:cubicBezTo>
                    <a:pt x="202" y="4828"/>
                    <a:pt x="299" y="4649"/>
                    <a:pt x="410" y="4427"/>
                  </a:cubicBezTo>
                  <a:cubicBezTo>
                    <a:pt x="637" y="3978"/>
                    <a:pt x="927" y="3350"/>
                    <a:pt x="1207" y="2639"/>
                  </a:cubicBezTo>
                  <a:cubicBezTo>
                    <a:pt x="1487" y="1925"/>
                    <a:pt x="1706" y="1268"/>
                    <a:pt x="1843" y="787"/>
                  </a:cubicBezTo>
                  <a:cubicBezTo>
                    <a:pt x="1914" y="547"/>
                    <a:pt x="1964" y="349"/>
                    <a:pt x="1997" y="213"/>
                  </a:cubicBezTo>
                  <a:cubicBezTo>
                    <a:pt x="2029" y="76"/>
                    <a:pt x="2043" y="1"/>
                    <a:pt x="2036" y="1"/>
                  </a:cubicBezTo>
                  <a:cubicBezTo>
                    <a:pt x="2036" y="1"/>
                    <a:pt x="2036" y="0"/>
                    <a:pt x="2036"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9" name="Google Shape;569;g30ecf9b0108_0_136"/>
            <p:cNvSpPr/>
            <p:nvPr/>
          </p:nvSpPr>
          <p:spPr>
            <a:xfrm>
              <a:off x="7704500" y="2352779"/>
              <a:ext cx="67255" cy="59797"/>
            </a:xfrm>
            <a:custGeom>
              <a:rect b="b" l="l" r="r" t="t"/>
              <a:pathLst>
                <a:path extrusionOk="0" h="1347" w="1515">
                  <a:moveTo>
                    <a:pt x="1489" y="1"/>
                  </a:moveTo>
                  <a:cubicBezTo>
                    <a:pt x="1452" y="1"/>
                    <a:pt x="1366" y="12"/>
                    <a:pt x="1243" y="23"/>
                  </a:cubicBezTo>
                  <a:cubicBezTo>
                    <a:pt x="1074" y="40"/>
                    <a:pt x="833" y="58"/>
                    <a:pt x="550" y="69"/>
                  </a:cubicBezTo>
                  <a:lnTo>
                    <a:pt x="464" y="73"/>
                  </a:lnTo>
                  <a:lnTo>
                    <a:pt x="507" y="148"/>
                  </a:lnTo>
                  <a:cubicBezTo>
                    <a:pt x="636" y="363"/>
                    <a:pt x="776" y="600"/>
                    <a:pt x="923" y="848"/>
                  </a:cubicBezTo>
                  <a:cubicBezTo>
                    <a:pt x="994" y="965"/>
                    <a:pt x="1065" y="1081"/>
                    <a:pt x="1133" y="1192"/>
                  </a:cubicBezTo>
                  <a:lnTo>
                    <a:pt x="1133" y="1192"/>
                  </a:lnTo>
                  <a:cubicBezTo>
                    <a:pt x="925" y="1164"/>
                    <a:pt x="735" y="1153"/>
                    <a:pt x="574" y="1153"/>
                  </a:cubicBezTo>
                  <a:cubicBezTo>
                    <a:pt x="492" y="1153"/>
                    <a:pt x="418" y="1156"/>
                    <a:pt x="352" y="1160"/>
                  </a:cubicBezTo>
                  <a:cubicBezTo>
                    <a:pt x="130" y="1178"/>
                    <a:pt x="0" y="1207"/>
                    <a:pt x="0" y="1218"/>
                  </a:cubicBezTo>
                  <a:cubicBezTo>
                    <a:pt x="0" y="1250"/>
                    <a:pt x="528" y="1189"/>
                    <a:pt x="1235" y="1322"/>
                  </a:cubicBezTo>
                  <a:lnTo>
                    <a:pt x="1357" y="1347"/>
                  </a:lnTo>
                  <a:lnTo>
                    <a:pt x="1357" y="1347"/>
                  </a:lnTo>
                  <a:lnTo>
                    <a:pt x="1293" y="1239"/>
                  </a:lnTo>
                  <a:cubicBezTo>
                    <a:pt x="1206" y="1095"/>
                    <a:pt x="1117" y="941"/>
                    <a:pt x="1024" y="787"/>
                  </a:cubicBezTo>
                  <a:cubicBezTo>
                    <a:pt x="890" y="568"/>
                    <a:pt x="762" y="359"/>
                    <a:pt x="642" y="167"/>
                  </a:cubicBezTo>
                  <a:lnTo>
                    <a:pt x="642" y="167"/>
                  </a:lnTo>
                  <a:cubicBezTo>
                    <a:pt x="1169" y="124"/>
                    <a:pt x="1514" y="32"/>
                    <a:pt x="1508" y="5"/>
                  </a:cubicBezTo>
                  <a:cubicBezTo>
                    <a:pt x="1507" y="2"/>
                    <a:pt x="1500" y="1"/>
                    <a:pt x="1489"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70" name="Google Shape;570;g30ecf9b0108_0_136"/>
            <p:cNvGrpSpPr/>
            <p:nvPr/>
          </p:nvGrpSpPr>
          <p:grpSpPr>
            <a:xfrm>
              <a:off x="7331478" y="2343723"/>
              <a:ext cx="542779" cy="395840"/>
              <a:chOff x="7331478" y="2343723"/>
              <a:chExt cx="542779" cy="395840"/>
            </a:xfrm>
          </p:grpSpPr>
          <p:sp>
            <p:nvSpPr>
              <p:cNvPr id="571" name="Google Shape;571;g30ecf9b0108_0_136"/>
              <p:cNvSpPr/>
              <p:nvPr/>
            </p:nvSpPr>
            <p:spPr>
              <a:xfrm>
                <a:off x="7445431" y="2352912"/>
                <a:ext cx="326019" cy="156084"/>
              </a:xfrm>
              <a:custGeom>
                <a:rect b="b" l="l" r="r" t="t"/>
                <a:pathLst>
                  <a:path extrusionOk="0" h="3516" w="7344">
                    <a:moveTo>
                      <a:pt x="7339" y="0"/>
                    </a:moveTo>
                    <a:cubicBezTo>
                      <a:pt x="7319" y="0"/>
                      <a:pt x="7238" y="23"/>
                      <a:pt x="7097" y="48"/>
                    </a:cubicBezTo>
                    <a:cubicBezTo>
                      <a:pt x="6935" y="80"/>
                      <a:pt x="6698" y="80"/>
                      <a:pt x="6386" y="91"/>
                    </a:cubicBezTo>
                    <a:lnTo>
                      <a:pt x="6343" y="91"/>
                    </a:lnTo>
                    <a:lnTo>
                      <a:pt x="6364" y="134"/>
                    </a:lnTo>
                    <a:cubicBezTo>
                      <a:pt x="6540" y="429"/>
                      <a:pt x="6754" y="790"/>
                      <a:pt x="7001" y="1210"/>
                    </a:cubicBezTo>
                    <a:lnTo>
                      <a:pt x="7001" y="1210"/>
                    </a:lnTo>
                    <a:cubicBezTo>
                      <a:pt x="6774" y="1170"/>
                      <a:pt x="6525" y="1146"/>
                      <a:pt x="6264" y="1146"/>
                    </a:cubicBezTo>
                    <a:cubicBezTo>
                      <a:pt x="6124" y="1146"/>
                      <a:pt x="5980" y="1153"/>
                      <a:pt x="5833" y="1168"/>
                    </a:cubicBezTo>
                    <a:lnTo>
                      <a:pt x="5783" y="1172"/>
                    </a:lnTo>
                    <a:lnTo>
                      <a:pt x="5790" y="1222"/>
                    </a:lnTo>
                    <a:cubicBezTo>
                      <a:pt x="5830" y="1619"/>
                      <a:pt x="5820" y="2076"/>
                      <a:pt x="5952" y="2537"/>
                    </a:cubicBezTo>
                    <a:lnTo>
                      <a:pt x="5952" y="2537"/>
                    </a:lnTo>
                    <a:cubicBezTo>
                      <a:pt x="5548" y="2431"/>
                      <a:pt x="5121" y="2306"/>
                      <a:pt x="4738" y="2076"/>
                    </a:cubicBezTo>
                    <a:lnTo>
                      <a:pt x="4667" y="2036"/>
                    </a:lnTo>
                    <a:lnTo>
                      <a:pt x="4652" y="2116"/>
                    </a:lnTo>
                    <a:cubicBezTo>
                      <a:pt x="4575" y="2496"/>
                      <a:pt x="4492" y="2898"/>
                      <a:pt x="4409" y="3304"/>
                    </a:cubicBezTo>
                    <a:lnTo>
                      <a:pt x="4409" y="3304"/>
                    </a:lnTo>
                    <a:cubicBezTo>
                      <a:pt x="4261" y="3179"/>
                      <a:pt x="4111" y="3043"/>
                      <a:pt x="3966" y="2898"/>
                    </a:cubicBezTo>
                    <a:cubicBezTo>
                      <a:pt x="3802" y="2733"/>
                      <a:pt x="3651" y="2565"/>
                      <a:pt x="3511" y="2385"/>
                    </a:cubicBezTo>
                    <a:lnTo>
                      <a:pt x="3474" y="2338"/>
                    </a:lnTo>
                    <a:lnTo>
                      <a:pt x="3428" y="2378"/>
                    </a:lnTo>
                    <a:cubicBezTo>
                      <a:pt x="3052" y="2677"/>
                      <a:pt x="2681" y="2967"/>
                      <a:pt x="2326" y="3250"/>
                    </a:cubicBezTo>
                    <a:lnTo>
                      <a:pt x="2326" y="3250"/>
                    </a:lnTo>
                    <a:cubicBezTo>
                      <a:pt x="2249" y="2872"/>
                      <a:pt x="2169" y="2504"/>
                      <a:pt x="2096" y="2152"/>
                    </a:cubicBezTo>
                    <a:lnTo>
                      <a:pt x="2086" y="2091"/>
                    </a:lnTo>
                    <a:lnTo>
                      <a:pt x="2025" y="2112"/>
                    </a:lnTo>
                    <a:cubicBezTo>
                      <a:pt x="1616" y="2262"/>
                      <a:pt x="1225" y="2402"/>
                      <a:pt x="859" y="2533"/>
                    </a:cubicBezTo>
                    <a:lnTo>
                      <a:pt x="859" y="2533"/>
                    </a:lnTo>
                    <a:cubicBezTo>
                      <a:pt x="976" y="2066"/>
                      <a:pt x="1087" y="1639"/>
                      <a:pt x="1185" y="1254"/>
                    </a:cubicBezTo>
                    <a:lnTo>
                      <a:pt x="1196" y="1211"/>
                    </a:lnTo>
                    <a:lnTo>
                      <a:pt x="1153" y="1204"/>
                    </a:lnTo>
                    <a:cubicBezTo>
                      <a:pt x="749" y="1143"/>
                      <a:pt x="398" y="1091"/>
                      <a:pt x="99" y="1046"/>
                    </a:cubicBezTo>
                    <a:lnTo>
                      <a:pt x="99" y="1046"/>
                    </a:lnTo>
                    <a:cubicBezTo>
                      <a:pt x="282" y="761"/>
                      <a:pt x="425" y="533"/>
                      <a:pt x="532" y="368"/>
                    </a:cubicBezTo>
                    <a:cubicBezTo>
                      <a:pt x="578" y="292"/>
                      <a:pt x="614" y="231"/>
                      <a:pt x="646" y="181"/>
                    </a:cubicBezTo>
                    <a:cubicBezTo>
                      <a:pt x="668" y="138"/>
                      <a:pt x="682" y="116"/>
                      <a:pt x="679" y="113"/>
                    </a:cubicBezTo>
                    <a:lnTo>
                      <a:pt x="679" y="113"/>
                    </a:lnTo>
                    <a:cubicBezTo>
                      <a:pt x="675" y="113"/>
                      <a:pt x="661" y="131"/>
                      <a:pt x="632" y="174"/>
                    </a:cubicBezTo>
                    <a:cubicBezTo>
                      <a:pt x="596" y="221"/>
                      <a:pt x="557" y="278"/>
                      <a:pt x="502" y="350"/>
                    </a:cubicBezTo>
                    <a:cubicBezTo>
                      <a:pt x="388" y="522"/>
                      <a:pt x="230" y="756"/>
                      <a:pt x="25" y="1049"/>
                    </a:cubicBezTo>
                    <a:lnTo>
                      <a:pt x="0" y="1089"/>
                    </a:lnTo>
                    <a:lnTo>
                      <a:pt x="47" y="1097"/>
                    </a:lnTo>
                    <a:cubicBezTo>
                      <a:pt x="341" y="1148"/>
                      <a:pt x="689" y="1207"/>
                      <a:pt x="1094" y="1275"/>
                    </a:cubicBezTo>
                    <a:lnTo>
                      <a:pt x="1094" y="1275"/>
                    </a:lnTo>
                    <a:cubicBezTo>
                      <a:pt x="989" y="1673"/>
                      <a:pt x="872" y="2115"/>
                      <a:pt x="739" y="2596"/>
                    </a:cubicBezTo>
                    <a:lnTo>
                      <a:pt x="718" y="2686"/>
                    </a:lnTo>
                    <a:lnTo>
                      <a:pt x="718" y="2686"/>
                    </a:lnTo>
                    <a:lnTo>
                      <a:pt x="804" y="2654"/>
                    </a:lnTo>
                    <a:cubicBezTo>
                      <a:pt x="1182" y="2524"/>
                      <a:pt x="1582" y="2384"/>
                      <a:pt x="2005" y="2237"/>
                    </a:cubicBezTo>
                    <a:lnTo>
                      <a:pt x="2005" y="2237"/>
                    </a:lnTo>
                    <a:cubicBezTo>
                      <a:pt x="2077" y="2600"/>
                      <a:pt x="2155" y="2975"/>
                      <a:pt x="2233" y="3365"/>
                    </a:cubicBezTo>
                    <a:lnTo>
                      <a:pt x="2251" y="3454"/>
                    </a:lnTo>
                    <a:lnTo>
                      <a:pt x="2326" y="3397"/>
                    </a:lnTo>
                    <a:cubicBezTo>
                      <a:pt x="2689" y="3111"/>
                      <a:pt x="3067" y="2811"/>
                      <a:pt x="3456" y="2505"/>
                    </a:cubicBezTo>
                    <a:lnTo>
                      <a:pt x="3456" y="2505"/>
                    </a:lnTo>
                    <a:cubicBezTo>
                      <a:pt x="3586" y="2669"/>
                      <a:pt x="3729" y="2829"/>
                      <a:pt x="3880" y="2981"/>
                    </a:cubicBezTo>
                    <a:cubicBezTo>
                      <a:pt x="4052" y="3153"/>
                      <a:pt x="4232" y="3315"/>
                      <a:pt x="4412" y="3458"/>
                    </a:cubicBezTo>
                    <a:lnTo>
                      <a:pt x="4487" y="3516"/>
                    </a:lnTo>
                    <a:lnTo>
                      <a:pt x="4505" y="3423"/>
                    </a:lnTo>
                    <a:cubicBezTo>
                      <a:pt x="4589" y="3008"/>
                      <a:pt x="4670" y="2603"/>
                      <a:pt x="4748" y="2214"/>
                    </a:cubicBezTo>
                    <a:lnTo>
                      <a:pt x="4748" y="2214"/>
                    </a:lnTo>
                    <a:cubicBezTo>
                      <a:pt x="5165" y="2445"/>
                      <a:pt x="5605" y="2559"/>
                      <a:pt x="6020" y="2664"/>
                    </a:cubicBezTo>
                    <a:lnTo>
                      <a:pt x="6113" y="2690"/>
                    </a:lnTo>
                    <a:lnTo>
                      <a:pt x="6084" y="2596"/>
                    </a:lnTo>
                    <a:cubicBezTo>
                      <a:pt x="5932" y="2143"/>
                      <a:pt x="5933" y="1681"/>
                      <a:pt x="5888" y="1260"/>
                    </a:cubicBezTo>
                    <a:lnTo>
                      <a:pt x="5888" y="1260"/>
                    </a:lnTo>
                    <a:cubicBezTo>
                      <a:pt x="6035" y="1245"/>
                      <a:pt x="6179" y="1238"/>
                      <a:pt x="6318" y="1238"/>
                    </a:cubicBezTo>
                    <a:cubicBezTo>
                      <a:pt x="6588" y="1238"/>
                      <a:pt x="6843" y="1263"/>
                      <a:pt x="7075" y="1304"/>
                    </a:cubicBezTo>
                    <a:lnTo>
                      <a:pt x="7161" y="1319"/>
                    </a:lnTo>
                    <a:lnTo>
                      <a:pt x="7114" y="1243"/>
                    </a:lnTo>
                    <a:cubicBezTo>
                      <a:pt x="6852" y="816"/>
                      <a:pt x="6623" y="444"/>
                      <a:pt x="6434" y="142"/>
                    </a:cubicBezTo>
                    <a:lnTo>
                      <a:pt x="6434" y="142"/>
                    </a:lnTo>
                    <a:cubicBezTo>
                      <a:pt x="6721" y="126"/>
                      <a:pt x="6949" y="114"/>
                      <a:pt x="7104" y="73"/>
                    </a:cubicBezTo>
                    <a:cubicBezTo>
                      <a:pt x="7183" y="55"/>
                      <a:pt x="7243" y="37"/>
                      <a:pt x="7283" y="27"/>
                    </a:cubicBezTo>
                    <a:cubicBezTo>
                      <a:pt x="7322" y="12"/>
                      <a:pt x="7344" y="5"/>
                      <a:pt x="7344" y="2"/>
                    </a:cubicBezTo>
                    <a:cubicBezTo>
                      <a:pt x="7343" y="1"/>
                      <a:pt x="7342" y="0"/>
                      <a:pt x="7339" y="0"/>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2" name="Google Shape;572;g30ecf9b0108_0_136"/>
              <p:cNvSpPr/>
              <p:nvPr/>
            </p:nvSpPr>
            <p:spPr>
              <a:xfrm>
                <a:off x="7331478" y="2423760"/>
                <a:ext cx="530180" cy="215259"/>
              </a:xfrm>
              <a:custGeom>
                <a:rect b="b" l="l" r="r" t="t"/>
                <a:pathLst>
                  <a:path extrusionOk="0" h="4849" w="11943">
                    <a:moveTo>
                      <a:pt x="11342" y="1"/>
                    </a:moveTo>
                    <a:cubicBezTo>
                      <a:pt x="11258" y="1"/>
                      <a:pt x="11166" y="9"/>
                      <a:pt x="11067" y="31"/>
                    </a:cubicBezTo>
                    <a:lnTo>
                      <a:pt x="11045" y="35"/>
                    </a:lnTo>
                    <a:lnTo>
                      <a:pt x="11049" y="56"/>
                    </a:lnTo>
                    <a:cubicBezTo>
                      <a:pt x="11088" y="301"/>
                      <a:pt x="11150" y="599"/>
                      <a:pt x="11231" y="932"/>
                    </a:cubicBezTo>
                    <a:cubicBezTo>
                      <a:pt x="11313" y="1253"/>
                      <a:pt x="11414" y="1611"/>
                      <a:pt x="11505" y="2009"/>
                    </a:cubicBezTo>
                    <a:lnTo>
                      <a:pt x="11505" y="2009"/>
                    </a:lnTo>
                    <a:cubicBezTo>
                      <a:pt x="10991" y="1860"/>
                      <a:pt x="10400" y="1739"/>
                      <a:pt x="9785" y="1525"/>
                    </a:cubicBezTo>
                    <a:lnTo>
                      <a:pt x="9714" y="1503"/>
                    </a:lnTo>
                    <a:lnTo>
                      <a:pt x="9721" y="1575"/>
                    </a:lnTo>
                    <a:cubicBezTo>
                      <a:pt x="9783" y="2185"/>
                      <a:pt x="9775" y="2863"/>
                      <a:pt x="9807" y="3586"/>
                    </a:cubicBezTo>
                    <a:lnTo>
                      <a:pt x="9807" y="3586"/>
                    </a:lnTo>
                    <a:cubicBezTo>
                      <a:pt x="9268" y="3496"/>
                      <a:pt x="8722" y="3322"/>
                      <a:pt x="8152" y="3132"/>
                    </a:cubicBezTo>
                    <a:cubicBezTo>
                      <a:pt x="8113" y="3122"/>
                      <a:pt x="8073" y="3111"/>
                      <a:pt x="8030" y="3104"/>
                    </a:cubicBezTo>
                    <a:cubicBezTo>
                      <a:pt x="8009" y="3101"/>
                      <a:pt x="7987" y="3097"/>
                      <a:pt x="7955" y="3097"/>
                    </a:cubicBezTo>
                    <a:cubicBezTo>
                      <a:pt x="7919" y="3104"/>
                      <a:pt x="7898" y="3119"/>
                      <a:pt x="7876" y="3132"/>
                    </a:cubicBezTo>
                    <a:cubicBezTo>
                      <a:pt x="7790" y="3205"/>
                      <a:pt x="7775" y="3291"/>
                      <a:pt x="7743" y="3362"/>
                    </a:cubicBezTo>
                    <a:cubicBezTo>
                      <a:pt x="7682" y="3506"/>
                      <a:pt x="7618" y="3653"/>
                      <a:pt x="7557" y="3804"/>
                    </a:cubicBezTo>
                    <a:cubicBezTo>
                      <a:pt x="7446" y="4072"/>
                      <a:pt x="7334" y="4343"/>
                      <a:pt x="7218" y="4620"/>
                    </a:cubicBezTo>
                    <a:lnTo>
                      <a:pt x="7218" y="4620"/>
                    </a:lnTo>
                    <a:cubicBezTo>
                      <a:pt x="6859" y="4173"/>
                      <a:pt x="6486" y="3708"/>
                      <a:pt x="6106" y="3233"/>
                    </a:cubicBezTo>
                    <a:lnTo>
                      <a:pt x="6016" y="3126"/>
                    </a:lnTo>
                    <a:lnTo>
                      <a:pt x="5984" y="3083"/>
                    </a:lnTo>
                    <a:lnTo>
                      <a:pt x="5938" y="3114"/>
                    </a:lnTo>
                    <a:cubicBezTo>
                      <a:pt x="5314" y="3544"/>
                      <a:pt x="4704" y="3967"/>
                      <a:pt x="4110" y="4374"/>
                    </a:cubicBezTo>
                    <a:lnTo>
                      <a:pt x="4110" y="4374"/>
                    </a:lnTo>
                    <a:cubicBezTo>
                      <a:pt x="3904" y="3786"/>
                      <a:pt x="3704" y="3214"/>
                      <a:pt x="3511" y="2666"/>
                    </a:cubicBezTo>
                    <a:lnTo>
                      <a:pt x="3486" y="2598"/>
                    </a:lnTo>
                    <a:lnTo>
                      <a:pt x="3429" y="2637"/>
                    </a:lnTo>
                    <a:cubicBezTo>
                      <a:pt x="2763" y="3072"/>
                      <a:pt x="2084" y="3410"/>
                      <a:pt x="1427" y="3665"/>
                    </a:cubicBezTo>
                    <a:lnTo>
                      <a:pt x="1427" y="3665"/>
                    </a:lnTo>
                    <a:cubicBezTo>
                      <a:pt x="1547" y="2740"/>
                      <a:pt x="1659" y="1908"/>
                      <a:pt x="1756" y="1184"/>
                    </a:cubicBezTo>
                    <a:lnTo>
                      <a:pt x="1763" y="1116"/>
                    </a:lnTo>
                    <a:lnTo>
                      <a:pt x="1763" y="1116"/>
                    </a:lnTo>
                    <a:lnTo>
                      <a:pt x="1702" y="1144"/>
                    </a:lnTo>
                    <a:cubicBezTo>
                      <a:pt x="1150" y="1368"/>
                      <a:pt x="629" y="1438"/>
                      <a:pt x="198" y="1438"/>
                    </a:cubicBezTo>
                    <a:cubicBezTo>
                      <a:pt x="157" y="1438"/>
                      <a:pt x="117" y="1437"/>
                      <a:pt x="78" y="1436"/>
                    </a:cubicBezTo>
                    <a:lnTo>
                      <a:pt x="78" y="1436"/>
                    </a:lnTo>
                    <a:cubicBezTo>
                      <a:pt x="233" y="990"/>
                      <a:pt x="355" y="643"/>
                      <a:pt x="439" y="394"/>
                    </a:cubicBezTo>
                    <a:cubicBezTo>
                      <a:pt x="478" y="279"/>
                      <a:pt x="507" y="186"/>
                      <a:pt x="532" y="117"/>
                    </a:cubicBezTo>
                    <a:cubicBezTo>
                      <a:pt x="550" y="53"/>
                      <a:pt x="561" y="21"/>
                      <a:pt x="557" y="21"/>
                    </a:cubicBezTo>
                    <a:lnTo>
                      <a:pt x="557" y="21"/>
                    </a:lnTo>
                    <a:cubicBezTo>
                      <a:pt x="557" y="21"/>
                      <a:pt x="543" y="49"/>
                      <a:pt x="518" y="111"/>
                    </a:cubicBezTo>
                    <a:cubicBezTo>
                      <a:pt x="493" y="182"/>
                      <a:pt x="457" y="272"/>
                      <a:pt x="410" y="387"/>
                    </a:cubicBezTo>
                    <a:cubicBezTo>
                      <a:pt x="317" y="634"/>
                      <a:pt x="184" y="994"/>
                      <a:pt x="11" y="1453"/>
                    </a:cubicBezTo>
                    <a:lnTo>
                      <a:pt x="1" y="1489"/>
                    </a:lnTo>
                    <a:lnTo>
                      <a:pt x="37" y="1489"/>
                    </a:lnTo>
                    <a:cubicBezTo>
                      <a:pt x="112" y="1493"/>
                      <a:pt x="190" y="1496"/>
                      <a:pt x="272" y="1496"/>
                    </a:cubicBezTo>
                    <a:cubicBezTo>
                      <a:pt x="678" y="1496"/>
                      <a:pt x="1159" y="1432"/>
                      <a:pt x="1668" y="1240"/>
                    </a:cubicBezTo>
                    <a:lnTo>
                      <a:pt x="1668" y="1240"/>
                    </a:lnTo>
                    <a:cubicBezTo>
                      <a:pt x="1566" y="1971"/>
                      <a:pt x="1447" y="2806"/>
                      <a:pt x="1315" y="3735"/>
                    </a:cubicBezTo>
                    <a:lnTo>
                      <a:pt x="1303" y="3818"/>
                    </a:lnTo>
                    <a:lnTo>
                      <a:pt x="1303" y="3818"/>
                    </a:lnTo>
                    <a:lnTo>
                      <a:pt x="1383" y="3790"/>
                    </a:lnTo>
                    <a:cubicBezTo>
                      <a:pt x="2052" y="3542"/>
                      <a:pt x="2746" y="3206"/>
                      <a:pt x="3427" y="2769"/>
                    </a:cubicBezTo>
                    <a:lnTo>
                      <a:pt x="3427" y="2769"/>
                    </a:lnTo>
                    <a:cubicBezTo>
                      <a:pt x="3621" y="3323"/>
                      <a:pt x="3821" y="3896"/>
                      <a:pt x="4025" y="4486"/>
                    </a:cubicBezTo>
                    <a:lnTo>
                      <a:pt x="4050" y="4557"/>
                    </a:lnTo>
                    <a:lnTo>
                      <a:pt x="4111" y="4514"/>
                    </a:lnTo>
                    <a:cubicBezTo>
                      <a:pt x="4710" y="4101"/>
                      <a:pt x="5327" y="3677"/>
                      <a:pt x="5961" y="3243"/>
                    </a:cubicBezTo>
                    <a:lnTo>
                      <a:pt x="5961" y="3243"/>
                    </a:lnTo>
                    <a:lnTo>
                      <a:pt x="6013" y="3308"/>
                    </a:lnTo>
                    <a:cubicBezTo>
                      <a:pt x="6415" y="3811"/>
                      <a:pt x="6813" y="4303"/>
                      <a:pt x="7190" y="4769"/>
                    </a:cubicBezTo>
                    <a:lnTo>
                      <a:pt x="7252" y="4848"/>
                    </a:lnTo>
                    <a:lnTo>
                      <a:pt x="7290" y="4755"/>
                    </a:lnTo>
                    <a:cubicBezTo>
                      <a:pt x="7416" y="4450"/>
                      <a:pt x="7542" y="4145"/>
                      <a:pt x="7664" y="3847"/>
                    </a:cubicBezTo>
                    <a:cubicBezTo>
                      <a:pt x="7725" y="3700"/>
                      <a:pt x="7786" y="3553"/>
                      <a:pt x="7847" y="3406"/>
                    </a:cubicBezTo>
                    <a:cubicBezTo>
                      <a:pt x="7880" y="3330"/>
                      <a:pt x="7905" y="3255"/>
                      <a:pt x="7944" y="3222"/>
                    </a:cubicBezTo>
                    <a:cubicBezTo>
                      <a:pt x="7950" y="3213"/>
                      <a:pt x="7962" y="3210"/>
                      <a:pt x="7977" y="3210"/>
                    </a:cubicBezTo>
                    <a:cubicBezTo>
                      <a:pt x="8013" y="3210"/>
                      <a:pt x="8069" y="3228"/>
                      <a:pt x="8117" y="3240"/>
                    </a:cubicBezTo>
                    <a:cubicBezTo>
                      <a:pt x="8708" y="3434"/>
                      <a:pt x="9286" y="3617"/>
                      <a:pt x="9853" y="3700"/>
                    </a:cubicBezTo>
                    <a:lnTo>
                      <a:pt x="9918" y="3710"/>
                    </a:lnTo>
                    <a:lnTo>
                      <a:pt x="9918" y="3646"/>
                    </a:lnTo>
                    <a:cubicBezTo>
                      <a:pt x="9881" y="2932"/>
                      <a:pt x="9882" y="2251"/>
                      <a:pt x="9822" y="1637"/>
                    </a:cubicBezTo>
                    <a:lnTo>
                      <a:pt x="9822" y="1637"/>
                    </a:lnTo>
                    <a:cubicBezTo>
                      <a:pt x="10446" y="1842"/>
                      <a:pt x="11039" y="1953"/>
                      <a:pt x="11544" y="2102"/>
                    </a:cubicBezTo>
                    <a:lnTo>
                      <a:pt x="11609" y="2120"/>
                    </a:lnTo>
                    <a:lnTo>
                      <a:pt x="11594" y="2056"/>
                    </a:lnTo>
                    <a:cubicBezTo>
                      <a:pt x="11494" y="1633"/>
                      <a:pt x="11382" y="1252"/>
                      <a:pt x="11293" y="918"/>
                    </a:cubicBezTo>
                    <a:cubicBezTo>
                      <a:pt x="11206" y="594"/>
                      <a:pt x="11139" y="310"/>
                      <a:pt x="11096" y="70"/>
                    </a:cubicBezTo>
                    <a:lnTo>
                      <a:pt x="11096" y="70"/>
                    </a:lnTo>
                    <a:cubicBezTo>
                      <a:pt x="11197" y="46"/>
                      <a:pt x="11293" y="37"/>
                      <a:pt x="11380" y="37"/>
                    </a:cubicBezTo>
                    <a:cubicBezTo>
                      <a:pt x="11521" y="37"/>
                      <a:pt x="11640" y="62"/>
                      <a:pt x="11727" y="86"/>
                    </a:cubicBezTo>
                    <a:cubicBezTo>
                      <a:pt x="11865" y="124"/>
                      <a:pt x="11933" y="161"/>
                      <a:pt x="11941" y="161"/>
                    </a:cubicBezTo>
                    <a:cubicBezTo>
                      <a:pt x="11942" y="161"/>
                      <a:pt x="11942" y="161"/>
                      <a:pt x="11942" y="161"/>
                    </a:cubicBezTo>
                    <a:cubicBezTo>
                      <a:pt x="11942" y="161"/>
                      <a:pt x="11878" y="111"/>
                      <a:pt x="11731" y="64"/>
                    </a:cubicBezTo>
                    <a:cubicBezTo>
                      <a:pt x="11638" y="33"/>
                      <a:pt x="11505" y="1"/>
                      <a:pt x="11342" y="1"/>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3" name="Google Shape;573;g30ecf9b0108_0_136"/>
              <p:cNvSpPr/>
              <p:nvPr/>
            </p:nvSpPr>
            <p:spPr>
              <a:xfrm>
                <a:off x="7513128" y="2343723"/>
                <a:ext cx="171444" cy="93713"/>
              </a:xfrm>
              <a:custGeom>
                <a:rect b="b" l="l" r="r" t="t"/>
                <a:pathLst>
                  <a:path extrusionOk="0" h="2111" w="3862">
                    <a:moveTo>
                      <a:pt x="3830" y="0"/>
                    </a:moveTo>
                    <a:cubicBezTo>
                      <a:pt x="3806" y="0"/>
                      <a:pt x="3862" y="354"/>
                      <a:pt x="3647" y="851"/>
                    </a:cubicBezTo>
                    <a:cubicBezTo>
                      <a:pt x="3540" y="1095"/>
                      <a:pt x="3360" y="1372"/>
                      <a:pt x="3087" y="1591"/>
                    </a:cubicBezTo>
                    <a:cubicBezTo>
                      <a:pt x="2815" y="1813"/>
                      <a:pt x="2441" y="1960"/>
                      <a:pt x="2035" y="1989"/>
                    </a:cubicBezTo>
                    <a:cubicBezTo>
                      <a:pt x="2000" y="1990"/>
                      <a:pt x="1965" y="1991"/>
                      <a:pt x="1930" y="1991"/>
                    </a:cubicBezTo>
                    <a:cubicBezTo>
                      <a:pt x="1563" y="1991"/>
                      <a:pt x="1213" y="1890"/>
                      <a:pt x="945" y="1720"/>
                    </a:cubicBezTo>
                    <a:cubicBezTo>
                      <a:pt x="643" y="1533"/>
                      <a:pt x="435" y="1282"/>
                      <a:pt x="299" y="1052"/>
                    </a:cubicBezTo>
                    <a:cubicBezTo>
                      <a:pt x="27" y="587"/>
                      <a:pt x="40" y="230"/>
                      <a:pt x="16" y="230"/>
                    </a:cubicBezTo>
                    <a:cubicBezTo>
                      <a:pt x="16" y="230"/>
                      <a:pt x="16" y="230"/>
                      <a:pt x="15" y="230"/>
                    </a:cubicBezTo>
                    <a:cubicBezTo>
                      <a:pt x="8" y="230"/>
                      <a:pt x="1" y="316"/>
                      <a:pt x="19" y="471"/>
                    </a:cubicBezTo>
                    <a:cubicBezTo>
                      <a:pt x="37" y="625"/>
                      <a:pt x="94" y="847"/>
                      <a:pt x="223" y="1095"/>
                    </a:cubicBezTo>
                    <a:cubicBezTo>
                      <a:pt x="356" y="1339"/>
                      <a:pt x="571" y="1609"/>
                      <a:pt x="887" y="1813"/>
                    </a:cubicBezTo>
                    <a:cubicBezTo>
                      <a:pt x="1174" y="2001"/>
                      <a:pt x="1545" y="2110"/>
                      <a:pt x="1937" y="2110"/>
                    </a:cubicBezTo>
                    <a:cubicBezTo>
                      <a:pt x="1973" y="2110"/>
                      <a:pt x="2008" y="2109"/>
                      <a:pt x="2043" y="2107"/>
                    </a:cubicBezTo>
                    <a:cubicBezTo>
                      <a:pt x="2474" y="2079"/>
                      <a:pt x="2872" y="1917"/>
                      <a:pt x="3155" y="1677"/>
                    </a:cubicBezTo>
                    <a:cubicBezTo>
                      <a:pt x="3443" y="1436"/>
                      <a:pt x="3622" y="1142"/>
                      <a:pt x="3726" y="883"/>
                    </a:cubicBezTo>
                    <a:cubicBezTo>
                      <a:pt x="3827" y="621"/>
                      <a:pt x="3856" y="395"/>
                      <a:pt x="3856" y="241"/>
                    </a:cubicBezTo>
                    <a:cubicBezTo>
                      <a:pt x="3856" y="83"/>
                      <a:pt x="3834" y="0"/>
                      <a:pt x="3831" y="0"/>
                    </a:cubicBezTo>
                    <a:cubicBezTo>
                      <a:pt x="3831" y="0"/>
                      <a:pt x="3830" y="0"/>
                      <a:pt x="3830" y="0"/>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4" name="Google Shape;574;g30ecf9b0108_0_136"/>
              <p:cNvSpPr/>
              <p:nvPr/>
            </p:nvSpPr>
            <p:spPr>
              <a:xfrm>
                <a:off x="7686477" y="2424338"/>
                <a:ext cx="175173" cy="164297"/>
              </a:xfrm>
              <a:custGeom>
                <a:rect b="b" l="l" r="r" t="t"/>
                <a:pathLst>
                  <a:path extrusionOk="0" h="3701" w="3946">
                    <a:moveTo>
                      <a:pt x="3030" y="0"/>
                    </a:moveTo>
                    <a:lnTo>
                      <a:pt x="3037" y="48"/>
                    </a:lnTo>
                    <a:cubicBezTo>
                      <a:pt x="3155" y="548"/>
                      <a:pt x="3308" y="1210"/>
                      <a:pt x="3483" y="1972"/>
                    </a:cubicBezTo>
                    <a:lnTo>
                      <a:pt x="3483" y="1972"/>
                    </a:lnTo>
                    <a:cubicBezTo>
                      <a:pt x="3073" y="1860"/>
                      <a:pt x="2631" y="1735"/>
                      <a:pt x="2172" y="1605"/>
                    </a:cubicBezTo>
                    <a:cubicBezTo>
                      <a:pt x="2043" y="1569"/>
                      <a:pt x="1914" y="1534"/>
                      <a:pt x="1788" y="1501"/>
                    </a:cubicBezTo>
                    <a:lnTo>
                      <a:pt x="1710" y="1479"/>
                    </a:lnTo>
                    <a:lnTo>
                      <a:pt x="1713" y="1559"/>
                    </a:lnTo>
                    <a:cubicBezTo>
                      <a:pt x="1751" y="2295"/>
                      <a:pt x="1786" y="2979"/>
                      <a:pt x="1814" y="3571"/>
                    </a:cubicBezTo>
                    <a:lnTo>
                      <a:pt x="1814" y="3571"/>
                    </a:lnTo>
                    <a:cubicBezTo>
                      <a:pt x="1293" y="3441"/>
                      <a:pt x="852" y="3331"/>
                      <a:pt x="521" y="3249"/>
                    </a:cubicBezTo>
                    <a:cubicBezTo>
                      <a:pt x="370" y="3217"/>
                      <a:pt x="245" y="3188"/>
                      <a:pt x="141" y="3163"/>
                    </a:cubicBezTo>
                    <a:cubicBezTo>
                      <a:pt x="66" y="3147"/>
                      <a:pt x="21" y="3140"/>
                      <a:pt x="8" y="3140"/>
                    </a:cubicBezTo>
                    <a:cubicBezTo>
                      <a:pt x="5" y="3140"/>
                      <a:pt x="4" y="3140"/>
                      <a:pt x="4" y="3141"/>
                    </a:cubicBezTo>
                    <a:cubicBezTo>
                      <a:pt x="1" y="3149"/>
                      <a:pt x="47" y="3163"/>
                      <a:pt x="130" y="3192"/>
                    </a:cubicBezTo>
                    <a:cubicBezTo>
                      <a:pt x="234" y="3224"/>
                      <a:pt x="356" y="3260"/>
                      <a:pt x="507" y="3303"/>
                    </a:cubicBezTo>
                    <a:cubicBezTo>
                      <a:pt x="852" y="3399"/>
                      <a:pt x="1311" y="3529"/>
                      <a:pt x="1856" y="3683"/>
                    </a:cubicBezTo>
                    <a:lnTo>
                      <a:pt x="1917" y="3701"/>
                    </a:lnTo>
                    <a:lnTo>
                      <a:pt x="1914" y="3633"/>
                    </a:lnTo>
                    <a:cubicBezTo>
                      <a:pt x="1893" y="3048"/>
                      <a:pt x="1863" y="2365"/>
                      <a:pt x="1834" y="1634"/>
                    </a:cubicBezTo>
                    <a:lnTo>
                      <a:pt x="1834" y="1634"/>
                    </a:lnTo>
                    <a:cubicBezTo>
                      <a:pt x="1935" y="1663"/>
                      <a:pt x="2038" y="1692"/>
                      <a:pt x="2140" y="1720"/>
                    </a:cubicBezTo>
                    <a:cubicBezTo>
                      <a:pt x="2636" y="1857"/>
                      <a:pt x="3110" y="1986"/>
                      <a:pt x="3547" y="2107"/>
                    </a:cubicBezTo>
                    <a:lnTo>
                      <a:pt x="3637" y="2132"/>
                    </a:lnTo>
                    <a:lnTo>
                      <a:pt x="3615" y="2039"/>
                    </a:lnTo>
                    <a:cubicBezTo>
                      <a:pt x="3420" y="1265"/>
                      <a:pt x="3249" y="592"/>
                      <a:pt x="3121" y="77"/>
                    </a:cubicBezTo>
                    <a:lnTo>
                      <a:pt x="3121" y="77"/>
                    </a:lnTo>
                    <a:cubicBezTo>
                      <a:pt x="3586" y="89"/>
                      <a:pt x="3876" y="150"/>
                      <a:pt x="3934" y="150"/>
                    </a:cubicBezTo>
                    <a:cubicBezTo>
                      <a:pt x="3941" y="150"/>
                      <a:pt x="3945" y="149"/>
                      <a:pt x="3945" y="148"/>
                    </a:cubicBezTo>
                    <a:cubicBezTo>
                      <a:pt x="3945" y="141"/>
                      <a:pt x="3867" y="119"/>
                      <a:pt x="3719" y="86"/>
                    </a:cubicBezTo>
                    <a:cubicBezTo>
                      <a:pt x="3572" y="54"/>
                      <a:pt x="3353" y="18"/>
                      <a:pt x="3077" y="5"/>
                    </a:cubicBezTo>
                    <a:lnTo>
                      <a:pt x="3030" y="0"/>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5" name="Google Shape;575;g30ecf9b0108_0_136"/>
              <p:cNvSpPr/>
              <p:nvPr/>
            </p:nvSpPr>
            <p:spPr>
              <a:xfrm>
                <a:off x="7661484" y="2644696"/>
                <a:ext cx="212773" cy="94867"/>
              </a:xfrm>
              <a:custGeom>
                <a:rect b="b" l="l" r="r" t="t"/>
                <a:pathLst>
                  <a:path extrusionOk="0" h="2137" w="4793">
                    <a:moveTo>
                      <a:pt x="366" y="1761"/>
                    </a:moveTo>
                    <a:cubicBezTo>
                      <a:pt x="366" y="1761"/>
                      <a:pt x="366" y="1762"/>
                      <a:pt x="366" y="1763"/>
                    </a:cubicBezTo>
                    <a:lnTo>
                      <a:pt x="363" y="1767"/>
                    </a:lnTo>
                    <a:cubicBezTo>
                      <a:pt x="365" y="1763"/>
                      <a:pt x="366" y="1761"/>
                      <a:pt x="366" y="1761"/>
                    </a:cubicBezTo>
                    <a:close/>
                    <a:moveTo>
                      <a:pt x="4314" y="1"/>
                    </a:moveTo>
                    <a:lnTo>
                      <a:pt x="4282" y="54"/>
                    </a:lnTo>
                    <a:cubicBezTo>
                      <a:pt x="4013" y="536"/>
                      <a:pt x="3605" y="1215"/>
                      <a:pt x="3048" y="1946"/>
                    </a:cubicBezTo>
                    <a:lnTo>
                      <a:pt x="3048" y="1946"/>
                    </a:lnTo>
                    <a:cubicBezTo>
                      <a:pt x="2849" y="1687"/>
                      <a:pt x="2639" y="1410"/>
                      <a:pt x="2423" y="1127"/>
                    </a:cubicBezTo>
                    <a:cubicBezTo>
                      <a:pt x="2247" y="902"/>
                      <a:pt x="2079" y="679"/>
                      <a:pt x="1914" y="463"/>
                    </a:cubicBezTo>
                    <a:lnTo>
                      <a:pt x="1874" y="413"/>
                    </a:lnTo>
                    <a:lnTo>
                      <a:pt x="1827" y="453"/>
                    </a:lnTo>
                    <a:cubicBezTo>
                      <a:pt x="1544" y="708"/>
                      <a:pt x="1271" y="948"/>
                      <a:pt x="1019" y="1174"/>
                    </a:cubicBezTo>
                    <a:cubicBezTo>
                      <a:pt x="894" y="1286"/>
                      <a:pt x="772" y="1394"/>
                      <a:pt x="658" y="1497"/>
                    </a:cubicBezTo>
                    <a:cubicBezTo>
                      <a:pt x="600" y="1548"/>
                      <a:pt x="546" y="1598"/>
                      <a:pt x="492" y="1648"/>
                    </a:cubicBezTo>
                    <a:lnTo>
                      <a:pt x="414" y="1716"/>
                    </a:lnTo>
                    <a:lnTo>
                      <a:pt x="414" y="1716"/>
                    </a:lnTo>
                    <a:cubicBezTo>
                      <a:pt x="413" y="1716"/>
                      <a:pt x="412" y="1715"/>
                      <a:pt x="411" y="1715"/>
                    </a:cubicBezTo>
                    <a:lnTo>
                      <a:pt x="411" y="1715"/>
                    </a:lnTo>
                    <a:cubicBezTo>
                      <a:pt x="272" y="1301"/>
                      <a:pt x="168" y="957"/>
                      <a:pt x="105" y="718"/>
                    </a:cubicBezTo>
                    <a:cubicBezTo>
                      <a:pt x="36" y="474"/>
                      <a:pt x="22" y="334"/>
                      <a:pt x="15" y="334"/>
                    </a:cubicBezTo>
                    <a:lnTo>
                      <a:pt x="15" y="334"/>
                    </a:lnTo>
                    <a:cubicBezTo>
                      <a:pt x="4" y="334"/>
                      <a:pt x="0" y="478"/>
                      <a:pt x="58" y="729"/>
                    </a:cubicBezTo>
                    <a:cubicBezTo>
                      <a:pt x="108" y="980"/>
                      <a:pt x="201" y="1339"/>
                      <a:pt x="335" y="1773"/>
                    </a:cubicBezTo>
                    <a:lnTo>
                      <a:pt x="348" y="1817"/>
                    </a:lnTo>
                    <a:lnTo>
                      <a:pt x="366" y="1810"/>
                    </a:lnTo>
                    <a:lnTo>
                      <a:pt x="366" y="1810"/>
                    </a:lnTo>
                    <a:cubicBezTo>
                      <a:pt x="378" y="1823"/>
                      <a:pt x="398" y="1835"/>
                      <a:pt x="409" y="1835"/>
                    </a:cubicBezTo>
                    <a:cubicBezTo>
                      <a:pt x="413" y="1835"/>
                      <a:pt x="415" y="1834"/>
                      <a:pt x="416" y="1831"/>
                    </a:cubicBezTo>
                    <a:cubicBezTo>
                      <a:pt x="424" y="1828"/>
                      <a:pt x="424" y="1828"/>
                      <a:pt x="431" y="1824"/>
                    </a:cubicBezTo>
                    <a:lnTo>
                      <a:pt x="438" y="1817"/>
                    </a:lnTo>
                    <a:lnTo>
                      <a:pt x="449" y="1806"/>
                    </a:lnTo>
                    <a:lnTo>
                      <a:pt x="471" y="1788"/>
                    </a:lnTo>
                    <a:lnTo>
                      <a:pt x="553" y="1720"/>
                    </a:lnTo>
                    <a:cubicBezTo>
                      <a:pt x="607" y="1669"/>
                      <a:pt x="664" y="1619"/>
                      <a:pt x="722" y="1569"/>
                    </a:cubicBezTo>
                    <a:cubicBezTo>
                      <a:pt x="840" y="1469"/>
                      <a:pt x="962" y="1364"/>
                      <a:pt x="1088" y="1253"/>
                    </a:cubicBezTo>
                    <a:cubicBezTo>
                      <a:pt x="1333" y="1043"/>
                      <a:pt x="1589" y="817"/>
                      <a:pt x="1859" y="583"/>
                    </a:cubicBezTo>
                    <a:lnTo>
                      <a:pt x="1859" y="583"/>
                    </a:lnTo>
                    <a:cubicBezTo>
                      <a:pt x="2012" y="783"/>
                      <a:pt x="2168" y="991"/>
                      <a:pt x="2330" y="1200"/>
                    </a:cubicBezTo>
                    <a:cubicBezTo>
                      <a:pt x="2563" y="1505"/>
                      <a:pt x="2790" y="1798"/>
                      <a:pt x="3001" y="2075"/>
                    </a:cubicBezTo>
                    <a:lnTo>
                      <a:pt x="3048" y="2136"/>
                    </a:lnTo>
                    <a:lnTo>
                      <a:pt x="3095" y="2075"/>
                    </a:lnTo>
                    <a:cubicBezTo>
                      <a:pt x="3652" y="1341"/>
                      <a:pt x="4056" y="643"/>
                      <a:pt x="4319" y="141"/>
                    </a:cubicBezTo>
                    <a:lnTo>
                      <a:pt x="4319" y="141"/>
                    </a:lnTo>
                    <a:cubicBezTo>
                      <a:pt x="4449" y="342"/>
                      <a:pt x="4541" y="520"/>
                      <a:pt x="4627" y="629"/>
                    </a:cubicBezTo>
                    <a:cubicBezTo>
                      <a:pt x="4714" y="744"/>
                      <a:pt x="4780" y="794"/>
                      <a:pt x="4784" y="794"/>
                    </a:cubicBezTo>
                    <a:cubicBezTo>
                      <a:pt x="4785" y="794"/>
                      <a:pt x="4785" y="794"/>
                      <a:pt x="4785" y="794"/>
                    </a:cubicBezTo>
                    <a:cubicBezTo>
                      <a:pt x="4792" y="786"/>
                      <a:pt x="4735" y="729"/>
                      <a:pt x="4655" y="607"/>
                    </a:cubicBezTo>
                    <a:cubicBezTo>
                      <a:pt x="4577" y="485"/>
                      <a:pt x="4487" y="288"/>
                      <a:pt x="4344" y="51"/>
                    </a:cubicBezTo>
                    <a:lnTo>
                      <a:pt x="4314" y="1"/>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76" name="Google Shape;576;g30ecf9b0108_0_136"/>
            <p:cNvSpPr/>
            <p:nvPr/>
          </p:nvSpPr>
          <p:spPr>
            <a:xfrm>
              <a:off x="7609990" y="2539844"/>
              <a:ext cx="90738" cy="227955"/>
            </a:xfrm>
            <a:custGeom>
              <a:rect b="b" l="l" r="r" t="t"/>
              <a:pathLst>
                <a:path extrusionOk="0" h="5135" w="2044">
                  <a:moveTo>
                    <a:pt x="2036" y="0"/>
                  </a:moveTo>
                  <a:cubicBezTo>
                    <a:pt x="2016" y="0"/>
                    <a:pt x="1923" y="294"/>
                    <a:pt x="1763" y="762"/>
                  </a:cubicBezTo>
                  <a:cubicBezTo>
                    <a:pt x="1606" y="1236"/>
                    <a:pt x="1376" y="1885"/>
                    <a:pt x="1099" y="2596"/>
                  </a:cubicBezTo>
                  <a:cubicBezTo>
                    <a:pt x="819" y="3303"/>
                    <a:pt x="543" y="3935"/>
                    <a:pt x="335" y="4390"/>
                  </a:cubicBezTo>
                  <a:cubicBezTo>
                    <a:pt x="130" y="4846"/>
                    <a:pt x="1" y="5126"/>
                    <a:pt x="15" y="5134"/>
                  </a:cubicBezTo>
                  <a:cubicBezTo>
                    <a:pt x="16" y="5134"/>
                    <a:pt x="16" y="5134"/>
                    <a:pt x="16" y="5134"/>
                  </a:cubicBezTo>
                  <a:cubicBezTo>
                    <a:pt x="25" y="5134"/>
                    <a:pt x="67" y="5070"/>
                    <a:pt x="133" y="4950"/>
                  </a:cubicBezTo>
                  <a:cubicBezTo>
                    <a:pt x="202" y="4828"/>
                    <a:pt x="299" y="4649"/>
                    <a:pt x="410" y="4427"/>
                  </a:cubicBezTo>
                  <a:cubicBezTo>
                    <a:pt x="637" y="3978"/>
                    <a:pt x="927" y="3350"/>
                    <a:pt x="1207" y="2639"/>
                  </a:cubicBezTo>
                  <a:cubicBezTo>
                    <a:pt x="1487" y="1925"/>
                    <a:pt x="1706" y="1268"/>
                    <a:pt x="1843" y="787"/>
                  </a:cubicBezTo>
                  <a:cubicBezTo>
                    <a:pt x="1914" y="547"/>
                    <a:pt x="1964" y="349"/>
                    <a:pt x="1997" y="213"/>
                  </a:cubicBezTo>
                  <a:cubicBezTo>
                    <a:pt x="2029" y="76"/>
                    <a:pt x="2043" y="1"/>
                    <a:pt x="2036" y="1"/>
                  </a:cubicBezTo>
                  <a:cubicBezTo>
                    <a:pt x="2036" y="1"/>
                    <a:pt x="2036" y="0"/>
                    <a:pt x="2036"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7" name="Google Shape;577;g30ecf9b0108_0_136"/>
            <p:cNvSpPr/>
            <p:nvPr/>
          </p:nvSpPr>
          <p:spPr>
            <a:xfrm flipH="1">
              <a:off x="7499999" y="2083824"/>
              <a:ext cx="28500" cy="81600"/>
            </a:xfrm>
            <a:prstGeom prst="rtTriangle">
              <a:avLst/>
            </a:prstGeom>
            <a:solidFill>
              <a:srgbClr val="E4897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78" name="Google Shape;578;g30ecf9b0108_0_136"/>
            <p:cNvGrpSpPr/>
            <p:nvPr/>
          </p:nvGrpSpPr>
          <p:grpSpPr>
            <a:xfrm>
              <a:off x="5310641" y="1002130"/>
              <a:ext cx="1577976" cy="3213440"/>
              <a:chOff x="5310641" y="1002130"/>
              <a:chExt cx="1577976" cy="3213440"/>
            </a:xfrm>
          </p:grpSpPr>
          <p:sp>
            <p:nvSpPr>
              <p:cNvPr id="579" name="Google Shape;579;g30ecf9b0108_0_136"/>
              <p:cNvSpPr/>
              <p:nvPr/>
            </p:nvSpPr>
            <p:spPr>
              <a:xfrm>
                <a:off x="5310641" y="1002130"/>
                <a:ext cx="1577976" cy="3213440"/>
              </a:xfrm>
              <a:custGeom>
                <a:rect b="b" l="l" r="r" t="t"/>
                <a:pathLst>
                  <a:path extrusionOk="0" h="72387" w="35546">
                    <a:moveTo>
                      <a:pt x="5629" y="1"/>
                    </a:moveTo>
                    <a:cubicBezTo>
                      <a:pt x="2681" y="1"/>
                      <a:pt x="287" y="2380"/>
                      <a:pt x="274" y="5330"/>
                    </a:cubicBezTo>
                    <a:lnTo>
                      <a:pt x="15" y="66898"/>
                    </a:lnTo>
                    <a:cubicBezTo>
                      <a:pt x="1" y="69852"/>
                      <a:pt x="2388" y="72257"/>
                      <a:pt x="5338" y="72272"/>
                    </a:cubicBezTo>
                    <a:lnTo>
                      <a:pt x="29899" y="72386"/>
                    </a:lnTo>
                    <a:cubicBezTo>
                      <a:pt x="29906" y="72386"/>
                      <a:pt x="29912" y="72386"/>
                      <a:pt x="29918" y="72386"/>
                    </a:cubicBezTo>
                    <a:cubicBezTo>
                      <a:pt x="32864" y="72386"/>
                      <a:pt x="35262" y="70007"/>
                      <a:pt x="35273" y="67060"/>
                    </a:cubicBezTo>
                    <a:lnTo>
                      <a:pt x="35535" y="5489"/>
                    </a:lnTo>
                    <a:cubicBezTo>
                      <a:pt x="35546" y="2534"/>
                      <a:pt x="33162" y="130"/>
                      <a:pt x="30209" y="115"/>
                    </a:cubicBezTo>
                    <a:lnTo>
                      <a:pt x="5650" y="1"/>
                    </a:lnTo>
                    <a:cubicBezTo>
                      <a:pt x="5643" y="1"/>
                      <a:pt x="5636" y="1"/>
                      <a:pt x="5629"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80" name="Google Shape;580;g30ecf9b0108_0_136"/>
              <p:cNvGrpSpPr/>
              <p:nvPr/>
            </p:nvGrpSpPr>
            <p:grpSpPr>
              <a:xfrm>
                <a:off x="5383310" y="1096639"/>
                <a:ext cx="1432812" cy="3005461"/>
                <a:chOff x="5383310" y="1096639"/>
                <a:chExt cx="1432812" cy="3005461"/>
              </a:xfrm>
            </p:grpSpPr>
            <p:sp>
              <p:nvSpPr>
                <p:cNvPr id="581" name="Google Shape;581;g30ecf9b0108_0_136"/>
                <p:cNvSpPr/>
                <p:nvPr/>
              </p:nvSpPr>
              <p:spPr>
                <a:xfrm>
                  <a:off x="5383310" y="1096639"/>
                  <a:ext cx="1432812" cy="3005461"/>
                </a:xfrm>
                <a:custGeom>
                  <a:rect b="b" l="l" r="r" t="t"/>
                  <a:pathLst>
                    <a:path extrusionOk="0" h="67702" w="32276">
                      <a:moveTo>
                        <a:pt x="4007" y="0"/>
                      </a:moveTo>
                      <a:cubicBezTo>
                        <a:pt x="1945" y="0"/>
                        <a:pt x="270" y="1665"/>
                        <a:pt x="262" y="3729"/>
                      </a:cubicBezTo>
                      <a:lnTo>
                        <a:pt x="7" y="63825"/>
                      </a:lnTo>
                      <a:cubicBezTo>
                        <a:pt x="0" y="65896"/>
                        <a:pt x="1670" y="67580"/>
                        <a:pt x="3737" y="67587"/>
                      </a:cubicBezTo>
                      <a:lnTo>
                        <a:pt x="28248" y="67701"/>
                      </a:lnTo>
                      <a:cubicBezTo>
                        <a:pt x="28255" y="67701"/>
                        <a:pt x="28262" y="67701"/>
                        <a:pt x="28269" y="67701"/>
                      </a:cubicBezTo>
                      <a:cubicBezTo>
                        <a:pt x="30327" y="67701"/>
                        <a:pt x="32003" y="66033"/>
                        <a:pt x="32009" y="63972"/>
                      </a:cubicBezTo>
                      <a:lnTo>
                        <a:pt x="32264" y="3872"/>
                      </a:lnTo>
                      <a:cubicBezTo>
                        <a:pt x="32276" y="1805"/>
                        <a:pt x="30606" y="122"/>
                        <a:pt x="28535" y="111"/>
                      </a:cubicBezTo>
                      <a:lnTo>
                        <a:pt x="23776" y="90"/>
                      </a:lnTo>
                      <a:cubicBezTo>
                        <a:pt x="23774" y="90"/>
                        <a:pt x="23772" y="90"/>
                        <a:pt x="23770" y="90"/>
                      </a:cubicBezTo>
                      <a:cubicBezTo>
                        <a:pt x="23133" y="90"/>
                        <a:pt x="22616" y="627"/>
                        <a:pt x="22613" y="1292"/>
                      </a:cubicBezTo>
                      <a:lnTo>
                        <a:pt x="22610" y="2157"/>
                      </a:lnTo>
                      <a:cubicBezTo>
                        <a:pt x="22606" y="2823"/>
                        <a:pt x="22089" y="3360"/>
                        <a:pt x="21456" y="3360"/>
                      </a:cubicBezTo>
                      <a:cubicBezTo>
                        <a:pt x="21454" y="3360"/>
                        <a:pt x="21452" y="3360"/>
                        <a:pt x="21450" y="3360"/>
                      </a:cubicBezTo>
                      <a:lnTo>
                        <a:pt x="12168" y="3317"/>
                      </a:lnTo>
                      <a:cubicBezTo>
                        <a:pt x="11529" y="3312"/>
                        <a:pt x="11012" y="2771"/>
                        <a:pt x="11016" y="2103"/>
                      </a:cubicBezTo>
                      <a:lnTo>
                        <a:pt x="11020" y="1238"/>
                      </a:lnTo>
                      <a:cubicBezTo>
                        <a:pt x="11023" y="570"/>
                        <a:pt x="10506" y="29"/>
                        <a:pt x="9867" y="25"/>
                      </a:cubicBezTo>
                      <a:lnTo>
                        <a:pt x="8195" y="17"/>
                      </a:lnTo>
                      <a:lnTo>
                        <a:pt x="4028" y="0"/>
                      </a:lnTo>
                      <a:cubicBezTo>
                        <a:pt x="4021" y="0"/>
                        <a:pt x="4014" y="0"/>
                        <a:pt x="4007"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82" name="Google Shape;582;g30ecf9b0108_0_136"/>
                <p:cNvGrpSpPr/>
                <p:nvPr/>
              </p:nvGrpSpPr>
              <p:grpSpPr>
                <a:xfrm>
                  <a:off x="5632169" y="2098772"/>
                  <a:ext cx="214194" cy="214460"/>
                  <a:chOff x="5632169" y="2098772"/>
                  <a:chExt cx="214194" cy="214460"/>
                </a:xfrm>
              </p:grpSpPr>
              <p:sp>
                <p:nvSpPr>
                  <p:cNvPr id="583" name="Google Shape;583;g30ecf9b0108_0_136"/>
                  <p:cNvSpPr/>
                  <p:nvPr/>
                </p:nvSpPr>
                <p:spPr>
                  <a:xfrm>
                    <a:off x="5632169" y="2098772"/>
                    <a:ext cx="214194" cy="214460"/>
                  </a:xfrm>
                  <a:custGeom>
                    <a:rect b="b" l="l" r="r" t="t"/>
                    <a:pathLst>
                      <a:path extrusionOk="0" h="4831" w="4825">
                        <a:moveTo>
                          <a:pt x="2434" y="102"/>
                        </a:moveTo>
                        <a:cubicBezTo>
                          <a:pt x="2579" y="102"/>
                          <a:pt x="2720" y="115"/>
                          <a:pt x="2854" y="138"/>
                        </a:cubicBezTo>
                        <a:cubicBezTo>
                          <a:pt x="3239" y="206"/>
                          <a:pt x="3572" y="371"/>
                          <a:pt x="3834" y="569"/>
                        </a:cubicBezTo>
                        <a:cubicBezTo>
                          <a:pt x="4369" y="967"/>
                          <a:pt x="4606" y="1488"/>
                          <a:pt x="4700" y="1843"/>
                        </a:cubicBezTo>
                        <a:cubicBezTo>
                          <a:pt x="4792" y="2202"/>
                          <a:pt x="4778" y="2414"/>
                          <a:pt x="4796" y="2414"/>
                        </a:cubicBezTo>
                        <a:lnTo>
                          <a:pt x="4796" y="2414"/>
                        </a:lnTo>
                        <a:cubicBezTo>
                          <a:pt x="4778" y="2417"/>
                          <a:pt x="4792" y="2629"/>
                          <a:pt x="4700" y="2988"/>
                        </a:cubicBezTo>
                        <a:cubicBezTo>
                          <a:pt x="4606" y="3343"/>
                          <a:pt x="4369" y="3860"/>
                          <a:pt x="3834" y="4262"/>
                        </a:cubicBezTo>
                        <a:cubicBezTo>
                          <a:pt x="3572" y="4460"/>
                          <a:pt x="3239" y="4625"/>
                          <a:pt x="2854" y="4693"/>
                        </a:cubicBezTo>
                        <a:cubicBezTo>
                          <a:pt x="2720" y="4716"/>
                          <a:pt x="2579" y="4729"/>
                          <a:pt x="2434" y="4729"/>
                        </a:cubicBezTo>
                        <a:cubicBezTo>
                          <a:pt x="2173" y="4729"/>
                          <a:pt x="1902" y="4687"/>
                          <a:pt x="1642" y="4585"/>
                        </a:cubicBezTo>
                        <a:cubicBezTo>
                          <a:pt x="1437" y="4517"/>
                          <a:pt x="1239" y="4405"/>
                          <a:pt x="1056" y="4269"/>
                        </a:cubicBezTo>
                        <a:cubicBezTo>
                          <a:pt x="873" y="4137"/>
                          <a:pt x="704" y="3971"/>
                          <a:pt x="568" y="3781"/>
                        </a:cubicBezTo>
                        <a:cubicBezTo>
                          <a:pt x="285" y="3401"/>
                          <a:pt x="126" y="2916"/>
                          <a:pt x="119" y="2414"/>
                        </a:cubicBezTo>
                        <a:cubicBezTo>
                          <a:pt x="126" y="1915"/>
                          <a:pt x="285" y="1430"/>
                          <a:pt x="568" y="1050"/>
                        </a:cubicBezTo>
                        <a:cubicBezTo>
                          <a:pt x="708" y="860"/>
                          <a:pt x="873" y="694"/>
                          <a:pt x="1056" y="558"/>
                        </a:cubicBezTo>
                        <a:cubicBezTo>
                          <a:pt x="1239" y="426"/>
                          <a:pt x="1437" y="314"/>
                          <a:pt x="1642" y="245"/>
                        </a:cubicBezTo>
                        <a:cubicBezTo>
                          <a:pt x="1902" y="144"/>
                          <a:pt x="2173" y="102"/>
                          <a:pt x="2434" y="102"/>
                        </a:cubicBezTo>
                        <a:close/>
                        <a:moveTo>
                          <a:pt x="2406" y="1"/>
                        </a:moveTo>
                        <a:cubicBezTo>
                          <a:pt x="2143" y="1"/>
                          <a:pt x="1870" y="41"/>
                          <a:pt x="1602" y="141"/>
                        </a:cubicBezTo>
                        <a:cubicBezTo>
                          <a:pt x="1387" y="214"/>
                          <a:pt x="1182" y="328"/>
                          <a:pt x="988" y="469"/>
                        </a:cubicBezTo>
                        <a:cubicBezTo>
                          <a:pt x="797" y="608"/>
                          <a:pt x="622" y="780"/>
                          <a:pt x="474" y="981"/>
                        </a:cubicBezTo>
                        <a:cubicBezTo>
                          <a:pt x="177" y="1377"/>
                          <a:pt x="8" y="1890"/>
                          <a:pt x="1" y="2414"/>
                        </a:cubicBezTo>
                        <a:cubicBezTo>
                          <a:pt x="8" y="2941"/>
                          <a:pt x="177" y="3451"/>
                          <a:pt x="474" y="3850"/>
                        </a:cubicBezTo>
                        <a:cubicBezTo>
                          <a:pt x="622" y="4050"/>
                          <a:pt x="794" y="4223"/>
                          <a:pt x="988" y="4362"/>
                        </a:cubicBezTo>
                        <a:cubicBezTo>
                          <a:pt x="1182" y="4503"/>
                          <a:pt x="1387" y="4617"/>
                          <a:pt x="1602" y="4690"/>
                        </a:cubicBezTo>
                        <a:cubicBezTo>
                          <a:pt x="1870" y="4790"/>
                          <a:pt x="2143" y="4830"/>
                          <a:pt x="2406" y="4830"/>
                        </a:cubicBezTo>
                        <a:cubicBezTo>
                          <a:pt x="2566" y="4830"/>
                          <a:pt x="2723" y="4815"/>
                          <a:pt x="2873" y="4790"/>
                        </a:cubicBezTo>
                        <a:cubicBezTo>
                          <a:pt x="3271" y="4715"/>
                          <a:pt x="3615" y="4539"/>
                          <a:pt x="3885" y="4330"/>
                        </a:cubicBezTo>
                        <a:cubicBezTo>
                          <a:pt x="4430" y="3907"/>
                          <a:pt x="4663" y="3365"/>
                          <a:pt x="4743" y="2999"/>
                        </a:cubicBezTo>
                        <a:cubicBezTo>
                          <a:pt x="4825" y="2626"/>
                          <a:pt x="4796" y="2414"/>
                          <a:pt x="4796" y="2414"/>
                        </a:cubicBezTo>
                        <a:cubicBezTo>
                          <a:pt x="4796" y="2414"/>
                          <a:pt x="4825" y="2205"/>
                          <a:pt x="4743" y="1832"/>
                        </a:cubicBezTo>
                        <a:cubicBezTo>
                          <a:pt x="4663" y="1466"/>
                          <a:pt x="4430" y="924"/>
                          <a:pt x="3885" y="500"/>
                        </a:cubicBezTo>
                        <a:cubicBezTo>
                          <a:pt x="3615" y="292"/>
                          <a:pt x="3271" y="116"/>
                          <a:pt x="2873" y="41"/>
                        </a:cubicBezTo>
                        <a:cubicBezTo>
                          <a:pt x="2723" y="16"/>
                          <a:pt x="2566" y="1"/>
                          <a:pt x="2406" y="1"/>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4" name="Google Shape;584;g30ecf9b0108_0_136"/>
                  <p:cNvSpPr/>
                  <p:nvPr/>
                </p:nvSpPr>
                <p:spPr>
                  <a:xfrm>
                    <a:off x="5692897" y="2167179"/>
                    <a:ext cx="96287" cy="91671"/>
                  </a:xfrm>
                  <a:custGeom>
                    <a:rect b="b" l="l" r="r" t="t"/>
                    <a:pathLst>
                      <a:path extrusionOk="0" h="2065" w="2169">
                        <a:moveTo>
                          <a:pt x="460" y="129"/>
                        </a:moveTo>
                        <a:cubicBezTo>
                          <a:pt x="650" y="129"/>
                          <a:pt x="776" y="288"/>
                          <a:pt x="776" y="553"/>
                        </a:cubicBezTo>
                        <a:cubicBezTo>
                          <a:pt x="776" y="815"/>
                          <a:pt x="650" y="973"/>
                          <a:pt x="460" y="973"/>
                        </a:cubicBezTo>
                        <a:cubicBezTo>
                          <a:pt x="269" y="973"/>
                          <a:pt x="148" y="815"/>
                          <a:pt x="148" y="553"/>
                        </a:cubicBezTo>
                        <a:cubicBezTo>
                          <a:pt x="148" y="291"/>
                          <a:pt x="269" y="129"/>
                          <a:pt x="460" y="129"/>
                        </a:cubicBezTo>
                        <a:close/>
                        <a:moveTo>
                          <a:pt x="460" y="0"/>
                        </a:moveTo>
                        <a:cubicBezTo>
                          <a:pt x="187" y="0"/>
                          <a:pt x="0" y="220"/>
                          <a:pt x="0" y="553"/>
                        </a:cubicBezTo>
                        <a:cubicBezTo>
                          <a:pt x="0" y="883"/>
                          <a:pt x="187" y="1106"/>
                          <a:pt x="460" y="1106"/>
                        </a:cubicBezTo>
                        <a:cubicBezTo>
                          <a:pt x="733" y="1106"/>
                          <a:pt x="920" y="887"/>
                          <a:pt x="920" y="553"/>
                        </a:cubicBezTo>
                        <a:cubicBezTo>
                          <a:pt x="920" y="215"/>
                          <a:pt x="733" y="0"/>
                          <a:pt x="460" y="0"/>
                        </a:cubicBezTo>
                        <a:close/>
                        <a:moveTo>
                          <a:pt x="1709" y="1092"/>
                        </a:moveTo>
                        <a:cubicBezTo>
                          <a:pt x="1903" y="1092"/>
                          <a:pt x="2025" y="1249"/>
                          <a:pt x="2025" y="1512"/>
                        </a:cubicBezTo>
                        <a:cubicBezTo>
                          <a:pt x="2025" y="1774"/>
                          <a:pt x="1903" y="1935"/>
                          <a:pt x="1709" y="1935"/>
                        </a:cubicBezTo>
                        <a:cubicBezTo>
                          <a:pt x="1518" y="1935"/>
                          <a:pt x="1393" y="1777"/>
                          <a:pt x="1393" y="1512"/>
                        </a:cubicBezTo>
                        <a:cubicBezTo>
                          <a:pt x="1393" y="1249"/>
                          <a:pt x="1518" y="1092"/>
                          <a:pt x="1709" y="1092"/>
                        </a:cubicBezTo>
                        <a:close/>
                        <a:moveTo>
                          <a:pt x="1695" y="15"/>
                        </a:moveTo>
                        <a:lnTo>
                          <a:pt x="302" y="2050"/>
                        </a:lnTo>
                        <a:lnTo>
                          <a:pt x="474" y="2050"/>
                        </a:lnTo>
                        <a:lnTo>
                          <a:pt x="1867" y="15"/>
                        </a:lnTo>
                        <a:close/>
                        <a:moveTo>
                          <a:pt x="1709" y="959"/>
                        </a:moveTo>
                        <a:cubicBezTo>
                          <a:pt x="1440" y="959"/>
                          <a:pt x="1250" y="1181"/>
                          <a:pt x="1250" y="1512"/>
                        </a:cubicBezTo>
                        <a:cubicBezTo>
                          <a:pt x="1250" y="1845"/>
                          <a:pt x="1440" y="2064"/>
                          <a:pt x="1709" y="2064"/>
                        </a:cubicBezTo>
                        <a:cubicBezTo>
                          <a:pt x="1982" y="2064"/>
                          <a:pt x="2169" y="1845"/>
                          <a:pt x="2169" y="1512"/>
                        </a:cubicBezTo>
                        <a:cubicBezTo>
                          <a:pt x="2169" y="1181"/>
                          <a:pt x="1982" y="959"/>
                          <a:pt x="1709" y="959"/>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85" name="Google Shape;585;g30ecf9b0108_0_136"/>
                <p:cNvGrpSpPr/>
                <p:nvPr/>
              </p:nvGrpSpPr>
              <p:grpSpPr>
                <a:xfrm>
                  <a:off x="5652722" y="3247130"/>
                  <a:ext cx="850898" cy="113512"/>
                  <a:chOff x="5652722" y="3247130"/>
                  <a:chExt cx="850898" cy="113512"/>
                </a:xfrm>
              </p:grpSpPr>
              <p:sp>
                <p:nvSpPr>
                  <p:cNvPr id="586" name="Google Shape;586;g30ecf9b0108_0_136"/>
                  <p:cNvSpPr/>
                  <p:nvPr/>
                </p:nvSpPr>
                <p:spPr>
                  <a:xfrm>
                    <a:off x="6426023" y="3250814"/>
                    <a:ext cx="36979" cy="46257"/>
                  </a:xfrm>
                  <a:custGeom>
                    <a:rect b="b" l="l" r="r" t="t"/>
                    <a:pathLst>
                      <a:path extrusionOk="0" h="1042" w="833">
                        <a:moveTo>
                          <a:pt x="395" y="176"/>
                        </a:moveTo>
                        <a:cubicBezTo>
                          <a:pt x="506" y="176"/>
                          <a:pt x="570" y="237"/>
                          <a:pt x="570" y="323"/>
                        </a:cubicBezTo>
                        <a:cubicBezTo>
                          <a:pt x="570" y="413"/>
                          <a:pt x="502" y="474"/>
                          <a:pt x="398" y="474"/>
                        </a:cubicBezTo>
                        <a:cubicBezTo>
                          <a:pt x="294" y="474"/>
                          <a:pt x="229" y="416"/>
                          <a:pt x="229" y="323"/>
                        </a:cubicBezTo>
                        <a:cubicBezTo>
                          <a:pt x="229" y="234"/>
                          <a:pt x="298" y="176"/>
                          <a:pt x="395" y="176"/>
                        </a:cubicBezTo>
                        <a:close/>
                        <a:moveTo>
                          <a:pt x="380" y="0"/>
                        </a:moveTo>
                        <a:cubicBezTo>
                          <a:pt x="169" y="0"/>
                          <a:pt x="0" y="130"/>
                          <a:pt x="0" y="338"/>
                        </a:cubicBezTo>
                        <a:cubicBezTo>
                          <a:pt x="0" y="524"/>
                          <a:pt x="154" y="650"/>
                          <a:pt x="348" y="650"/>
                        </a:cubicBezTo>
                        <a:cubicBezTo>
                          <a:pt x="452" y="650"/>
                          <a:pt x="538" y="618"/>
                          <a:pt x="600" y="560"/>
                        </a:cubicBezTo>
                        <a:lnTo>
                          <a:pt x="600" y="560"/>
                        </a:lnTo>
                        <a:cubicBezTo>
                          <a:pt x="592" y="754"/>
                          <a:pt x="481" y="851"/>
                          <a:pt x="315" y="851"/>
                        </a:cubicBezTo>
                        <a:cubicBezTo>
                          <a:pt x="244" y="851"/>
                          <a:pt x="179" y="840"/>
                          <a:pt x="126" y="801"/>
                        </a:cubicBezTo>
                        <a:lnTo>
                          <a:pt x="40" y="973"/>
                        </a:lnTo>
                        <a:cubicBezTo>
                          <a:pt x="111" y="1016"/>
                          <a:pt x="212" y="1041"/>
                          <a:pt x="320" y="1041"/>
                        </a:cubicBezTo>
                        <a:cubicBezTo>
                          <a:pt x="625" y="1041"/>
                          <a:pt x="832" y="847"/>
                          <a:pt x="832" y="499"/>
                        </a:cubicBezTo>
                        <a:cubicBezTo>
                          <a:pt x="832" y="176"/>
                          <a:pt x="660" y="0"/>
                          <a:pt x="380" y="0"/>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4343"/>
                      </a:solidFill>
                      <a:latin typeface="Arial"/>
                      <a:ea typeface="Arial"/>
                      <a:cs typeface="Arial"/>
                      <a:sym typeface="Arial"/>
                    </a:endParaRPr>
                  </a:p>
                </p:txBody>
              </p:sp>
              <p:sp>
                <p:nvSpPr>
                  <p:cNvPr id="587" name="Google Shape;587;g30ecf9b0108_0_136"/>
                  <p:cNvSpPr/>
                  <p:nvPr/>
                </p:nvSpPr>
                <p:spPr>
                  <a:xfrm>
                    <a:off x="6205308" y="3248905"/>
                    <a:ext cx="87498" cy="111736"/>
                  </a:xfrm>
                  <a:custGeom>
                    <a:rect b="b" l="l" r="r" t="t"/>
                    <a:pathLst>
                      <a:path extrusionOk="0" h="2517" w="1971">
                        <a:moveTo>
                          <a:pt x="309" y="0"/>
                        </a:moveTo>
                        <a:lnTo>
                          <a:pt x="183" y="1393"/>
                        </a:lnTo>
                        <a:lnTo>
                          <a:pt x="816" y="1393"/>
                        </a:lnTo>
                        <a:cubicBezTo>
                          <a:pt x="1264" y="1393"/>
                          <a:pt x="1389" y="1522"/>
                          <a:pt x="1389" y="1716"/>
                        </a:cubicBezTo>
                        <a:cubicBezTo>
                          <a:pt x="1389" y="1917"/>
                          <a:pt x="1214" y="2035"/>
                          <a:pt x="927" y="2035"/>
                        </a:cubicBezTo>
                        <a:cubicBezTo>
                          <a:pt x="672" y="2035"/>
                          <a:pt x="413" y="1957"/>
                          <a:pt x="226" y="1813"/>
                        </a:cubicBezTo>
                        <a:lnTo>
                          <a:pt x="1" y="2250"/>
                        </a:lnTo>
                        <a:cubicBezTo>
                          <a:pt x="241" y="2423"/>
                          <a:pt x="600" y="2517"/>
                          <a:pt x="941" y="2517"/>
                        </a:cubicBezTo>
                        <a:cubicBezTo>
                          <a:pt x="1648" y="2517"/>
                          <a:pt x="1971" y="2136"/>
                          <a:pt x="1971" y="1698"/>
                        </a:cubicBezTo>
                        <a:cubicBezTo>
                          <a:pt x="1971" y="1260"/>
                          <a:pt x="1681" y="930"/>
                          <a:pt x="948" y="930"/>
                        </a:cubicBezTo>
                        <a:lnTo>
                          <a:pt x="748" y="930"/>
                        </a:lnTo>
                        <a:lnTo>
                          <a:pt x="786" y="459"/>
                        </a:lnTo>
                        <a:lnTo>
                          <a:pt x="1820" y="459"/>
                        </a:lnTo>
                        <a:lnTo>
                          <a:pt x="1820" y="0"/>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4343"/>
                      </a:solidFill>
                      <a:latin typeface="Arial"/>
                      <a:ea typeface="Arial"/>
                      <a:cs typeface="Arial"/>
                      <a:sym typeface="Arial"/>
                    </a:endParaRPr>
                  </a:p>
                </p:txBody>
              </p:sp>
              <p:sp>
                <p:nvSpPr>
                  <p:cNvPr id="588" name="Google Shape;588;g30ecf9b0108_0_136"/>
                  <p:cNvSpPr/>
                  <p:nvPr/>
                </p:nvSpPr>
                <p:spPr>
                  <a:xfrm>
                    <a:off x="6303147" y="3247130"/>
                    <a:ext cx="94068" cy="113512"/>
                  </a:xfrm>
                  <a:custGeom>
                    <a:rect b="b" l="l" r="r" t="t"/>
                    <a:pathLst>
                      <a:path extrusionOk="0" h="2557" w="2119">
                        <a:moveTo>
                          <a:pt x="1059" y="481"/>
                        </a:moveTo>
                        <a:cubicBezTo>
                          <a:pt x="1347" y="481"/>
                          <a:pt x="1544" y="715"/>
                          <a:pt x="1544" y="1278"/>
                        </a:cubicBezTo>
                        <a:cubicBezTo>
                          <a:pt x="1544" y="1838"/>
                          <a:pt x="1347" y="2072"/>
                          <a:pt x="1059" y="2072"/>
                        </a:cubicBezTo>
                        <a:cubicBezTo>
                          <a:pt x="776" y="2072"/>
                          <a:pt x="578" y="1838"/>
                          <a:pt x="578" y="1278"/>
                        </a:cubicBezTo>
                        <a:cubicBezTo>
                          <a:pt x="578" y="715"/>
                          <a:pt x="776" y="481"/>
                          <a:pt x="1059" y="481"/>
                        </a:cubicBezTo>
                        <a:close/>
                        <a:moveTo>
                          <a:pt x="1059" y="1"/>
                        </a:moveTo>
                        <a:cubicBezTo>
                          <a:pt x="453" y="1"/>
                          <a:pt x="0" y="460"/>
                          <a:pt x="0" y="1278"/>
                        </a:cubicBezTo>
                        <a:cubicBezTo>
                          <a:pt x="0" y="2093"/>
                          <a:pt x="453" y="2557"/>
                          <a:pt x="1059" y="2557"/>
                        </a:cubicBezTo>
                        <a:cubicBezTo>
                          <a:pt x="1670" y="2557"/>
                          <a:pt x="2119" y="2093"/>
                          <a:pt x="2119" y="1278"/>
                        </a:cubicBezTo>
                        <a:cubicBezTo>
                          <a:pt x="2119" y="460"/>
                          <a:pt x="1670" y="1"/>
                          <a:pt x="1059" y="1"/>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4343"/>
                      </a:solidFill>
                      <a:latin typeface="Arial"/>
                      <a:ea typeface="Arial"/>
                      <a:cs typeface="Arial"/>
                      <a:sym typeface="Arial"/>
                    </a:endParaRPr>
                  </a:p>
                </p:txBody>
              </p:sp>
              <p:sp>
                <p:nvSpPr>
                  <p:cNvPr id="589" name="Google Shape;589;g30ecf9b0108_0_136"/>
                  <p:cNvSpPr/>
                  <p:nvPr/>
                </p:nvSpPr>
                <p:spPr>
                  <a:xfrm>
                    <a:off x="6466597" y="3250814"/>
                    <a:ext cx="37023" cy="46257"/>
                  </a:xfrm>
                  <a:custGeom>
                    <a:rect b="b" l="l" r="r" t="t"/>
                    <a:pathLst>
                      <a:path extrusionOk="0" h="1042" w="834">
                        <a:moveTo>
                          <a:pt x="396" y="176"/>
                        </a:moveTo>
                        <a:cubicBezTo>
                          <a:pt x="507" y="176"/>
                          <a:pt x="572" y="237"/>
                          <a:pt x="572" y="323"/>
                        </a:cubicBezTo>
                        <a:cubicBezTo>
                          <a:pt x="572" y="413"/>
                          <a:pt x="504" y="474"/>
                          <a:pt x="400" y="474"/>
                        </a:cubicBezTo>
                        <a:cubicBezTo>
                          <a:pt x="296" y="474"/>
                          <a:pt x="231" y="416"/>
                          <a:pt x="231" y="323"/>
                        </a:cubicBezTo>
                        <a:cubicBezTo>
                          <a:pt x="231" y="234"/>
                          <a:pt x="299" y="176"/>
                          <a:pt x="396" y="176"/>
                        </a:cubicBezTo>
                        <a:close/>
                        <a:moveTo>
                          <a:pt x="382" y="0"/>
                        </a:moveTo>
                        <a:cubicBezTo>
                          <a:pt x="170" y="0"/>
                          <a:pt x="1" y="130"/>
                          <a:pt x="1" y="338"/>
                        </a:cubicBezTo>
                        <a:cubicBezTo>
                          <a:pt x="1" y="524"/>
                          <a:pt x="155" y="650"/>
                          <a:pt x="349" y="650"/>
                        </a:cubicBezTo>
                        <a:cubicBezTo>
                          <a:pt x="453" y="650"/>
                          <a:pt x="539" y="618"/>
                          <a:pt x="600" y="560"/>
                        </a:cubicBezTo>
                        <a:lnTo>
                          <a:pt x="600" y="560"/>
                        </a:lnTo>
                        <a:cubicBezTo>
                          <a:pt x="594" y="754"/>
                          <a:pt x="482" y="851"/>
                          <a:pt x="317" y="851"/>
                        </a:cubicBezTo>
                        <a:cubicBezTo>
                          <a:pt x="246" y="851"/>
                          <a:pt x="181" y="840"/>
                          <a:pt x="127" y="801"/>
                        </a:cubicBezTo>
                        <a:lnTo>
                          <a:pt x="41" y="973"/>
                        </a:lnTo>
                        <a:cubicBezTo>
                          <a:pt x="112" y="1016"/>
                          <a:pt x="213" y="1041"/>
                          <a:pt x="320" y="1041"/>
                        </a:cubicBezTo>
                        <a:cubicBezTo>
                          <a:pt x="625" y="1041"/>
                          <a:pt x="834" y="847"/>
                          <a:pt x="834" y="499"/>
                        </a:cubicBezTo>
                        <a:cubicBezTo>
                          <a:pt x="834" y="176"/>
                          <a:pt x="662" y="0"/>
                          <a:pt x="382" y="0"/>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4343"/>
                      </a:solidFill>
                      <a:latin typeface="Arial"/>
                      <a:ea typeface="Arial"/>
                      <a:cs typeface="Arial"/>
                      <a:sym typeface="Arial"/>
                    </a:endParaRPr>
                  </a:p>
                </p:txBody>
              </p:sp>
              <p:sp>
                <p:nvSpPr>
                  <p:cNvPr id="590" name="Google Shape;590;g30ecf9b0108_0_136"/>
                  <p:cNvSpPr/>
                  <p:nvPr/>
                </p:nvSpPr>
                <p:spPr>
                  <a:xfrm>
                    <a:off x="6424691" y="3312296"/>
                    <a:ext cx="78442" cy="9944"/>
                  </a:xfrm>
                  <a:custGeom>
                    <a:rect b="b" l="l" r="r" t="t"/>
                    <a:pathLst>
                      <a:path extrusionOk="0" h="224" w="1767">
                        <a:moveTo>
                          <a:pt x="1" y="1"/>
                        </a:moveTo>
                        <a:lnTo>
                          <a:pt x="1" y="224"/>
                        </a:lnTo>
                        <a:lnTo>
                          <a:pt x="1767" y="224"/>
                        </a:lnTo>
                        <a:lnTo>
                          <a:pt x="1767" y="1"/>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4343"/>
                      </a:solidFill>
                      <a:latin typeface="Arial"/>
                      <a:ea typeface="Arial"/>
                      <a:cs typeface="Arial"/>
                      <a:sym typeface="Arial"/>
                    </a:endParaRPr>
                  </a:p>
                </p:txBody>
              </p:sp>
              <p:sp>
                <p:nvSpPr>
                  <p:cNvPr id="591" name="Google Shape;591;g30ecf9b0108_0_136"/>
                  <p:cNvSpPr/>
                  <p:nvPr/>
                </p:nvSpPr>
                <p:spPr>
                  <a:xfrm>
                    <a:off x="5652722" y="3281089"/>
                    <a:ext cx="404771" cy="12652"/>
                  </a:xfrm>
                  <a:custGeom>
                    <a:rect b="b" l="l" r="r" t="t"/>
                    <a:pathLst>
                      <a:path extrusionOk="0" h="285" w="9118">
                        <a:moveTo>
                          <a:pt x="1" y="1"/>
                        </a:moveTo>
                        <a:lnTo>
                          <a:pt x="1" y="284"/>
                        </a:lnTo>
                        <a:lnTo>
                          <a:pt x="9118" y="284"/>
                        </a:lnTo>
                        <a:lnTo>
                          <a:pt x="9118" y="1"/>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4343"/>
                      </a:solidFill>
                      <a:latin typeface="Arial"/>
                      <a:ea typeface="Arial"/>
                      <a:cs typeface="Arial"/>
                      <a:sym typeface="Arial"/>
                    </a:endParaRPr>
                  </a:p>
                </p:txBody>
              </p:sp>
              <p:sp>
                <p:nvSpPr>
                  <p:cNvPr id="592" name="Google Shape;592;g30ecf9b0108_0_136"/>
                  <p:cNvSpPr/>
                  <p:nvPr/>
                </p:nvSpPr>
                <p:spPr>
                  <a:xfrm>
                    <a:off x="5652722" y="3321263"/>
                    <a:ext cx="245757" cy="12607"/>
                  </a:xfrm>
                  <a:custGeom>
                    <a:rect b="b" l="l" r="r" t="t"/>
                    <a:pathLst>
                      <a:path extrusionOk="0" h="284" w="5536">
                        <a:moveTo>
                          <a:pt x="1" y="0"/>
                        </a:moveTo>
                        <a:lnTo>
                          <a:pt x="1" y="284"/>
                        </a:lnTo>
                        <a:lnTo>
                          <a:pt x="5536" y="284"/>
                        </a:lnTo>
                        <a:lnTo>
                          <a:pt x="5536" y="0"/>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4343"/>
                      </a:solidFill>
                      <a:latin typeface="Arial"/>
                      <a:ea typeface="Arial"/>
                      <a:cs typeface="Arial"/>
                      <a:sym typeface="Arial"/>
                    </a:endParaRPr>
                  </a:p>
                </p:txBody>
              </p:sp>
            </p:grpSp>
            <p:grpSp>
              <p:nvGrpSpPr>
                <p:cNvPr id="593" name="Google Shape;593;g30ecf9b0108_0_136"/>
                <p:cNvGrpSpPr/>
                <p:nvPr/>
              </p:nvGrpSpPr>
              <p:grpSpPr>
                <a:xfrm>
                  <a:off x="5699289" y="3583483"/>
                  <a:ext cx="840394" cy="256145"/>
                  <a:chOff x="5699289" y="3583483"/>
                  <a:chExt cx="840394" cy="256145"/>
                </a:xfrm>
              </p:grpSpPr>
              <p:sp>
                <p:nvSpPr>
                  <p:cNvPr id="594" name="Google Shape;594;g30ecf9b0108_0_136"/>
                  <p:cNvSpPr/>
                  <p:nvPr/>
                </p:nvSpPr>
                <p:spPr>
                  <a:xfrm>
                    <a:off x="5699289" y="3583483"/>
                    <a:ext cx="840394" cy="256145"/>
                  </a:xfrm>
                  <a:custGeom>
                    <a:rect b="b" l="l" r="r" t="t"/>
                    <a:pathLst>
                      <a:path extrusionOk="0" h="5770" w="18931">
                        <a:moveTo>
                          <a:pt x="362" y="1"/>
                        </a:moveTo>
                        <a:cubicBezTo>
                          <a:pt x="176" y="1"/>
                          <a:pt x="22" y="205"/>
                          <a:pt x="22" y="457"/>
                        </a:cubicBezTo>
                        <a:lnTo>
                          <a:pt x="0" y="5223"/>
                        </a:lnTo>
                        <a:cubicBezTo>
                          <a:pt x="0" y="5478"/>
                          <a:pt x="151" y="5683"/>
                          <a:pt x="341" y="5683"/>
                        </a:cubicBezTo>
                        <a:lnTo>
                          <a:pt x="18564" y="5769"/>
                        </a:lnTo>
                        <a:cubicBezTo>
                          <a:pt x="18754" y="5769"/>
                          <a:pt x="18909" y="5564"/>
                          <a:pt x="18909" y="5313"/>
                        </a:cubicBezTo>
                        <a:lnTo>
                          <a:pt x="18930" y="543"/>
                        </a:lnTo>
                        <a:cubicBezTo>
                          <a:pt x="18930" y="291"/>
                          <a:pt x="18780" y="87"/>
                          <a:pt x="18589" y="87"/>
                        </a:cubicBezTo>
                        <a:lnTo>
                          <a:pt x="362" y="1"/>
                        </a:lnTo>
                        <a:close/>
                      </a:path>
                    </a:pathLst>
                  </a:custGeom>
                  <a:solidFill>
                    <a:srgbClr val="C692F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95" name="Google Shape;595;g30ecf9b0108_0_136"/>
                  <p:cNvGrpSpPr/>
                  <p:nvPr/>
                </p:nvGrpSpPr>
                <p:grpSpPr>
                  <a:xfrm>
                    <a:off x="6035156" y="3674307"/>
                    <a:ext cx="178499" cy="64414"/>
                    <a:chOff x="6035156" y="3674307"/>
                    <a:chExt cx="178499" cy="64414"/>
                  </a:xfrm>
                </p:grpSpPr>
                <p:sp>
                  <p:nvSpPr>
                    <p:cNvPr id="596" name="Google Shape;596;g30ecf9b0108_0_136"/>
                    <p:cNvSpPr/>
                    <p:nvPr/>
                  </p:nvSpPr>
                  <p:spPr>
                    <a:xfrm>
                      <a:off x="6035156" y="3674307"/>
                      <a:ext cx="50874" cy="63481"/>
                    </a:xfrm>
                    <a:custGeom>
                      <a:rect b="b" l="l" r="r" t="t"/>
                      <a:pathLst>
                        <a:path extrusionOk="0" h="1430" w="1146">
                          <a:moveTo>
                            <a:pt x="585" y="127"/>
                          </a:moveTo>
                          <a:cubicBezTo>
                            <a:pt x="804" y="130"/>
                            <a:pt x="930" y="216"/>
                            <a:pt x="930" y="388"/>
                          </a:cubicBezTo>
                          <a:cubicBezTo>
                            <a:pt x="930" y="561"/>
                            <a:pt x="804" y="647"/>
                            <a:pt x="585" y="647"/>
                          </a:cubicBezTo>
                          <a:lnTo>
                            <a:pt x="148" y="643"/>
                          </a:lnTo>
                          <a:lnTo>
                            <a:pt x="151" y="127"/>
                          </a:lnTo>
                          <a:close/>
                          <a:moveTo>
                            <a:pt x="632" y="769"/>
                          </a:moveTo>
                          <a:cubicBezTo>
                            <a:pt x="869" y="773"/>
                            <a:pt x="1001" y="855"/>
                            <a:pt x="1001" y="1038"/>
                          </a:cubicBezTo>
                          <a:cubicBezTo>
                            <a:pt x="998" y="1228"/>
                            <a:pt x="869" y="1308"/>
                            <a:pt x="628" y="1308"/>
                          </a:cubicBezTo>
                          <a:lnTo>
                            <a:pt x="148" y="1303"/>
                          </a:lnTo>
                          <a:lnTo>
                            <a:pt x="148" y="769"/>
                          </a:lnTo>
                          <a:close/>
                          <a:moveTo>
                            <a:pt x="7" y="1"/>
                          </a:moveTo>
                          <a:lnTo>
                            <a:pt x="0" y="1429"/>
                          </a:lnTo>
                          <a:lnTo>
                            <a:pt x="628" y="1429"/>
                          </a:lnTo>
                          <a:cubicBezTo>
                            <a:pt x="632" y="1429"/>
                            <a:pt x="637" y="1429"/>
                            <a:pt x="641" y="1429"/>
                          </a:cubicBezTo>
                          <a:cubicBezTo>
                            <a:pt x="974" y="1429"/>
                            <a:pt x="1142" y="1290"/>
                            <a:pt x="1145" y="1053"/>
                          </a:cubicBezTo>
                          <a:cubicBezTo>
                            <a:pt x="1145" y="859"/>
                            <a:pt x="1041" y="736"/>
                            <a:pt x="865" y="697"/>
                          </a:cubicBezTo>
                          <a:cubicBezTo>
                            <a:pt x="991" y="643"/>
                            <a:pt x="1074" y="536"/>
                            <a:pt x="1074" y="374"/>
                          </a:cubicBezTo>
                          <a:cubicBezTo>
                            <a:pt x="1077" y="140"/>
                            <a:pt x="901" y="4"/>
                            <a:pt x="596" y="4"/>
                          </a:cubicBezTo>
                          <a:lnTo>
                            <a:pt x="7" y="1"/>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7" name="Google Shape;597;g30ecf9b0108_0_136"/>
                    <p:cNvSpPr/>
                    <p:nvPr/>
                  </p:nvSpPr>
                  <p:spPr>
                    <a:xfrm>
                      <a:off x="6100012" y="3674618"/>
                      <a:ext cx="50075" cy="64103"/>
                    </a:xfrm>
                    <a:custGeom>
                      <a:rect b="b" l="l" r="r" t="t"/>
                      <a:pathLst>
                        <a:path extrusionOk="0" h="1444" w="1128">
                          <a:moveTo>
                            <a:pt x="7" y="1"/>
                          </a:moveTo>
                          <a:lnTo>
                            <a:pt x="4" y="819"/>
                          </a:lnTo>
                          <a:cubicBezTo>
                            <a:pt x="0" y="1228"/>
                            <a:pt x="212" y="1440"/>
                            <a:pt x="564" y="1444"/>
                          </a:cubicBezTo>
                          <a:cubicBezTo>
                            <a:pt x="912" y="1444"/>
                            <a:pt x="1124" y="1232"/>
                            <a:pt x="1124" y="822"/>
                          </a:cubicBezTo>
                          <a:lnTo>
                            <a:pt x="1127" y="4"/>
                          </a:lnTo>
                          <a:lnTo>
                            <a:pt x="988" y="4"/>
                          </a:lnTo>
                          <a:lnTo>
                            <a:pt x="983" y="816"/>
                          </a:lnTo>
                          <a:cubicBezTo>
                            <a:pt x="983" y="1153"/>
                            <a:pt x="829" y="1307"/>
                            <a:pt x="564" y="1307"/>
                          </a:cubicBezTo>
                          <a:cubicBezTo>
                            <a:pt x="298" y="1307"/>
                            <a:pt x="148" y="1150"/>
                            <a:pt x="148" y="812"/>
                          </a:cubicBezTo>
                          <a:lnTo>
                            <a:pt x="151" y="1"/>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8" name="Google Shape;598;g30ecf9b0108_0_136"/>
                    <p:cNvSpPr/>
                    <p:nvPr/>
                  </p:nvSpPr>
                  <p:spPr>
                    <a:xfrm>
                      <a:off x="6158786" y="3674973"/>
                      <a:ext cx="54869" cy="63437"/>
                    </a:xfrm>
                    <a:custGeom>
                      <a:rect b="b" l="l" r="r" t="t"/>
                      <a:pathLst>
                        <a:path extrusionOk="0" h="1429" w="1236">
                          <a:moveTo>
                            <a:pt x="0" y="0"/>
                          </a:moveTo>
                          <a:lnTo>
                            <a:pt x="542" y="933"/>
                          </a:lnTo>
                          <a:lnTo>
                            <a:pt x="539" y="1429"/>
                          </a:lnTo>
                          <a:lnTo>
                            <a:pt x="683" y="1429"/>
                          </a:lnTo>
                          <a:lnTo>
                            <a:pt x="686" y="937"/>
                          </a:lnTo>
                          <a:lnTo>
                            <a:pt x="1236" y="4"/>
                          </a:lnTo>
                          <a:lnTo>
                            <a:pt x="1092" y="4"/>
                          </a:lnTo>
                          <a:lnTo>
                            <a:pt x="618" y="804"/>
                          </a:lnTo>
                          <a:lnTo>
                            <a:pt x="155" y="0"/>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599" name="Google Shape;599;g30ecf9b0108_0_136"/>
                <p:cNvGrpSpPr/>
                <p:nvPr/>
              </p:nvGrpSpPr>
              <p:grpSpPr>
                <a:xfrm>
                  <a:off x="5634877" y="1934391"/>
                  <a:ext cx="964055" cy="21220"/>
                  <a:chOff x="5634877" y="1934391"/>
                  <a:chExt cx="964055" cy="21220"/>
                </a:xfrm>
              </p:grpSpPr>
              <p:sp>
                <p:nvSpPr>
                  <p:cNvPr id="600" name="Google Shape;600;g30ecf9b0108_0_136"/>
                  <p:cNvSpPr/>
                  <p:nvPr/>
                </p:nvSpPr>
                <p:spPr>
                  <a:xfrm>
                    <a:off x="5634877" y="1934391"/>
                    <a:ext cx="139348" cy="21220"/>
                  </a:xfrm>
                  <a:custGeom>
                    <a:rect b="b" l="l" r="r" t="t"/>
                    <a:pathLst>
                      <a:path extrusionOk="0" h="478" w="3139">
                        <a:moveTo>
                          <a:pt x="1" y="1"/>
                        </a:moveTo>
                        <a:lnTo>
                          <a:pt x="1" y="478"/>
                        </a:lnTo>
                        <a:lnTo>
                          <a:pt x="3138" y="478"/>
                        </a:lnTo>
                        <a:lnTo>
                          <a:pt x="3138" y="1"/>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1" name="Google Shape;601;g30ecf9b0108_0_136"/>
                  <p:cNvSpPr/>
                  <p:nvPr/>
                </p:nvSpPr>
                <p:spPr>
                  <a:xfrm>
                    <a:off x="6071157" y="1934391"/>
                    <a:ext cx="139437" cy="21220"/>
                  </a:xfrm>
                  <a:custGeom>
                    <a:rect b="b" l="l" r="r" t="t"/>
                    <a:pathLst>
                      <a:path extrusionOk="0" h="478" w="3141">
                        <a:moveTo>
                          <a:pt x="1" y="1"/>
                        </a:moveTo>
                        <a:lnTo>
                          <a:pt x="1" y="478"/>
                        </a:lnTo>
                        <a:lnTo>
                          <a:pt x="3141" y="478"/>
                        </a:lnTo>
                        <a:lnTo>
                          <a:pt x="3141" y="1"/>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2" name="Google Shape;602;g30ecf9b0108_0_136"/>
                  <p:cNvSpPr/>
                  <p:nvPr/>
                </p:nvSpPr>
                <p:spPr>
                  <a:xfrm>
                    <a:off x="6459628" y="1934391"/>
                    <a:ext cx="139304" cy="21220"/>
                  </a:xfrm>
                  <a:custGeom>
                    <a:rect b="b" l="l" r="r" t="t"/>
                    <a:pathLst>
                      <a:path extrusionOk="0" h="478" w="3138">
                        <a:moveTo>
                          <a:pt x="0" y="1"/>
                        </a:moveTo>
                        <a:lnTo>
                          <a:pt x="0" y="478"/>
                        </a:lnTo>
                        <a:lnTo>
                          <a:pt x="3138" y="478"/>
                        </a:lnTo>
                        <a:lnTo>
                          <a:pt x="3138" y="1"/>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03" name="Google Shape;603;g30ecf9b0108_0_136"/>
                <p:cNvGrpSpPr/>
                <p:nvPr/>
              </p:nvGrpSpPr>
              <p:grpSpPr>
                <a:xfrm>
                  <a:off x="6429663" y="1666667"/>
                  <a:ext cx="222390" cy="183652"/>
                  <a:chOff x="6429663" y="1666667"/>
                  <a:chExt cx="222390" cy="183652"/>
                </a:xfrm>
              </p:grpSpPr>
              <p:sp>
                <p:nvSpPr>
                  <p:cNvPr id="604" name="Google Shape;604;g30ecf9b0108_0_136"/>
                  <p:cNvSpPr/>
                  <p:nvPr/>
                </p:nvSpPr>
                <p:spPr>
                  <a:xfrm>
                    <a:off x="6429663" y="1697963"/>
                    <a:ext cx="192974" cy="152355"/>
                  </a:xfrm>
                  <a:custGeom>
                    <a:rect b="b" l="l" r="r" t="t"/>
                    <a:pathLst>
                      <a:path extrusionOk="0" h="3432" w="4347">
                        <a:moveTo>
                          <a:pt x="1" y="0"/>
                        </a:moveTo>
                        <a:lnTo>
                          <a:pt x="1" y="3431"/>
                        </a:lnTo>
                        <a:lnTo>
                          <a:pt x="4347" y="3431"/>
                        </a:lnTo>
                        <a:lnTo>
                          <a:pt x="4347" y="0"/>
                        </a:lnTo>
                        <a:close/>
                      </a:path>
                    </a:pathLst>
                  </a:custGeom>
                  <a:solidFill>
                    <a:srgbClr val="C692F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5" name="Google Shape;605;g30ecf9b0108_0_136"/>
                  <p:cNvSpPr/>
                  <p:nvPr/>
                </p:nvSpPr>
                <p:spPr>
                  <a:xfrm>
                    <a:off x="6429663" y="1666712"/>
                    <a:ext cx="221341" cy="31297"/>
                  </a:xfrm>
                  <a:custGeom>
                    <a:rect b="b" l="l" r="r" t="t"/>
                    <a:pathLst>
                      <a:path extrusionOk="0" h="705" w="4986">
                        <a:moveTo>
                          <a:pt x="919" y="0"/>
                        </a:moveTo>
                        <a:lnTo>
                          <a:pt x="1" y="704"/>
                        </a:lnTo>
                        <a:lnTo>
                          <a:pt x="4347" y="704"/>
                        </a:lnTo>
                        <a:lnTo>
                          <a:pt x="4986" y="0"/>
                        </a:lnTo>
                        <a:close/>
                      </a:path>
                    </a:pathLst>
                  </a:custGeom>
                  <a:solidFill>
                    <a:srgbClr val="D5B1F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6" name="Google Shape;606;g30ecf9b0108_0_136"/>
                  <p:cNvSpPr/>
                  <p:nvPr/>
                </p:nvSpPr>
                <p:spPr>
                  <a:xfrm>
                    <a:off x="6429663" y="1666667"/>
                    <a:ext cx="221652" cy="34005"/>
                  </a:xfrm>
                  <a:custGeom>
                    <a:rect b="b" l="l" r="r" t="t"/>
                    <a:pathLst>
                      <a:path extrusionOk="0" h="766" w="4993">
                        <a:moveTo>
                          <a:pt x="4984" y="1"/>
                        </a:moveTo>
                        <a:cubicBezTo>
                          <a:pt x="4972" y="1"/>
                          <a:pt x="4905" y="61"/>
                          <a:pt x="4792" y="174"/>
                        </a:cubicBezTo>
                        <a:cubicBezTo>
                          <a:pt x="4680" y="289"/>
                          <a:pt x="4519" y="453"/>
                          <a:pt x="4325" y="662"/>
                        </a:cubicBezTo>
                        <a:lnTo>
                          <a:pt x="4325" y="662"/>
                        </a:lnTo>
                        <a:cubicBezTo>
                          <a:pt x="3872" y="651"/>
                          <a:pt x="3289" y="648"/>
                          <a:pt x="2650" y="648"/>
                        </a:cubicBezTo>
                        <a:cubicBezTo>
                          <a:pt x="1917" y="648"/>
                          <a:pt x="1257" y="654"/>
                          <a:pt x="776" y="666"/>
                        </a:cubicBezTo>
                        <a:cubicBezTo>
                          <a:pt x="298" y="676"/>
                          <a:pt x="1" y="691"/>
                          <a:pt x="1" y="705"/>
                        </a:cubicBezTo>
                        <a:cubicBezTo>
                          <a:pt x="1" y="722"/>
                          <a:pt x="298" y="737"/>
                          <a:pt x="776" y="748"/>
                        </a:cubicBezTo>
                        <a:cubicBezTo>
                          <a:pt x="1257" y="759"/>
                          <a:pt x="1917" y="766"/>
                          <a:pt x="2650" y="766"/>
                        </a:cubicBezTo>
                        <a:cubicBezTo>
                          <a:pt x="3299" y="766"/>
                          <a:pt x="3891" y="759"/>
                          <a:pt x="4347" y="752"/>
                        </a:cubicBezTo>
                        <a:lnTo>
                          <a:pt x="4365" y="752"/>
                        </a:lnTo>
                        <a:lnTo>
                          <a:pt x="4379" y="737"/>
                        </a:lnTo>
                        <a:cubicBezTo>
                          <a:pt x="4573" y="515"/>
                          <a:pt x="4727" y="335"/>
                          <a:pt x="4832" y="210"/>
                        </a:cubicBezTo>
                        <a:cubicBezTo>
                          <a:pt x="4936" y="81"/>
                          <a:pt x="4993" y="8"/>
                          <a:pt x="4986" y="1"/>
                        </a:cubicBezTo>
                        <a:cubicBezTo>
                          <a:pt x="4986" y="1"/>
                          <a:pt x="4985" y="1"/>
                          <a:pt x="4984" y="1"/>
                        </a:cubicBezTo>
                        <a:close/>
                      </a:path>
                    </a:pathLst>
                  </a:custGeom>
                  <a:solidFill>
                    <a:srgbClr val="6825A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7" name="Google Shape;607;g30ecf9b0108_0_136"/>
                  <p:cNvSpPr/>
                  <p:nvPr/>
                </p:nvSpPr>
                <p:spPr>
                  <a:xfrm>
                    <a:off x="6623642" y="1666712"/>
                    <a:ext cx="28411" cy="183607"/>
                  </a:xfrm>
                  <a:custGeom>
                    <a:rect b="b" l="l" r="r" t="t"/>
                    <a:pathLst>
                      <a:path extrusionOk="0" h="4136" w="640">
                        <a:moveTo>
                          <a:pt x="640" y="0"/>
                        </a:moveTo>
                        <a:lnTo>
                          <a:pt x="1" y="704"/>
                        </a:lnTo>
                        <a:lnTo>
                          <a:pt x="1" y="4135"/>
                        </a:lnTo>
                        <a:lnTo>
                          <a:pt x="640" y="3289"/>
                        </a:lnTo>
                        <a:lnTo>
                          <a:pt x="640" y="0"/>
                        </a:lnTo>
                        <a:close/>
                      </a:path>
                    </a:pathLst>
                  </a:custGeom>
                  <a:solidFill>
                    <a:srgbClr val="B372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8" name="Google Shape;608;g30ecf9b0108_0_136"/>
                  <p:cNvSpPr/>
                  <p:nvPr/>
                </p:nvSpPr>
                <p:spPr>
                  <a:xfrm>
                    <a:off x="6484309" y="1756071"/>
                    <a:ext cx="88297" cy="11853"/>
                  </a:xfrm>
                  <a:custGeom>
                    <a:rect b="b" l="l" r="r" t="t"/>
                    <a:pathLst>
                      <a:path extrusionOk="0" h="267" w="1989">
                        <a:moveTo>
                          <a:pt x="1" y="1"/>
                        </a:moveTo>
                        <a:lnTo>
                          <a:pt x="1" y="267"/>
                        </a:lnTo>
                        <a:lnTo>
                          <a:pt x="1989" y="267"/>
                        </a:lnTo>
                        <a:lnTo>
                          <a:pt x="1989" y="1"/>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9" name="Google Shape;609;g30ecf9b0108_0_136"/>
                  <p:cNvSpPr/>
                  <p:nvPr/>
                </p:nvSpPr>
                <p:spPr>
                  <a:xfrm>
                    <a:off x="6501844" y="1777468"/>
                    <a:ext cx="54825" cy="11942"/>
                  </a:xfrm>
                  <a:custGeom>
                    <a:rect b="b" l="l" r="r" t="t"/>
                    <a:pathLst>
                      <a:path extrusionOk="0" h="269" w="1235">
                        <a:moveTo>
                          <a:pt x="0" y="0"/>
                        </a:moveTo>
                        <a:lnTo>
                          <a:pt x="0" y="269"/>
                        </a:lnTo>
                        <a:lnTo>
                          <a:pt x="1235" y="269"/>
                        </a:lnTo>
                        <a:lnTo>
                          <a:pt x="1235" y="0"/>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0" name="Google Shape;610;g30ecf9b0108_0_136"/>
                  <p:cNvSpPr/>
                  <p:nvPr/>
                </p:nvSpPr>
                <p:spPr>
                  <a:xfrm>
                    <a:off x="6620277" y="1694145"/>
                    <a:ext cx="5283" cy="156173"/>
                  </a:xfrm>
                  <a:custGeom>
                    <a:rect b="b" l="l" r="r" t="t"/>
                    <a:pathLst>
                      <a:path extrusionOk="0" h="3518" w="119">
                        <a:moveTo>
                          <a:pt x="58" y="0"/>
                        </a:moveTo>
                        <a:cubicBezTo>
                          <a:pt x="25" y="0"/>
                          <a:pt x="0" y="786"/>
                          <a:pt x="0" y="1758"/>
                        </a:cubicBezTo>
                        <a:cubicBezTo>
                          <a:pt x="0" y="2727"/>
                          <a:pt x="25" y="3517"/>
                          <a:pt x="58" y="3517"/>
                        </a:cubicBezTo>
                        <a:cubicBezTo>
                          <a:pt x="93" y="3517"/>
                          <a:pt x="118" y="2727"/>
                          <a:pt x="118" y="1758"/>
                        </a:cubicBezTo>
                        <a:cubicBezTo>
                          <a:pt x="118" y="786"/>
                          <a:pt x="93" y="0"/>
                          <a:pt x="58" y="0"/>
                        </a:cubicBezTo>
                        <a:close/>
                      </a:path>
                    </a:pathLst>
                  </a:custGeom>
                  <a:solidFill>
                    <a:srgbClr val="6825A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11" name="Google Shape;611;g30ecf9b0108_0_136"/>
                <p:cNvGrpSpPr/>
                <p:nvPr/>
              </p:nvGrpSpPr>
              <p:grpSpPr>
                <a:xfrm>
                  <a:off x="6024003" y="1558663"/>
                  <a:ext cx="266587" cy="292456"/>
                  <a:chOff x="6024003" y="1558663"/>
                  <a:chExt cx="266587" cy="292456"/>
                </a:xfrm>
              </p:grpSpPr>
              <p:sp>
                <p:nvSpPr>
                  <p:cNvPr id="612" name="Google Shape;612;g30ecf9b0108_0_136"/>
                  <p:cNvSpPr/>
                  <p:nvPr/>
                </p:nvSpPr>
                <p:spPr>
                  <a:xfrm>
                    <a:off x="6025079" y="1607449"/>
                    <a:ext cx="221385" cy="243670"/>
                  </a:xfrm>
                  <a:custGeom>
                    <a:rect b="b" l="l" r="r" t="t"/>
                    <a:pathLst>
                      <a:path extrusionOk="0" h="5489" w="4987">
                        <a:moveTo>
                          <a:pt x="48" y="0"/>
                        </a:moveTo>
                        <a:lnTo>
                          <a:pt x="1" y="5449"/>
                        </a:lnTo>
                        <a:lnTo>
                          <a:pt x="4940" y="5488"/>
                        </a:lnTo>
                        <a:lnTo>
                          <a:pt x="4987" y="43"/>
                        </a:lnTo>
                        <a:lnTo>
                          <a:pt x="48" y="0"/>
                        </a:lnTo>
                        <a:close/>
                      </a:path>
                    </a:pathLst>
                  </a:custGeom>
                  <a:solidFill>
                    <a:srgbClr val="C692F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3" name="Google Shape;613;g30ecf9b0108_0_136"/>
                  <p:cNvSpPr/>
                  <p:nvPr/>
                </p:nvSpPr>
                <p:spPr>
                  <a:xfrm>
                    <a:off x="6026055" y="1558663"/>
                    <a:ext cx="264535" cy="49764"/>
                  </a:xfrm>
                  <a:custGeom>
                    <a:rect b="b" l="l" r="r" t="t"/>
                    <a:pathLst>
                      <a:path extrusionOk="0" h="1121" w="5959">
                        <a:moveTo>
                          <a:pt x="1458" y="1"/>
                        </a:moveTo>
                        <a:lnTo>
                          <a:pt x="0" y="1121"/>
                        </a:lnTo>
                        <a:lnTo>
                          <a:pt x="4943" y="1121"/>
                        </a:lnTo>
                        <a:lnTo>
                          <a:pt x="5959" y="1"/>
                        </a:lnTo>
                        <a:close/>
                      </a:path>
                    </a:pathLst>
                  </a:custGeom>
                  <a:solidFill>
                    <a:srgbClr val="D5B1F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4" name="Google Shape;614;g30ecf9b0108_0_136"/>
                  <p:cNvSpPr/>
                  <p:nvPr/>
                </p:nvSpPr>
                <p:spPr>
                  <a:xfrm>
                    <a:off x="6245483" y="1558663"/>
                    <a:ext cx="45103" cy="291659"/>
                  </a:xfrm>
                  <a:custGeom>
                    <a:rect b="b" l="l" r="r" t="t"/>
                    <a:pathLst>
                      <a:path extrusionOk="0" h="6570" w="1016">
                        <a:moveTo>
                          <a:pt x="1016" y="1"/>
                        </a:moveTo>
                        <a:lnTo>
                          <a:pt x="0" y="1121"/>
                        </a:lnTo>
                        <a:lnTo>
                          <a:pt x="0" y="6569"/>
                        </a:lnTo>
                        <a:lnTo>
                          <a:pt x="1016" y="5227"/>
                        </a:lnTo>
                        <a:lnTo>
                          <a:pt x="1016" y="1"/>
                        </a:lnTo>
                        <a:close/>
                      </a:path>
                    </a:pathLst>
                  </a:custGeom>
                  <a:solidFill>
                    <a:srgbClr val="B372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5" name="Google Shape;615;g30ecf9b0108_0_136"/>
                  <p:cNvSpPr/>
                  <p:nvPr/>
                </p:nvSpPr>
                <p:spPr>
                  <a:xfrm>
                    <a:off x="6073687" y="1706042"/>
                    <a:ext cx="110937" cy="16159"/>
                  </a:xfrm>
                  <a:custGeom>
                    <a:rect b="b" l="l" r="r" t="t"/>
                    <a:pathLst>
                      <a:path extrusionOk="0" h="364" w="2499">
                        <a:moveTo>
                          <a:pt x="1" y="1"/>
                        </a:moveTo>
                        <a:lnTo>
                          <a:pt x="1" y="364"/>
                        </a:lnTo>
                        <a:lnTo>
                          <a:pt x="2499" y="364"/>
                        </a:lnTo>
                        <a:lnTo>
                          <a:pt x="2499" y="1"/>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6" name="Google Shape;616;g30ecf9b0108_0_136"/>
                  <p:cNvSpPr/>
                  <p:nvPr/>
                </p:nvSpPr>
                <p:spPr>
                  <a:xfrm>
                    <a:off x="6095528" y="1735252"/>
                    <a:ext cx="69030" cy="16070"/>
                  </a:xfrm>
                  <a:custGeom>
                    <a:rect b="b" l="l" r="r" t="t"/>
                    <a:pathLst>
                      <a:path extrusionOk="0" h="362" w="1555">
                        <a:moveTo>
                          <a:pt x="1" y="0"/>
                        </a:moveTo>
                        <a:lnTo>
                          <a:pt x="1" y="362"/>
                        </a:lnTo>
                        <a:lnTo>
                          <a:pt x="1555" y="362"/>
                        </a:lnTo>
                        <a:lnTo>
                          <a:pt x="1555" y="0"/>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7" name="Google Shape;617;g30ecf9b0108_0_136"/>
                  <p:cNvSpPr/>
                  <p:nvPr/>
                </p:nvSpPr>
                <p:spPr>
                  <a:xfrm>
                    <a:off x="6242775" y="1608381"/>
                    <a:ext cx="5283" cy="241939"/>
                  </a:xfrm>
                  <a:custGeom>
                    <a:rect b="b" l="l" r="r" t="t"/>
                    <a:pathLst>
                      <a:path extrusionOk="0" h="5450" w="119">
                        <a:moveTo>
                          <a:pt x="61" y="1"/>
                        </a:moveTo>
                        <a:cubicBezTo>
                          <a:pt x="28" y="1"/>
                          <a:pt x="0" y="1221"/>
                          <a:pt x="0" y="2725"/>
                        </a:cubicBezTo>
                        <a:cubicBezTo>
                          <a:pt x="0" y="4229"/>
                          <a:pt x="28" y="5449"/>
                          <a:pt x="61" y="5449"/>
                        </a:cubicBezTo>
                        <a:cubicBezTo>
                          <a:pt x="93" y="5449"/>
                          <a:pt x="119" y="4229"/>
                          <a:pt x="119" y="2725"/>
                        </a:cubicBezTo>
                        <a:cubicBezTo>
                          <a:pt x="119" y="1221"/>
                          <a:pt x="93" y="1"/>
                          <a:pt x="61" y="1"/>
                        </a:cubicBezTo>
                        <a:close/>
                      </a:path>
                    </a:pathLst>
                  </a:custGeom>
                  <a:solidFill>
                    <a:srgbClr val="6825A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8" name="Google Shape;618;g30ecf9b0108_0_136"/>
                  <p:cNvSpPr/>
                  <p:nvPr/>
                </p:nvSpPr>
                <p:spPr>
                  <a:xfrm>
                    <a:off x="6024003" y="1570557"/>
                    <a:ext cx="254730" cy="39076"/>
                  </a:xfrm>
                  <a:custGeom>
                    <a:rect b="b" l="l" r="r" t="t"/>
                    <a:pathLst>
                      <a:path extrusionOk="0" h="766" w="4993">
                        <a:moveTo>
                          <a:pt x="4984" y="1"/>
                        </a:moveTo>
                        <a:cubicBezTo>
                          <a:pt x="4972" y="1"/>
                          <a:pt x="4905" y="61"/>
                          <a:pt x="4792" y="174"/>
                        </a:cubicBezTo>
                        <a:cubicBezTo>
                          <a:pt x="4680" y="289"/>
                          <a:pt x="4519" y="453"/>
                          <a:pt x="4325" y="662"/>
                        </a:cubicBezTo>
                        <a:lnTo>
                          <a:pt x="4325" y="662"/>
                        </a:lnTo>
                        <a:cubicBezTo>
                          <a:pt x="3872" y="651"/>
                          <a:pt x="3289" y="648"/>
                          <a:pt x="2650" y="648"/>
                        </a:cubicBezTo>
                        <a:cubicBezTo>
                          <a:pt x="1917" y="648"/>
                          <a:pt x="1257" y="654"/>
                          <a:pt x="776" y="666"/>
                        </a:cubicBezTo>
                        <a:cubicBezTo>
                          <a:pt x="298" y="676"/>
                          <a:pt x="1" y="691"/>
                          <a:pt x="1" y="705"/>
                        </a:cubicBezTo>
                        <a:cubicBezTo>
                          <a:pt x="1" y="722"/>
                          <a:pt x="298" y="737"/>
                          <a:pt x="776" y="748"/>
                        </a:cubicBezTo>
                        <a:cubicBezTo>
                          <a:pt x="1257" y="759"/>
                          <a:pt x="1917" y="766"/>
                          <a:pt x="2650" y="766"/>
                        </a:cubicBezTo>
                        <a:cubicBezTo>
                          <a:pt x="3299" y="766"/>
                          <a:pt x="3891" y="759"/>
                          <a:pt x="4347" y="752"/>
                        </a:cubicBezTo>
                        <a:lnTo>
                          <a:pt x="4365" y="752"/>
                        </a:lnTo>
                        <a:lnTo>
                          <a:pt x="4379" y="737"/>
                        </a:lnTo>
                        <a:cubicBezTo>
                          <a:pt x="4573" y="515"/>
                          <a:pt x="4727" y="335"/>
                          <a:pt x="4832" y="210"/>
                        </a:cubicBezTo>
                        <a:cubicBezTo>
                          <a:pt x="4936" y="81"/>
                          <a:pt x="4993" y="8"/>
                          <a:pt x="4986" y="1"/>
                        </a:cubicBezTo>
                        <a:cubicBezTo>
                          <a:pt x="4986" y="1"/>
                          <a:pt x="4985" y="1"/>
                          <a:pt x="4984" y="1"/>
                        </a:cubicBezTo>
                        <a:close/>
                      </a:path>
                    </a:pathLst>
                  </a:custGeom>
                  <a:solidFill>
                    <a:srgbClr val="6825A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19" name="Google Shape;619;g30ecf9b0108_0_136"/>
                <p:cNvGrpSpPr/>
                <p:nvPr/>
              </p:nvGrpSpPr>
              <p:grpSpPr>
                <a:xfrm>
                  <a:off x="5548402" y="1639278"/>
                  <a:ext cx="350878" cy="211040"/>
                  <a:chOff x="5548402" y="1639278"/>
                  <a:chExt cx="350878" cy="211040"/>
                </a:xfrm>
              </p:grpSpPr>
              <p:sp>
                <p:nvSpPr>
                  <p:cNvPr id="620" name="Google Shape;620;g30ecf9b0108_0_136"/>
                  <p:cNvSpPr/>
                  <p:nvPr/>
                </p:nvSpPr>
                <p:spPr>
                  <a:xfrm>
                    <a:off x="5548402" y="1694145"/>
                    <a:ext cx="305820" cy="156173"/>
                  </a:xfrm>
                  <a:custGeom>
                    <a:rect b="b" l="l" r="r" t="t"/>
                    <a:pathLst>
                      <a:path extrusionOk="0" h="3518" w="6889">
                        <a:moveTo>
                          <a:pt x="0" y="0"/>
                        </a:moveTo>
                        <a:lnTo>
                          <a:pt x="0" y="3517"/>
                        </a:lnTo>
                        <a:lnTo>
                          <a:pt x="6888" y="3517"/>
                        </a:lnTo>
                        <a:lnTo>
                          <a:pt x="6888" y="0"/>
                        </a:lnTo>
                        <a:close/>
                      </a:path>
                    </a:pathLst>
                  </a:custGeom>
                  <a:solidFill>
                    <a:srgbClr val="C692F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1" name="Google Shape;621;g30ecf9b0108_0_136"/>
                  <p:cNvSpPr/>
                  <p:nvPr/>
                </p:nvSpPr>
                <p:spPr>
                  <a:xfrm>
                    <a:off x="5548402" y="1639278"/>
                    <a:ext cx="350878" cy="54914"/>
                  </a:xfrm>
                  <a:custGeom>
                    <a:rect b="b" l="l" r="r" t="t"/>
                    <a:pathLst>
                      <a:path extrusionOk="0" h="1237" w="7904">
                        <a:moveTo>
                          <a:pt x="1486" y="1"/>
                        </a:moveTo>
                        <a:lnTo>
                          <a:pt x="0" y="1236"/>
                        </a:lnTo>
                        <a:lnTo>
                          <a:pt x="6888" y="1236"/>
                        </a:lnTo>
                        <a:lnTo>
                          <a:pt x="7904" y="1"/>
                        </a:lnTo>
                        <a:close/>
                      </a:path>
                    </a:pathLst>
                  </a:custGeom>
                  <a:solidFill>
                    <a:srgbClr val="D5B1F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2" name="Google Shape;622;g30ecf9b0108_0_136"/>
                  <p:cNvSpPr/>
                  <p:nvPr/>
                </p:nvSpPr>
                <p:spPr>
                  <a:xfrm>
                    <a:off x="5854482" y="1639455"/>
                    <a:ext cx="44792" cy="210554"/>
                  </a:xfrm>
                  <a:custGeom>
                    <a:rect b="b" l="l" r="r" t="t"/>
                    <a:pathLst>
                      <a:path extrusionOk="0" h="4743" w="1009">
                        <a:moveTo>
                          <a:pt x="1009" y="0"/>
                        </a:moveTo>
                        <a:cubicBezTo>
                          <a:pt x="1001" y="22"/>
                          <a:pt x="911" y="144"/>
                          <a:pt x="757" y="345"/>
                        </a:cubicBezTo>
                        <a:cubicBezTo>
                          <a:pt x="570" y="582"/>
                          <a:pt x="323" y="891"/>
                          <a:pt x="28" y="1261"/>
                        </a:cubicBezTo>
                        <a:lnTo>
                          <a:pt x="18" y="1275"/>
                        </a:lnTo>
                        <a:lnTo>
                          <a:pt x="7" y="1275"/>
                        </a:lnTo>
                        <a:cubicBezTo>
                          <a:pt x="36" y="1458"/>
                          <a:pt x="53" y="2154"/>
                          <a:pt x="53" y="2990"/>
                        </a:cubicBezTo>
                        <a:cubicBezTo>
                          <a:pt x="53" y="3906"/>
                          <a:pt x="28" y="4660"/>
                          <a:pt x="0" y="4742"/>
                        </a:cubicBezTo>
                        <a:lnTo>
                          <a:pt x="1009" y="3407"/>
                        </a:lnTo>
                        <a:lnTo>
                          <a:pt x="1009" y="0"/>
                        </a:lnTo>
                        <a:close/>
                      </a:path>
                    </a:pathLst>
                  </a:custGeom>
                  <a:solidFill>
                    <a:srgbClr val="B372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3" name="Google Shape;623;g30ecf9b0108_0_136"/>
                  <p:cNvSpPr/>
                  <p:nvPr/>
                </p:nvSpPr>
                <p:spPr>
                  <a:xfrm>
                    <a:off x="5593637" y="1744796"/>
                    <a:ext cx="208467" cy="16114"/>
                  </a:xfrm>
                  <a:custGeom>
                    <a:rect b="b" l="l" r="r" t="t"/>
                    <a:pathLst>
                      <a:path extrusionOk="0" h="363" w="4696">
                        <a:moveTo>
                          <a:pt x="0" y="1"/>
                        </a:moveTo>
                        <a:lnTo>
                          <a:pt x="0" y="362"/>
                        </a:lnTo>
                        <a:lnTo>
                          <a:pt x="4695" y="362"/>
                        </a:lnTo>
                        <a:lnTo>
                          <a:pt x="4695" y="1"/>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4" name="Google Shape;624;g30ecf9b0108_0_136"/>
                  <p:cNvSpPr/>
                  <p:nvPr/>
                </p:nvSpPr>
                <p:spPr>
                  <a:xfrm>
                    <a:off x="5634877" y="1773917"/>
                    <a:ext cx="129449" cy="16026"/>
                  </a:xfrm>
                  <a:custGeom>
                    <a:rect b="b" l="l" r="r" t="t"/>
                    <a:pathLst>
                      <a:path extrusionOk="0" h="361" w="2916">
                        <a:moveTo>
                          <a:pt x="1" y="1"/>
                        </a:moveTo>
                        <a:lnTo>
                          <a:pt x="1" y="360"/>
                        </a:lnTo>
                        <a:lnTo>
                          <a:pt x="2916" y="360"/>
                        </a:lnTo>
                        <a:lnTo>
                          <a:pt x="2916" y="1"/>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5" name="Google Shape;625;g30ecf9b0108_0_136"/>
                  <p:cNvSpPr/>
                  <p:nvPr/>
                </p:nvSpPr>
                <p:spPr>
                  <a:xfrm>
                    <a:off x="5851597" y="1694145"/>
                    <a:ext cx="5283" cy="156173"/>
                  </a:xfrm>
                  <a:custGeom>
                    <a:rect b="b" l="l" r="r" t="t"/>
                    <a:pathLst>
                      <a:path extrusionOk="0" h="3518" w="119">
                        <a:moveTo>
                          <a:pt x="58" y="0"/>
                        </a:moveTo>
                        <a:cubicBezTo>
                          <a:pt x="25" y="0"/>
                          <a:pt x="0" y="786"/>
                          <a:pt x="0" y="1758"/>
                        </a:cubicBezTo>
                        <a:cubicBezTo>
                          <a:pt x="0" y="2727"/>
                          <a:pt x="25" y="3517"/>
                          <a:pt x="58" y="3517"/>
                        </a:cubicBezTo>
                        <a:cubicBezTo>
                          <a:pt x="93" y="3517"/>
                          <a:pt x="118" y="2727"/>
                          <a:pt x="118" y="1758"/>
                        </a:cubicBezTo>
                        <a:cubicBezTo>
                          <a:pt x="118" y="786"/>
                          <a:pt x="93" y="0"/>
                          <a:pt x="58" y="0"/>
                        </a:cubicBezTo>
                        <a:close/>
                      </a:path>
                    </a:pathLst>
                  </a:custGeom>
                  <a:solidFill>
                    <a:srgbClr val="6825A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6" name="Google Shape;626;g30ecf9b0108_0_136"/>
                  <p:cNvSpPr/>
                  <p:nvPr/>
                </p:nvSpPr>
                <p:spPr>
                  <a:xfrm>
                    <a:off x="5632178" y="1658282"/>
                    <a:ext cx="254730" cy="39076"/>
                  </a:xfrm>
                  <a:custGeom>
                    <a:rect b="b" l="l" r="r" t="t"/>
                    <a:pathLst>
                      <a:path extrusionOk="0" h="766" w="4993">
                        <a:moveTo>
                          <a:pt x="4984" y="1"/>
                        </a:moveTo>
                        <a:cubicBezTo>
                          <a:pt x="4972" y="1"/>
                          <a:pt x="4905" y="61"/>
                          <a:pt x="4792" y="174"/>
                        </a:cubicBezTo>
                        <a:cubicBezTo>
                          <a:pt x="4680" y="289"/>
                          <a:pt x="4519" y="453"/>
                          <a:pt x="4325" y="662"/>
                        </a:cubicBezTo>
                        <a:lnTo>
                          <a:pt x="4325" y="662"/>
                        </a:lnTo>
                        <a:cubicBezTo>
                          <a:pt x="3872" y="651"/>
                          <a:pt x="3289" y="648"/>
                          <a:pt x="2650" y="648"/>
                        </a:cubicBezTo>
                        <a:cubicBezTo>
                          <a:pt x="1917" y="648"/>
                          <a:pt x="1257" y="654"/>
                          <a:pt x="776" y="666"/>
                        </a:cubicBezTo>
                        <a:cubicBezTo>
                          <a:pt x="298" y="676"/>
                          <a:pt x="1" y="691"/>
                          <a:pt x="1" y="705"/>
                        </a:cubicBezTo>
                        <a:cubicBezTo>
                          <a:pt x="1" y="722"/>
                          <a:pt x="298" y="737"/>
                          <a:pt x="776" y="748"/>
                        </a:cubicBezTo>
                        <a:cubicBezTo>
                          <a:pt x="1257" y="759"/>
                          <a:pt x="1917" y="766"/>
                          <a:pt x="2650" y="766"/>
                        </a:cubicBezTo>
                        <a:cubicBezTo>
                          <a:pt x="3299" y="766"/>
                          <a:pt x="3891" y="759"/>
                          <a:pt x="4347" y="752"/>
                        </a:cubicBezTo>
                        <a:lnTo>
                          <a:pt x="4365" y="752"/>
                        </a:lnTo>
                        <a:lnTo>
                          <a:pt x="4379" y="737"/>
                        </a:lnTo>
                        <a:cubicBezTo>
                          <a:pt x="4573" y="515"/>
                          <a:pt x="4727" y="335"/>
                          <a:pt x="4832" y="210"/>
                        </a:cubicBezTo>
                        <a:cubicBezTo>
                          <a:pt x="4936" y="81"/>
                          <a:pt x="4993" y="8"/>
                          <a:pt x="4986" y="1"/>
                        </a:cubicBezTo>
                        <a:cubicBezTo>
                          <a:pt x="4986" y="1"/>
                          <a:pt x="4985" y="1"/>
                          <a:pt x="4984" y="1"/>
                        </a:cubicBezTo>
                        <a:close/>
                      </a:path>
                    </a:pathLst>
                  </a:custGeom>
                  <a:solidFill>
                    <a:srgbClr val="6825A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27" name="Google Shape;627;g30ecf9b0108_0_136"/>
                <p:cNvGrpSpPr/>
                <p:nvPr/>
              </p:nvGrpSpPr>
              <p:grpSpPr>
                <a:xfrm>
                  <a:off x="5702130" y="2232834"/>
                  <a:ext cx="834668" cy="863168"/>
                  <a:chOff x="5702130" y="2232834"/>
                  <a:chExt cx="834668" cy="863168"/>
                </a:xfrm>
              </p:grpSpPr>
              <p:sp>
                <p:nvSpPr>
                  <p:cNvPr id="628" name="Google Shape;628;g30ecf9b0108_0_136"/>
                  <p:cNvSpPr/>
                  <p:nvPr/>
                </p:nvSpPr>
                <p:spPr>
                  <a:xfrm>
                    <a:off x="5702130" y="2232834"/>
                    <a:ext cx="834668" cy="188224"/>
                  </a:xfrm>
                  <a:custGeom>
                    <a:rect b="b" l="l" r="r" t="t"/>
                    <a:pathLst>
                      <a:path extrusionOk="0" h="4240" w="18802">
                        <a:moveTo>
                          <a:pt x="4351" y="0"/>
                        </a:moveTo>
                        <a:lnTo>
                          <a:pt x="1" y="4239"/>
                        </a:lnTo>
                        <a:lnTo>
                          <a:pt x="15782" y="4239"/>
                        </a:lnTo>
                        <a:lnTo>
                          <a:pt x="18802" y="0"/>
                        </a:lnTo>
                        <a:close/>
                      </a:path>
                    </a:pathLst>
                  </a:custGeom>
                  <a:solidFill>
                    <a:srgbClr val="C692F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9" name="Google Shape;629;g30ecf9b0108_0_136"/>
                  <p:cNvSpPr/>
                  <p:nvPr/>
                </p:nvSpPr>
                <p:spPr>
                  <a:xfrm>
                    <a:off x="6402718" y="2232834"/>
                    <a:ext cx="134065" cy="863168"/>
                  </a:xfrm>
                  <a:custGeom>
                    <a:rect b="b" l="l" r="r" t="t"/>
                    <a:pathLst>
                      <a:path extrusionOk="0" h="19444" w="3020">
                        <a:moveTo>
                          <a:pt x="3020" y="0"/>
                        </a:moveTo>
                        <a:lnTo>
                          <a:pt x="0" y="4239"/>
                        </a:lnTo>
                        <a:lnTo>
                          <a:pt x="0" y="19444"/>
                        </a:lnTo>
                        <a:lnTo>
                          <a:pt x="3020" y="15147"/>
                        </a:lnTo>
                        <a:lnTo>
                          <a:pt x="3020" y="0"/>
                        </a:lnTo>
                        <a:close/>
                      </a:path>
                    </a:pathLst>
                  </a:custGeom>
                  <a:solidFill>
                    <a:srgbClr val="9651D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0" name="Google Shape;630;g30ecf9b0108_0_136"/>
                  <p:cNvSpPr/>
                  <p:nvPr/>
                </p:nvSpPr>
                <p:spPr>
                  <a:xfrm>
                    <a:off x="5853639" y="2701250"/>
                    <a:ext cx="365927" cy="41463"/>
                  </a:xfrm>
                  <a:custGeom>
                    <a:rect b="b" l="l" r="r" t="t"/>
                    <a:pathLst>
                      <a:path extrusionOk="0" h="934" w="8243">
                        <a:moveTo>
                          <a:pt x="1" y="1"/>
                        </a:moveTo>
                        <a:lnTo>
                          <a:pt x="1" y="934"/>
                        </a:lnTo>
                        <a:lnTo>
                          <a:pt x="8242" y="934"/>
                        </a:lnTo>
                        <a:lnTo>
                          <a:pt x="8242" y="1"/>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1" name="Google Shape;631;g30ecf9b0108_0_136"/>
                  <p:cNvSpPr/>
                  <p:nvPr/>
                </p:nvSpPr>
                <p:spPr>
                  <a:xfrm>
                    <a:off x="5919915" y="2773786"/>
                    <a:ext cx="233505" cy="39065"/>
                  </a:xfrm>
                  <a:custGeom>
                    <a:rect b="b" l="l" r="r" t="t"/>
                    <a:pathLst>
                      <a:path extrusionOk="0" h="880" w="5260">
                        <a:moveTo>
                          <a:pt x="1" y="0"/>
                        </a:moveTo>
                        <a:lnTo>
                          <a:pt x="1" y="880"/>
                        </a:lnTo>
                        <a:lnTo>
                          <a:pt x="5260" y="880"/>
                        </a:lnTo>
                        <a:lnTo>
                          <a:pt x="5260" y="0"/>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2" name="Google Shape;632;g30ecf9b0108_0_136"/>
                  <p:cNvSpPr/>
                  <p:nvPr/>
                </p:nvSpPr>
                <p:spPr>
                  <a:xfrm>
                    <a:off x="5702130" y="2421008"/>
                    <a:ext cx="700647" cy="674988"/>
                  </a:xfrm>
                  <a:custGeom>
                    <a:rect b="b" l="l" r="r" t="t"/>
                    <a:pathLst>
                      <a:path extrusionOk="0" h="15205" w="15783">
                        <a:moveTo>
                          <a:pt x="1" y="0"/>
                        </a:moveTo>
                        <a:lnTo>
                          <a:pt x="1" y="15205"/>
                        </a:lnTo>
                        <a:lnTo>
                          <a:pt x="15782" y="15205"/>
                        </a:lnTo>
                        <a:lnTo>
                          <a:pt x="15782" y="0"/>
                        </a:lnTo>
                        <a:close/>
                      </a:path>
                    </a:pathLst>
                  </a:custGeom>
                  <a:solidFill>
                    <a:srgbClr val="B372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grpSp>
      <p:sp>
        <p:nvSpPr>
          <p:cNvPr id="633" name="Google Shape;633;g30ecf9b0108_0_13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637" name="Shape 637"/>
        <p:cNvGrpSpPr/>
        <p:nvPr/>
      </p:nvGrpSpPr>
      <p:grpSpPr>
        <a:xfrm>
          <a:off x="0" y="0"/>
          <a:ext cx="0" cy="0"/>
          <a:chOff x="0" y="0"/>
          <a:chExt cx="0" cy="0"/>
        </a:xfrm>
      </p:grpSpPr>
      <p:sp>
        <p:nvSpPr>
          <p:cNvPr id="638" name="Google Shape;638;p2"/>
          <p:cNvSpPr txBox="1"/>
          <p:nvPr/>
        </p:nvSpPr>
        <p:spPr>
          <a:xfrm>
            <a:off x="3616025" y="403250"/>
            <a:ext cx="5528100" cy="4770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 sz="1900">
                <a:solidFill>
                  <a:schemeClr val="accent3"/>
                </a:solidFill>
                <a:latin typeface="Staatliches"/>
                <a:ea typeface="Staatliches"/>
                <a:cs typeface="Staatliches"/>
                <a:sym typeface="Staatliches"/>
              </a:rPr>
              <a:t>Limitations of </a:t>
            </a:r>
            <a:r>
              <a:rPr lang="en" sz="1900">
                <a:solidFill>
                  <a:schemeClr val="accent3"/>
                </a:solidFill>
                <a:latin typeface="Staatliches"/>
                <a:ea typeface="Staatliches"/>
                <a:cs typeface="Staatliches"/>
                <a:sym typeface="Staatliches"/>
              </a:rPr>
              <a:t>Traditional</a:t>
            </a:r>
            <a:r>
              <a:rPr lang="en" sz="1900">
                <a:solidFill>
                  <a:schemeClr val="accent3"/>
                </a:solidFill>
                <a:latin typeface="Staatliches"/>
                <a:ea typeface="Staatliches"/>
                <a:cs typeface="Staatliches"/>
                <a:sym typeface="Staatliches"/>
              </a:rPr>
              <a:t> Methods for personal finance</a:t>
            </a:r>
            <a:endParaRPr sz="1900">
              <a:latin typeface="Staatliches"/>
              <a:ea typeface="Staatliches"/>
              <a:cs typeface="Staatliches"/>
              <a:sym typeface="Staatliches"/>
            </a:endParaRPr>
          </a:p>
        </p:txBody>
      </p:sp>
      <p:sp>
        <p:nvSpPr>
          <p:cNvPr id="639" name="Google Shape;639;p2"/>
          <p:cNvSpPr txBox="1"/>
          <p:nvPr/>
        </p:nvSpPr>
        <p:spPr>
          <a:xfrm>
            <a:off x="907150" y="3113425"/>
            <a:ext cx="2005200" cy="354000"/>
          </a:xfrm>
          <a:prstGeom prst="rect">
            <a:avLst/>
          </a:prstGeom>
          <a:noFill/>
          <a:ln>
            <a:noFill/>
          </a:ln>
        </p:spPr>
        <p:txBody>
          <a:bodyPr anchorCtr="0" anchor="t" bIns="91425" lIns="91425" spcFirstLastPara="1" rIns="91425" wrap="square" tIns="91425">
            <a:spAutoFit/>
          </a:bodyPr>
          <a:lstStyle/>
          <a:p>
            <a:pPr indent="0" lvl="0" marL="457200" rtl="0" algn="l">
              <a:lnSpc>
                <a:spcPct val="115000"/>
              </a:lnSpc>
              <a:spcBef>
                <a:spcPts val="1400"/>
              </a:spcBef>
              <a:spcAft>
                <a:spcPts val="1400"/>
              </a:spcAft>
              <a:buNone/>
            </a:pPr>
            <a:r>
              <a:rPr b="1" lang="en" sz="1100">
                <a:latin typeface="Anaheim"/>
                <a:ea typeface="Anaheim"/>
                <a:cs typeface="Anaheim"/>
                <a:sym typeface="Anaheim"/>
              </a:rPr>
              <a:t>Inconvenience</a:t>
            </a:r>
            <a:endParaRPr b="1" sz="1100">
              <a:latin typeface="Anaheim"/>
              <a:ea typeface="Anaheim"/>
              <a:cs typeface="Anaheim"/>
              <a:sym typeface="Anaheim"/>
            </a:endParaRPr>
          </a:p>
        </p:txBody>
      </p:sp>
      <p:pic>
        <p:nvPicPr>
          <p:cNvPr id="640" name="Google Shape;640;p2"/>
          <p:cNvPicPr preferRelativeResize="0"/>
          <p:nvPr/>
        </p:nvPicPr>
        <p:blipFill>
          <a:blip r:embed="rId3">
            <a:alphaModFix/>
          </a:blip>
          <a:stretch>
            <a:fillRect/>
          </a:stretch>
        </p:blipFill>
        <p:spPr>
          <a:xfrm>
            <a:off x="1101950" y="1469525"/>
            <a:ext cx="1459875" cy="1489550"/>
          </a:xfrm>
          <a:prstGeom prst="rect">
            <a:avLst/>
          </a:prstGeom>
          <a:noFill/>
          <a:ln>
            <a:noFill/>
          </a:ln>
        </p:spPr>
      </p:pic>
      <p:pic>
        <p:nvPicPr>
          <p:cNvPr id="641" name="Google Shape;641;p2"/>
          <p:cNvPicPr preferRelativeResize="0"/>
          <p:nvPr/>
        </p:nvPicPr>
        <p:blipFill>
          <a:blip r:embed="rId4">
            <a:alphaModFix/>
          </a:blip>
          <a:stretch>
            <a:fillRect/>
          </a:stretch>
        </p:blipFill>
        <p:spPr>
          <a:xfrm>
            <a:off x="3886050" y="1438058"/>
            <a:ext cx="1459875" cy="1521018"/>
          </a:xfrm>
          <a:prstGeom prst="rect">
            <a:avLst/>
          </a:prstGeom>
          <a:noFill/>
          <a:ln>
            <a:noFill/>
          </a:ln>
        </p:spPr>
      </p:pic>
      <p:pic>
        <p:nvPicPr>
          <p:cNvPr id="642" name="Google Shape;642;p2"/>
          <p:cNvPicPr preferRelativeResize="0"/>
          <p:nvPr/>
        </p:nvPicPr>
        <p:blipFill>
          <a:blip r:embed="rId5">
            <a:alphaModFix/>
          </a:blip>
          <a:stretch>
            <a:fillRect/>
          </a:stretch>
        </p:blipFill>
        <p:spPr>
          <a:xfrm>
            <a:off x="6897000" y="1379309"/>
            <a:ext cx="1604925" cy="1669975"/>
          </a:xfrm>
          <a:prstGeom prst="rect">
            <a:avLst/>
          </a:prstGeom>
          <a:noFill/>
          <a:ln>
            <a:noFill/>
          </a:ln>
        </p:spPr>
      </p:pic>
      <p:sp>
        <p:nvSpPr>
          <p:cNvPr id="643" name="Google Shape;643;p2"/>
          <p:cNvSpPr txBox="1"/>
          <p:nvPr/>
        </p:nvSpPr>
        <p:spPr>
          <a:xfrm>
            <a:off x="6737200" y="3113425"/>
            <a:ext cx="2005200" cy="3540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1400"/>
              </a:spcBef>
              <a:spcAft>
                <a:spcPts val="1400"/>
              </a:spcAft>
              <a:buNone/>
            </a:pPr>
            <a:r>
              <a:rPr b="1" lang="en" sz="1100">
                <a:latin typeface="Anaheim"/>
                <a:ea typeface="Anaheim"/>
                <a:cs typeface="Anaheim"/>
                <a:sym typeface="Anaheim"/>
              </a:rPr>
              <a:t>Static Knowledge</a:t>
            </a:r>
            <a:endParaRPr sz="1100">
              <a:solidFill>
                <a:schemeClr val="accent3"/>
              </a:solidFill>
              <a:latin typeface="Anaheim"/>
              <a:ea typeface="Anaheim"/>
              <a:cs typeface="Anaheim"/>
              <a:sym typeface="Anaheim"/>
            </a:endParaRPr>
          </a:p>
        </p:txBody>
      </p:sp>
      <p:sp>
        <p:nvSpPr>
          <p:cNvPr id="644" name="Google Shape;644;p2"/>
          <p:cNvSpPr txBox="1"/>
          <p:nvPr/>
        </p:nvSpPr>
        <p:spPr>
          <a:xfrm>
            <a:off x="3616025" y="3113425"/>
            <a:ext cx="2330700" cy="354000"/>
          </a:xfrm>
          <a:prstGeom prst="rect">
            <a:avLst/>
          </a:prstGeom>
          <a:noFill/>
          <a:ln>
            <a:noFill/>
          </a:ln>
        </p:spPr>
        <p:txBody>
          <a:bodyPr anchorCtr="0" anchor="t" bIns="91425" lIns="91425" spcFirstLastPara="1" rIns="91425" wrap="square" tIns="91425">
            <a:spAutoFit/>
          </a:bodyPr>
          <a:lstStyle/>
          <a:p>
            <a:pPr indent="0" lvl="0" marL="457200" rtl="0" algn="l">
              <a:lnSpc>
                <a:spcPct val="115000"/>
              </a:lnSpc>
              <a:spcBef>
                <a:spcPts val="1400"/>
              </a:spcBef>
              <a:spcAft>
                <a:spcPts val="1400"/>
              </a:spcAft>
              <a:buNone/>
            </a:pPr>
            <a:r>
              <a:rPr b="1" lang="en" sz="1100">
                <a:latin typeface="Anaheim"/>
                <a:ea typeface="Anaheim"/>
                <a:cs typeface="Anaheim"/>
                <a:sym typeface="Anaheim"/>
              </a:rPr>
              <a:t>Limited Accessibility</a:t>
            </a:r>
            <a:endParaRPr sz="1100">
              <a:solidFill>
                <a:schemeClr val="accent3"/>
              </a:solidFill>
              <a:latin typeface="Anaheim"/>
              <a:ea typeface="Anaheim"/>
              <a:cs typeface="Anaheim"/>
              <a:sym typeface="Anaheim"/>
            </a:endParaRPr>
          </a:p>
        </p:txBody>
      </p:sp>
      <p:sp>
        <p:nvSpPr>
          <p:cNvPr id="645" name="Google Shape;645;p2"/>
          <p:cNvSpPr txBox="1"/>
          <p:nvPr/>
        </p:nvSpPr>
        <p:spPr>
          <a:xfrm>
            <a:off x="975988" y="3719750"/>
            <a:ext cx="1711800" cy="738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latin typeface="Anaheim"/>
                <a:ea typeface="Anaheim"/>
                <a:cs typeface="Anaheim"/>
                <a:sym typeface="Anaheim"/>
              </a:rPr>
              <a:t>Requires scheduling and travel, making it time-consuming</a:t>
            </a:r>
            <a:endParaRPr sz="1200">
              <a:latin typeface="Anaheim"/>
              <a:ea typeface="Anaheim"/>
              <a:cs typeface="Anaheim"/>
              <a:sym typeface="Anaheim"/>
            </a:endParaRPr>
          </a:p>
        </p:txBody>
      </p:sp>
      <p:sp>
        <p:nvSpPr>
          <p:cNvPr id="646" name="Google Shape;646;p2"/>
          <p:cNvSpPr txBox="1"/>
          <p:nvPr/>
        </p:nvSpPr>
        <p:spPr>
          <a:xfrm>
            <a:off x="3912675" y="3719750"/>
            <a:ext cx="1871700" cy="738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latin typeface="Anaheim"/>
                <a:ea typeface="Anaheim"/>
                <a:cs typeface="Anaheim"/>
                <a:sym typeface="Anaheim"/>
              </a:rPr>
              <a:t>Restricted to business hours, unsuitable for urgent needs</a:t>
            </a:r>
            <a:endParaRPr sz="1200">
              <a:latin typeface="Anaheim"/>
              <a:ea typeface="Anaheim"/>
              <a:cs typeface="Anaheim"/>
              <a:sym typeface="Anaheim"/>
            </a:endParaRPr>
          </a:p>
        </p:txBody>
      </p:sp>
      <p:sp>
        <p:nvSpPr>
          <p:cNvPr id="647" name="Google Shape;647;p2"/>
          <p:cNvSpPr txBox="1"/>
          <p:nvPr/>
        </p:nvSpPr>
        <p:spPr>
          <a:xfrm>
            <a:off x="7057775" y="3719750"/>
            <a:ext cx="1562400" cy="923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latin typeface="Anaheim"/>
                <a:ea typeface="Anaheim"/>
                <a:cs typeface="Anaheim"/>
                <a:sym typeface="Anaheim"/>
              </a:rPr>
              <a:t>Relies on advisor expertise, often lacking real-time updates.</a:t>
            </a:r>
            <a:endParaRPr sz="1200">
              <a:latin typeface="Anaheim"/>
              <a:ea typeface="Anaheim"/>
              <a:cs typeface="Anaheim"/>
              <a:sym typeface="Anaheim"/>
            </a:endParaRPr>
          </a:p>
        </p:txBody>
      </p:sp>
      <p:sp>
        <p:nvSpPr>
          <p:cNvPr id="648" name="Google Shape;648;p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2" name="Shape 652"/>
        <p:cNvGrpSpPr/>
        <p:nvPr/>
      </p:nvGrpSpPr>
      <p:grpSpPr>
        <a:xfrm>
          <a:off x="0" y="0"/>
          <a:ext cx="0" cy="0"/>
          <a:chOff x="0" y="0"/>
          <a:chExt cx="0" cy="0"/>
        </a:xfrm>
      </p:grpSpPr>
      <p:sp>
        <p:nvSpPr>
          <p:cNvPr id="653" name="Google Shape;653;g30ecf9b0108_0_5"/>
          <p:cNvSpPr txBox="1"/>
          <p:nvPr>
            <p:ph type="ctrTitle"/>
          </p:nvPr>
        </p:nvSpPr>
        <p:spPr>
          <a:xfrm>
            <a:off x="3179825" y="391700"/>
            <a:ext cx="6372600" cy="481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WHY Choose Large </a:t>
            </a:r>
            <a:r>
              <a:rPr lang="en"/>
              <a:t>language</a:t>
            </a:r>
            <a:r>
              <a:rPr lang="en"/>
              <a:t> Models for personal Finance tools?</a:t>
            </a:r>
            <a:endParaRPr/>
          </a:p>
        </p:txBody>
      </p:sp>
      <p:sp>
        <p:nvSpPr>
          <p:cNvPr id="654" name="Google Shape;654;g30ecf9b0108_0_5"/>
          <p:cNvSpPr txBox="1"/>
          <p:nvPr/>
        </p:nvSpPr>
        <p:spPr>
          <a:xfrm>
            <a:off x="6287525" y="3369925"/>
            <a:ext cx="2523900" cy="548700"/>
          </a:xfrm>
          <a:prstGeom prst="rect">
            <a:avLst/>
          </a:prstGeom>
          <a:noFill/>
          <a:ln>
            <a:noFill/>
          </a:ln>
        </p:spPr>
        <p:txBody>
          <a:bodyPr anchorCtr="0" anchor="t" bIns="91425" lIns="91425" spcFirstLastPara="1" rIns="91425" wrap="square" tIns="91425">
            <a:spAutoFit/>
          </a:bodyPr>
          <a:lstStyle/>
          <a:p>
            <a:pPr indent="0" lvl="0" marL="457200" rtl="0" algn="ctr">
              <a:lnSpc>
                <a:spcPct val="115000"/>
              </a:lnSpc>
              <a:spcBef>
                <a:spcPts val="1400"/>
              </a:spcBef>
              <a:spcAft>
                <a:spcPts val="1400"/>
              </a:spcAft>
              <a:buNone/>
            </a:pPr>
            <a:r>
              <a:rPr b="1" lang="en" sz="1100">
                <a:latin typeface="Anaheim"/>
                <a:ea typeface="Anaheim"/>
                <a:cs typeface="Anaheim"/>
                <a:sym typeface="Anaheim"/>
              </a:rPr>
              <a:t>Efficiency,Consistency, and simply better</a:t>
            </a:r>
            <a:endParaRPr b="1" sz="1100">
              <a:latin typeface="Anaheim"/>
              <a:ea typeface="Anaheim"/>
              <a:cs typeface="Anaheim"/>
              <a:sym typeface="Anaheim"/>
            </a:endParaRPr>
          </a:p>
        </p:txBody>
      </p:sp>
      <p:pic>
        <p:nvPicPr>
          <p:cNvPr id="655" name="Google Shape;655;g30ecf9b0108_0_5"/>
          <p:cNvPicPr preferRelativeResize="0"/>
          <p:nvPr/>
        </p:nvPicPr>
        <p:blipFill>
          <a:blip r:embed="rId3">
            <a:alphaModFix/>
          </a:blip>
          <a:stretch>
            <a:fillRect/>
          </a:stretch>
        </p:blipFill>
        <p:spPr>
          <a:xfrm>
            <a:off x="618525" y="1367988"/>
            <a:ext cx="1905700" cy="1964200"/>
          </a:xfrm>
          <a:prstGeom prst="rect">
            <a:avLst/>
          </a:prstGeom>
          <a:noFill/>
          <a:ln>
            <a:noFill/>
          </a:ln>
        </p:spPr>
      </p:pic>
      <p:pic>
        <p:nvPicPr>
          <p:cNvPr id="656" name="Google Shape;656;g30ecf9b0108_0_5"/>
          <p:cNvPicPr preferRelativeResize="0"/>
          <p:nvPr/>
        </p:nvPicPr>
        <p:blipFill>
          <a:blip r:embed="rId4">
            <a:alphaModFix/>
          </a:blip>
          <a:stretch>
            <a:fillRect/>
          </a:stretch>
        </p:blipFill>
        <p:spPr>
          <a:xfrm>
            <a:off x="3308950" y="1557723"/>
            <a:ext cx="2665425" cy="1584725"/>
          </a:xfrm>
          <a:prstGeom prst="rect">
            <a:avLst/>
          </a:prstGeom>
          <a:noFill/>
          <a:ln>
            <a:noFill/>
          </a:ln>
          <a:effectLst>
            <a:reflection blurRad="0" dir="5400000" dist="38100" endA="0" endPos="30000" fadeDir="5400012" kx="0" rotWithShape="0" algn="bl" stA="0" stPos="0" sy="-100000" ky="0"/>
          </a:effectLst>
        </p:spPr>
      </p:pic>
      <p:pic>
        <p:nvPicPr>
          <p:cNvPr id="657" name="Google Shape;657;g30ecf9b0108_0_5"/>
          <p:cNvPicPr preferRelativeResize="0"/>
          <p:nvPr/>
        </p:nvPicPr>
        <p:blipFill>
          <a:blip r:embed="rId5">
            <a:alphaModFix/>
          </a:blip>
          <a:stretch>
            <a:fillRect/>
          </a:stretch>
        </p:blipFill>
        <p:spPr>
          <a:xfrm>
            <a:off x="6865625" y="1569089"/>
            <a:ext cx="1682130" cy="1561975"/>
          </a:xfrm>
          <a:prstGeom prst="rect">
            <a:avLst/>
          </a:prstGeom>
          <a:noFill/>
          <a:ln>
            <a:noFill/>
          </a:ln>
        </p:spPr>
      </p:pic>
      <p:sp>
        <p:nvSpPr>
          <p:cNvPr id="658" name="Google Shape;658;g30ecf9b0108_0_5"/>
          <p:cNvSpPr txBox="1"/>
          <p:nvPr/>
        </p:nvSpPr>
        <p:spPr>
          <a:xfrm>
            <a:off x="426000" y="3369925"/>
            <a:ext cx="1980900" cy="354000"/>
          </a:xfrm>
          <a:prstGeom prst="rect">
            <a:avLst/>
          </a:prstGeom>
          <a:noFill/>
          <a:ln>
            <a:noFill/>
          </a:ln>
        </p:spPr>
        <p:txBody>
          <a:bodyPr anchorCtr="0" anchor="t" bIns="91425" lIns="91425" spcFirstLastPara="1" rIns="91425" wrap="square" tIns="91425">
            <a:spAutoFit/>
          </a:bodyPr>
          <a:lstStyle/>
          <a:p>
            <a:pPr indent="0" lvl="0" marL="457200" rtl="0" algn="ctr">
              <a:lnSpc>
                <a:spcPct val="115000"/>
              </a:lnSpc>
              <a:spcBef>
                <a:spcPts val="1400"/>
              </a:spcBef>
              <a:spcAft>
                <a:spcPts val="1400"/>
              </a:spcAft>
              <a:buNone/>
            </a:pPr>
            <a:r>
              <a:rPr b="1" lang="en" sz="1100">
                <a:latin typeface="Anaheim"/>
                <a:ea typeface="Anaheim"/>
                <a:cs typeface="Anaheim"/>
                <a:sym typeface="Anaheim"/>
              </a:rPr>
              <a:t>Access Anywhere</a:t>
            </a:r>
            <a:endParaRPr sz="1100">
              <a:solidFill>
                <a:schemeClr val="accent3"/>
              </a:solidFill>
              <a:latin typeface="Anaheim"/>
              <a:ea typeface="Anaheim"/>
              <a:cs typeface="Anaheim"/>
              <a:sym typeface="Anaheim"/>
            </a:endParaRPr>
          </a:p>
        </p:txBody>
      </p:sp>
      <p:sp>
        <p:nvSpPr>
          <p:cNvPr id="659" name="Google Shape;659;g30ecf9b0108_0_5"/>
          <p:cNvSpPr txBox="1"/>
          <p:nvPr/>
        </p:nvSpPr>
        <p:spPr>
          <a:xfrm>
            <a:off x="3743352" y="3369925"/>
            <a:ext cx="2053800" cy="354000"/>
          </a:xfrm>
          <a:prstGeom prst="rect">
            <a:avLst/>
          </a:prstGeom>
          <a:noFill/>
          <a:ln>
            <a:noFill/>
          </a:ln>
        </p:spPr>
        <p:txBody>
          <a:bodyPr anchorCtr="0" anchor="t" bIns="91425" lIns="91425" spcFirstLastPara="1" rIns="91425" wrap="square" tIns="91425">
            <a:spAutoFit/>
          </a:bodyPr>
          <a:lstStyle/>
          <a:p>
            <a:pPr indent="0" lvl="0" marL="457200" rtl="0" algn="l">
              <a:lnSpc>
                <a:spcPct val="115000"/>
              </a:lnSpc>
              <a:spcBef>
                <a:spcPts val="1400"/>
              </a:spcBef>
              <a:spcAft>
                <a:spcPts val="1400"/>
              </a:spcAft>
              <a:buNone/>
            </a:pPr>
            <a:r>
              <a:rPr b="1" lang="en" sz="1100">
                <a:latin typeface="Anaheim"/>
                <a:ea typeface="Anaheim"/>
                <a:cs typeface="Anaheim"/>
                <a:sym typeface="Anaheim"/>
              </a:rPr>
              <a:t>Real-Time Data</a:t>
            </a:r>
            <a:endParaRPr sz="1100">
              <a:solidFill>
                <a:schemeClr val="accent3"/>
              </a:solidFill>
              <a:latin typeface="Anaheim"/>
              <a:ea typeface="Anaheim"/>
              <a:cs typeface="Anaheim"/>
              <a:sym typeface="Anaheim"/>
            </a:endParaRPr>
          </a:p>
        </p:txBody>
      </p:sp>
      <p:sp>
        <p:nvSpPr>
          <p:cNvPr id="660" name="Google Shape;660;g30ecf9b0108_0_5"/>
          <p:cNvSpPr txBox="1"/>
          <p:nvPr/>
        </p:nvSpPr>
        <p:spPr>
          <a:xfrm>
            <a:off x="1020950" y="3918625"/>
            <a:ext cx="1476600" cy="738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latin typeface="Anaheim"/>
                <a:ea typeface="Anaheim"/>
                <a:cs typeface="Anaheim"/>
                <a:sym typeface="Anaheim"/>
              </a:rPr>
              <a:t>Provides financial guidance anytime, from any location.</a:t>
            </a:r>
            <a:endParaRPr sz="1200">
              <a:latin typeface="Anaheim"/>
              <a:ea typeface="Anaheim"/>
              <a:cs typeface="Anaheim"/>
              <a:sym typeface="Anaheim"/>
            </a:endParaRPr>
          </a:p>
        </p:txBody>
      </p:sp>
      <p:sp>
        <p:nvSpPr>
          <p:cNvPr id="661" name="Google Shape;661;g30ecf9b0108_0_5"/>
          <p:cNvSpPr txBox="1"/>
          <p:nvPr/>
        </p:nvSpPr>
        <p:spPr>
          <a:xfrm>
            <a:off x="3836650" y="3918625"/>
            <a:ext cx="1867200" cy="738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latin typeface="Anaheim"/>
                <a:ea typeface="Anaheim"/>
                <a:cs typeface="Anaheim"/>
                <a:sym typeface="Anaheim"/>
              </a:rPr>
              <a:t>Delivers the latest insights based on current market data.</a:t>
            </a:r>
            <a:endParaRPr sz="1200">
              <a:latin typeface="Anaheim"/>
              <a:ea typeface="Anaheim"/>
              <a:cs typeface="Anaheim"/>
              <a:sym typeface="Anaheim"/>
            </a:endParaRPr>
          </a:p>
        </p:txBody>
      </p:sp>
      <p:sp>
        <p:nvSpPr>
          <p:cNvPr id="662" name="Google Shape;662;g30ecf9b0108_0_5"/>
          <p:cNvSpPr txBox="1"/>
          <p:nvPr/>
        </p:nvSpPr>
        <p:spPr>
          <a:xfrm>
            <a:off x="6889100" y="3950550"/>
            <a:ext cx="1757700" cy="738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latin typeface="Anaheim"/>
                <a:ea typeface="Anaheim"/>
                <a:cs typeface="Anaheim"/>
                <a:sym typeface="Anaheim"/>
              </a:rPr>
              <a:t>Ensures quick, reliable, and enhanced financial support.</a:t>
            </a:r>
            <a:endParaRPr sz="1200">
              <a:latin typeface="Anaheim"/>
              <a:ea typeface="Anaheim"/>
              <a:cs typeface="Anaheim"/>
              <a:sym typeface="Anaheim"/>
            </a:endParaRPr>
          </a:p>
        </p:txBody>
      </p:sp>
      <p:sp>
        <p:nvSpPr>
          <p:cNvPr id="663" name="Google Shape;663;g30ecf9b0108_0_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667" name="Shape 667"/>
        <p:cNvGrpSpPr/>
        <p:nvPr/>
      </p:nvGrpSpPr>
      <p:grpSpPr>
        <a:xfrm>
          <a:off x="0" y="0"/>
          <a:ext cx="0" cy="0"/>
          <a:chOff x="0" y="0"/>
          <a:chExt cx="0" cy="0"/>
        </a:xfrm>
      </p:grpSpPr>
      <p:sp>
        <p:nvSpPr>
          <p:cNvPr id="668" name="Google Shape;668;g30ecf9b0108_0_27"/>
          <p:cNvSpPr txBox="1"/>
          <p:nvPr>
            <p:ph type="ctrTitle"/>
          </p:nvPr>
        </p:nvSpPr>
        <p:spPr>
          <a:xfrm flipH="1">
            <a:off x="3037638" y="273075"/>
            <a:ext cx="3175200" cy="7875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4800"/>
              <a:buNone/>
            </a:pPr>
            <a:r>
              <a:rPr lang="en" sz="3000"/>
              <a:t>DatA Sources </a:t>
            </a:r>
            <a:endParaRPr sz="3000"/>
          </a:p>
        </p:txBody>
      </p:sp>
      <p:sp>
        <p:nvSpPr>
          <p:cNvPr id="669" name="Google Shape;669;g30ecf9b0108_0_27"/>
          <p:cNvSpPr/>
          <p:nvPr/>
        </p:nvSpPr>
        <p:spPr>
          <a:xfrm>
            <a:off x="10529695" y="2633661"/>
            <a:ext cx="189725" cy="176648"/>
          </a:xfrm>
          <a:custGeom>
            <a:rect b="b" l="l" r="r" t="t"/>
            <a:pathLst>
              <a:path extrusionOk="0" h="4863" w="5223">
                <a:moveTo>
                  <a:pt x="2509" y="229"/>
                </a:moveTo>
                <a:cubicBezTo>
                  <a:pt x="2718" y="229"/>
                  <a:pt x="2926" y="258"/>
                  <a:pt x="3131" y="319"/>
                </a:cubicBezTo>
                <a:cubicBezTo>
                  <a:pt x="4297" y="657"/>
                  <a:pt x="4968" y="1881"/>
                  <a:pt x="4628" y="3047"/>
                </a:cubicBezTo>
                <a:cubicBezTo>
                  <a:pt x="4462" y="3614"/>
                  <a:pt x="4089" y="4081"/>
                  <a:pt x="3572" y="4361"/>
                </a:cubicBezTo>
                <a:cubicBezTo>
                  <a:pt x="3245" y="4541"/>
                  <a:pt x="2885" y="4633"/>
                  <a:pt x="2520" y="4633"/>
                </a:cubicBezTo>
                <a:cubicBezTo>
                  <a:pt x="2313" y="4633"/>
                  <a:pt x="2104" y="4603"/>
                  <a:pt x="1900" y="4543"/>
                </a:cubicBezTo>
                <a:cubicBezTo>
                  <a:pt x="1333" y="4382"/>
                  <a:pt x="866" y="4005"/>
                  <a:pt x="586" y="3492"/>
                </a:cubicBezTo>
                <a:cubicBezTo>
                  <a:pt x="302" y="2975"/>
                  <a:pt x="238" y="2379"/>
                  <a:pt x="402" y="1816"/>
                </a:cubicBezTo>
                <a:cubicBezTo>
                  <a:pt x="564" y="1253"/>
                  <a:pt x="941" y="786"/>
                  <a:pt x="1454" y="502"/>
                </a:cubicBezTo>
                <a:cubicBezTo>
                  <a:pt x="1785" y="319"/>
                  <a:pt x="2147" y="229"/>
                  <a:pt x="2509" y="229"/>
                </a:cubicBezTo>
                <a:close/>
                <a:moveTo>
                  <a:pt x="2508" y="1"/>
                </a:moveTo>
                <a:cubicBezTo>
                  <a:pt x="2106" y="1"/>
                  <a:pt x="1708" y="102"/>
                  <a:pt x="1347" y="301"/>
                </a:cubicBezTo>
                <a:cubicBezTo>
                  <a:pt x="776" y="613"/>
                  <a:pt x="364" y="1130"/>
                  <a:pt x="184" y="1751"/>
                </a:cubicBezTo>
                <a:cubicBezTo>
                  <a:pt x="1" y="2376"/>
                  <a:pt x="72" y="3032"/>
                  <a:pt x="385" y="3600"/>
                </a:cubicBezTo>
                <a:cubicBezTo>
                  <a:pt x="697" y="4170"/>
                  <a:pt x="1210" y="4583"/>
                  <a:pt x="1835" y="4763"/>
                </a:cubicBezTo>
                <a:cubicBezTo>
                  <a:pt x="2061" y="4831"/>
                  <a:pt x="2291" y="4863"/>
                  <a:pt x="2517" y="4863"/>
                </a:cubicBezTo>
                <a:cubicBezTo>
                  <a:pt x="2922" y="4863"/>
                  <a:pt x="3321" y="4759"/>
                  <a:pt x="3684" y="4561"/>
                </a:cubicBezTo>
                <a:cubicBezTo>
                  <a:pt x="4250" y="4250"/>
                  <a:pt x="4666" y="3736"/>
                  <a:pt x="4847" y="3112"/>
                </a:cubicBezTo>
                <a:cubicBezTo>
                  <a:pt x="5223" y="1826"/>
                  <a:pt x="4480" y="473"/>
                  <a:pt x="3195" y="100"/>
                </a:cubicBezTo>
                <a:cubicBezTo>
                  <a:pt x="2969" y="34"/>
                  <a:pt x="2738" y="1"/>
                  <a:pt x="2508"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0" name="Google Shape;670;g30ecf9b0108_0_27"/>
          <p:cNvSpPr/>
          <p:nvPr/>
        </p:nvSpPr>
        <p:spPr>
          <a:xfrm>
            <a:off x="11428406" y="2940695"/>
            <a:ext cx="25718" cy="71342"/>
          </a:xfrm>
          <a:custGeom>
            <a:rect b="b" l="l" r="r" t="t"/>
            <a:pathLst>
              <a:path extrusionOk="0" h="1964" w="708">
                <a:moveTo>
                  <a:pt x="101" y="1"/>
                </a:moveTo>
                <a:lnTo>
                  <a:pt x="54" y="163"/>
                </a:lnTo>
                <a:lnTo>
                  <a:pt x="475" y="287"/>
                </a:lnTo>
                <a:lnTo>
                  <a:pt x="1" y="1910"/>
                </a:lnTo>
                <a:lnTo>
                  <a:pt x="183" y="1964"/>
                </a:lnTo>
                <a:lnTo>
                  <a:pt x="707" y="176"/>
                </a:lnTo>
                <a:lnTo>
                  <a:pt x="101"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1" name="Google Shape;671;g30ecf9b0108_0_27"/>
          <p:cNvSpPr/>
          <p:nvPr/>
        </p:nvSpPr>
        <p:spPr>
          <a:xfrm>
            <a:off x="11456304" y="2957223"/>
            <a:ext cx="59755" cy="74248"/>
          </a:xfrm>
          <a:custGeom>
            <a:rect b="b" l="l" r="r" t="t"/>
            <a:pathLst>
              <a:path extrusionOk="0" h="2044" w="1645">
                <a:moveTo>
                  <a:pt x="811" y="1"/>
                </a:moveTo>
                <a:cubicBezTo>
                  <a:pt x="656" y="1"/>
                  <a:pt x="515" y="40"/>
                  <a:pt x="399" y="117"/>
                </a:cubicBezTo>
                <a:lnTo>
                  <a:pt x="496" y="267"/>
                </a:lnTo>
                <a:cubicBezTo>
                  <a:pt x="594" y="205"/>
                  <a:pt x="699" y="175"/>
                  <a:pt x="815" y="175"/>
                </a:cubicBezTo>
                <a:cubicBezTo>
                  <a:pt x="887" y="175"/>
                  <a:pt x="962" y="186"/>
                  <a:pt x="1042" y="210"/>
                </a:cubicBezTo>
                <a:cubicBezTo>
                  <a:pt x="1314" y="289"/>
                  <a:pt x="1425" y="461"/>
                  <a:pt x="1365" y="665"/>
                </a:cubicBezTo>
                <a:cubicBezTo>
                  <a:pt x="1329" y="788"/>
                  <a:pt x="1253" y="899"/>
                  <a:pt x="994" y="1038"/>
                </a:cubicBezTo>
                <a:lnTo>
                  <a:pt x="40" y="1548"/>
                </a:lnTo>
                <a:lnTo>
                  <a:pt x="0" y="1681"/>
                </a:lnTo>
                <a:lnTo>
                  <a:pt x="1257" y="2044"/>
                </a:lnTo>
                <a:lnTo>
                  <a:pt x="1304" y="1883"/>
                </a:lnTo>
                <a:lnTo>
                  <a:pt x="320" y="1595"/>
                </a:lnTo>
                <a:lnTo>
                  <a:pt x="1102" y="1175"/>
                </a:lnTo>
                <a:cubicBezTo>
                  <a:pt x="1411" y="1010"/>
                  <a:pt x="1508" y="874"/>
                  <a:pt x="1559" y="702"/>
                </a:cubicBezTo>
                <a:cubicBezTo>
                  <a:pt x="1645" y="404"/>
                  <a:pt x="1468" y="152"/>
                  <a:pt x="1106" y="44"/>
                </a:cubicBezTo>
                <a:cubicBezTo>
                  <a:pt x="1004" y="15"/>
                  <a:pt x="905" y="1"/>
                  <a:pt x="811"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2" name="Google Shape;672;g30ecf9b0108_0_27"/>
          <p:cNvSpPr/>
          <p:nvPr/>
        </p:nvSpPr>
        <p:spPr>
          <a:xfrm>
            <a:off x="11515513" y="2970663"/>
            <a:ext cx="61062" cy="73050"/>
          </a:xfrm>
          <a:custGeom>
            <a:rect b="b" l="l" r="r" t="t"/>
            <a:pathLst>
              <a:path extrusionOk="0" h="2011" w="1681">
                <a:moveTo>
                  <a:pt x="532" y="1"/>
                </a:moveTo>
                <a:lnTo>
                  <a:pt x="484" y="163"/>
                </a:lnTo>
                <a:lnTo>
                  <a:pt x="1400" y="428"/>
                </a:lnTo>
                <a:lnTo>
                  <a:pt x="721" y="905"/>
                </a:lnTo>
                <a:lnTo>
                  <a:pt x="682" y="1042"/>
                </a:lnTo>
                <a:lnTo>
                  <a:pt x="812" y="1078"/>
                </a:lnTo>
                <a:cubicBezTo>
                  <a:pt x="1142" y="1175"/>
                  <a:pt x="1253" y="1358"/>
                  <a:pt x="1192" y="1573"/>
                </a:cubicBezTo>
                <a:cubicBezTo>
                  <a:pt x="1141" y="1740"/>
                  <a:pt x="1016" y="1832"/>
                  <a:pt x="832" y="1832"/>
                </a:cubicBezTo>
                <a:cubicBezTo>
                  <a:pt x="769" y="1832"/>
                  <a:pt x="700" y="1821"/>
                  <a:pt x="625" y="1799"/>
                </a:cubicBezTo>
                <a:cubicBezTo>
                  <a:pt x="391" y="1731"/>
                  <a:pt x="212" y="1584"/>
                  <a:pt x="133" y="1433"/>
                </a:cubicBezTo>
                <a:lnTo>
                  <a:pt x="0" y="1551"/>
                </a:lnTo>
                <a:cubicBezTo>
                  <a:pt x="97" y="1731"/>
                  <a:pt x="320" y="1893"/>
                  <a:pt x="578" y="1968"/>
                </a:cubicBezTo>
                <a:cubicBezTo>
                  <a:pt x="677" y="1997"/>
                  <a:pt x="769" y="2011"/>
                  <a:pt x="852" y="2011"/>
                </a:cubicBezTo>
                <a:cubicBezTo>
                  <a:pt x="1129" y="2011"/>
                  <a:pt x="1312" y="1860"/>
                  <a:pt x="1379" y="1631"/>
                </a:cubicBezTo>
                <a:cubicBezTo>
                  <a:pt x="1461" y="1344"/>
                  <a:pt x="1329" y="1085"/>
                  <a:pt x="951" y="953"/>
                </a:cubicBezTo>
                <a:lnTo>
                  <a:pt x="1644" y="464"/>
                </a:lnTo>
                <a:lnTo>
                  <a:pt x="1680" y="335"/>
                </a:lnTo>
                <a:lnTo>
                  <a:pt x="532"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3" name="Google Shape;673;g30ecf9b0108_0_27"/>
          <p:cNvSpPr txBox="1"/>
          <p:nvPr/>
        </p:nvSpPr>
        <p:spPr>
          <a:xfrm>
            <a:off x="342000" y="1872200"/>
            <a:ext cx="4766100" cy="3693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rgbClr val="000000"/>
              </a:solidFill>
              <a:latin typeface="Anaheim"/>
              <a:ea typeface="Anaheim"/>
              <a:cs typeface="Anaheim"/>
              <a:sym typeface="Anaheim"/>
            </a:endParaRPr>
          </a:p>
        </p:txBody>
      </p:sp>
      <p:sp>
        <p:nvSpPr>
          <p:cNvPr id="674" name="Google Shape;674;g30ecf9b0108_0_27"/>
          <p:cNvSpPr txBox="1"/>
          <p:nvPr>
            <p:ph idx="4294967295" type="subTitle"/>
          </p:nvPr>
        </p:nvSpPr>
        <p:spPr>
          <a:xfrm flipH="1">
            <a:off x="5403363" y="2496225"/>
            <a:ext cx="2606400" cy="1534800"/>
          </a:xfrm>
          <a:prstGeom prst="rect">
            <a:avLst/>
          </a:prstGeom>
        </p:spPr>
        <p:txBody>
          <a:bodyPr anchorCtr="0" anchor="t" bIns="91425" lIns="91425" spcFirstLastPara="1" rIns="91425" wrap="square" tIns="91425">
            <a:noAutofit/>
          </a:bodyPr>
          <a:lstStyle/>
          <a:p>
            <a:pPr indent="0" lvl="0" marL="0" rtl="0" algn="just">
              <a:lnSpc>
                <a:spcPct val="115000"/>
              </a:lnSpc>
              <a:spcBef>
                <a:spcPts val="1400"/>
              </a:spcBef>
              <a:spcAft>
                <a:spcPts val="0"/>
              </a:spcAft>
              <a:buNone/>
            </a:pPr>
            <a:r>
              <a:rPr b="1" lang="en" sz="1100">
                <a:solidFill>
                  <a:schemeClr val="accent4"/>
                </a:solidFill>
              </a:rPr>
              <a:t>2. </a:t>
            </a:r>
            <a:r>
              <a:rPr b="1" lang="en" sz="1100">
                <a:solidFill>
                  <a:schemeClr val="accent4"/>
                </a:solidFill>
              </a:rPr>
              <a:t>FinTalk-19k Dataset</a:t>
            </a:r>
            <a:endParaRPr b="1" sz="1100">
              <a:solidFill>
                <a:schemeClr val="accent4"/>
              </a:solidFill>
            </a:endParaRPr>
          </a:p>
          <a:p>
            <a:pPr indent="0" lvl="0" marL="0" rtl="0" algn="l">
              <a:lnSpc>
                <a:spcPct val="115000"/>
              </a:lnSpc>
              <a:spcBef>
                <a:spcPts val="1400"/>
              </a:spcBef>
              <a:spcAft>
                <a:spcPts val="0"/>
              </a:spcAft>
              <a:buNone/>
            </a:pPr>
            <a:r>
              <a:rPr b="1" lang="en" sz="1100">
                <a:solidFill>
                  <a:schemeClr val="accent4"/>
                </a:solidFill>
              </a:rPr>
              <a:t>Source</a:t>
            </a:r>
            <a:r>
              <a:rPr lang="en" sz="1100">
                <a:solidFill>
                  <a:schemeClr val="accent4"/>
                </a:solidFill>
              </a:rPr>
              <a:t>: Hugging Face</a:t>
            </a:r>
            <a:endParaRPr sz="1100">
              <a:solidFill>
                <a:schemeClr val="accent4"/>
              </a:solidFill>
            </a:endParaRPr>
          </a:p>
          <a:p>
            <a:pPr indent="0" lvl="0" marL="0" rtl="0" algn="l">
              <a:lnSpc>
                <a:spcPct val="115000"/>
              </a:lnSpc>
              <a:spcBef>
                <a:spcPts val="1400"/>
              </a:spcBef>
              <a:spcAft>
                <a:spcPts val="0"/>
              </a:spcAft>
              <a:buNone/>
            </a:pPr>
            <a:r>
              <a:rPr b="1" lang="en" sz="1100">
                <a:solidFill>
                  <a:schemeClr val="accent4"/>
                </a:solidFill>
              </a:rPr>
              <a:t>Data Acquisition : </a:t>
            </a:r>
            <a:r>
              <a:rPr lang="en" sz="1100">
                <a:solidFill>
                  <a:schemeClr val="accent4"/>
                </a:solidFill>
              </a:rPr>
              <a:t>Extracted from public reddit combinations and tagged with 3 data categories -</a:t>
            </a:r>
            <a:r>
              <a:rPr lang="en" sz="1100">
                <a:solidFill>
                  <a:schemeClr val="accent4"/>
                </a:solidFill>
                <a:highlight>
                  <a:srgbClr val="FFFFFF"/>
                </a:highlight>
              </a:rPr>
              <a:t>"Personal Finance", "Financial Information", and "Public Sentiment".</a:t>
            </a:r>
            <a:endParaRPr sz="1100">
              <a:solidFill>
                <a:schemeClr val="accent4"/>
              </a:solidFill>
            </a:endParaRPr>
          </a:p>
          <a:p>
            <a:pPr indent="0" lvl="0" marL="0" rtl="0" algn="l">
              <a:lnSpc>
                <a:spcPct val="115000"/>
              </a:lnSpc>
              <a:spcBef>
                <a:spcPts val="1400"/>
              </a:spcBef>
              <a:spcAft>
                <a:spcPts val="1400"/>
              </a:spcAft>
              <a:buNone/>
            </a:pPr>
            <a:r>
              <a:rPr b="1" lang="en" sz="1100">
                <a:solidFill>
                  <a:schemeClr val="accent4"/>
                </a:solidFill>
              </a:rPr>
              <a:t>Number of records </a:t>
            </a:r>
            <a:r>
              <a:rPr lang="en" sz="1100">
                <a:solidFill>
                  <a:schemeClr val="accent4"/>
                </a:solidFill>
              </a:rPr>
              <a:t>: &gt; 19,000 entries</a:t>
            </a:r>
            <a:endParaRPr sz="1100">
              <a:solidFill>
                <a:schemeClr val="accent4"/>
              </a:solidFill>
            </a:endParaRPr>
          </a:p>
        </p:txBody>
      </p:sp>
      <p:pic>
        <p:nvPicPr>
          <p:cNvPr id="675" name="Google Shape;675;g30ecf9b0108_0_27"/>
          <p:cNvPicPr preferRelativeResize="0"/>
          <p:nvPr/>
        </p:nvPicPr>
        <p:blipFill rotWithShape="1">
          <a:blip r:embed="rId3">
            <a:alphaModFix/>
          </a:blip>
          <a:srcRect b="0" l="0" r="0" t="0"/>
          <a:stretch/>
        </p:blipFill>
        <p:spPr>
          <a:xfrm>
            <a:off x="997900" y="3199025"/>
            <a:ext cx="2569500" cy="736595"/>
          </a:xfrm>
          <a:prstGeom prst="rect">
            <a:avLst/>
          </a:prstGeom>
          <a:noFill/>
          <a:ln>
            <a:noFill/>
          </a:ln>
        </p:spPr>
      </p:pic>
      <p:pic>
        <p:nvPicPr>
          <p:cNvPr id="676" name="Google Shape;676;g30ecf9b0108_0_27"/>
          <p:cNvPicPr preferRelativeResize="0"/>
          <p:nvPr/>
        </p:nvPicPr>
        <p:blipFill rotWithShape="1">
          <a:blip r:embed="rId4">
            <a:alphaModFix/>
          </a:blip>
          <a:srcRect b="0" l="0" r="0" t="0"/>
          <a:stretch/>
        </p:blipFill>
        <p:spPr>
          <a:xfrm>
            <a:off x="979450" y="3992034"/>
            <a:ext cx="2606400" cy="1005391"/>
          </a:xfrm>
          <a:prstGeom prst="rect">
            <a:avLst/>
          </a:prstGeom>
          <a:noFill/>
          <a:ln>
            <a:noFill/>
          </a:ln>
        </p:spPr>
      </p:pic>
      <p:sp>
        <p:nvSpPr>
          <p:cNvPr id="677" name="Google Shape;677;g30ecf9b0108_0_27"/>
          <p:cNvSpPr txBox="1"/>
          <p:nvPr/>
        </p:nvSpPr>
        <p:spPr>
          <a:xfrm>
            <a:off x="920575" y="1196638"/>
            <a:ext cx="2938500" cy="1866300"/>
          </a:xfrm>
          <a:prstGeom prst="rect">
            <a:avLst/>
          </a:prstGeom>
          <a:noFill/>
          <a:ln>
            <a:noFill/>
          </a:ln>
        </p:spPr>
        <p:txBody>
          <a:bodyPr anchorCtr="0" anchor="t" bIns="91425" lIns="91425" spcFirstLastPara="1" rIns="91425" wrap="square" tIns="91425">
            <a:spAutoFit/>
          </a:bodyPr>
          <a:lstStyle/>
          <a:p>
            <a:pPr indent="-298450" lvl="0" marL="457200" rtl="0" algn="l">
              <a:lnSpc>
                <a:spcPct val="115000"/>
              </a:lnSpc>
              <a:spcBef>
                <a:spcPts val="1400"/>
              </a:spcBef>
              <a:spcAft>
                <a:spcPts val="0"/>
              </a:spcAft>
              <a:buClr>
                <a:schemeClr val="accent4"/>
              </a:buClr>
              <a:buSzPts val="1100"/>
              <a:buFont typeface="Anaheim"/>
              <a:buAutoNum type="arabicPeriod"/>
            </a:pPr>
            <a:r>
              <a:rPr b="1" lang="en" sz="1100">
                <a:solidFill>
                  <a:schemeClr val="accent4"/>
                </a:solidFill>
                <a:latin typeface="Anaheim"/>
                <a:ea typeface="Anaheim"/>
                <a:cs typeface="Anaheim"/>
                <a:sym typeface="Anaheim"/>
              </a:rPr>
              <a:t>Financial Alpaca Dataset</a:t>
            </a:r>
            <a:endParaRPr b="1" sz="1100">
              <a:solidFill>
                <a:schemeClr val="accent4"/>
              </a:solidFill>
              <a:latin typeface="Anaheim"/>
              <a:ea typeface="Anaheim"/>
              <a:cs typeface="Anaheim"/>
              <a:sym typeface="Anaheim"/>
            </a:endParaRPr>
          </a:p>
          <a:p>
            <a:pPr indent="0" lvl="0" marL="0" rtl="0" algn="l">
              <a:lnSpc>
                <a:spcPct val="115000"/>
              </a:lnSpc>
              <a:spcBef>
                <a:spcPts val="1400"/>
              </a:spcBef>
              <a:spcAft>
                <a:spcPts val="0"/>
              </a:spcAft>
              <a:buNone/>
            </a:pPr>
            <a:r>
              <a:rPr b="1" lang="en" sz="1100">
                <a:solidFill>
                  <a:schemeClr val="accent4"/>
                </a:solidFill>
                <a:latin typeface="Anaheim"/>
                <a:ea typeface="Anaheim"/>
                <a:cs typeface="Anaheim"/>
                <a:sym typeface="Anaheim"/>
              </a:rPr>
              <a:t>Source</a:t>
            </a:r>
            <a:r>
              <a:rPr lang="en" sz="1100">
                <a:solidFill>
                  <a:schemeClr val="accent4"/>
                </a:solidFill>
                <a:latin typeface="Anaheim"/>
                <a:ea typeface="Anaheim"/>
                <a:cs typeface="Anaheim"/>
                <a:sym typeface="Anaheim"/>
              </a:rPr>
              <a:t>: Hugging Face</a:t>
            </a:r>
            <a:endParaRPr sz="1100">
              <a:solidFill>
                <a:schemeClr val="accent4"/>
              </a:solidFill>
              <a:latin typeface="Anaheim"/>
              <a:ea typeface="Anaheim"/>
              <a:cs typeface="Anaheim"/>
              <a:sym typeface="Anaheim"/>
            </a:endParaRPr>
          </a:p>
          <a:p>
            <a:pPr indent="0" lvl="0" marL="0" rtl="0" algn="just">
              <a:lnSpc>
                <a:spcPct val="115000"/>
              </a:lnSpc>
              <a:spcBef>
                <a:spcPts val="1400"/>
              </a:spcBef>
              <a:spcAft>
                <a:spcPts val="0"/>
              </a:spcAft>
              <a:buNone/>
            </a:pPr>
            <a:r>
              <a:rPr b="1" lang="en" sz="1100">
                <a:solidFill>
                  <a:schemeClr val="accent4"/>
                </a:solidFill>
                <a:latin typeface="Anaheim"/>
                <a:ea typeface="Anaheim"/>
                <a:cs typeface="Anaheim"/>
                <a:sym typeface="Anaheim"/>
              </a:rPr>
              <a:t>Data Acquisition </a:t>
            </a:r>
            <a:r>
              <a:rPr lang="en" sz="1100">
                <a:solidFill>
                  <a:schemeClr val="accent4"/>
                </a:solidFill>
                <a:latin typeface="Anaheim"/>
                <a:ea typeface="Anaheim"/>
                <a:cs typeface="Anaheim"/>
                <a:sym typeface="Anaheim"/>
              </a:rPr>
              <a:t>: </a:t>
            </a:r>
            <a:r>
              <a:rPr lang="en" sz="1100">
                <a:solidFill>
                  <a:schemeClr val="accent4"/>
                </a:solidFill>
                <a:latin typeface="Anaheim"/>
                <a:ea typeface="Anaheim"/>
                <a:cs typeface="Anaheim"/>
                <a:sym typeface="Anaheim"/>
              </a:rPr>
              <a:t>Combination</a:t>
            </a:r>
            <a:r>
              <a:rPr lang="en" sz="1100">
                <a:solidFill>
                  <a:schemeClr val="accent4"/>
                </a:solidFill>
                <a:latin typeface="Anaheim"/>
                <a:ea typeface="Anaheim"/>
                <a:cs typeface="Anaheim"/>
                <a:sym typeface="Anaheim"/>
              </a:rPr>
              <a:t> of Stanford Alpaca and FIQA data and data generated from GPT3.5.</a:t>
            </a:r>
            <a:endParaRPr sz="1100">
              <a:solidFill>
                <a:schemeClr val="accent4"/>
              </a:solidFill>
              <a:latin typeface="Anaheim"/>
              <a:ea typeface="Anaheim"/>
              <a:cs typeface="Anaheim"/>
              <a:sym typeface="Anaheim"/>
            </a:endParaRPr>
          </a:p>
          <a:p>
            <a:pPr indent="0" lvl="0" marL="0" rtl="0" algn="l">
              <a:lnSpc>
                <a:spcPct val="115000"/>
              </a:lnSpc>
              <a:spcBef>
                <a:spcPts val="1400"/>
              </a:spcBef>
              <a:spcAft>
                <a:spcPts val="1400"/>
              </a:spcAft>
              <a:buNone/>
            </a:pPr>
            <a:r>
              <a:rPr b="1" lang="en" sz="1100">
                <a:solidFill>
                  <a:schemeClr val="accent4"/>
                </a:solidFill>
                <a:latin typeface="Anaheim"/>
                <a:ea typeface="Anaheim"/>
                <a:cs typeface="Anaheim"/>
                <a:sym typeface="Anaheim"/>
              </a:rPr>
              <a:t>Number of records :</a:t>
            </a:r>
            <a:r>
              <a:rPr lang="en" sz="1100">
                <a:solidFill>
                  <a:schemeClr val="accent4"/>
                </a:solidFill>
                <a:latin typeface="Anaheim"/>
                <a:ea typeface="Anaheim"/>
                <a:cs typeface="Anaheim"/>
                <a:sym typeface="Anaheim"/>
              </a:rPr>
              <a:t> </a:t>
            </a:r>
            <a:r>
              <a:rPr lang="en" sz="1100">
                <a:solidFill>
                  <a:schemeClr val="accent4"/>
                </a:solidFill>
                <a:latin typeface="Anaheim"/>
                <a:ea typeface="Anaheim"/>
                <a:cs typeface="Anaheim"/>
                <a:sym typeface="Anaheim"/>
              </a:rPr>
              <a:t>Around</a:t>
            </a:r>
            <a:r>
              <a:rPr lang="en" sz="1100">
                <a:solidFill>
                  <a:schemeClr val="accent4"/>
                </a:solidFill>
                <a:latin typeface="Anaheim"/>
                <a:ea typeface="Anaheim"/>
                <a:cs typeface="Anaheim"/>
                <a:sym typeface="Anaheim"/>
              </a:rPr>
              <a:t> 68k entries</a:t>
            </a:r>
            <a:endParaRPr b="1" sz="1100">
              <a:solidFill>
                <a:schemeClr val="accent4"/>
              </a:solidFill>
              <a:latin typeface="Anaheim"/>
              <a:ea typeface="Anaheim"/>
              <a:cs typeface="Anaheim"/>
              <a:sym typeface="Anaheim"/>
            </a:endParaRPr>
          </a:p>
        </p:txBody>
      </p:sp>
      <p:pic>
        <p:nvPicPr>
          <p:cNvPr id="678" name="Google Shape;678;g30ecf9b0108_0_27"/>
          <p:cNvPicPr preferRelativeResize="0"/>
          <p:nvPr/>
        </p:nvPicPr>
        <p:blipFill>
          <a:blip r:embed="rId5">
            <a:alphaModFix/>
          </a:blip>
          <a:stretch>
            <a:fillRect/>
          </a:stretch>
        </p:blipFill>
        <p:spPr>
          <a:xfrm>
            <a:off x="5333025" y="928075"/>
            <a:ext cx="2747075" cy="1829555"/>
          </a:xfrm>
          <a:prstGeom prst="rect">
            <a:avLst/>
          </a:prstGeom>
          <a:noFill/>
          <a:ln>
            <a:noFill/>
          </a:ln>
        </p:spPr>
      </p:pic>
      <p:sp>
        <p:nvSpPr>
          <p:cNvPr id="679" name="Google Shape;679;g30ecf9b0108_0_2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683" name="Shape 683"/>
        <p:cNvGrpSpPr/>
        <p:nvPr/>
      </p:nvGrpSpPr>
      <p:grpSpPr>
        <a:xfrm>
          <a:off x="0" y="0"/>
          <a:ext cx="0" cy="0"/>
          <a:chOff x="0" y="0"/>
          <a:chExt cx="0" cy="0"/>
        </a:xfrm>
      </p:grpSpPr>
      <p:sp>
        <p:nvSpPr>
          <p:cNvPr id="684" name="Google Shape;684;g3097d9e549e_2_205"/>
          <p:cNvSpPr txBox="1"/>
          <p:nvPr>
            <p:ph type="ctrTitle"/>
          </p:nvPr>
        </p:nvSpPr>
        <p:spPr>
          <a:xfrm>
            <a:off x="169475" y="161450"/>
            <a:ext cx="4194600" cy="3840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800"/>
              <a:buNone/>
            </a:pPr>
            <a:r>
              <a:rPr lang="en" sz="3000"/>
              <a:t>Dataset Description</a:t>
            </a:r>
            <a:endParaRPr sz="3000"/>
          </a:p>
        </p:txBody>
      </p:sp>
      <p:sp>
        <p:nvSpPr>
          <p:cNvPr id="685" name="Google Shape;685;g3097d9e549e_2_205"/>
          <p:cNvSpPr/>
          <p:nvPr/>
        </p:nvSpPr>
        <p:spPr>
          <a:xfrm>
            <a:off x="10529695" y="2633661"/>
            <a:ext cx="189725" cy="176648"/>
          </a:xfrm>
          <a:custGeom>
            <a:rect b="b" l="l" r="r" t="t"/>
            <a:pathLst>
              <a:path extrusionOk="0" h="4863" w="5223">
                <a:moveTo>
                  <a:pt x="2509" y="229"/>
                </a:moveTo>
                <a:cubicBezTo>
                  <a:pt x="2718" y="229"/>
                  <a:pt x="2926" y="258"/>
                  <a:pt x="3131" y="319"/>
                </a:cubicBezTo>
                <a:cubicBezTo>
                  <a:pt x="4297" y="657"/>
                  <a:pt x="4968" y="1881"/>
                  <a:pt x="4628" y="3047"/>
                </a:cubicBezTo>
                <a:cubicBezTo>
                  <a:pt x="4462" y="3614"/>
                  <a:pt x="4089" y="4081"/>
                  <a:pt x="3572" y="4361"/>
                </a:cubicBezTo>
                <a:cubicBezTo>
                  <a:pt x="3245" y="4541"/>
                  <a:pt x="2885" y="4633"/>
                  <a:pt x="2520" y="4633"/>
                </a:cubicBezTo>
                <a:cubicBezTo>
                  <a:pt x="2313" y="4633"/>
                  <a:pt x="2104" y="4603"/>
                  <a:pt x="1900" y="4543"/>
                </a:cubicBezTo>
                <a:cubicBezTo>
                  <a:pt x="1333" y="4382"/>
                  <a:pt x="866" y="4005"/>
                  <a:pt x="586" y="3492"/>
                </a:cubicBezTo>
                <a:cubicBezTo>
                  <a:pt x="302" y="2975"/>
                  <a:pt x="238" y="2379"/>
                  <a:pt x="402" y="1816"/>
                </a:cubicBezTo>
                <a:cubicBezTo>
                  <a:pt x="564" y="1253"/>
                  <a:pt x="941" y="786"/>
                  <a:pt x="1454" y="502"/>
                </a:cubicBezTo>
                <a:cubicBezTo>
                  <a:pt x="1785" y="319"/>
                  <a:pt x="2147" y="229"/>
                  <a:pt x="2509" y="229"/>
                </a:cubicBezTo>
                <a:close/>
                <a:moveTo>
                  <a:pt x="2508" y="1"/>
                </a:moveTo>
                <a:cubicBezTo>
                  <a:pt x="2106" y="1"/>
                  <a:pt x="1708" y="102"/>
                  <a:pt x="1347" y="301"/>
                </a:cubicBezTo>
                <a:cubicBezTo>
                  <a:pt x="776" y="613"/>
                  <a:pt x="364" y="1130"/>
                  <a:pt x="184" y="1751"/>
                </a:cubicBezTo>
                <a:cubicBezTo>
                  <a:pt x="1" y="2376"/>
                  <a:pt x="72" y="3032"/>
                  <a:pt x="385" y="3600"/>
                </a:cubicBezTo>
                <a:cubicBezTo>
                  <a:pt x="697" y="4170"/>
                  <a:pt x="1210" y="4583"/>
                  <a:pt x="1835" y="4763"/>
                </a:cubicBezTo>
                <a:cubicBezTo>
                  <a:pt x="2061" y="4831"/>
                  <a:pt x="2291" y="4863"/>
                  <a:pt x="2517" y="4863"/>
                </a:cubicBezTo>
                <a:cubicBezTo>
                  <a:pt x="2922" y="4863"/>
                  <a:pt x="3321" y="4759"/>
                  <a:pt x="3684" y="4561"/>
                </a:cubicBezTo>
                <a:cubicBezTo>
                  <a:pt x="4250" y="4250"/>
                  <a:pt x="4666" y="3736"/>
                  <a:pt x="4847" y="3112"/>
                </a:cubicBezTo>
                <a:cubicBezTo>
                  <a:pt x="5223" y="1826"/>
                  <a:pt x="4480" y="473"/>
                  <a:pt x="3195" y="100"/>
                </a:cubicBezTo>
                <a:cubicBezTo>
                  <a:pt x="2969" y="34"/>
                  <a:pt x="2738" y="1"/>
                  <a:pt x="2508"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6" name="Google Shape;686;g3097d9e549e_2_205"/>
          <p:cNvSpPr/>
          <p:nvPr/>
        </p:nvSpPr>
        <p:spPr>
          <a:xfrm>
            <a:off x="11428406" y="2940695"/>
            <a:ext cx="25718" cy="71342"/>
          </a:xfrm>
          <a:custGeom>
            <a:rect b="b" l="l" r="r" t="t"/>
            <a:pathLst>
              <a:path extrusionOk="0" h="1964" w="708">
                <a:moveTo>
                  <a:pt x="101" y="1"/>
                </a:moveTo>
                <a:lnTo>
                  <a:pt x="54" y="163"/>
                </a:lnTo>
                <a:lnTo>
                  <a:pt x="475" y="287"/>
                </a:lnTo>
                <a:lnTo>
                  <a:pt x="1" y="1910"/>
                </a:lnTo>
                <a:lnTo>
                  <a:pt x="183" y="1964"/>
                </a:lnTo>
                <a:lnTo>
                  <a:pt x="707" y="176"/>
                </a:lnTo>
                <a:lnTo>
                  <a:pt x="101"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7" name="Google Shape;687;g3097d9e549e_2_205"/>
          <p:cNvSpPr/>
          <p:nvPr/>
        </p:nvSpPr>
        <p:spPr>
          <a:xfrm>
            <a:off x="11456304" y="2957223"/>
            <a:ext cx="59755" cy="74248"/>
          </a:xfrm>
          <a:custGeom>
            <a:rect b="b" l="l" r="r" t="t"/>
            <a:pathLst>
              <a:path extrusionOk="0" h="2044" w="1645">
                <a:moveTo>
                  <a:pt x="811" y="1"/>
                </a:moveTo>
                <a:cubicBezTo>
                  <a:pt x="656" y="1"/>
                  <a:pt x="515" y="40"/>
                  <a:pt x="399" y="117"/>
                </a:cubicBezTo>
                <a:lnTo>
                  <a:pt x="496" y="267"/>
                </a:lnTo>
                <a:cubicBezTo>
                  <a:pt x="594" y="205"/>
                  <a:pt x="699" y="175"/>
                  <a:pt x="815" y="175"/>
                </a:cubicBezTo>
                <a:cubicBezTo>
                  <a:pt x="887" y="175"/>
                  <a:pt x="962" y="186"/>
                  <a:pt x="1042" y="210"/>
                </a:cubicBezTo>
                <a:cubicBezTo>
                  <a:pt x="1314" y="289"/>
                  <a:pt x="1425" y="461"/>
                  <a:pt x="1365" y="665"/>
                </a:cubicBezTo>
                <a:cubicBezTo>
                  <a:pt x="1329" y="788"/>
                  <a:pt x="1253" y="899"/>
                  <a:pt x="994" y="1038"/>
                </a:cubicBezTo>
                <a:lnTo>
                  <a:pt x="40" y="1548"/>
                </a:lnTo>
                <a:lnTo>
                  <a:pt x="0" y="1681"/>
                </a:lnTo>
                <a:lnTo>
                  <a:pt x="1257" y="2044"/>
                </a:lnTo>
                <a:lnTo>
                  <a:pt x="1304" y="1883"/>
                </a:lnTo>
                <a:lnTo>
                  <a:pt x="320" y="1595"/>
                </a:lnTo>
                <a:lnTo>
                  <a:pt x="1102" y="1175"/>
                </a:lnTo>
                <a:cubicBezTo>
                  <a:pt x="1411" y="1010"/>
                  <a:pt x="1508" y="874"/>
                  <a:pt x="1559" y="702"/>
                </a:cubicBezTo>
                <a:cubicBezTo>
                  <a:pt x="1645" y="404"/>
                  <a:pt x="1468" y="152"/>
                  <a:pt x="1106" y="44"/>
                </a:cubicBezTo>
                <a:cubicBezTo>
                  <a:pt x="1004" y="15"/>
                  <a:pt x="905" y="1"/>
                  <a:pt x="811"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8" name="Google Shape;688;g3097d9e549e_2_205"/>
          <p:cNvSpPr/>
          <p:nvPr/>
        </p:nvSpPr>
        <p:spPr>
          <a:xfrm>
            <a:off x="11515513" y="2970663"/>
            <a:ext cx="61062" cy="73050"/>
          </a:xfrm>
          <a:custGeom>
            <a:rect b="b" l="l" r="r" t="t"/>
            <a:pathLst>
              <a:path extrusionOk="0" h="2011" w="1681">
                <a:moveTo>
                  <a:pt x="532" y="1"/>
                </a:moveTo>
                <a:lnTo>
                  <a:pt x="484" y="163"/>
                </a:lnTo>
                <a:lnTo>
                  <a:pt x="1400" y="428"/>
                </a:lnTo>
                <a:lnTo>
                  <a:pt x="721" y="905"/>
                </a:lnTo>
                <a:lnTo>
                  <a:pt x="682" y="1042"/>
                </a:lnTo>
                <a:lnTo>
                  <a:pt x="812" y="1078"/>
                </a:lnTo>
                <a:cubicBezTo>
                  <a:pt x="1142" y="1175"/>
                  <a:pt x="1253" y="1358"/>
                  <a:pt x="1192" y="1573"/>
                </a:cubicBezTo>
                <a:cubicBezTo>
                  <a:pt x="1141" y="1740"/>
                  <a:pt x="1016" y="1832"/>
                  <a:pt x="832" y="1832"/>
                </a:cubicBezTo>
                <a:cubicBezTo>
                  <a:pt x="769" y="1832"/>
                  <a:pt x="700" y="1821"/>
                  <a:pt x="625" y="1799"/>
                </a:cubicBezTo>
                <a:cubicBezTo>
                  <a:pt x="391" y="1731"/>
                  <a:pt x="212" y="1584"/>
                  <a:pt x="133" y="1433"/>
                </a:cubicBezTo>
                <a:lnTo>
                  <a:pt x="0" y="1551"/>
                </a:lnTo>
                <a:cubicBezTo>
                  <a:pt x="97" y="1731"/>
                  <a:pt x="320" y="1893"/>
                  <a:pt x="578" y="1968"/>
                </a:cubicBezTo>
                <a:cubicBezTo>
                  <a:pt x="677" y="1997"/>
                  <a:pt x="769" y="2011"/>
                  <a:pt x="852" y="2011"/>
                </a:cubicBezTo>
                <a:cubicBezTo>
                  <a:pt x="1129" y="2011"/>
                  <a:pt x="1312" y="1860"/>
                  <a:pt x="1379" y="1631"/>
                </a:cubicBezTo>
                <a:cubicBezTo>
                  <a:pt x="1461" y="1344"/>
                  <a:pt x="1329" y="1085"/>
                  <a:pt x="951" y="953"/>
                </a:cubicBezTo>
                <a:lnTo>
                  <a:pt x="1644" y="464"/>
                </a:lnTo>
                <a:lnTo>
                  <a:pt x="1680" y="335"/>
                </a:lnTo>
                <a:lnTo>
                  <a:pt x="532"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aphicFrame>
        <p:nvGraphicFramePr>
          <p:cNvPr id="689" name="Google Shape;689;g3097d9e549e_2_205"/>
          <p:cNvGraphicFramePr/>
          <p:nvPr/>
        </p:nvGraphicFramePr>
        <p:xfrm>
          <a:off x="0" y="733638"/>
          <a:ext cx="3000000" cy="3000000"/>
        </p:xfrm>
        <a:graphic>
          <a:graphicData uri="http://schemas.openxmlformats.org/drawingml/2006/table">
            <a:tbl>
              <a:tblPr>
                <a:noFill/>
                <a:tableStyleId>{5D80EFBA-95E0-4FFE-8288-C777F1B74E35}</a:tableStyleId>
              </a:tblPr>
              <a:tblGrid>
                <a:gridCol w="1010575"/>
                <a:gridCol w="1035775"/>
                <a:gridCol w="3222300"/>
                <a:gridCol w="3875350"/>
              </a:tblGrid>
              <a:tr h="472350">
                <a:tc>
                  <a:txBody>
                    <a:bodyPr/>
                    <a:lstStyle/>
                    <a:p>
                      <a:pPr indent="0" lvl="0" marL="0" marR="0" rtl="0" algn="l">
                        <a:lnSpc>
                          <a:spcPct val="100000"/>
                        </a:lnSpc>
                        <a:spcBef>
                          <a:spcPts val="0"/>
                        </a:spcBef>
                        <a:spcAft>
                          <a:spcPts val="0"/>
                        </a:spcAft>
                        <a:buClr>
                          <a:srgbClr val="000000"/>
                        </a:buClr>
                        <a:buSzPts val="1100"/>
                        <a:buFont typeface="Arial"/>
                        <a:buNone/>
                      </a:pPr>
                      <a:r>
                        <a:rPr b="1" lang="en" sz="1100">
                          <a:latin typeface="Anaheim"/>
                          <a:ea typeface="Anaheim"/>
                          <a:cs typeface="Anaheim"/>
                          <a:sym typeface="Anaheim"/>
                        </a:rPr>
                        <a:t>Dataset columns</a:t>
                      </a:r>
                      <a:endParaRPr b="1" sz="1100" u="none" cap="none" strike="noStrike">
                        <a:latin typeface="Anaheim"/>
                        <a:ea typeface="Anaheim"/>
                        <a:cs typeface="Anaheim"/>
                        <a:sym typeface="Anaheim"/>
                      </a:endParaRPr>
                    </a:p>
                  </a:txBody>
                  <a:tcPr marT="91425" marB="91425" marR="91425" marL="91425"/>
                </a:tc>
                <a:tc>
                  <a:txBody>
                    <a:bodyPr/>
                    <a:lstStyle/>
                    <a:p>
                      <a:pPr indent="0" lvl="0" marL="0" marR="0" rtl="0" algn="l">
                        <a:lnSpc>
                          <a:spcPct val="115000"/>
                        </a:lnSpc>
                        <a:spcBef>
                          <a:spcPts val="0"/>
                        </a:spcBef>
                        <a:spcAft>
                          <a:spcPts val="0"/>
                        </a:spcAft>
                        <a:buClr>
                          <a:srgbClr val="000000"/>
                        </a:buClr>
                        <a:buSzPts val="1100"/>
                        <a:buFont typeface="Arial"/>
                        <a:buNone/>
                      </a:pPr>
                      <a:r>
                        <a:rPr b="1" lang="en" sz="1100">
                          <a:latin typeface="Anaheim"/>
                          <a:ea typeface="Anaheim"/>
                          <a:cs typeface="Anaheim"/>
                          <a:sym typeface="Anaheim"/>
                        </a:rPr>
                        <a:t>Data type</a:t>
                      </a:r>
                      <a:endParaRPr b="1" sz="1100" u="none" cap="none" strike="noStrike">
                        <a:latin typeface="Anaheim"/>
                        <a:ea typeface="Anaheim"/>
                        <a:cs typeface="Anaheim"/>
                        <a:sym typeface="Anaheim"/>
                      </a:endParaRPr>
                    </a:p>
                  </a:txBody>
                  <a:tcPr marT="91425" marB="91425" marR="91425" marL="91425"/>
                </a:tc>
                <a:tc>
                  <a:txBody>
                    <a:bodyPr/>
                    <a:lstStyle/>
                    <a:p>
                      <a:pPr indent="0" lvl="0" marL="0" rtl="0" algn="l">
                        <a:spcBef>
                          <a:spcPts val="0"/>
                        </a:spcBef>
                        <a:spcAft>
                          <a:spcPts val="0"/>
                        </a:spcAft>
                        <a:buNone/>
                      </a:pPr>
                      <a:r>
                        <a:rPr b="1" lang="en" sz="1100">
                          <a:latin typeface="Anaheim"/>
                          <a:ea typeface="Anaheim"/>
                          <a:cs typeface="Anaheim"/>
                          <a:sym typeface="Anaheim"/>
                        </a:rPr>
                        <a:t>Description</a:t>
                      </a:r>
                      <a:endParaRPr sz="1100" u="none" cap="none" strike="noStrike">
                        <a:latin typeface="Anaheim"/>
                        <a:ea typeface="Anaheim"/>
                        <a:cs typeface="Anaheim"/>
                        <a:sym typeface="Anaheim"/>
                      </a:endParaRPr>
                    </a:p>
                  </a:txBody>
                  <a:tcPr marT="91425" marB="91425" marR="91425" marL="91425"/>
                </a:tc>
                <a:tc>
                  <a:txBody>
                    <a:bodyPr/>
                    <a:lstStyle/>
                    <a:p>
                      <a:pPr indent="0" lvl="0" marL="0" rtl="0" algn="l">
                        <a:spcBef>
                          <a:spcPts val="0"/>
                        </a:spcBef>
                        <a:spcAft>
                          <a:spcPts val="0"/>
                        </a:spcAft>
                        <a:buNone/>
                      </a:pPr>
                      <a:r>
                        <a:rPr b="1" lang="en" sz="1100">
                          <a:latin typeface="Anaheim"/>
                          <a:ea typeface="Anaheim"/>
                          <a:cs typeface="Anaheim"/>
                          <a:sym typeface="Anaheim"/>
                        </a:rPr>
                        <a:t>Data Example</a:t>
                      </a:r>
                      <a:endParaRPr b="1" sz="1100">
                        <a:latin typeface="Anaheim"/>
                        <a:ea typeface="Anaheim"/>
                        <a:cs typeface="Anaheim"/>
                        <a:sym typeface="Anaheim"/>
                      </a:endParaRPr>
                    </a:p>
                  </a:txBody>
                  <a:tcPr marT="91425" marB="91425" marR="91425" marL="91425"/>
                </a:tc>
              </a:tr>
              <a:tr h="625175">
                <a:tc>
                  <a:txBody>
                    <a:bodyPr/>
                    <a:lstStyle/>
                    <a:p>
                      <a:pPr indent="0" lvl="0" marL="0" marR="0" rtl="0" algn="l">
                        <a:lnSpc>
                          <a:spcPct val="115000"/>
                        </a:lnSpc>
                        <a:spcBef>
                          <a:spcPts val="0"/>
                        </a:spcBef>
                        <a:spcAft>
                          <a:spcPts val="0"/>
                        </a:spcAft>
                        <a:buClr>
                          <a:srgbClr val="000000"/>
                        </a:buClr>
                        <a:buSzPts val="1100"/>
                        <a:buFont typeface="Arial"/>
                        <a:buNone/>
                      </a:pPr>
                      <a:r>
                        <a:rPr b="1" lang="en" sz="1100">
                          <a:latin typeface="Anaheim"/>
                          <a:ea typeface="Anaheim"/>
                          <a:cs typeface="Anaheim"/>
                          <a:sym typeface="Anaheim"/>
                        </a:rPr>
                        <a:t>Instruction</a:t>
                      </a:r>
                      <a:endParaRPr b="1" sz="1100" u="none" cap="none" strike="noStrike">
                        <a:latin typeface="Anaheim"/>
                        <a:ea typeface="Anaheim"/>
                        <a:cs typeface="Anaheim"/>
                        <a:sym typeface="Anaheim"/>
                      </a:endParaRPr>
                    </a:p>
                  </a:txBody>
                  <a:tcPr marT="91425" marB="91425" marR="91425" marL="91425"/>
                </a:tc>
                <a:tc>
                  <a:txBody>
                    <a:bodyPr/>
                    <a:lstStyle/>
                    <a:p>
                      <a:pPr indent="0" lvl="0" marL="0" marR="0" rtl="0" algn="l">
                        <a:lnSpc>
                          <a:spcPct val="115000"/>
                        </a:lnSpc>
                        <a:spcBef>
                          <a:spcPts val="0"/>
                        </a:spcBef>
                        <a:spcAft>
                          <a:spcPts val="0"/>
                        </a:spcAft>
                        <a:buClr>
                          <a:srgbClr val="000000"/>
                        </a:buClr>
                        <a:buSzPts val="1100"/>
                        <a:buFont typeface="Arial"/>
                        <a:buNone/>
                      </a:pPr>
                      <a:r>
                        <a:rPr lang="en" sz="1100">
                          <a:latin typeface="Anaheim"/>
                          <a:ea typeface="Anaheim"/>
                          <a:cs typeface="Anaheim"/>
                          <a:sym typeface="Anaheim"/>
                        </a:rPr>
                        <a:t>String</a:t>
                      </a:r>
                      <a:endParaRPr sz="1100" u="none" cap="none" strike="noStrike">
                        <a:latin typeface="Anaheim"/>
                        <a:ea typeface="Anaheim"/>
                        <a:cs typeface="Anaheim"/>
                        <a:sym typeface="Anaheim"/>
                      </a:endParaRPr>
                    </a:p>
                  </a:txBody>
                  <a:tcPr marT="91425" marB="91425" marR="91425" marL="91425"/>
                </a:tc>
                <a:tc>
                  <a:txBody>
                    <a:bodyPr/>
                    <a:lstStyle/>
                    <a:p>
                      <a:pPr indent="0" lvl="0" marL="0" marR="0" rtl="0" algn="l">
                        <a:lnSpc>
                          <a:spcPct val="100000"/>
                        </a:lnSpc>
                        <a:spcBef>
                          <a:spcPts val="0"/>
                        </a:spcBef>
                        <a:spcAft>
                          <a:spcPts val="0"/>
                        </a:spcAft>
                        <a:buNone/>
                      </a:pPr>
                      <a:r>
                        <a:rPr lang="en" sz="1100">
                          <a:latin typeface="Anaheim"/>
                          <a:ea typeface="Anaheim"/>
                          <a:cs typeface="Anaheim"/>
                          <a:sym typeface="Anaheim"/>
                        </a:rPr>
                        <a:t>The question or topic of the conversation.</a:t>
                      </a:r>
                      <a:endParaRPr sz="1100" u="none" cap="none" strike="noStrike">
                        <a:latin typeface="Anaheim"/>
                        <a:ea typeface="Anaheim"/>
                        <a:cs typeface="Anaheim"/>
                        <a:sym typeface="Anaheim"/>
                      </a:endParaRPr>
                    </a:p>
                  </a:txBody>
                  <a:tcPr marT="91425" marB="91425" marR="91425" marL="91425"/>
                </a:tc>
                <a:tc>
                  <a:txBody>
                    <a:bodyPr/>
                    <a:lstStyle/>
                    <a:p>
                      <a:pPr indent="0" lvl="0" marL="0" marR="0" rtl="0" algn="l">
                        <a:lnSpc>
                          <a:spcPct val="100000"/>
                        </a:lnSpc>
                        <a:spcBef>
                          <a:spcPts val="0"/>
                        </a:spcBef>
                        <a:spcAft>
                          <a:spcPts val="0"/>
                        </a:spcAft>
                        <a:buNone/>
                      </a:pPr>
                      <a:r>
                        <a:rPr lang="en" sz="1100">
                          <a:latin typeface="Anaheim"/>
                          <a:ea typeface="Anaheim"/>
                          <a:cs typeface="Anaheim"/>
                          <a:sym typeface="Anaheim"/>
                        </a:rPr>
                        <a:t>What can I do to raise my credit score after Discover closed my account due to a fraudulent charge and my score dropped 70 points?</a:t>
                      </a:r>
                      <a:endParaRPr sz="1100">
                        <a:latin typeface="Anaheim"/>
                        <a:ea typeface="Anaheim"/>
                        <a:cs typeface="Anaheim"/>
                        <a:sym typeface="Anaheim"/>
                      </a:endParaRPr>
                    </a:p>
                  </a:txBody>
                  <a:tcPr marT="91425" marB="91425" marR="91425" marL="91425"/>
                </a:tc>
              </a:tr>
              <a:tr h="930825">
                <a:tc>
                  <a:txBody>
                    <a:bodyPr/>
                    <a:lstStyle/>
                    <a:p>
                      <a:pPr indent="0" lvl="0" marL="0" marR="0" rtl="0" algn="l">
                        <a:lnSpc>
                          <a:spcPct val="115000"/>
                        </a:lnSpc>
                        <a:spcBef>
                          <a:spcPts val="0"/>
                        </a:spcBef>
                        <a:spcAft>
                          <a:spcPts val="0"/>
                        </a:spcAft>
                        <a:buNone/>
                      </a:pPr>
                      <a:r>
                        <a:rPr b="1" lang="en" sz="1100">
                          <a:latin typeface="Anaheim"/>
                          <a:ea typeface="Anaheim"/>
                          <a:cs typeface="Anaheim"/>
                          <a:sym typeface="Anaheim"/>
                        </a:rPr>
                        <a:t>Context</a:t>
                      </a:r>
                      <a:endParaRPr b="1" sz="1100">
                        <a:latin typeface="Anaheim"/>
                        <a:ea typeface="Anaheim"/>
                        <a:cs typeface="Anaheim"/>
                        <a:sym typeface="Anaheim"/>
                      </a:endParaRPr>
                    </a:p>
                  </a:txBody>
                  <a:tcPr marT="91425" marB="91425" marR="91425" marL="91425"/>
                </a:tc>
                <a:tc>
                  <a:txBody>
                    <a:bodyPr/>
                    <a:lstStyle/>
                    <a:p>
                      <a:pPr indent="0" lvl="0" marL="0" marR="0" rtl="0" algn="l">
                        <a:lnSpc>
                          <a:spcPct val="115000"/>
                        </a:lnSpc>
                        <a:spcBef>
                          <a:spcPts val="0"/>
                        </a:spcBef>
                        <a:spcAft>
                          <a:spcPts val="0"/>
                        </a:spcAft>
                        <a:buNone/>
                      </a:pPr>
                      <a:r>
                        <a:rPr lang="en" sz="1100">
                          <a:latin typeface="Anaheim"/>
                          <a:ea typeface="Anaheim"/>
                          <a:cs typeface="Anaheim"/>
                          <a:sym typeface="Anaheim"/>
                        </a:rPr>
                        <a:t>String</a:t>
                      </a:r>
                      <a:endParaRPr sz="1100" u="none" cap="none" strike="noStrike">
                        <a:latin typeface="Anaheim"/>
                        <a:ea typeface="Anaheim"/>
                        <a:cs typeface="Anaheim"/>
                        <a:sym typeface="Anaheim"/>
                      </a:endParaRPr>
                    </a:p>
                  </a:txBody>
                  <a:tcPr marT="91425" marB="91425" marR="91425" marL="91425"/>
                </a:tc>
                <a:tc>
                  <a:txBody>
                    <a:bodyPr/>
                    <a:lstStyle/>
                    <a:p>
                      <a:pPr indent="0" lvl="0" marL="0" marR="0" rtl="0" algn="l">
                        <a:lnSpc>
                          <a:spcPct val="100000"/>
                        </a:lnSpc>
                        <a:spcBef>
                          <a:spcPts val="0"/>
                        </a:spcBef>
                        <a:spcAft>
                          <a:spcPts val="0"/>
                        </a:spcAft>
                        <a:buNone/>
                      </a:pPr>
                      <a:r>
                        <a:rPr lang="en" sz="1100">
                          <a:latin typeface="Anaheim"/>
                          <a:ea typeface="Anaheim"/>
                          <a:cs typeface="Anaheim"/>
                          <a:sym typeface="Anaheim"/>
                        </a:rPr>
                        <a:t>Background or additional details about the conversation.</a:t>
                      </a:r>
                      <a:endParaRPr sz="1100" u="none" cap="none" strike="noStrike">
                        <a:latin typeface="Anaheim"/>
                        <a:ea typeface="Anaheim"/>
                        <a:cs typeface="Anaheim"/>
                        <a:sym typeface="Anaheim"/>
                      </a:endParaRPr>
                    </a:p>
                  </a:txBody>
                  <a:tcPr marT="91425" marB="91425" marR="91425" marL="91425"/>
                </a:tc>
                <a:tc>
                  <a:txBody>
                    <a:bodyPr/>
                    <a:lstStyle/>
                    <a:p>
                      <a:pPr indent="0" lvl="0" marL="0" marR="0" rtl="0" algn="l">
                        <a:lnSpc>
                          <a:spcPct val="100000"/>
                        </a:lnSpc>
                        <a:spcBef>
                          <a:spcPts val="0"/>
                        </a:spcBef>
                        <a:spcAft>
                          <a:spcPts val="0"/>
                        </a:spcAft>
                        <a:buNone/>
                      </a:pPr>
                      <a:r>
                        <a:rPr lang="en" sz="1100">
                          <a:latin typeface="Anaheim"/>
                          <a:ea typeface="Anaheim"/>
                          <a:cs typeface="Anaheim"/>
                          <a:sym typeface="Anaheim"/>
                        </a:rPr>
                        <a:t>You've had a Discover card for six years without issues. Recently, you noticed three $100 charges from gas stations in a state you’ve never visited. Discover helped you dispute the charges but closed your account, leading to a 70-point drop in your credit score.</a:t>
                      </a:r>
                      <a:endParaRPr sz="1100">
                        <a:latin typeface="Anaheim"/>
                        <a:ea typeface="Anaheim"/>
                        <a:cs typeface="Anaheim"/>
                        <a:sym typeface="Anaheim"/>
                      </a:endParaRPr>
                    </a:p>
                  </a:txBody>
                  <a:tcPr marT="91425" marB="91425" marR="91425" marL="91425"/>
                </a:tc>
              </a:tr>
              <a:tr h="1389325">
                <a:tc>
                  <a:txBody>
                    <a:bodyPr/>
                    <a:lstStyle/>
                    <a:p>
                      <a:pPr indent="0" lvl="0" marL="0" marR="0" rtl="0" algn="l">
                        <a:lnSpc>
                          <a:spcPct val="115000"/>
                        </a:lnSpc>
                        <a:spcBef>
                          <a:spcPts val="0"/>
                        </a:spcBef>
                        <a:spcAft>
                          <a:spcPts val="0"/>
                        </a:spcAft>
                        <a:buNone/>
                      </a:pPr>
                      <a:r>
                        <a:rPr b="1" lang="en" sz="1100">
                          <a:latin typeface="Anaheim"/>
                          <a:ea typeface="Anaheim"/>
                          <a:cs typeface="Anaheim"/>
                          <a:sym typeface="Anaheim"/>
                        </a:rPr>
                        <a:t>Response</a:t>
                      </a:r>
                      <a:endParaRPr b="1" sz="1100">
                        <a:latin typeface="Anaheim"/>
                        <a:ea typeface="Anaheim"/>
                        <a:cs typeface="Anaheim"/>
                        <a:sym typeface="Anaheim"/>
                      </a:endParaRPr>
                    </a:p>
                  </a:txBody>
                  <a:tcPr marT="91425" marB="91425" marR="91425" marL="91425"/>
                </a:tc>
                <a:tc>
                  <a:txBody>
                    <a:bodyPr/>
                    <a:lstStyle/>
                    <a:p>
                      <a:pPr indent="0" lvl="0" marL="0" marR="0" rtl="0" algn="l">
                        <a:lnSpc>
                          <a:spcPct val="115000"/>
                        </a:lnSpc>
                        <a:spcBef>
                          <a:spcPts val="0"/>
                        </a:spcBef>
                        <a:spcAft>
                          <a:spcPts val="0"/>
                        </a:spcAft>
                        <a:buNone/>
                      </a:pPr>
                      <a:r>
                        <a:rPr lang="en" sz="1100">
                          <a:latin typeface="Anaheim"/>
                          <a:ea typeface="Anaheim"/>
                          <a:cs typeface="Anaheim"/>
                          <a:sym typeface="Anaheim"/>
                        </a:rPr>
                        <a:t>String</a:t>
                      </a:r>
                      <a:endParaRPr sz="1100" u="none" cap="none" strike="noStrike">
                        <a:latin typeface="Anaheim"/>
                        <a:ea typeface="Anaheim"/>
                        <a:cs typeface="Anaheim"/>
                        <a:sym typeface="Anaheim"/>
                      </a:endParaRPr>
                    </a:p>
                  </a:txBody>
                  <a:tcPr marT="91425" marB="91425" marR="91425" marL="91425"/>
                </a:tc>
                <a:tc>
                  <a:txBody>
                    <a:bodyPr/>
                    <a:lstStyle/>
                    <a:p>
                      <a:pPr indent="0" lvl="0" marL="0" marR="0" rtl="0" algn="l">
                        <a:lnSpc>
                          <a:spcPct val="100000"/>
                        </a:lnSpc>
                        <a:spcBef>
                          <a:spcPts val="0"/>
                        </a:spcBef>
                        <a:spcAft>
                          <a:spcPts val="0"/>
                        </a:spcAft>
                        <a:buNone/>
                      </a:pPr>
                      <a:r>
                        <a:rPr lang="en" sz="1100">
                          <a:latin typeface="Anaheim"/>
                          <a:ea typeface="Anaheim"/>
                          <a:cs typeface="Anaheim"/>
                          <a:sym typeface="Anaheim"/>
                        </a:rPr>
                        <a:t>The answer or information provided in response.</a:t>
                      </a:r>
                      <a:endParaRPr sz="1100" u="none" cap="none" strike="noStrike">
                        <a:latin typeface="Anaheim"/>
                        <a:ea typeface="Anaheim"/>
                        <a:cs typeface="Anaheim"/>
                        <a:sym typeface="Anaheim"/>
                      </a:endParaRPr>
                    </a:p>
                  </a:txBody>
                  <a:tcPr marT="91425" marB="91425" marR="91425" marL="91425"/>
                </a:tc>
                <a:tc>
                  <a:txBody>
                    <a:bodyPr/>
                    <a:lstStyle/>
                    <a:p>
                      <a:pPr indent="0" lvl="0" marL="0" marR="0" rtl="0" algn="l">
                        <a:lnSpc>
                          <a:spcPct val="100000"/>
                        </a:lnSpc>
                        <a:spcBef>
                          <a:spcPts val="0"/>
                        </a:spcBef>
                        <a:spcAft>
                          <a:spcPts val="0"/>
                        </a:spcAft>
                        <a:buNone/>
                      </a:pPr>
                      <a:r>
                        <a:rPr lang="en" sz="1100">
                          <a:latin typeface="Anaheim"/>
                          <a:ea typeface="Anaheim"/>
                          <a:cs typeface="Anaheim"/>
                          <a:sym typeface="Anaheim"/>
                        </a:rPr>
                        <a:t>If you believe the fraudulent charge was not your fault, you may be able to dispute the account closure with Discover and have the negative impact on your credit score reversed. You can call Discover's customer service and explain the situation, asking them to reopen the account and issue a new card. Additionally, you can try to rebuild your credit score by applying for a few cards now to avoid taking another average age hit in the future.</a:t>
                      </a:r>
                      <a:endParaRPr sz="1100">
                        <a:latin typeface="Anaheim"/>
                        <a:ea typeface="Anaheim"/>
                        <a:cs typeface="Anaheim"/>
                        <a:sym typeface="Anaheim"/>
                      </a:endParaRPr>
                    </a:p>
                  </a:txBody>
                  <a:tcPr marT="91425" marB="91425" marR="91425" marL="91425"/>
                </a:tc>
              </a:tr>
              <a:tr h="319525">
                <a:tc>
                  <a:txBody>
                    <a:bodyPr/>
                    <a:lstStyle/>
                    <a:p>
                      <a:pPr indent="0" lvl="0" marL="0" marR="0" rtl="0" algn="l">
                        <a:lnSpc>
                          <a:spcPct val="115000"/>
                        </a:lnSpc>
                        <a:spcBef>
                          <a:spcPts val="0"/>
                        </a:spcBef>
                        <a:spcAft>
                          <a:spcPts val="0"/>
                        </a:spcAft>
                        <a:buNone/>
                      </a:pPr>
                      <a:r>
                        <a:rPr b="1" lang="en" sz="1100">
                          <a:latin typeface="Anaheim"/>
                          <a:ea typeface="Anaheim"/>
                          <a:cs typeface="Anaheim"/>
                          <a:sym typeface="Anaheim"/>
                        </a:rPr>
                        <a:t>Tag</a:t>
                      </a:r>
                      <a:endParaRPr b="1" sz="1100">
                        <a:latin typeface="Anaheim"/>
                        <a:ea typeface="Anaheim"/>
                        <a:cs typeface="Anaheim"/>
                        <a:sym typeface="Anaheim"/>
                      </a:endParaRPr>
                    </a:p>
                  </a:txBody>
                  <a:tcPr marT="91425" marB="91425" marR="91425" marL="91425"/>
                </a:tc>
                <a:tc>
                  <a:txBody>
                    <a:bodyPr/>
                    <a:lstStyle/>
                    <a:p>
                      <a:pPr indent="0" lvl="0" marL="0" marR="0" rtl="0" algn="l">
                        <a:lnSpc>
                          <a:spcPct val="115000"/>
                        </a:lnSpc>
                        <a:spcBef>
                          <a:spcPts val="0"/>
                        </a:spcBef>
                        <a:spcAft>
                          <a:spcPts val="0"/>
                        </a:spcAft>
                        <a:buNone/>
                      </a:pPr>
                      <a:r>
                        <a:rPr lang="en" sz="1100">
                          <a:latin typeface="Anaheim"/>
                          <a:ea typeface="Anaheim"/>
                          <a:cs typeface="Anaheim"/>
                          <a:sym typeface="Anaheim"/>
                        </a:rPr>
                        <a:t>String</a:t>
                      </a:r>
                      <a:endParaRPr sz="1100" u="none" cap="none" strike="noStrike">
                        <a:latin typeface="Anaheim"/>
                        <a:ea typeface="Anaheim"/>
                        <a:cs typeface="Anaheim"/>
                        <a:sym typeface="Anaheim"/>
                      </a:endParaRPr>
                    </a:p>
                  </a:txBody>
                  <a:tcPr marT="91425" marB="91425" marR="91425" marL="91425"/>
                </a:tc>
                <a:tc>
                  <a:txBody>
                    <a:bodyPr/>
                    <a:lstStyle/>
                    <a:p>
                      <a:pPr indent="0" lvl="0" marL="0" marR="0" rtl="0" algn="l">
                        <a:lnSpc>
                          <a:spcPct val="100000"/>
                        </a:lnSpc>
                        <a:spcBef>
                          <a:spcPts val="0"/>
                        </a:spcBef>
                        <a:spcAft>
                          <a:spcPts val="0"/>
                        </a:spcAft>
                        <a:buNone/>
                      </a:pPr>
                      <a:r>
                        <a:rPr lang="en" sz="1100">
                          <a:latin typeface="Anaheim"/>
                          <a:ea typeface="Anaheim"/>
                          <a:cs typeface="Anaheim"/>
                          <a:sym typeface="Anaheim"/>
                        </a:rPr>
                        <a:t>Category label for the conversation.</a:t>
                      </a:r>
                      <a:endParaRPr sz="1100" u="none" cap="none" strike="noStrike">
                        <a:latin typeface="Anaheim"/>
                        <a:ea typeface="Anaheim"/>
                        <a:cs typeface="Anaheim"/>
                        <a:sym typeface="Anaheim"/>
                      </a:endParaRPr>
                    </a:p>
                  </a:txBody>
                  <a:tcPr marT="91425" marB="91425" marR="91425" marL="91425"/>
                </a:tc>
                <a:tc>
                  <a:txBody>
                    <a:bodyPr/>
                    <a:lstStyle/>
                    <a:p>
                      <a:pPr indent="0" lvl="0" marL="0" marR="0" rtl="0" algn="l">
                        <a:lnSpc>
                          <a:spcPct val="100000"/>
                        </a:lnSpc>
                        <a:spcBef>
                          <a:spcPts val="0"/>
                        </a:spcBef>
                        <a:spcAft>
                          <a:spcPts val="0"/>
                        </a:spcAft>
                        <a:buNone/>
                      </a:pPr>
                      <a:r>
                        <a:rPr lang="en" sz="1100">
                          <a:latin typeface="Anaheim"/>
                          <a:ea typeface="Anaheim"/>
                          <a:cs typeface="Anaheim"/>
                          <a:sym typeface="Anaheim"/>
                        </a:rPr>
                        <a:t>Personal Finance</a:t>
                      </a:r>
                      <a:endParaRPr sz="1100">
                        <a:latin typeface="Anaheim"/>
                        <a:ea typeface="Anaheim"/>
                        <a:cs typeface="Anaheim"/>
                        <a:sym typeface="Anaheim"/>
                      </a:endParaRPr>
                    </a:p>
                  </a:txBody>
                  <a:tcPr marT="91425" marB="91425" marR="91425" marL="91425"/>
                </a:tc>
              </a:tr>
              <a:tr h="445150">
                <a:tc>
                  <a:txBody>
                    <a:bodyPr/>
                    <a:lstStyle/>
                    <a:p>
                      <a:pPr indent="0" lvl="0" marL="0" marR="0" rtl="0" algn="l">
                        <a:lnSpc>
                          <a:spcPct val="115000"/>
                        </a:lnSpc>
                        <a:spcBef>
                          <a:spcPts val="0"/>
                        </a:spcBef>
                        <a:spcAft>
                          <a:spcPts val="0"/>
                        </a:spcAft>
                        <a:buNone/>
                      </a:pPr>
                      <a:r>
                        <a:rPr b="1" lang="en" sz="1100">
                          <a:latin typeface="Anaheim"/>
                          <a:ea typeface="Anaheim"/>
                          <a:cs typeface="Anaheim"/>
                          <a:sym typeface="Anaheim"/>
                        </a:rPr>
                        <a:t>Text</a:t>
                      </a:r>
                      <a:endParaRPr b="1" sz="1100">
                        <a:latin typeface="Anaheim"/>
                        <a:ea typeface="Anaheim"/>
                        <a:cs typeface="Anaheim"/>
                        <a:sym typeface="Anaheim"/>
                      </a:endParaRPr>
                    </a:p>
                  </a:txBody>
                  <a:tcPr marT="91425" marB="91425" marR="91425" marL="91425"/>
                </a:tc>
                <a:tc>
                  <a:txBody>
                    <a:bodyPr/>
                    <a:lstStyle/>
                    <a:p>
                      <a:pPr indent="0" lvl="0" marL="0" marR="0" rtl="0" algn="l">
                        <a:lnSpc>
                          <a:spcPct val="115000"/>
                        </a:lnSpc>
                        <a:spcBef>
                          <a:spcPts val="0"/>
                        </a:spcBef>
                        <a:spcAft>
                          <a:spcPts val="0"/>
                        </a:spcAft>
                        <a:buNone/>
                      </a:pPr>
                      <a:r>
                        <a:rPr lang="en" sz="1100">
                          <a:latin typeface="Anaheim"/>
                          <a:ea typeface="Anaheim"/>
                          <a:cs typeface="Anaheim"/>
                          <a:sym typeface="Anaheim"/>
                        </a:rPr>
                        <a:t>String/Null</a:t>
                      </a:r>
                      <a:endParaRPr sz="1100">
                        <a:latin typeface="Anaheim"/>
                        <a:ea typeface="Anaheim"/>
                        <a:cs typeface="Anaheim"/>
                        <a:sym typeface="Anaheim"/>
                      </a:endParaRPr>
                    </a:p>
                  </a:txBody>
                  <a:tcPr marT="91425" marB="91425" marR="91425" marL="91425"/>
                </a:tc>
                <a:tc>
                  <a:txBody>
                    <a:bodyPr/>
                    <a:lstStyle/>
                    <a:p>
                      <a:pPr indent="0" lvl="0" marL="0" marR="0" rtl="0" algn="l">
                        <a:lnSpc>
                          <a:spcPct val="100000"/>
                        </a:lnSpc>
                        <a:spcBef>
                          <a:spcPts val="0"/>
                        </a:spcBef>
                        <a:spcAft>
                          <a:spcPts val="0"/>
                        </a:spcAft>
                        <a:buNone/>
                      </a:pPr>
                      <a:r>
                        <a:rPr lang="en" sz="1100">
                          <a:latin typeface="Anaheim"/>
                          <a:ea typeface="Anaheim"/>
                          <a:cs typeface="Anaheim"/>
                          <a:sym typeface="Anaheim"/>
                        </a:rPr>
                        <a:t>Empty column mostly, hence dropping.</a:t>
                      </a:r>
                      <a:endParaRPr sz="1100">
                        <a:latin typeface="Anaheim"/>
                        <a:ea typeface="Anaheim"/>
                        <a:cs typeface="Anaheim"/>
                        <a:sym typeface="Anaheim"/>
                      </a:endParaRPr>
                    </a:p>
                  </a:txBody>
                  <a:tcPr marT="91425" marB="91425" marR="91425" marL="91425"/>
                </a:tc>
                <a:tc>
                  <a:txBody>
                    <a:bodyPr/>
                    <a:lstStyle/>
                    <a:p>
                      <a:pPr indent="0" lvl="0" marL="0" marR="0" rtl="0" algn="l">
                        <a:lnSpc>
                          <a:spcPct val="100000"/>
                        </a:lnSpc>
                        <a:spcBef>
                          <a:spcPts val="0"/>
                        </a:spcBef>
                        <a:spcAft>
                          <a:spcPts val="0"/>
                        </a:spcAft>
                        <a:buNone/>
                      </a:pPr>
                      <a:r>
                        <a:rPr lang="en" sz="1100">
                          <a:latin typeface="Anaheim"/>
                          <a:ea typeface="Anaheim"/>
                          <a:cs typeface="Anaheim"/>
                          <a:sym typeface="Anaheim"/>
                        </a:rPr>
                        <a:t>NA</a:t>
                      </a:r>
                      <a:endParaRPr sz="1100">
                        <a:latin typeface="Anaheim"/>
                        <a:ea typeface="Anaheim"/>
                        <a:cs typeface="Anaheim"/>
                        <a:sym typeface="Anaheim"/>
                      </a:endParaRPr>
                    </a:p>
                  </a:txBody>
                  <a:tcPr marT="91425" marB="91425" marR="91425" marL="91425"/>
                </a:tc>
              </a:tr>
            </a:tbl>
          </a:graphicData>
        </a:graphic>
      </p:graphicFrame>
      <p:sp>
        <p:nvSpPr>
          <p:cNvPr id="690" name="Google Shape;690;g3097d9e549e_2_20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4" name="Shape 694"/>
        <p:cNvGrpSpPr/>
        <p:nvPr/>
      </p:nvGrpSpPr>
      <p:grpSpPr>
        <a:xfrm>
          <a:off x="0" y="0"/>
          <a:ext cx="0" cy="0"/>
          <a:chOff x="0" y="0"/>
          <a:chExt cx="0" cy="0"/>
        </a:xfrm>
      </p:grpSpPr>
      <p:sp>
        <p:nvSpPr>
          <p:cNvPr id="695" name="Google Shape;695;g30ecf9b0108_0_113"/>
          <p:cNvSpPr txBox="1"/>
          <p:nvPr/>
        </p:nvSpPr>
        <p:spPr>
          <a:xfrm>
            <a:off x="506850" y="1111675"/>
            <a:ext cx="5920500" cy="3783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b="1" lang="en" sz="1200">
                <a:solidFill>
                  <a:schemeClr val="accent4"/>
                </a:solidFill>
                <a:latin typeface="Anaheim"/>
                <a:ea typeface="Anaheim"/>
                <a:cs typeface="Anaheim"/>
                <a:sym typeface="Anaheim"/>
              </a:rPr>
              <a:t>Objective:</a:t>
            </a:r>
            <a:endParaRPr b="1" sz="1200">
              <a:solidFill>
                <a:schemeClr val="accent4"/>
              </a:solidFill>
              <a:latin typeface="Anaheim"/>
              <a:ea typeface="Anaheim"/>
              <a:cs typeface="Anaheim"/>
              <a:sym typeface="Anaheim"/>
            </a:endParaRPr>
          </a:p>
          <a:p>
            <a:pPr indent="0" lvl="0" marL="0" rtl="0" algn="l">
              <a:lnSpc>
                <a:spcPct val="115000"/>
              </a:lnSpc>
              <a:spcBef>
                <a:spcPts val="1400"/>
              </a:spcBef>
              <a:spcAft>
                <a:spcPts val="0"/>
              </a:spcAft>
              <a:buNone/>
            </a:pPr>
            <a:r>
              <a:rPr lang="en" sz="1200">
                <a:solidFill>
                  <a:schemeClr val="accent4"/>
                </a:solidFill>
                <a:latin typeface="Anaheim"/>
                <a:ea typeface="Anaheim"/>
                <a:cs typeface="Anaheim"/>
                <a:sym typeface="Anaheim"/>
              </a:rPr>
              <a:t>Combine insights from two distinct financial datasets—</a:t>
            </a:r>
            <a:r>
              <a:rPr b="1" lang="en" sz="1200">
                <a:solidFill>
                  <a:schemeClr val="accent4"/>
                </a:solidFill>
                <a:latin typeface="Anaheim"/>
                <a:ea typeface="Anaheim"/>
                <a:cs typeface="Anaheim"/>
                <a:sym typeface="Anaheim"/>
              </a:rPr>
              <a:t>Financial Alpaca</a:t>
            </a:r>
            <a:r>
              <a:rPr lang="en" sz="1200">
                <a:solidFill>
                  <a:schemeClr val="accent4"/>
                </a:solidFill>
                <a:latin typeface="Anaheim"/>
                <a:ea typeface="Anaheim"/>
                <a:cs typeface="Anaheim"/>
                <a:sym typeface="Anaheim"/>
              </a:rPr>
              <a:t> and </a:t>
            </a:r>
            <a:r>
              <a:rPr b="1" lang="en" sz="1200">
                <a:solidFill>
                  <a:schemeClr val="accent4"/>
                </a:solidFill>
                <a:latin typeface="Anaheim"/>
                <a:ea typeface="Anaheim"/>
                <a:cs typeface="Anaheim"/>
                <a:sym typeface="Anaheim"/>
              </a:rPr>
              <a:t>FinTalk-19k</a:t>
            </a:r>
            <a:r>
              <a:rPr lang="en" sz="1200">
                <a:solidFill>
                  <a:schemeClr val="accent4"/>
                </a:solidFill>
                <a:latin typeface="Anaheim"/>
                <a:ea typeface="Anaheim"/>
                <a:cs typeface="Anaheim"/>
                <a:sym typeface="Anaheim"/>
              </a:rPr>
              <a:t>—to develop a unified dataset for finance-focused question-answer pairs.</a:t>
            </a:r>
            <a:endParaRPr sz="1200">
              <a:solidFill>
                <a:schemeClr val="accent4"/>
              </a:solidFill>
              <a:latin typeface="Anaheim"/>
              <a:ea typeface="Anaheim"/>
              <a:cs typeface="Anaheim"/>
              <a:sym typeface="Anaheim"/>
            </a:endParaRPr>
          </a:p>
          <a:p>
            <a:pPr indent="0" lvl="0" marL="0" rtl="0" algn="l">
              <a:lnSpc>
                <a:spcPct val="115000"/>
              </a:lnSpc>
              <a:spcBef>
                <a:spcPts val="1400"/>
              </a:spcBef>
              <a:spcAft>
                <a:spcPts val="0"/>
              </a:spcAft>
              <a:buNone/>
            </a:pPr>
            <a:r>
              <a:rPr b="1" lang="en" sz="1200">
                <a:solidFill>
                  <a:schemeClr val="accent4"/>
                </a:solidFill>
                <a:latin typeface="Anaheim"/>
                <a:ea typeface="Anaheim"/>
                <a:cs typeface="Anaheim"/>
                <a:sym typeface="Anaheim"/>
              </a:rPr>
              <a:t>Steps:</a:t>
            </a:r>
            <a:endParaRPr b="1" sz="1200">
              <a:solidFill>
                <a:schemeClr val="accent4"/>
              </a:solidFill>
              <a:latin typeface="Anaheim"/>
              <a:ea typeface="Anaheim"/>
              <a:cs typeface="Anaheim"/>
              <a:sym typeface="Anaheim"/>
            </a:endParaRPr>
          </a:p>
          <a:p>
            <a:pPr indent="-304800" lvl="0" marL="457200" rtl="0" algn="l">
              <a:lnSpc>
                <a:spcPct val="115000"/>
              </a:lnSpc>
              <a:spcBef>
                <a:spcPts val="1400"/>
              </a:spcBef>
              <a:spcAft>
                <a:spcPts val="0"/>
              </a:spcAft>
              <a:buClr>
                <a:schemeClr val="accent4"/>
              </a:buClr>
              <a:buSzPts val="1200"/>
              <a:buChar char="●"/>
            </a:pPr>
            <a:r>
              <a:rPr b="1" lang="en" sz="1200">
                <a:solidFill>
                  <a:schemeClr val="accent4"/>
                </a:solidFill>
                <a:latin typeface="Anaheim"/>
                <a:ea typeface="Anaheim"/>
                <a:cs typeface="Anaheim"/>
                <a:sym typeface="Anaheim"/>
              </a:rPr>
              <a:t>Data Cleaning</a:t>
            </a:r>
            <a:r>
              <a:rPr lang="en" sz="1200">
                <a:solidFill>
                  <a:schemeClr val="accent4"/>
                </a:solidFill>
                <a:latin typeface="Anaheim"/>
                <a:ea typeface="Anaheim"/>
                <a:cs typeface="Anaheim"/>
                <a:sym typeface="Anaheim"/>
              </a:rPr>
              <a:t>:</a:t>
            </a:r>
            <a:endParaRPr sz="1200">
              <a:solidFill>
                <a:schemeClr val="accent4"/>
              </a:solidFill>
              <a:latin typeface="Anaheim"/>
              <a:ea typeface="Anaheim"/>
              <a:cs typeface="Anaheim"/>
              <a:sym typeface="Anaheim"/>
            </a:endParaRPr>
          </a:p>
          <a:p>
            <a:pPr indent="-304800" lvl="1" marL="914400" rtl="0" algn="l">
              <a:lnSpc>
                <a:spcPct val="115000"/>
              </a:lnSpc>
              <a:spcBef>
                <a:spcPts val="0"/>
              </a:spcBef>
              <a:spcAft>
                <a:spcPts val="0"/>
              </a:spcAft>
              <a:buClr>
                <a:schemeClr val="accent4"/>
              </a:buClr>
              <a:buSzPts val="1200"/>
              <a:buAutoNum type="alphaLcPeriod"/>
            </a:pPr>
            <a:r>
              <a:rPr b="1" lang="en" sz="1200">
                <a:solidFill>
                  <a:schemeClr val="accent4"/>
                </a:solidFill>
                <a:latin typeface="Anaheim"/>
                <a:ea typeface="Anaheim"/>
                <a:cs typeface="Anaheim"/>
                <a:sym typeface="Anaheim"/>
              </a:rPr>
              <a:t>Remove Extra Whitespace and Line Breaks</a:t>
            </a:r>
            <a:endParaRPr sz="1200">
              <a:solidFill>
                <a:schemeClr val="accent4"/>
              </a:solidFill>
              <a:latin typeface="Anaheim"/>
              <a:ea typeface="Anaheim"/>
              <a:cs typeface="Anaheim"/>
              <a:sym typeface="Anaheim"/>
            </a:endParaRPr>
          </a:p>
          <a:p>
            <a:pPr indent="-304800" lvl="1" marL="914400" rtl="0" algn="l">
              <a:lnSpc>
                <a:spcPct val="115000"/>
              </a:lnSpc>
              <a:spcBef>
                <a:spcPts val="0"/>
              </a:spcBef>
              <a:spcAft>
                <a:spcPts val="0"/>
              </a:spcAft>
              <a:buClr>
                <a:schemeClr val="accent4"/>
              </a:buClr>
              <a:buSzPts val="1200"/>
              <a:buAutoNum type="alphaLcPeriod"/>
            </a:pPr>
            <a:r>
              <a:rPr b="1" lang="en" sz="1200">
                <a:solidFill>
                  <a:schemeClr val="accent4"/>
                </a:solidFill>
                <a:latin typeface="Anaheim"/>
                <a:ea typeface="Anaheim"/>
                <a:cs typeface="Anaheim"/>
                <a:sym typeface="Anaheim"/>
              </a:rPr>
              <a:t>Remove Dashes</a:t>
            </a:r>
            <a:endParaRPr sz="1200">
              <a:solidFill>
                <a:schemeClr val="accent4"/>
              </a:solidFill>
              <a:latin typeface="Anaheim"/>
              <a:ea typeface="Anaheim"/>
              <a:cs typeface="Anaheim"/>
              <a:sym typeface="Anaheim"/>
            </a:endParaRPr>
          </a:p>
          <a:p>
            <a:pPr indent="-304800" lvl="1" marL="914400" rtl="0" algn="l">
              <a:lnSpc>
                <a:spcPct val="115000"/>
              </a:lnSpc>
              <a:spcBef>
                <a:spcPts val="0"/>
              </a:spcBef>
              <a:spcAft>
                <a:spcPts val="0"/>
              </a:spcAft>
              <a:buClr>
                <a:schemeClr val="accent4"/>
              </a:buClr>
              <a:buSzPts val="1200"/>
              <a:buAutoNum type="alphaLcPeriod"/>
            </a:pPr>
            <a:r>
              <a:rPr b="1" lang="en" sz="1200">
                <a:solidFill>
                  <a:schemeClr val="accent4"/>
                </a:solidFill>
                <a:latin typeface="Anaheim"/>
                <a:ea typeface="Anaheim"/>
                <a:cs typeface="Anaheim"/>
                <a:sym typeface="Anaheim"/>
              </a:rPr>
              <a:t>Remove Bullets</a:t>
            </a:r>
            <a:endParaRPr sz="1200">
              <a:solidFill>
                <a:schemeClr val="accent4"/>
              </a:solidFill>
              <a:latin typeface="Anaheim"/>
              <a:ea typeface="Anaheim"/>
              <a:cs typeface="Anaheim"/>
              <a:sym typeface="Anaheim"/>
            </a:endParaRPr>
          </a:p>
          <a:p>
            <a:pPr indent="-304800" lvl="1" marL="914400" rtl="0" algn="l">
              <a:lnSpc>
                <a:spcPct val="115000"/>
              </a:lnSpc>
              <a:spcBef>
                <a:spcPts val="0"/>
              </a:spcBef>
              <a:spcAft>
                <a:spcPts val="0"/>
              </a:spcAft>
              <a:buClr>
                <a:schemeClr val="accent4"/>
              </a:buClr>
              <a:buSzPts val="1200"/>
              <a:buAutoNum type="alphaLcPeriod"/>
            </a:pPr>
            <a:r>
              <a:rPr b="1" lang="en" sz="1200">
                <a:solidFill>
                  <a:schemeClr val="accent4"/>
                </a:solidFill>
                <a:latin typeface="Anaheim"/>
                <a:ea typeface="Anaheim"/>
                <a:cs typeface="Anaheim"/>
                <a:sym typeface="Anaheim"/>
              </a:rPr>
              <a:t>Remove Non-ASCII Characters</a:t>
            </a:r>
            <a:endParaRPr sz="1200">
              <a:solidFill>
                <a:schemeClr val="accent4"/>
              </a:solidFill>
              <a:latin typeface="Anaheim"/>
              <a:ea typeface="Anaheim"/>
              <a:cs typeface="Anaheim"/>
              <a:sym typeface="Anaheim"/>
            </a:endParaRPr>
          </a:p>
          <a:p>
            <a:pPr indent="0" lvl="0" marL="914400" rtl="0" algn="l">
              <a:lnSpc>
                <a:spcPct val="115000"/>
              </a:lnSpc>
              <a:spcBef>
                <a:spcPts val="1400"/>
              </a:spcBef>
              <a:spcAft>
                <a:spcPts val="0"/>
              </a:spcAft>
              <a:buNone/>
            </a:pPr>
            <a:r>
              <a:t/>
            </a:r>
            <a:endParaRPr b="1" sz="1200">
              <a:solidFill>
                <a:schemeClr val="accent4"/>
              </a:solidFill>
              <a:latin typeface="Anaheim"/>
              <a:ea typeface="Anaheim"/>
              <a:cs typeface="Anaheim"/>
              <a:sym typeface="Anaheim"/>
            </a:endParaRPr>
          </a:p>
          <a:p>
            <a:pPr indent="0" lvl="0" marL="457200" rtl="0" algn="l">
              <a:lnSpc>
                <a:spcPct val="115000"/>
              </a:lnSpc>
              <a:spcBef>
                <a:spcPts val="1400"/>
              </a:spcBef>
              <a:spcAft>
                <a:spcPts val="0"/>
              </a:spcAft>
              <a:buNone/>
            </a:pPr>
            <a:r>
              <a:t/>
            </a:r>
            <a:endParaRPr sz="1200">
              <a:solidFill>
                <a:schemeClr val="accent4"/>
              </a:solidFill>
              <a:latin typeface="Anaheim"/>
              <a:ea typeface="Anaheim"/>
              <a:cs typeface="Anaheim"/>
              <a:sym typeface="Anaheim"/>
            </a:endParaRPr>
          </a:p>
          <a:p>
            <a:pPr indent="0" lvl="0" marL="0" rtl="0" algn="l">
              <a:lnSpc>
                <a:spcPct val="115000"/>
              </a:lnSpc>
              <a:spcBef>
                <a:spcPts val="1400"/>
              </a:spcBef>
              <a:spcAft>
                <a:spcPts val="0"/>
              </a:spcAft>
              <a:buNone/>
            </a:pPr>
            <a:r>
              <a:t/>
            </a:r>
            <a:endParaRPr sz="1200">
              <a:solidFill>
                <a:schemeClr val="accent4"/>
              </a:solidFill>
              <a:latin typeface="Anaheim"/>
              <a:ea typeface="Anaheim"/>
              <a:cs typeface="Anaheim"/>
              <a:sym typeface="Anaheim"/>
            </a:endParaRPr>
          </a:p>
        </p:txBody>
      </p:sp>
      <p:sp>
        <p:nvSpPr>
          <p:cNvPr id="696" name="Google Shape;696;g30ecf9b0108_0_113"/>
          <p:cNvSpPr txBox="1"/>
          <p:nvPr/>
        </p:nvSpPr>
        <p:spPr>
          <a:xfrm>
            <a:off x="5046100" y="425050"/>
            <a:ext cx="3000000" cy="4926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 sz="2000">
                <a:solidFill>
                  <a:schemeClr val="accent3"/>
                </a:solidFill>
                <a:latin typeface="Staatliches"/>
                <a:ea typeface="Staatliches"/>
                <a:cs typeface="Staatliches"/>
                <a:sym typeface="Staatliches"/>
              </a:rPr>
              <a:t>Data Cleaning </a:t>
            </a:r>
            <a:endParaRPr sz="2000">
              <a:solidFill>
                <a:schemeClr val="accent3"/>
              </a:solidFill>
              <a:latin typeface="Staatliches"/>
              <a:ea typeface="Staatliches"/>
              <a:cs typeface="Staatliches"/>
              <a:sym typeface="Staatliches"/>
            </a:endParaRPr>
          </a:p>
        </p:txBody>
      </p:sp>
      <p:grpSp>
        <p:nvGrpSpPr>
          <p:cNvPr id="697" name="Google Shape;697;g30ecf9b0108_0_113"/>
          <p:cNvGrpSpPr/>
          <p:nvPr/>
        </p:nvGrpSpPr>
        <p:grpSpPr>
          <a:xfrm>
            <a:off x="6285511" y="2716551"/>
            <a:ext cx="2858737" cy="2453377"/>
            <a:chOff x="4084290" y="596016"/>
            <a:chExt cx="5050772" cy="4267485"/>
          </a:xfrm>
        </p:grpSpPr>
        <p:grpSp>
          <p:nvGrpSpPr>
            <p:cNvPr id="698" name="Google Shape;698;g30ecf9b0108_0_113"/>
            <p:cNvGrpSpPr/>
            <p:nvPr/>
          </p:nvGrpSpPr>
          <p:grpSpPr>
            <a:xfrm>
              <a:off x="6472501" y="1326053"/>
              <a:ext cx="1000385" cy="883233"/>
              <a:chOff x="6472501" y="1326053"/>
              <a:chExt cx="1000385" cy="883233"/>
            </a:xfrm>
          </p:grpSpPr>
          <p:sp>
            <p:nvSpPr>
              <p:cNvPr id="699" name="Google Shape;699;g30ecf9b0108_0_113"/>
              <p:cNvSpPr/>
              <p:nvPr/>
            </p:nvSpPr>
            <p:spPr>
              <a:xfrm>
                <a:off x="6472501" y="1326053"/>
                <a:ext cx="1000385" cy="883233"/>
              </a:xfrm>
              <a:custGeom>
                <a:rect b="b" l="l" r="r" t="t"/>
                <a:pathLst>
                  <a:path extrusionOk="0" h="19896" w="22535">
                    <a:moveTo>
                      <a:pt x="11255" y="0"/>
                    </a:moveTo>
                    <a:cubicBezTo>
                      <a:pt x="8227" y="0"/>
                      <a:pt x="5239" y="1376"/>
                      <a:pt x="3289" y="3985"/>
                    </a:cubicBezTo>
                    <a:cubicBezTo>
                      <a:pt x="1" y="8378"/>
                      <a:pt x="913" y="14612"/>
                      <a:pt x="5316" y="17907"/>
                    </a:cubicBezTo>
                    <a:cubicBezTo>
                      <a:pt x="7110" y="19248"/>
                      <a:pt x="9206" y="19895"/>
                      <a:pt x="11284" y="19895"/>
                    </a:cubicBezTo>
                    <a:cubicBezTo>
                      <a:pt x="14312" y="19895"/>
                      <a:pt x="17299" y="18520"/>
                      <a:pt x="19247" y="15912"/>
                    </a:cubicBezTo>
                    <a:cubicBezTo>
                      <a:pt x="22535" y="11515"/>
                      <a:pt x="21627" y="5281"/>
                      <a:pt x="17219" y="1986"/>
                    </a:cubicBezTo>
                    <a:cubicBezTo>
                      <a:pt x="15426" y="647"/>
                      <a:pt x="13331" y="0"/>
                      <a:pt x="11255" y="0"/>
                    </a:cubicBezTo>
                    <a:close/>
                  </a:path>
                </a:pathLst>
              </a:custGeom>
              <a:solidFill>
                <a:srgbClr val="C692F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0" name="Google Shape;700;g30ecf9b0108_0_113"/>
              <p:cNvSpPr/>
              <p:nvPr/>
            </p:nvSpPr>
            <p:spPr>
              <a:xfrm>
                <a:off x="6591559" y="1431083"/>
                <a:ext cx="762308" cy="673123"/>
              </a:xfrm>
              <a:custGeom>
                <a:rect b="b" l="l" r="r" t="t"/>
                <a:pathLst>
                  <a:path extrusionOk="0" h="15163" w="17172">
                    <a:moveTo>
                      <a:pt x="8574" y="0"/>
                    </a:moveTo>
                    <a:cubicBezTo>
                      <a:pt x="6268" y="0"/>
                      <a:pt x="3991" y="1048"/>
                      <a:pt x="2505" y="3036"/>
                    </a:cubicBezTo>
                    <a:cubicBezTo>
                      <a:pt x="0" y="6385"/>
                      <a:pt x="693" y="11138"/>
                      <a:pt x="4052" y="13646"/>
                    </a:cubicBezTo>
                    <a:cubicBezTo>
                      <a:pt x="5418" y="14669"/>
                      <a:pt x="7014" y="15162"/>
                      <a:pt x="8596" y="15162"/>
                    </a:cubicBezTo>
                    <a:cubicBezTo>
                      <a:pt x="10903" y="15162"/>
                      <a:pt x="13180" y="14113"/>
                      <a:pt x="14666" y="12124"/>
                    </a:cubicBezTo>
                    <a:cubicBezTo>
                      <a:pt x="17171" y="8776"/>
                      <a:pt x="16479" y="4023"/>
                      <a:pt x="13119" y="1515"/>
                    </a:cubicBezTo>
                    <a:cubicBezTo>
                      <a:pt x="11753" y="494"/>
                      <a:pt x="10157" y="0"/>
                      <a:pt x="8574" y="0"/>
                    </a:cubicBezTo>
                    <a:close/>
                  </a:path>
                </a:pathLst>
              </a:custGeom>
              <a:solidFill>
                <a:srgbClr val="D5B1F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1" name="Google Shape;701;g30ecf9b0108_0_113"/>
              <p:cNvSpPr/>
              <p:nvPr/>
            </p:nvSpPr>
            <p:spPr>
              <a:xfrm>
                <a:off x="6695435" y="1419230"/>
                <a:ext cx="625446" cy="541722"/>
              </a:xfrm>
              <a:custGeom>
                <a:rect b="b" l="l" r="r" t="t"/>
                <a:pathLst>
                  <a:path extrusionOk="0" h="12203" w="14089">
                    <a:moveTo>
                      <a:pt x="6307" y="1"/>
                    </a:moveTo>
                    <a:cubicBezTo>
                      <a:pt x="6282" y="1"/>
                      <a:pt x="6257" y="1"/>
                      <a:pt x="6231" y="1"/>
                    </a:cubicBezTo>
                    <a:cubicBezTo>
                      <a:pt x="5492" y="8"/>
                      <a:pt x="4795" y="127"/>
                      <a:pt x="4167" y="306"/>
                    </a:cubicBezTo>
                    <a:cubicBezTo>
                      <a:pt x="3539" y="490"/>
                      <a:pt x="2983" y="737"/>
                      <a:pt x="2502" y="1013"/>
                    </a:cubicBezTo>
                    <a:cubicBezTo>
                      <a:pt x="1540" y="1566"/>
                      <a:pt x="909" y="2216"/>
                      <a:pt x="528" y="2690"/>
                    </a:cubicBezTo>
                    <a:cubicBezTo>
                      <a:pt x="147" y="3170"/>
                      <a:pt x="1" y="3480"/>
                      <a:pt x="29" y="3497"/>
                    </a:cubicBezTo>
                    <a:cubicBezTo>
                      <a:pt x="31" y="3498"/>
                      <a:pt x="33" y="3499"/>
                      <a:pt x="35" y="3499"/>
                    </a:cubicBezTo>
                    <a:cubicBezTo>
                      <a:pt x="85" y="3499"/>
                      <a:pt x="292" y="3245"/>
                      <a:pt x="693" y="2844"/>
                    </a:cubicBezTo>
                    <a:cubicBezTo>
                      <a:pt x="1116" y="2428"/>
                      <a:pt x="1767" y="1853"/>
                      <a:pt x="2700" y="1376"/>
                    </a:cubicBezTo>
                    <a:cubicBezTo>
                      <a:pt x="3166" y="1136"/>
                      <a:pt x="3701" y="924"/>
                      <a:pt x="4297" y="770"/>
                    </a:cubicBezTo>
                    <a:cubicBezTo>
                      <a:pt x="4863" y="630"/>
                      <a:pt x="5480" y="539"/>
                      <a:pt x="6128" y="539"/>
                    </a:cubicBezTo>
                    <a:cubicBezTo>
                      <a:pt x="6162" y="539"/>
                      <a:pt x="6197" y="539"/>
                      <a:pt x="6231" y="540"/>
                    </a:cubicBezTo>
                    <a:cubicBezTo>
                      <a:pt x="6576" y="543"/>
                      <a:pt x="6928" y="565"/>
                      <a:pt x="7283" y="622"/>
                    </a:cubicBezTo>
                    <a:cubicBezTo>
                      <a:pt x="7638" y="680"/>
                      <a:pt x="7997" y="755"/>
                      <a:pt x="8357" y="869"/>
                    </a:cubicBezTo>
                    <a:cubicBezTo>
                      <a:pt x="8712" y="981"/>
                      <a:pt x="9067" y="1114"/>
                      <a:pt x="9412" y="1286"/>
                    </a:cubicBezTo>
                    <a:cubicBezTo>
                      <a:pt x="9760" y="1459"/>
                      <a:pt x="10097" y="1656"/>
                      <a:pt x="10424" y="1882"/>
                    </a:cubicBezTo>
                    <a:cubicBezTo>
                      <a:pt x="10747" y="2112"/>
                      <a:pt x="11049" y="2360"/>
                      <a:pt x="11324" y="2625"/>
                    </a:cubicBezTo>
                    <a:cubicBezTo>
                      <a:pt x="11604" y="2890"/>
                      <a:pt x="11856" y="3182"/>
                      <a:pt x="12082" y="3475"/>
                    </a:cubicBezTo>
                    <a:cubicBezTo>
                      <a:pt x="12311" y="3773"/>
                      <a:pt x="12505" y="4083"/>
                      <a:pt x="12678" y="4398"/>
                    </a:cubicBezTo>
                    <a:cubicBezTo>
                      <a:pt x="12853" y="4714"/>
                      <a:pt x="12997" y="5034"/>
                      <a:pt x="13120" y="5357"/>
                    </a:cubicBezTo>
                    <a:cubicBezTo>
                      <a:pt x="13363" y="5999"/>
                      <a:pt x="13499" y="6645"/>
                      <a:pt x="13564" y="7255"/>
                    </a:cubicBezTo>
                    <a:cubicBezTo>
                      <a:pt x="13625" y="7865"/>
                      <a:pt x="13607" y="8443"/>
                      <a:pt x="13547" y="8960"/>
                    </a:cubicBezTo>
                    <a:cubicBezTo>
                      <a:pt x="13418" y="10005"/>
                      <a:pt x="13098" y="10812"/>
                      <a:pt x="12853" y="11351"/>
                    </a:cubicBezTo>
                    <a:cubicBezTo>
                      <a:pt x="12603" y="11889"/>
                      <a:pt x="12430" y="12176"/>
                      <a:pt x="12466" y="12202"/>
                    </a:cubicBezTo>
                    <a:cubicBezTo>
                      <a:pt x="12467" y="12202"/>
                      <a:pt x="12468" y="12202"/>
                      <a:pt x="12469" y="12202"/>
                    </a:cubicBezTo>
                    <a:cubicBezTo>
                      <a:pt x="12511" y="12202"/>
                      <a:pt x="12743" y="11961"/>
                      <a:pt x="13055" y="11455"/>
                    </a:cubicBezTo>
                    <a:cubicBezTo>
                      <a:pt x="13367" y="10934"/>
                      <a:pt x="13762" y="10116"/>
                      <a:pt x="13952" y="9025"/>
                    </a:cubicBezTo>
                    <a:cubicBezTo>
                      <a:pt x="14046" y="8479"/>
                      <a:pt x="14089" y="7869"/>
                      <a:pt x="14046" y="7216"/>
                    </a:cubicBezTo>
                    <a:cubicBezTo>
                      <a:pt x="13999" y="6566"/>
                      <a:pt x="13873" y="5870"/>
                      <a:pt x="13622" y="5173"/>
                    </a:cubicBezTo>
                    <a:cubicBezTo>
                      <a:pt x="13499" y="4829"/>
                      <a:pt x="13353" y="4477"/>
                      <a:pt x="13169" y="4136"/>
                    </a:cubicBezTo>
                    <a:cubicBezTo>
                      <a:pt x="12987" y="3795"/>
                      <a:pt x="12782" y="3458"/>
                      <a:pt x="12538" y="3135"/>
                    </a:cubicBezTo>
                    <a:cubicBezTo>
                      <a:pt x="12293" y="2815"/>
                      <a:pt x="12028" y="2499"/>
                      <a:pt x="11730" y="2212"/>
                    </a:cubicBezTo>
                    <a:cubicBezTo>
                      <a:pt x="11429" y="1921"/>
                      <a:pt x="11102" y="1652"/>
                      <a:pt x="10754" y="1404"/>
                    </a:cubicBezTo>
                    <a:cubicBezTo>
                      <a:pt x="10403" y="1164"/>
                      <a:pt x="10040" y="949"/>
                      <a:pt x="9663" y="766"/>
                    </a:cubicBezTo>
                    <a:cubicBezTo>
                      <a:pt x="9290" y="583"/>
                      <a:pt x="8905" y="443"/>
                      <a:pt x="8518" y="324"/>
                    </a:cubicBezTo>
                    <a:cubicBezTo>
                      <a:pt x="8134" y="206"/>
                      <a:pt x="7746" y="127"/>
                      <a:pt x="7362" y="73"/>
                    </a:cubicBezTo>
                    <a:cubicBezTo>
                      <a:pt x="7005" y="23"/>
                      <a:pt x="6653" y="1"/>
                      <a:pt x="6307" y="1"/>
                    </a:cubicBezTo>
                    <a:close/>
                  </a:path>
                </a:pathLst>
              </a:custGeom>
              <a:solidFill>
                <a:srgbClr val="B372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2" name="Google Shape;702;g30ecf9b0108_0_113"/>
              <p:cNvSpPr/>
              <p:nvPr/>
            </p:nvSpPr>
            <p:spPr>
              <a:xfrm>
                <a:off x="6758560" y="1569362"/>
                <a:ext cx="413028" cy="429586"/>
              </a:xfrm>
              <a:custGeom>
                <a:rect b="b" l="l" r="r" t="t"/>
                <a:pathLst>
                  <a:path extrusionOk="0" h="9677" w="9304">
                    <a:moveTo>
                      <a:pt x="5325" y="2199"/>
                    </a:moveTo>
                    <a:cubicBezTo>
                      <a:pt x="5490" y="2199"/>
                      <a:pt x="5679" y="2241"/>
                      <a:pt x="5893" y="2333"/>
                    </a:cubicBezTo>
                    <a:lnTo>
                      <a:pt x="4910" y="3690"/>
                    </a:lnTo>
                    <a:cubicBezTo>
                      <a:pt x="4587" y="3252"/>
                      <a:pt x="4429" y="2861"/>
                      <a:pt x="4673" y="2527"/>
                    </a:cubicBezTo>
                    <a:cubicBezTo>
                      <a:pt x="4819" y="2326"/>
                      <a:pt x="5035" y="2199"/>
                      <a:pt x="5325" y="2199"/>
                    </a:cubicBezTo>
                    <a:close/>
                    <a:moveTo>
                      <a:pt x="4673" y="6027"/>
                    </a:moveTo>
                    <a:cubicBezTo>
                      <a:pt x="4978" y="6468"/>
                      <a:pt x="5126" y="6849"/>
                      <a:pt x="4881" y="7186"/>
                    </a:cubicBezTo>
                    <a:cubicBezTo>
                      <a:pt x="4747" y="7373"/>
                      <a:pt x="4548" y="7482"/>
                      <a:pt x="4286" y="7482"/>
                    </a:cubicBezTo>
                    <a:cubicBezTo>
                      <a:pt x="4121" y="7482"/>
                      <a:pt x="3930" y="7438"/>
                      <a:pt x="3715" y="7344"/>
                    </a:cubicBezTo>
                    <a:lnTo>
                      <a:pt x="4673" y="6027"/>
                    </a:lnTo>
                    <a:close/>
                    <a:moveTo>
                      <a:pt x="7584" y="0"/>
                    </a:moveTo>
                    <a:lnTo>
                      <a:pt x="6816" y="1059"/>
                    </a:lnTo>
                    <a:cubicBezTo>
                      <a:pt x="6155" y="686"/>
                      <a:pt x="5538" y="519"/>
                      <a:pt x="4989" y="519"/>
                    </a:cubicBezTo>
                    <a:cubicBezTo>
                      <a:pt x="4180" y="519"/>
                      <a:pt x="3518" y="883"/>
                      <a:pt x="3080" y="1486"/>
                    </a:cubicBezTo>
                    <a:cubicBezTo>
                      <a:pt x="2089" y="2854"/>
                      <a:pt x="3015" y="4067"/>
                      <a:pt x="3890" y="5094"/>
                    </a:cubicBezTo>
                    <a:lnTo>
                      <a:pt x="2731" y="6691"/>
                    </a:lnTo>
                    <a:cubicBezTo>
                      <a:pt x="2093" y="6123"/>
                      <a:pt x="1594" y="5366"/>
                      <a:pt x="1371" y="4667"/>
                    </a:cubicBezTo>
                    <a:lnTo>
                      <a:pt x="0" y="5452"/>
                    </a:lnTo>
                    <a:cubicBezTo>
                      <a:pt x="226" y="6246"/>
                      <a:pt x="918" y="7200"/>
                      <a:pt x="1823" y="7944"/>
                    </a:cubicBezTo>
                    <a:lnTo>
                      <a:pt x="1069" y="8984"/>
                    </a:lnTo>
                    <a:lnTo>
                      <a:pt x="2024" y="9677"/>
                    </a:lnTo>
                    <a:lnTo>
                      <a:pt x="2800" y="8608"/>
                    </a:lnTo>
                    <a:cubicBezTo>
                      <a:pt x="3458" y="8973"/>
                      <a:pt x="4071" y="9136"/>
                      <a:pt x="4614" y="9136"/>
                    </a:cubicBezTo>
                    <a:cubicBezTo>
                      <a:pt x="5419" y="9136"/>
                      <a:pt x="6073" y="8778"/>
                      <a:pt x="6504" y="8187"/>
                    </a:cubicBezTo>
                    <a:cubicBezTo>
                      <a:pt x="7480" y="6838"/>
                      <a:pt x="6572" y="5639"/>
                      <a:pt x="5692" y="4620"/>
                    </a:cubicBezTo>
                    <a:lnTo>
                      <a:pt x="6870" y="2997"/>
                    </a:lnTo>
                    <a:cubicBezTo>
                      <a:pt x="7308" y="3399"/>
                      <a:pt x="7684" y="3923"/>
                      <a:pt x="7972" y="4556"/>
                    </a:cubicBezTo>
                    <a:lnTo>
                      <a:pt x="9304" y="3726"/>
                    </a:lnTo>
                    <a:cubicBezTo>
                      <a:pt x="9019" y="3008"/>
                      <a:pt x="8459" y="2311"/>
                      <a:pt x="7785" y="1734"/>
                    </a:cubicBezTo>
                    <a:lnTo>
                      <a:pt x="8539" y="693"/>
                    </a:lnTo>
                    <a:lnTo>
                      <a:pt x="7584" y="0"/>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03" name="Google Shape;703;g30ecf9b0108_0_113"/>
            <p:cNvGrpSpPr/>
            <p:nvPr/>
          </p:nvGrpSpPr>
          <p:grpSpPr>
            <a:xfrm>
              <a:off x="4694531" y="2250235"/>
              <a:ext cx="1090502" cy="1018186"/>
              <a:chOff x="4694531" y="2250235"/>
              <a:chExt cx="1090502" cy="1018186"/>
            </a:xfrm>
          </p:grpSpPr>
          <p:sp>
            <p:nvSpPr>
              <p:cNvPr id="704" name="Google Shape;704;g30ecf9b0108_0_113"/>
              <p:cNvSpPr/>
              <p:nvPr/>
            </p:nvSpPr>
            <p:spPr>
              <a:xfrm>
                <a:off x="4694531" y="2250235"/>
                <a:ext cx="1090502" cy="1018186"/>
              </a:xfrm>
              <a:custGeom>
                <a:rect b="b" l="l" r="r" t="t"/>
                <a:pathLst>
                  <a:path extrusionOk="0" h="22936" w="24565">
                    <a:moveTo>
                      <a:pt x="12304" y="1"/>
                    </a:moveTo>
                    <a:cubicBezTo>
                      <a:pt x="11753" y="1"/>
                      <a:pt x="11196" y="40"/>
                      <a:pt x="10635" y="122"/>
                    </a:cubicBezTo>
                    <a:cubicBezTo>
                      <a:pt x="4354" y="1033"/>
                      <a:pt x="0" y="6855"/>
                      <a:pt x="912" y="13122"/>
                    </a:cubicBezTo>
                    <a:cubicBezTo>
                      <a:pt x="1738" y="18828"/>
                      <a:pt x="6647" y="22935"/>
                      <a:pt x="12259" y="22935"/>
                    </a:cubicBezTo>
                    <a:cubicBezTo>
                      <a:pt x="12812" y="22935"/>
                      <a:pt x="13371" y="22895"/>
                      <a:pt x="13934" y="22813"/>
                    </a:cubicBezTo>
                    <a:cubicBezTo>
                      <a:pt x="20211" y="21901"/>
                      <a:pt x="24565" y="16083"/>
                      <a:pt x="23657" y="9816"/>
                    </a:cubicBezTo>
                    <a:cubicBezTo>
                      <a:pt x="22827" y="4109"/>
                      <a:pt x="17918" y="1"/>
                      <a:pt x="12304" y="1"/>
                    </a:cubicBezTo>
                    <a:close/>
                  </a:path>
                </a:pathLst>
              </a:custGeom>
              <a:solidFill>
                <a:srgbClr val="C692F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5" name="Google Shape;705;g30ecf9b0108_0_113"/>
              <p:cNvSpPr/>
              <p:nvPr/>
            </p:nvSpPr>
            <p:spPr>
              <a:xfrm>
                <a:off x="4824199" y="2371334"/>
                <a:ext cx="831161" cy="775937"/>
              </a:xfrm>
              <a:custGeom>
                <a:rect b="b" l="l" r="r" t="t"/>
                <a:pathLst>
                  <a:path extrusionOk="0" h="17479" w="18723">
                    <a:moveTo>
                      <a:pt x="9375" y="1"/>
                    </a:moveTo>
                    <a:cubicBezTo>
                      <a:pt x="8956" y="1"/>
                      <a:pt x="8532" y="31"/>
                      <a:pt x="8106" y="92"/>
                    </a:cubicBezTo>
                    <a:cubicBezTo>
                      <a:pt x="3320" y="789"/>
                      <a:pt x="0" y="5226"/>
                      <a:pt x="697" y="9999"/>
                    </a:cubicBezTo>
                    <a:cubicBezTo>
                      <a:pt x="1328" y="14348"/>
                      <a:pt x="5067" y="17478"/>
                      <a:pt x="9342" y="17478"/>
                    </a:cubicBezTo>
                    <a:cubicBezTo>
                      <a:pt x="9763" y="17478"/>
                      <a:pt x="10189" y="17448"/>
                      <a:pt x="10617" y="17386"/>
                    </a:cubicBezTo>
                    <a:cubicBezTo>
                      <a:pt x="15406" y="16690"/>
                      <a:pt x="18723" y="12257"/>
                      <a:pt x="18029" y="7479"/>
                    </a:cubicBezTo>
                    <a:cubicBezTo>
                      <a:pt x="17395" y="3131"/>
                      <a:pt x="13655" y="1"/>
                      <a:pt x="9375" y="1"/>
                    </a:cubicBezTo>
                    <a:close/>
                  </a:path>
                </a:pathLst>
              </a:custGeom>
              <a:solidFill>
                <a:srgbClr val="D5B1F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6" name="Google Shape;706;g30ecf9b0108_0_113"/>
              <p:cNvSpPr/>
              <p:nvPr/>
            </p:nvSpPr>
            <p:spPr>
              <a:xfrm>
                <a:off x="4841911" y="2356596"/>
                <a:ext cx="782507" cy="470782"/>
              </a:xfrm>
              <a:custGeom>
                <a:rect b="b" l="l" r="r" t="t"/>
                <a:pathLst>
                  <a:path extrusionOk="0" h="10605" w="17627">
                    <a:moveTo>
                      <a:pt x="8959" y="0"/>
                    </a:moveTo>
                    <a:cubicBezTo>
                      <a:pt x="8916" y="0"/>
                      <a:pt x="8873" y="1"/>
                      <a:pt x="8830" y="1"/>
                    </a:cubicBezTo>
                    <a:cubicBezTo>
                      <a:pt x="8348" y="12"/>
                      <a:pt x="7864" y="55"/>
                      <a:pt x="7379" y="141"/>
                    </a:cubicBezTo>
                    <a:cubicBezTo>
                      <a:pt x="6895" y="227"/>
                      <a:pt x="6421" y="353"/>
                      <a:pt x="5969" y="511"/>
                    </a:cubicBezTo>
                    <a:cubicBezTo>
                      <a:pt x="5513" y="665"/>
                      <a:pt x="5083" y="866"/>
                      <a:pt x="4673" y="1085"/>
                    </a:cubicBezTo>
                    <a:cubicBezTo>
                      <a:pt x="4264" y="1301"/>
                      <a:pt x="3880" y="1556"/>
                      <a:pt x="3524" y="1824"/>
                    </a:cubicBezTo>
                    <a:cubicBezTo>
                      <a:pt x="3169" y="2094"/>
                      <a:pt x="2843" y="2384"/>
                      <a:pt x="2545" y="2689"/>
                    </a:cubicBezTo>
                    <a:cubicBezTo>
                      <a:pt x="1949" y="3296"/>
                      <a:pt x="1478" y="3964"/>
                      <a:pt x="1112" y="4620"/>
                    </a:cubicBezTo>
                    <a:cubicBezTo>
                      <a:pt x="750" y="5281"/>
                      <a:pt x="499" y="5941"/>
                      <a:pt x="334" y="6559"/>
                    </a:cubicBezTo>
                    <a:cubicBezTo>
                      <a:pt x="0" y="7793"/>
                      <a:pt x="14" y="8842"/>
                      <a:pt x="90" y="9538"/>
                    </a:cubicBezTo>
                    <a:cubicBezTo>
                      <a:pt x="172" y="10235"/>
                      <a:pt x="303" y="10604"/>
                      <a:pt x="340" y="10604"/>
                    </a:cubicBezTo>
                    <a:cubicBezTo>
                      <a:pt x="341" y="10604"/>
                      <a:pt x="341" y="10604"/>
                      <a:pt x="341" y="10604"/>
                    </a:cubicBezTo>
                    <a:cubicBezTo>
                      <a:pt x="395" y="10593"/>
                      <a:pt x="352" y="10209"/>
                      <a:pt x="352" y="9524"/>
                    </a:cubicBezTo>
                    <a:cubicBezTo>
                      <a:pt x="355" y="8842"/>
                      <a:pt x="416" y="7844"/>
                      <a:pt x="786" y="6691"/>
                    </a:cubicBezTo>
                    <a:cubicBezTo>
                      <a:pt x="973" y="6118"/>
                      <a:pt x="1235" y="5503"/>
                      <a:pt x="1594" y="4894"/>
                    </a:cubicBezTo>
                    <a:cubicBezTo>
                      <a:pt x="1960" y="4291"/>
                      <a:pt x="2416" y="3680"/>
                      <a:pt x="2982" y="3124"/>
                    </a:cubicBezTo>
                    <a:cubicBezTo>
                      <a:pt x="3266" y="2848"/>
                      <a:pt x="3575" y="2578"/>
                      <a:pt x="3908" y="2338"/>
                    </a:cubicBezTo>
                    <a:cubicBezTo>
                      <a:pt x="4246" y="2090"/>
                      <a:pt x="4601" y="1860"/>
                      <a:pt x="4985" y="1663"/>
                    </a:cubicBezTo>
                    <a:cubicBezTo>
                      <a:pt x="5366" y="1462"/>
                      <a:pt x="5764" y="1282"/>
                      <a:pt x="6188" y="1139"/>
                    </a:cubicBezTo>
                    <a:cubicBezTo>
                      <a:pt x="6608" y="996"/>
                      <a:pt x="7046" y="880"/>
                      <a:pt x="7495" y="798"/>
                    </a:cubicBezTo>
                    <a:cubicBezTo>
                      <a:pt x="7947" y="722"/>
                      <a:pt x="8396" y="679"/>
                      <a:pt x="8840" y="669"/>
                    </a:cubicBezTo>
                    <a:cubicBezTo>
                      <a:pt x="8899" y="668"/>
                      <a:pt x="8958" y="667"/>
                      <a:pt x="9016" y="667"/>
                    </a:cubicBezTo>
                    <a:cubicBezTo>
                      <a:pt x="9401" y="667"/>
                      <a:pt x="9780" y="698"/>
                      <a:pt x="10150" y="744"/>
                    </a:cubicBezTo>
                    <a:cubicBezTo>
                      <a:pt x="10578" y="798"/>
                      <a:pt x="10994" y="895"/>
                      <a:pt x="11393" y="1009"/>
                    </a:cubicBezTo>
                    <a:cubicBezTo>
                      <a:pt x="11791" y="1121"/>
                      <a:pt x="12171" y="1268"/>
                      <a:pt x="12531" y="1430"/>
                    </a:cubicBezTo>
                    <a:cubicBezTo>
                      <a:pt x="13255" y="1753"/>
                      <a:pt x="13894" y="2169"/>
                      <a:pt x="14447" y="2614"/>
                    </a:cubicBezTo>
                    <a:cubicBezTo>
                      <a:pt x="14993" y="3063"/>
                      <a:pt x="15448" y="3547"/>
                      <a:pt x="15821" y="4021"/>
                    </a:cubicBezTo>
                    <a:cubicBezTo>
                      <a:pt x="16568" y="4976"/>
                      <a:pt x="16970" y="5895"/>
                      <a:pt x="17207" y="6534"/>
                    </a:cubicBezTo>
                    <a:cubicBezTo>
                      <a:pt x="17442" y="7171"/>
                      <a:pt x="17536" y="7543"/>
                      <a:pt x="17586" y="7543"/>
                    </a:cubicBezTo>
                    <a:cubicBezTo>
                      <a:pt x="17586" y="7543"/>
                      <a:pt x="17587" y="7543"/>
                      <a:pt x="17587" y="7542"/>
                    </a:cubicBezTo>
                    <a:cubicBezTo>
                      <a:pt x="17627" y="7535"/>
                      <a:pt x="17623" y="7144"/>
                      <a:pt x="17458" y="6454"/>
                    </a:cubicBezTo>
                    <a:cubicBezTo>
                      <a:pt x="17290" y="5773"/>
                      <a:pt x="16941" y="4786"/>
                      <a:pt x="16205" y="3741"/>
                    </a:cubicBezTo>
                    <a:cubicBezTo>
                      <a:pt x="15836" y="3221"/>
                      <a:pt x="15373" y="2686"/>
                      <a:pt x="14806" y="2190"/>
                    </a:cubicBezTo>
                    <a:cubicBezTo>
                      <a:pt x="14235" y="1699"/>
                      <a:pt x="13564" y="1236"/>
                      <a:pt x="12792" y="870"/>
                    </a:cubicBezTo>
                    <a:cubicBezTo>
                      <a:pt x="12408" y="686"/>
                      <a:pt x="12002" y="525"/>
                      <a:pt x="11575" y="396"/>
                    </a:cubicBezTo>
                    <a:cubicBezTo>
                      <a:pt x="11148" y="267"/>
                      <a:pt x="10703" y="159"/>
                      <a:pt x="10243" y="95"/>
                    </a:cubicBezTo>
                    <a:cubicBezTo>
                      <a:pt x="9825" y="36"/>
                      <a:pt x="9395" y="0"/>
                      <a:pt x="8959" y="0"/>
                    </a:cubicBezTo>
                    <a:close/>
                  </a:path>
                </a:pathLst>
              </a:custGeom>
              <a:solidFill>
                <a:srgbClr val="B372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7" name="Google Shape;707;g30ecf9b0108_0_113"/>
              <p:cNvSpPr/>
              <p:nvPr/>
            </p:nvSpPr>
            <p:spPr>
              <a:xfrm>
                <a:off x="5058586" y="2488083"/>
                <a:ext cx="386747" cy="570799"/>
              </a:xfrm>
              <a:custGeom>
                <a:rect b="b" l="l" r="r" t="t"/>
                <a:pathLst>
                  <a:path extrusionOk="0" h="12858" w="8712">
                    <a:moveTo>
                      <a:pt x="3209" y="3500"/>
                    </a:moveTo>
                    <a:lnTo>
                      <a:pt x="3518" y="5409"/>
                    </a:lnTo>
                    <a:cubicBezTo>
                      <a:pt x="2894" y="5316"/>
                      <a:pt x="2452" y="5122"/>
                      <a:pt x="2377" y="4652"/>
                    </a:cubicBezTo>
                    <a:cubicBezTo>
                      <a:pt x="2304" y="4211"/>
                      <a:pt x="2524" y="3772"/>
                      <a:pt x="3209" y="3500"/>
                    </a:cubicBezTo>
                    <a:close/>
                    <a:moveTo>
                      <a:pt x="5233" y="7506"/>
                    </a:moveTo>
                    <a:cubicBezTo>
                      <a:pt x="5844" y="7617"/>
                      <a:pt x="6275" y="7807"/>
                      <a:pt x="6350" y="8277"/>
                    </a:cubicBezTo>
                    <a:cubicBezTo>
                      <a:pt x="6418" y="8708"/>
                      <a:pt x="6177" y="9106"/>
                      <a:pt x="5528" y="9361"/>
                    </a:cubicBezTo>
                    <a:lnTo>
                      <a:pt x="5233" y="7506"/>
                    </a:lnTo>
                    <a:close/>
                    <a:moveTo>
                      <a:pt x="4032" y="0"/>
                    </a:moveTo>
                    <a:lnTo>
                      <a:pt x="2685" y="216"/>
                    </a:lnTo>
                    <a:lnTo>
                      <a:pt x="2925" y="1708"/>
                    </a:lnTo>
                    <a:cubicBezTo>
                      <a:pt x="840" y="2290"/>
                      <a:pt x="0" y="3683"/>
                      <a:pt x="227" y="5108"/>
                    </a:cubicBezTo>
                    <a:cubicBezTo>
                      <a:pt x="535" y="7032"/>
                      <a:pt x="2283" y="7261"/>
                      <a:pt x="3833" y="7384"/>
                    </a:cubicBezTo>
                    <a:lnTo>
                      <a:pt x="4193" y="9630"/>
                    </a:lnTo>
                    <a:cubicBezTo>
                      <a:pt x="4079" y="9637"/>
                      <a:pt x="3965" y="9641"/>
                      <a:pt x="3850" y="9641"/>
                    </a:cubicBezTo>
                    <a:cubicBezTo>
                      <a:pt x="2975" y="9641"/>
                      <a:pt x="2096" y="9438"/>
                      <a:pt x="1433" y="9092"/>
                    </a:cubicBezTo>
                    <a:lnTo>
                      <a:pt x="955" y="10854"/>
                    </a:lnTo>
                    <a:cubicBezTo>
                      <a:pt x="1623" y="11223"/>
                      <a:pt x="2619" y="11432"/>
                      <a:pt x="3681" y="11432"/>
                    </a:cubicBezTo>
                    <a:cubicBezTo>
                      <a:pt x="3943" y="11432"/>
                      <a:pt x="4210" y="11419"/>
                      <a:pt x="4476" y="11393"/>
                    </a:cubicBezTo>
                    <a:lnTo>
                      <a:pt x="4709" y="12857"/>
                    </a:lnTo>
                    <a:lnTo>
                      <a:pt x="6056" y="12642"/>
                    </a:lnTo>
                    <a:lnTo>
                      <a:pt x="5815" y="11138"/>
                    </a:lnTo>
                    <a:cubicBezTo>
                      <a:pt x="7882" y="10542"/>
                      <a:pt x="8712" y="9171"/>
                      <a:pt x="8489" y="7771"/>
                    </a:cubicBezTo>
                    <a:cubicBezTo>
                      <a:pt x="8184" y="5876"/>
                      <a:pt x="6465" y="5639"/>
                      <a:pt x="4915" y="5528"/>
                    </a:cubicBezTo>
                    <a:lnTo>
                      <a:pt x="4548" y="3242"/>
                    </a:lnTo>
                    <a:cubicBezTo>
                      <a:pt x="4611" y="3239"/>
                      <a:pt x="4673" y="3238"/>
                      <a:pt x="4736" y="3238"/>
                    </a:cubicBezTo>
                    <a:cubicBezTo>
                      <a:pt x="5367" y="3238"/>
                      <a:pt x="6038" y="3357"/>
                      <a:pt x="6719" y="3611"/>
                    </a:cubicBezTo>
                    <a:lnTo>
                      <a:pt x="7125" y="1849"/>
                    </a:lnTo>
                    <a:cubicBezTo>
                      <a:pt x="6479" y="1570"/>
                      <a:pt x="5703" y="1442"/>
                      <a:pt x="4899" y="1442"/>
                    </a:cubicBezTo>
                    <a:cubicBezTo>
                      <a:pt x="4689" y="1442"/>
                      <a:pt x="4476" y="1451"/>
                      <a:pt x="4264" y="1468"/>
                    </a:cubicBezTo>
                    <a:lnTo>
                      <a:pt x="4032" y="0"/>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08" name="Google Shape;708;g30ecf9b0108_0_113"/>
            <p:cNvGrpSpPr/>
            <p:nvPr/>
          </p:nvGrpSpPr>
          <p:grpSpPr>
            <a:xfrm>
              <a:off x="6256625" y="616414"/>
              <a:ext cx="546250" cy="503056"/>
              <a:chOff x="6256625" y="616414"/>
              <a:chExt cx="546250" cy="503056"/>
            </a:xfrm>
          </p:grpSpPr>
          <p:sp>
            <p:nvSpPr>
              <p:cNvPr id="709" name="Google Shape;709;g30ecf9b0108_0_113"/>
              <p:cNvSpPr/>
              <p:nvPr/>
            </p:nvSpPr>
            <p:spPr>
              <a:xfrm>
                <a:off x="6256625" y="616414"/>
                <a:ext cx="546250" cy="503056"/>
              </a:xfrm>
              <a:custGeom>
                <a:rect b="b" l="l" r="r" t="t"/>
                <a:pathLst>
                  <a:path extrusionOk="0" h="11332" w="12305">
                    <a:moveTo>
                      <a:pt x="6142" y="0"/>
                    </a:moveTo>
                    <a:cubicBezTo>
                      <a:pt x="3460" y="0"/>
                      <a:pt x="1077" y="1903"/>
                      <a:pt x="571" y="4630"/>
                    </a:cubicBezTo>
                    <a:cubicBezTo>
                      <a:pt x="1" y="7706"/>
                      <a:pt x="2035" y="10663"/>
                      <a:pt x="5119" y="11234"/>
                    </a:cubicBezTo>
                    <a:cubicBezTo>
                      <a:pt x="5471" y="11300"/>
                      <a:pt x="5822" y="11332"/>
                      <a:pt x="6167" y="11332"/>
                    </a:cubicBezTo>
                    <a:cubicBezTo>
                      <a:pt x="8847" y="11332"/>
                      <a:pt x="11228" y="9429"/>
                      <a:pt x="11733" y="6705"/>
                    </a:cubicBezTo>
                    <a:cubicBezTo>
                      <a:pt x="12305" y="3629"/>
                      <a:pt x="10269" y="671"/>
                      <a:pt x="7186" y="97"/>
                    </a:cubicBezTo>
                    <a:cubicBezTo>
                      <a:pt x="6835" y="32"/>
                      <a:pt x="6486" y="0"/>
                      <a:pt x="6142" y="0"/>
                    </a:cubicBezTo>
                    <a:close/>
                  </a:path>
                </a:pathLst>
              </a:custGeom>
              <a:solidFill>
                <a:srgbClr val="C692F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0" name="Google Shape;710;g30ecf9b0108_0_113"/>
              <p:cNvSpPr/>
              <p:nvPr/>
            </p:nvSpPr>
            <p:spPr>
              <a:xfrm>
                <a:off x="6321659" y="676342"/>
                <a:ext cx="416224" cy="383285"/>
              </a:xfrm>
              <a:custGeom>
                <a:rect b="b" l="l" r="r" t="t"/>
                <a:pathLst>
                  <a:path extrusionOk="0" h="8634" w="9376">
                    <a:moveTo>
                      <a:pt x="4678" y="0"/>
                    </a:moveTo>
                    <a:cubicBezTo>
                      <a:pt x="2635" y="0"/>
                      <a:pt x="819" y="1451"/>
                      <a:pt x="434" y="3528"/>
                    </a:cubicBezTo>
                    <a:cubicBezTo>
                      <a:pt x="0" y="5872"/>
                      <a:pt x="1551" y="8125"/>
                      <a:pt x="3898" y="8559"/>
                    </a:cubicBezTo>
                    <a:cubicBezTo>
                      <a:pt x="4167" y="8610"/>
                      <a:pt x="4434" y="8634"/>
                      <a:pt x="4698" y="8634"/>
                    </a:cubicBezTo>
                    <a:cubicBezTo>
                      <a:pt x="6741" y="8634"/>
                      <a:pt x="8556" y="7183"/>
                      <a:pt x="8941" y="5107"/>
                    </a:cubicBezTo>
                    <a:cubicBezTo>
                      <a:pt x="9375" y="2763"/>
                      <a:pt x="7825" y="509"/>
                      <a:pt x="5477" y="74"/>
                    </a:cubicBezTo>
                    <a:cubicBezTo>
                      <a:pt x="5209" y="24"/>
                      <a:pt x="4942" y="0"/>
                      <a:pt x="4678" y="0"/>
                    </a:cubicBezTo>
                    <a:close/>
                  </a:path>
                </a:pathLst>
              </a:custGeom>
              <a:solidFill>
                <a:srgbClr val="D5B1F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1" name="Google Shape;711;g30ecf9b0108_0_113"/>
              <p:cNvSpPr/>
              <p:nvPr/>
            </p:nvSpPr>
            <p:spPr>
              <a:xfrm>
                <a:off x="6339016" y="668929"/>
                <a:ext cx="386881" cy="228266"/>
              </a:xfrm>
              <a:custGeom>
                <a:rect b="b" l="l" r="r" t="t"/>
                <a:pathLst>
                  <a:path extrusionOk="0" h="5142" w="8715">
                    <a:moveTo>
                      <a:pt x="4257" y="1"/>
                    </a:moveTo>
                    <a:cubicBezTo>
                      <a:pt x="4020" y="4"/>
                      <a:pt x="3787" y="26"/>
                      <a:pt x="3561" y="66"/>
                    </a:cubicBezTo>
                    <a:cubicBezTo>
                      <a:pt x="3335" y="102"/>
                      <a:pt x="3115" y="159"/>
                      <a:pt x="2908" y="227"/>
                    </a:cubicBezTo>
                    <a:cubicBezTo>
                      <a:pt x="2696" y="296"/>
                      <a:pt x="2498" y="382"/>
                      <a:pt x="2312" y="478"/>
                    </a:cubicBezTo>
                    <a:cubicBezTo>
                      <a:pt x="1935" y="665"/>
                      <a:pt x="1608" y="902"/>
                      <a:pt x="1332" y="1154"/>
                    </a:cubicBezTo>
                    <a:cubicBezTo>
                      <a:pt x="1059" y="1404"/>
                      <a:pt x="837" y="1674"/>
                      <a:pt x="660" y="1936"/>
                    </a:cubicBezTo>
                    <a:cubicBezTo>
                      <a:pt x="309" y="2459"/>
                      <a:pt x="148" y="2951"/>
                      <a:pt x="72" y="3289"/>
                    </a:cubicBezTo>
                    <a:cubicBezTo>
                      <a:pt x="0" y="3630"/>
                      <a:pt x="0" y="3824"/>
                      <a:pt x="22" y="3827"/>
                    </a:cubicBezTo>
                    <a:cubicBezTo>
                      <a:pt x="22" y="3827"/>
                      <a:pt x="22" y="3827"/>
                      <a:pt x="23" y="3827"/>
                    </a:cubicBezTo>
                    <a:cubicBezTo>
                      <a:pt x="48" y="3827"/>
                      <a:pt x="91" y="3641"/>
                      <a:pt x="198" y="3325"/>
                    </a:cubicBezTo>
                    <a:cubicBezTo>
                      <a:pt x="309" y="3006"/>
                      <a:pt x="496" y="2550"/>
                      <a:pt x="851" y="2068"/>
                    </a:cubicBezTo>
                    <a:cubicBezTo>
                      <a:pt x="1031" y="1828"/>
                      <a:pt x="1249" y="1584"/>
                      <a:pt x="1515" y="1358"/>
                    </a:cubicBezTo>
                    <a:cubicBezTo>
                      <a:pt x="1780" y="1132"/>
                      <a:pt x="2093" y="920"/>
                      <a:pt x="2448" y="751"/>
                    </a:cubicBezTo>
                    <a:cubicBezTo>
                      <a:pt x="2624" y="665"/>
                      <a:pt x="2810" y="590"/>
                      <a:pt x="3004" y="529"/>
                    </a:cubicBezTo>
                    <a:cubicBezTo>
                      <a:pt x="3201" y="468"/>
                      <a:pt x="3403" y="418"/>
                      <a:pt x="3615" y="385"/>
                    </a:cubicBezTo>
                    <a:cubicBezTo>
                      <a:pt x="3826" y="353"/>
                      <a:pt x="4041" y="332"/>
                      <a:pt x="4261" y="332"/>
                    </a:cubicBezTo>
                    <a:cubicBezTo>
                      <a:pt x="4480" y="332"/>
                      <a:pt x="4702" y="349"/>
                      <a:pt x="4929" y="382"/>
                    </a:cubicBezTo>
                    <a:cubicBezTo>
                      <a:pt x="5151" y="418"/>
                      <a:pt x="5366" y="468"/>
                      <a:pt x="5578" y="532"/>
                    </a:cubicBezTo>
                    <a:cubicBezTo>
                      <a:pt x="5786" y="600"/>
                      <a:pt x="5987" y="683"/>
                      <a:pt x="6178" y="780"/>
                    </a:cubicBezTo>
                    <a:cubicBezTo>
                      <a:pt x="6367" y="870"/>
                      <a:pt x="6547" y="981"/>
                      <a:pt x="6716" y="1099"/>
                    </a:cubicBezTo>
                    <a:cubicBezTo>
                      <a:pt x="6884" y="1215"/>
                      <a:pt x="7039" y="1344"/>
                      <a:pt x="7182" y="1477"/>
                    </a:cubicBezTo>
                    <a:cubicBezTo>
                      <a:pt x="7470" y="1745"/>
                      <a:pt x="7699" y="2040"/>
                      <a:pt x="7889" y="2335"/>
                    </a:cubicBezTo>
                    <a:cubicBezTo>
                      <a:pt x="8073" y="2632"/>
                      <a:pt x="8209" y="2930"/>
                      <a:pt x="8310" y="3213"/>
                    </a:cubicBezTo>
                    <a:cubicBezTo>
                      <a:pt x="8504" y="3777"/>
                      <a:pt x="8547" y="4273"/>
                      <a:pt x="8557" y="4606"/>
                    </a:cubicBezTo>
                    <a:cubicBezTo>
                      <a:pt x="8564" y="4947"/>
                      <a:pt x="8547" y="5138"/>
                      <a:pt x="8575" y="5141"/>
                    </a:cubicBezTo>
                    <a:cubicBezTo>
                      <a:pt x="8575" y="5141"/>
                      <a:pt x="8575" y="5141"/>
                      <a:pt x="8576" y="5141"/>
                    </a:cubicBezTo>
                    <a:cubicBezTo>
                      <a:pt x="8594" y="5141"/>
                      <a:pt x="8655" y="4954"/>
                      <a:pt x="8686" y="4613"/>
                    </a:cubicBezTo>
                    <a:cubicBezTo>
                      <a:pt x="8715" y="4265"/>
                      <a:pt x="8708" y="3748"/>
                      <a:pt x="8532" y="3142"/>
                    </a:cubicBezTo>
                    <a:cubicBezTo>
                      <a:pt x="8442" y="2840"/>
                      <a:pt x="8310" y="2517"/>
                      <a:pt x="8123" y="2194"/>
                    </a:cubicBezTo>
                    <a:cubicBezTo>
                      <a:pt x="7936" y="1875"/>
                      <a:pt x="7695" y="1552"/>
                      <a:pt x="7394" y="1258"/>
                    </a:cubicBezTo>
                    <a:cubicBezTo>
                      <a:pt x="7243" y="1110"/>
                      <a:pt x="7078" y="970"/>
                      <a:pt x="6899" y="841"/>
                    </a:cubicBezTo>
                    <a:cubicBezTo>
                      <a:pt x="6719" y="712"/>
                      <a:pt x="6529" y="594"/>
                      <a:pt x="6324" y="489"/>
                    </a:cubicBezTo>
                    <a:cubicBezTo>
                      <a:pt x="6120" y="385"/>
                      <a:pt x="5905" y="292"/>
                      <a:pt x="5678" y="220"/>
                    </a:cubicBezTo>
                    <a:cubicBezTo>
                      <a:pt x="5452" y="148"/>
                      <a:pt x="5219" y="91"/>
                      <a:pt x="4979" y="55"/>
                    </a:cubicBezTo>
                    <a:cubicBezTo>
                      <a:pt x="4735" y="19"/>
                      <a:pt x="4494" y="1"/>
                      <a:pt x="4257" y="1"/>
                    </a:cubicBezTo>
                    <a:close/>
                  </a:path>
                </a:pathLst>
              </a:custGeom>
              <a:solidFill>
                <a:srgbClr val="B372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2" name="Google Shape;712;g30ecf9b0108_0_113"/>
              <p:cNvSpPr/>
              <p:nvPr/>
            </p:nvSpPr>
            <p:spPr>
              <a:xfrm>
                <a:off x="6431261" y="735693"/>
                <a:ext cx="191864" cy="281937"/>
              </a:xfrm>
              <a:custGeom>
                <a:rect b="b" l="l" r="r" t="t"/>
                <a:pathLst>
                  <a:path extrusionOk="0" h="6351" w="4322">
                    <a:moveTo>
                      <a:pt x="2226" y="1620"/>
                    </a:moveTo>
                    <a:lnTo>
                      <a:pt x="2064" y="2560"/>
                    </a:lnTo>
                    <a:cubicBezTo>
                      <a:pt x="1791" y="2420"/>
                      <a:pt x="1612" y="2259"/>
                      <a:pt x="1651" y="2025"/>
                    </a:cubicBezTo>
                    <a:cubicBezTo>
                      <a:pt x="1691" y="1807"/>
                      <a:pt x="1863" y="1638"/>
                      <a:pt x="2226" y="1620"/>
                    </a:cubicBezTo>
                    <a:close/>
                    <a:moveTo>
                      <a:pt x="2534" y="3816"/>
                    </a:moveTo>
                    <a:cubicBezTo>
                      <a:pt x="2803" y="3964"/>
                      <a:pt x="2972" y="4121"/>
                      <a:pt x="2932" y="4355"/>
                    </a:cubicBezTo>
                    <a:cubicBezTo>
                      <a:pt x="2897" y="4567"/>
                      <a:pt x="2721" y="4714"/>
                      <a:pt x="2377" y="4732"/>
                    </a:cubicBezTo>
                    <a:lnTo>
                      <a:pt x="2534" y="3816"/>
                    </a:lnTo>
                    <a:close/>
                    <a:moveTo>
                      <a:pt x="2502" y="1"/>
                    </a:moveTo>
                    <a:lnTo>
                      <a:pt x="2377" y="737"/>
                    </a:lnTo>
                    <a:cubicBezTo>
                      <a:pt x="2323" y="734"/>
                      <a:pt x="2270" y="732"/>
                      <a:pt x="2218" y="732"/>
                    </a:cubicBezTo>
                    <a:cubicBezTo>
                      <a:pt x="1249" y="732"/>
                      <a:pt x="691" y="1228"/>
                      <a:pt x="575" y="1896"/>
                    </a:cubicBezTo>
                    <a:cubicBezTo>
                      <a:pt x="413" y="2847"/>
                      <a:pt x="1192" y="3231"/>
                      <a:pt x="1899" y="3536"/>
                    </a:cubicBezTo>
                    <a:lnTo>
                      <a:pt x="1709" y="4646"/>
                    </a:lnTo>
                    <a:cubicBezTo>
                      <a:pt x="1239" y="4517"/>
                      <a:pt x="793" y="4255"/>
                      <a:pt x="503" y="3953"/>
                    </a:cubicBezTo>
                    <a:lnTo>
                      <a:pt x="0" y="4699"/>
                    </a:lnTo>
                    <a:cubicBezTo>
                      <a:pt x="316" y="5047"/>
                      <a:pt x="912" y="5360"/>
                      <a:pt x="1562" y="5514"/>
                    </a:cubicBezTo>
                    <a:lnTo>
                      <a:pt x="1440" y="6236"/>
                    </a:lnTo>
                    <a:lnTo>
                      <a:pt x="2100" y="6351"/>
                    </a:lnTo>
                    <a:lnTo>
                      <a:pt x="2229" y="5607"/>
                    </a:lnTo>
                    <a:cubicBezTo>
                      <a:pt x="2278" y="5610"/>
                      <a:pt x="2326" y="5611"/>
                      <a:pt x="2373" y="5611"/>
                    </a:cubicBezTo>
                    <a:cubicBezTo>
                      <a:pt x="3346" y="5611"/>
                      <a:pt x="3904" y="5116"/>
                      <a:pt x="4017" y="4459"/>
                    </a:cubicBezTo>
                    <a:cubicBezTo>
                      <a:pt x="4175" y="3523"/>
                      <a:pt x="3406" y="3138"/>
                      <a:pt x="2700" y="2840"/>
                    </a:cubicBezTo>
                    <a:lnTo>
                      <a:pt x="2894" y="1714"/>
                    </a:lnTo>
                    <a:cubicBezTo>
                      <a:pt x="3220" y="1810"/>
                      <a:pt x="3543" y="1982"/>
                      <a:pt x="3848" y="2230"/>
                    </a:cubicBezTo>
                    <a:lnTo>
                      <a:pt x="4322" y="1472"/>
                    </a:lnTo>
                    <a:cubicBezTo>
                      <a:pt x="3995" y="1179"/>
                      <a:pt x="3532" y="963"/>
                      <a:pt x="3044" y="837"/>
                    </a:cubicBezTo>
                    <a:lnTo>
                      <a:pt x="3166" y="116"/>
                    </a:lnTo>
                    <a:lnTo>
                      <a:pt x="2502" y="1"/>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13" name="Google Shape;713;g30ecf9b0108_0_113"/>
            <p:cNvGrpSpPr/>
            <p:nvPr/>
          </p:nvGrpSpPr>
          <p:grpSpPr>
            <a:xfrm>
              <a:off x="4321997" y="3141168"/>
              <a:ext cx="921144" cy="1561106"/>
              <a:chOff x="4321997" y="3141168"/>
              <a:chExt cx="921144" cy="1561106"/>
            </a:xfrm>
          </p:grpSpPr>
          <p:sp>
            <p:nvSpPr>
              <p:cNvPr id="714" name="Google Shape;714;g30ecf9b0108_0_113"/>
              <p:cNvSpPr/>
              <p:nvPr/>
            </p:nvSpPr>
            <p:spPr>
              <a:xfrm>
                <a:off x="4321997" y="3141168"/>
                <a:ext cx="921144" cy="1187366"/>
              </a:xfrm>
              <a:custGeom>
                <a:rect b="b" l="l" r="r" t="t"/>
                <a:pathLst>
                  <a:path extrusionOk="0" h="26747" w="20750">
                    <a:moveTo>
                      <a:pt x="2574" y="0"/>
                    </a:moveTo>
                    <a:cubicBezTo>
                      <a:pt x="1560" y="0"/>
                      <a:pt x="524" y="638"/>
                      <a:pt x="269" y="1627"/>
                    </a:cubicBezTo>
                    <a:cubicBezTo>
                      <a:pt x="0" y="2664"/>
                      <a:pt x="607" y="3716"/>
                      <a:pt x="1264" y="4552"/>
                    </a:cubicBezTo>
                    <a:cubicBezTo>
                      <a:pt x="2240" y="5797"/>
                      <a:pt x="3396" y="6900"/>
                      <a:pt x="4680" y="7811"/>
                    </a:cubicBezTo>
                    <a:cubicBezTo>
                      <a:pt x="4910" y="7977"/>
                      <a:pt x="5162" y="8152"/>
                      <a:pt x="5251" y="8425"/>
                    </a:cubicBezTo>
                    <a:cubicBezTo>
                      <a:pt x="5412" y="8913"/>
                      <a:pt x="4946" y="9402"/>
                      <a:pt x="4461" y="9563"/>
                    </a:cubicBezTo>
                    <a:cubicBezTo>
                      <a:pt x="3916" y="9746"/>
                      <a:pt x="3320" y="9688"/>
                      <a:pt x="2745" y="9756"/>
                    </a:cubicBezTo>
                    <a:cubicBezTo>
                      <a:pt x="2175" y="9824"/>
                      <a:pt x="1554" y="10076"/>
                      <a:pt x="1335" y="10618"/>
                    </a:cubicBezTo>
                    <a:cubicBezTo>
                      <a:pt x="1034" y="11368"/>
                      <a:pt x="1662" y="12158"/>
                      <a:pt x="2283" y="12672"/>
                    </a:cubicBezTo>
                    <a:cubicBezTo>
                      <a:pt x="3521" y="13705"/>
                      <a:pt x="4935" y="14519"/>
                      <a:pt x="6443" y="15072"/>
                    </a:cubicBezTo>
                    <a:cubicBezTo>
                      <a:pt x="6981" y="15270"/>
                      <a:pt x="7552" y="15445"/>
                      <a:pt x="7986" y="15826"/>
                    </a:cubicBezTo>
                    <a:cubicBezTo>
                      <a:pt x="8424" y="16207"/>
                      <a:pt x="8686" y="16867"/>
                      <a:pt x="8424" y="17384"/>
                    </a:cubicBezTo>
                    <a:cubicBezTo>
                      <a:pt x="8209" y="17803"/>
                      <a:pt x="7723" y="17991"/>
                      <a:pt x="7244" y="17991"/>
                    </a:cubicBezTo>
                    <a:cubicBezTo>
                      <a:pt x="7133" y="17991"/>
                      <a:pt x="7023" y="17981"/>
                      <a:pt x="6917" y="17962"/>
                    </a:cubicBezTo>
                    <a:cubicBezTo>
                      <a:pt x="6350" y="17857"/>
                      <a:pt x="5843" y="17549"/>
                      <a:pt x="5305" y="17348"/>
                    </a:cubicBezTo>
                    <a:cubicBezTo>
                      <a:pt x="4931" y="17206"/>
                      <a:pt x="4517" y="17126"/>
                      <a:pt x="4111" y="17126"/>
                    </a:cubicBezTo>
                    <a:cubicBezTo>
                      <a:pt x="3419" y="17126"/>
                      <a:pt x="2751" y="17358"/>
                      <a:pt x="2344" y="17908"/>
                    </a:cubicBezTo>
                    <a:cubicBezTo>
                      <a:pt x="1917" y="18482"/>
                      <a:pt x="1881" y="19279"/>
                      <a:pt x="2096" y="19964"/>
                    </a:cubicBezTo>
                    <a:cubicBezTo>
                      <a:pt x="2308" y="20650"/>
                      <a:pt x="2745" y="21238"/>
                      <a:pt x="3209" y="21781"/>
                    </a:cubicBezTo>
                    <a:cubicBezTo>
                      <a:pt x="4828" y="23680"/>
                      <a:pt x="6902" y="25209"/>
                      <a:pt x="9246" y="26024"/>
                    </a:cubicBezTo>
                    <a:cubicBezTo>
                      <a:pt x="10555" y="26477"/>
                      <a:pt x="11811" y="26747"/>
                      <a:pt x="13072" y="26747"/>
                    </a:cubicBezTo>
                    <a:cubicBezTo>
                      <a:pt x="14065" y="26747"/>
                      <a:pt x="15061" y="26579"/>
                      <a:pt x="16087" y="26203"/>
                    </a:cubicBezTo>
                    <a:cubicBezTo>
                      <a:pt x="19885" y="23551"/>
                      <a:pt x="20749" y="18626"/>
                      <a:pt x="20599" y="14196"/>
                    </a:cubicBezTo>
                    <a:cubicBezTo>
                      <a:pt x="20574" y="13457"/>
                      <a:pt x="20653" y="12678"/>
                      <a:pt x="20301" y="12029"/>
                    </a:cubicBezTo>
                    <a:cubicBezTo>
                      <a:pt x="20028" y="11528"/>
                      <a:pt x="19475" y="11148"/>
                      <a:pt x="18933" y="11148"/>
                    </a:cubicBezTo>
                    <a:cubicBezTo>
                      <a:pt x="18776" y="11148"/>
                      <a:pt x="18619" y="11180"/>
                      <a:pt x="18471" y="11250"/>
                    </a:cubicBezTo>
                    <a:cubicBezTo>
                      <a:pt x="17921" y="11509"/>
                      <a:pt x="17681" y="12147"/>
                      <a:pt x="17373" y="12675"/>
                    </a:cubicBezTo>
                    <a:cubicBezTo>
                      <a:pt x="16967" y="13378"/>
                      <a:pt x="16356" y="13959"/>
                      <a:pt x="15639" y="14330"/>
                    </a:cubicBezTo>
                    <a:cubicBezTo>
                      <a:pt x="15341" y="14484"/>
                      <a:pt x="15000" y="14601"/>
                      <a:pt x="14672" y="14601"/>
                    </a:cubicBezTo>
                    <a:cubicBezTo>
                      <a:pt x="14481" y="14601"/>
                      <a:pt x="14294" y="14561"/>
                      <a:pt x="14124" y="14466"/>
                    </a:cubicBezTo>
                    <a:cubicBezTo>
                      <a:pt x="13485" y="14114"/>
                      <a:pt x="13410" y="13235"/>
                      <a:pt x="13413" y="12499"/>
                    </a:cubicBezTo>
                    <a:cubicBezTo>
                      <a:pt x="13424" y="11128"/>
                      <a:pt x="13432" y="9760"/>
                      <a:pt x="13442" y="8389"/>
                    </a:cubicBezTo>
                    <a:cubicBezTo>
                      <a:pt x="13445" y="7654"/>
                      <a:pt x="13445" y="6903"/>
                      <a:pt x="13220" y="6206"/>
                    </a:cubicBezTo>
                    <a:cubicBezTo>
                      <a:pt x="12990" y="5507"/>
                      <a:pt x="12484" y="4861"/>
                      <a:pt x="11784" y="4664"/>
                    </a:cubicBezTo>
                    <a:cubicBezTo>
                      <a:pt x="11666" y="4631"/>
                      <a:pt x="11543" y="4615"/>
                      <a:pt x="11419" y="4615"/>
                    </a:cubicBezTo>
                    <a:cubicBezTo>
                      <a:pt x="10815" y="4615"/>
                      <a:pt x="10198" y="4993"/>
                      <a:pt x="10075" y="5590"/>
                    </a:cubicBezTo>
                    <a:cubicBezTo>
                      <a:pt x="10011" y="5891"/>
                      <a:pt x="10072" y="6203"/>
                      <a:pt x="10054" y="6505"/>
                    </a:cubicBezTo>
                    <a:cubicBezTo>
                      <a:pt x="10032" y="6814"/>
                      <a:pt x="9888" y="7151"/>
                      <a:pt x="9602" y="7233"/>
                    </a:cubicBezTo>
                    <a:cubicBezTo>
                      <a:pt x="9555" y="7247"/>
                      <a:pt x="9508" y="7253"/>
                      <a:pt x="9462" y="7253"/>
                    </a:cubicBezTo>
                    <a:cubicBezTo>
                      <a:pt x="9216" y="7253"/>
                      <a:pt x="8978" y="7077"/>
                      <a:pt x="8794" y="6896"/>
                    </a:cubicBezTo>
                    <a:cubicBezTo>
                      <a:pt x="8033" y="6156"/>
                      <a:pt x="7520" y="5199"/>
                      <a:pt x="7039" y="4247"/>
                    </a:cubicBezTo>
                    <a:cubicBezTo>
                      <a:pt x="6557" y="3296"/>
                      <a:pt x="6091" y="2323"/>
                      <a:pt x="5402" y="1516"/>
                    </a:cubicBezTo>
                    <a:cubicBezTo>
                      <a:pt x="4713" y="704"/>
                      <a:pt x="3762" y="62"/>
                      <a:pt x="2710" y="4"/>
                    </a:cubicBezTo>
                    <a:cubicBezTo>
                      <a:pt x="2665" y="2"/>
                      <a:pt x="2619" y="0"/>
                      <a:pt x="2574" y="0"/>
                    </a:cubicBezTo>
                    <a:close/>
                  </a:path>
                </a:pathLst>
              </a:custGeom>
              <a:solidFill>
                <a:srgbClr val="D5B1F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5" name="Google Shape;715;g30ecf9b0108_0_113"/>
              <p:cNvSpPr/>
              <p:nvPr/>
            </p:nvSpPr>
            <p:spPr>
              <a:xfrm>
                <a:off x="4380949" y="3168602"/>
                <a:ext cx="665088" cy="1533672"/>
              </a:xfrm>
              <a:custGeom>
                <a:rect b="b" l="l" r="r" t="t"/>
                <a:pathLst>
                  <a:path extrusionOk="0" h="34548" w="14982">
                    <a:moveTo>
                      <a:pt x="0" y="0"/>
                    </a:moveTo>
                    <a:cubicBezTo>
                      <a:pt x="0" y="4"/>
                      <a:pt x="25" y="25"/>
                      <a:pt x="72" y="72"/>
                    </a:cubicBezTo>
                    <a:cubicBezTo>
                      <a:pt x="125" y="118"/>
                      <a:pt x="201" y="183"/>
                      <a:pt x="291" y="266"/>
                    </a:cubicBezTo>
                    <a:cubicBezTo>
                      <a:pt x="485" y="434"/>
                      <a:pt x="768" y="686"/>
                      <a:pt x="1124" y="1019"/>
                    </a:cubicBezTo>
                    <a:cubicBezTo>
                      <a:pt x="1838" y="1684"/>
                      <a:pt x="2843" y="2681"/>
                      <a:pt x="3934" y="4049"/>
                    </a:cubicBezTo>
                    <a:cubicBezTo>
                      <a:pt x="4480" y="4731"/>
                      <a:pt x="5047" y="5502"/>
                      <a:pt x="5643" y="6342"/>
                    </a:cubicBezTo>
                    <a:cubicBezTo>
                      <a:pt x="6238" y="7182"/>
                      <a:pt x="6866" y="8083"/>
                      <a:pt x="7491" y="9056"/>
                    </a:cubicBezTo>
                    <a:cubicBezTo>
                      <a:pt x="8115" y="10029"/>
                      <a:pt x="8744" y="11073"/>
                      <a:pt x="9304" y="12200"/>
                    </a:cubicBezTo>
                    <a:cubicBezTo>
                      <a:pt x="9587" y="12760"/>
                      <a:pt x="9842" y="13349"/>
                      <a:pt x="10096" y="13949"/>
                    </a:cubicBezTo>
                    <a:cubicBezTo>
                      <a:pt x="10355" y="14547"/>
                      <a:pt x="10613" y="15158"/>
                      <a:pt x="10879" y="15771"/>
                    </a:cubicBezTo>
                    <a:cubicBezTo>
                      <a:pt x="11924" y="18238"/>
                      <a:pt x="12843" y="20620"/>
                      <a:pt x="13499" y="22846"/>
                    </a:cubicBezTo>
                    <a:cubicBezTo>
                      <a:pt x="14160" y="25072"/>
                      <a:pt x="14551" y="27132"/>
                      <a:pt x="14723" y="28876"/>
                    </a:cubicBezTo>
                    <a:cubicBezTo>
                      <a:pt x="14899" y="30624"/>
                      <a:pt x="14864" y="32053"/>
                      <a:pt x="14791" y="33029"/>
                    </a:cubicBezTo>
                    <a:cubicBezTo>
                      <a:pt x="14752" y="33517"/>
                      <a:pt x="14716" y="33898"/>
                      <a:pt x="14680" y="34156"/>
                    </a:cubicBezTo>
                    <a:cubicBezTo>
                      <a:pt x="14666" y="34279"/>
                      <a:pt x="14655" y="34375"/>
                      <a:pt x="14648" y="34447"/>
                    </a:cubicBezTo>
                    <a:cubicBezTo>
                      <a:pt x="14640" y="34515"/>
                      <a:pt x="14637" y="34547"/>
                      <a:pt x="14640" y="34547"/>
                    </a:cubicBezTo>
                    <a:cubicBezTo>
                      <a:pt x="14645" y="34547"/>
                      <a:pt x="14652" y="34515"/>
                      <a:pt x="14662" y="34451"/>
                    </a:cubicBezTo>
                    <a:cubicBezTo>
                      <a:pt x="14673" y="34378"/>
                      <a:pt x="14688" y="34282"/>
                      <a:pt x="14709" y="34160"/>
                    </a:cubicBezTo>
                    <a:cubicBezTo>
                      <a:pt x="14752" y="33905"/>
                      <a:pt x="14799" y="33525"/>
                      <a:pt x="14845" y="33033"/>
                    </a:cubicBezTo>
                    <a:cubicBezTo>
                      <a:pt x="14932" y="32053"/>
                      <a:pt x="14982" y="30624"/>
                      <a:pt x="14817" y="28869"/>
                    </a:cubicBezTo>
                    <a:cubicBezTo>
                      <a:pt x="14659" y="27114"/>
                      <a:pt x="14274" y="25043"/>
                      <a:pt x="13618" y="22810"/>
                    </a:cubicBezTo>
                    <a:cubicBezTo>
                      <a:pt x="12965" y="20574"/>
                      <a:pt x="12049" y="18183"/>
                      <a:pt x="11001" y="15718"/>
                    </a:cubicBezTo>
                    <a:cubicBezTo>
                      <a:pt x="10739" y="15104"/>
                      <a:pt x="10477" y="14494"/>
                      <a:pt x="10222" y="13894"/>
                    </a:cubicBezTo>
                    <a:cubicBezTo>
                      <a:pt x="9964" y="13295"/>
                      <a:pt x="9709" y="12703"/>
                      <a:pt x="9422" y="12140"/>
                    </a:cubicBezTo>
                    <a:cubicBezTo>
                      <a:pt x="8855" y="11009"/>
                      <a:pt x="8227" y="9960"/>
                      <a:pt x="7595" y="8988"/>
                    </a:cubicBezTo>
                    <a:cubicBezTo>
                      <a:pt x="6967" y="8015"/>
                      <a:pt x="6332" y="7114"/>
                      <a:pt x="5732" y="6274"/>
                    </a:cubicBezTo>
                    <a:cubicBezTo>
                      <a:pt x="5133" y="5438"/>
                      <a:pt x="4558" y="4670"/>
                      <a:pt x="4006" y="3988"/>
                    </a:cubicBezTo>
                    <a:cubicBezTo>
                      <a:pt x="2903" y="2624"/>
                      <a:pt x="1884" y="1634"/>
                      <a:pt x="1159" y="980"/>
                    </a:cubicBezTo>
                    <a:cubicBezTo>
                      <a:pt x="797" y="653"/>
                      <a:pt x="506" y="406"/>
                      <a:pt x="309" y="244"/>
                    </a:cubicBezTo>
                    <a:cubicBezTo>
                      <a:pt x="211" y="166"/>
                      <a:pt x="140" y="105"/>
                      <a:pt x="82" y="61"/>
                    </a:cubicBezTo>
                    <a:cubicBezTo>
                      <a:pt x="29" y="18"/>
                      <a:pt x="4" y="0"/>
                      <a:pt x="0" y="0"/>
                    </a:cubicBezTo>
                    <a:close/>
                  </a:path>
                </a:pathLst>
              </a:custGeom>
              <a:solidFill>
                <a:srgbClr val="434343"/>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6" name="Google Shape;716;g30ecf9b0108_0_113"/>
              <p:cNvSpPr/>
              <p:nvPr/>
            </p:nvSpPr>
            <p:spPr>
              <a:xfrm>
                <a:off x="4797120" y="3348164"/>
                <a:ext cx="48477" cy="359002"/>
              </a:xfrm>
              <a:custGeom>
                <a:rect b="b" l="l" r="r" t="t"/>
                <a:pathLst>
                  <a:path extrusionOk="0" h="8087" w="1092">
                    <a:moveTo>
                      <a:pt x="1081" y="1"/>
                    </a:moveTo>
                    <a:lnTo>
                      <a:pt x="1081" y="1"/>
                    </a:lnTo>
                    <a:cubicBezTo>
                      <a:pt x="1074" y="1"/>
                      <a:pt x="1041" y="108"/>
                      <a:pt x="991" y="309"/>
                    </a:cubicBezTo>
                    <a:cubicBezTo>
                      <a:pt x="937" y="510"/>
                      <a:pt x="876" y="801"/>
                      <a:pt x="808" y="1167"/>
                    </a:cubicBezTo>
                    <a:cubicBezTo>
                      <a:pt x="668" y="1892"/>
                      <a:pt x="528" y="2908"/>
                      <a:pt x="413" y="4028"/>
                    </a:cubicBezTo>
                    <a:cubicBezTo>
                      <a:pt x="302" y="5133"/>
                      <a:pt x="198" y="6135"/>
                      <a:pt x="123" y="6899"/>
                    </a:cubicBezTo>
                    <a:cubicBezTo>
                      <a:pt x="87" y="7244"/>
                      <a:pt x="54" y="7535"/>
                      <a:pt x="29" y="7767"/>
                    </a:cubicBezTo>
                    <a:cubicBezTo>
                      <a:pt x="7" y="7972"/>
                      <a:pt x="0" y="8087"/>
                      <a:pt x="7" y="8087"/>
                    </a:cubicBezTo>
                    <a:cubicBezTo>
                      <a:pt x="7" y="8087"/>
                      <a:pt x="8" y="8087"/>
                      <a:pt x="8" y="8087"/>
                    </a:cubicBezTo>
                    <a:cubicBezTo>
                      <a:pt x="19" y="8087"/>
                      <a:pt x="44" y="7976"/>
                      <a:pt x="80" y="7775"/>
                    </a:cubicBezTo>
                    <a:cubicBezTo>
                      <a:pt x="118" y="7570"/>
                      <a:pt x="166" y="7276"/>
                      <a:pt x="216" y="6910"/>
                    </a:cubicBezTo>
                    <a:cubicBezTo>
                      <a:pt x="320" y="6178"/>
                      <a:pt x="431" y="5161"/>
                      <a:pt x="546" y="4042"/>
                    </a:cubicBezTo>
                    <a:cubicBezTo>
                      <a:pt x="661" y="2922"/>
                      <a:pt x="786" y="1910"/>
                      <a:pt x="901" y="1182"/>
                    </a:cubicBezTo>
                    <a:cubicBezTo>
                      <a:pt x="955" y="819"/>
                      <a:pt x="1006" y="524"/>
                      <a:pt x="1041" y="320"/>
                    </a:cubicBezTo>
                    <a:cubicBezTo>
                      <a:pt x="1077" y="119"/>
                      <a:pt x="1092" y="4"/>
                      <a:pt x="1081" y="1"/>
                    </a:cubicBezTo>
                    <a:close/>
                  </a:path>
                </a:pathLst>
              </a:custGeom>
              <a:solidFill>
                <a:srgbClr val="434343"/>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7" name="Google Shape;717;g30ecf9b0108_0_113"/>
              <p:cNvSpPr/>
              <p:nvPr/>
            </p:nvSpPr>
            <p:spPr>
              <a:xfrm>
                <a:off x="4377886" y="3628362"/>
                <a:ext cx="419731" cy="78930"/>
              </a:xfrm>
              <a:custGeom>
                <a:rect b="b" l="l" r="r" t="t"/>
                <a:pathLst>
                  <a:path extrusionOk="0" h="1778" w="9455">
                    <a:moveTo>
                      <a:pt x="209" y="1"/>
                    </a:moveTo>
                    <a:cubicBezTo>
                      <a:pt x="74" y="1"/>
                      <a:pt x="0" y="4"/>
                      <a:pt x="0" y="9"/>
                    </a:cubicBezTo>
                    <a:cubicBezTo>
                      <a:pt x="0" y="20"/>
                      <a:pt x="137" y="34"/>
                      <a:pt x="378" y="55"/>
                    </a:cubicBezTo>
                    <a:cubicBezTo>
                      <a:pt x="622" y="77"/>
                      <a:pt x="974" y="106"/>
                      <a:pt x="1405" y="156"/>
                    </a:cubicBezTo>
                    <a:cubicBezTo>
                      <a:pt x="2270" y="249"/>
                      <a:pt x="3461" y="422"/>
                      <a:pt x="4768" y="666"/>
                    </a:cubicBezTo>
                    <a:cubicBezTo>
                      <a:pt x="6074" y="917"/>
                      <a:pt x="7248" y="1190"/>
                      <a:pt x="8088" y="1417"/>
                    </a:cubicBezTo>
                    <a:cubicBezTo>
                      <a:pt x="8511" y="1524"/>
                      <a:pt x="8848" y="1621"/>
                      <a:pt x="9085" y="1685"/>
                    </a:cubicBezTo>
                    <a:cubicBezTo>
                      <a:pt x="9288" y="1745"/>
                      <a:pt x="9415" y="1777"/>
                      <a:pt x="9445" y="1777"/>
                    </a:cubicBezTo>
                    <a:cubicBezTo>
                      <a:pt x="9449" y="1777"/>
                      <a:pt x="9451" y="1776"/>
                      <a:pt x="9451" y="1775"/>
                    </a:cubicBezTo>
                    <a:cubicBezTo>
                      <a:pt x="9455" y="1768"/>
                      <a:pt x="9330" y="1718"/>
                      <a:pt x="9100" y="1635"/>
                    </a:cubicBezTo>
                    <a:cubicBezTo>
                      <a:pt x="8870" y="1553"/>
                      <a:pt x="8533" y="1442"/>
                      <a:pt x="8113" y="1319"/>
                    </a:cubicBezTo>
                    <a:cubicBezTo>
                      <a:pt x="7276" y="1072"/>
                      <a:pt x="6103" y="781"/>
                      <a:pt x="4793" y="534"/>
                    </a:cubicBezTo>
                    <a:cubicBezTo>
                      <a:pt x="3482" y="285"/>
                      <a:pt x="2283" y="128"/>
                      <a:pt x="1415" y="60"/>
                    </a:cubicBezTo>
                    <a:cubicBezTo>
                      <a:pt x="981" y="24"/>
                      <a:pt x="625" y="9"/>
                      <a:pt x="381" y="2"/>
                    </a:cubicBezTo>
                    <a:cubicBezTo>
                      <a:pt x="316" y="1"/>
                      <a:pt x="258" y="1"/>
                      <a:pt x="209" y="1"/>
                    </a:cubicBezTo>
                    <a:close/>
                  </a:path>
                </a:pathLst>
              </a:custGeom>
              <a:solidFill>
                <a:srgbClr val="434343"/>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8" name="Google Shape;718;g30ecf9b0108_0_113"/>
              <p:cNvSpPr/>
              <p:nvPr/>
            </p:nvSpPr>
            <p:spPr>
              <a:xfrm>
                <a:off x="4980013" y="3637507"/>
                <a:ext cx="211663" cy="535906"/>
              </a:xfrm>
              <a:custGeom>
                <a:rect b="b" l="l" r="r" t="t"/>
                <a:pathLst>
                  <a:path extrusionOk="0" h="12072" w="4768">
                    <a:moveTo>
                      <a:pt x="4764" y="0"/>
                    </a:moveTo>
                    <a:lnTo>
                      <a:pt x="4764" y="0"/>
                    </a:lnTo>
                    <a:cubicBezTo>
                      <a:pt x="4760" y="0"/>
                      <a:pt x="4739" y="40"/>
                      <a:pt x="4699" y="119"/>
                    </a:cubicBezTo>
                    <a:cubicBezTo>
                      <a:pt x="4656" y="209"/>
                      <a:pt x="4602" y="323"/>
                      <a:pt x="4538" y="460"/>
                    </a:cubicBezTo>
                    <a:cubicBezTo>
                      <a:pt x="4397" y="758"/>
                      <a:pt x="4208" y="1192"/>
                      <a:pt x="3981" y="1734"/>
                    </a:cubicBezTo>
                    <a:cubicBezTo>
                      <a:pt x="3526" y="2818"/>
                      <a:pt x="2944" y="4333"/>
                      <a:pt x="2323" y="6013"/>
                    </a:cubicBezTo>
                    <a:cubicBezTo>
                      <a:pt x="1702" y="7696"/>
                      <a:pt x="1132" y="9214"/>
                      <a:pt x="701" y="10306"/>
                    </a:cubicBezTo>
                    <a:cubicBezTo>
                      <a:pt x="489" y="10833"/>
                      <a:pt x="313" y="11271"/>
                      <a:pt x="184" y="11594"/>
                    </a:cubicBezTo>
                    <a:cubicBezTo>
                      <a:pt x="130" y="11734"/>
                      <a:pt x="83" y="11853"/>
                      <a:pt x="47" y="11946"/>
                    </a:cubicBezTo>
                    <a:cubicBezTo>
                      <a:pt x="15" y="12028"/>
                      <a:pt x="1" y="12072"/>
                      <a:pt x="4" y="12072"/>
                    </a:cubicBezTo>
                    <a:cubicBezTo>
                      <a:pt x="4" y="12072"/>
                      <a:pt x="5" y="12072"/>
                      <a:pt x="5" y="12072"/>
                    </a:cubicBezTo>
                    <a:cubicBezTo>
                      <a:pt x="14" y="12072"/>
                      <a:pt x="35" y="12032"/>
                      <a:pt x="69" y="11957"/>
                    </a:cubicBezTo>
                    <a:cubicBezTo>
                      <a:pt x="116" y="11866"/>
                      <a:pt x="169" y="11752"/>
                      <a:pt x="231" y="11616"/>
                    </a:cubicBezTo>
                    <a:cubicBezTo>
                      <a:pt x="370" y="11318"/>
                      <a:pt x="561" y="10884"/>
                      <a:pt x="791" y="10342"/>
                    </a:cubicBezTo>
                    <a:cubicBezTo>
                      <a:pt x="1246" y="9257"/>
                      <a:pt x="1828" y="7743"/>
                      <a:pt x="2449" y="6063"/>
                    </a:cubicBezTo>
                    <a:cubicBezTo>
                      <a:pt x="3070" y="4380"/>
                      <a:pt x="3637" y="2861"/>
                      <a:pt x="4071" y="1770"/>
                    </a:cubicBezTo>
                    <a:cubicBezTo>
                      <a:pt x="4283" y="1242"/>
                      <a:pt x="4455" y="805"/>
                      <a:pt x="4584" y="482"/>
                    </a:cubicBezTo>
                    <a:cubicBezTo>
                      <a:pt x="4642" y="341"/>
                      <a:pt x="4689" y="223"/>
                      <a:pt x="4725" y="129"/>
                    </a:cubicBezTo>
                    <a:cubicBezTo>
                      <a:pt x="4753" y="48"/>
                      <a:pt x="4768" y="5"/>
                      <a:pt x="4764" y="0"/>
                    </a:cubicBezTo>
                    <a:close/>
                  </a:path>
                </a:pathLst>
              </a:custGeom>
              <a:solidFill>
                <a:srgbClr val="434343"/>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9" name="Google Shape;719;g30ecf9b0108_0_113"/>
              <p:cNvSpPr/>
              <p:nvPr/>
            </p:nvSpPr>
            <p:spPr>
              <a:xfrm>
                <a:off x="4422677" y="3993702"/>
                <a:ext cx="557747" cy="179790"/>
              </a:xfrm>
              <a:custGeom>
                <a:rect b="b" l="l" r="r" t="t"/>
                <a:pathLst>
                  <a:path extrusionOk="0" h="4050" w="12564">
                    <a:moveTo>
                      <a:pt x="8" y="0"/>
                    </a:moveTo>
                    <a:cubicBezTo>
                      <a:pt x="3" y="0"/>
                      <a:pt x="1" y="1"/>
                      <a:pt x="0" y="2"/>
                    </a:cubicBezTo>
                    <a:cubicBezTo>
                      <a:pt x="0" y="6"/>
                      <a:pt x="43" y="24"/>
                      <a:pt x="126" y="52"/>
                    </a:cubicBezTo>
                    <a:cubicBezTo>
                      <a:pt x="227" y="85"/>
                      <a:pt x="345" y="125"/>
                      <a:pt x="492" y="175"/>
                    </a:cubicBezTo>
                    <a:cubicBezTo>
                      <a:pt x="830" y="286"/>
                      <a:pt x="1282" y="433"/>
                      <a:pt x="1834" y="612"/>
                    </a:cubicBezTo>
                    <a:cubicBezTo>
                      <a:pt x="2972" y="978"/>
                      <a:pt x="4534" y="1506"/>
                      <a:pt x="6260" y="2091"/>
                    </a:cubicBezTo>
                    <a:cubicBezTo>
                      <a:pt x="7987" y="2676"/>
                      <a:pt x="9555" y="3186"/>
                      <a:pt x="10700" y="3531"/>
                    </a:cubicBezTo>
                    <a:cubicBezTo>
                      <a:pt x="11271" y="3706"/>
                      <a:pt x="11734" y="3839"/>
                      <a:pt x="12057" y="3925"/>
                    </a:cubicBezTo>
                    <a:cubicBezTo>
                      <a:pt x="12204" y="3965"/>
                      <a:pt x="12330" y="3998"/>
                      <a:pt x="12430" y="4026"/>
                    </a:cubicBezTo>
                    <a:cubicBezTo>
                      <a:pt x="12495" y="4040"/>
                      <a:pt x="12538" y="4050"/>
                      <a:pt x="12553" y="4050"/>
                    </a:cubicBezTo>
                    <a:cubicBezTo>
                      <a:pt x="12557" y="4050"/>
                      <a:pt x="12559" y="4049"/>
                      <a:pt x="12559" y="4048"/>
                    </a:cubicBezTo>
                    <a:cubicBezTo>
                      <a:pt x="12563" y="4044"/>
                      <a:pt x="12520" y="4026"/>
                      <a:pt x="12438" y="3998"/>
                    </a:cubicBezTo>
                    <a:cubicBezTo>
                      <a:pt x="12337" y="3965"/>
                      <a:pt x="12219" y="3925"/>
                      <a:pt x="12072" y="3875"/>
                    </a:cubicBezTo>
                    <a:cubicBezTo>
                      <a:pt x="11734" y="3768"/>
                      <a:pt x="11282" y="3620"/>
                      <a:pt x="10725" y="3441"/>
                    </a:cubicBezTo>
                    <a:cubicBezTo>
                      <a:pt x="9591" y="3072"/>
                      <a:pt x="8030" y="2543"/>
                      <a:pt x="6303" y="1962"/>
                    </a:cubicBezTo>
                    <a:cubicBezTo>
                      <a:pt x="4577" y="1377"/>
                      <a:pt x="3008" y="864"/>
                      <a:pt x="1864" y="519"/>
                    </a:cubicBezTo>
                    <a:cubicBezTo>
                      <a:pt x="1292" y="347"/>
                      <a:pt x="830" y="211"/>
                      <a:pt x="507" y="125"/>
                    </a:cubicBezTo>
                    <a:cubicBezTo>
                      <a:pt x="356" y="85"/>
                      <a:pt x="234" y="52"/>
                      <a:pt x="133" y="27"/>
                    </a:cubicBezTo>
                    <a:cubicBezTo>
                      <a:pt x="65" y="10"/>
                      <a:pt x="23" y="0"/>
                      <a:pt x="8" y="0"/>
                    </a:cubicBezTo>
                    <a:close/>
                  </a:path>
                </a:pathLst>
              </a:custGeom>
              <a:solidFill>
                <a:srgbClr val="434343"/>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20" name="Google Shape;720;g30ecf9b0108_0_113"/>
            <p:cNvSpPr/>
            <p:nvPr/>
          </p:nvSpPr>
          <p:spPr>
            <a:xfrm>
              <a:off x="5853639" y="2701250"/>
              <a:ext cx="365927" cy="41463"/>
            </a:xfrm>
            <a:custGeom>
              <a:rect b="b" l="l" r="r" t="t"/>
              <a:pathLst>
                <a:path extrusionOk="0" h="934" w="8243">
                  <a:moveTo>
                    <a:pt x="1" y="1"/>
                  </a:moveTo>
                  <a:lnTo>
                    <a:pt x="1" y="934"/>
                  </a:lnTo>
                  <a:lnTo>
                    <a:pt x="8242" y="934"/>
                  </a:lnTo>
                  <a:lnTo>
                    <a:pt x="8242" y="1"/>
                  </a:lnTo>
                  <a:close/>
                </a:path>
              </a:pathLst>
            </a:custGeom>
            <a:solidFill>
              <a:srgbClr val="E8505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1" name="Google Shape;721;g30ecf9b0108_0_113"/>
            <p:cNvSpPr/>
            <p:nvPr/>
          </p:nvSpPr>
          <p:spPr>
            <a:xfrm>
              <a:off x="5919915" y="2773786"/>
              <a:ext cx="233505" cy="39065"/>
            </a:xfrm>
            <a:custGeom>
              <a:rect b="b" l="l" r="r" t="t"/>
              <a:pathLst>
                <a:path extrusionOk="0" h="880" w="5260">
                  <a:moveTo>
                    <a:pt x="1" y="0"/>
                  </a:moveTo>
                  <a:lnTo>
                    <a:pt x="1" y="880"/>
                  </a:lnTo>
                  <a:lnTo>
                    <a:pt x="5260" y="880"/>
                  </a:lnTo>
                  <a:lnTo>
                    <a:pt x="5260" y="0"/>
                  </a:lnTo>
                  <a:close/>
                </a:path>
              </a:pathLst>
            </a:custGeom>
            <a:solidFill>
              <a:srgbClr val="E8505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722" name="Google Shape;722;g30ecf9b0108_0_113"/>
            <p:cNvGrpSpPr/>
            <p:nvPr/>
          </p:nvGrpSpPr>
          <p:grpSpPr>
            <a:xfrm>
              <a:off x="4084290" y="596016"/>
              <a:ext cx="4564751" cy="4119899"/>
              <a:chOff x="4084290" y="596016"/>
              <a:chExt cx="4564751" cy="4119899"/>
            </a:xfrm>
          </p:grpSpPr>
          <p:grpSp>
            <p:nvGrpSpPr>
              <p:cNvPr id="723" name="Google Shape;723;g30ecf9b0108_0_113"/>
              <p:cNvGrpSpPr/>
              <p:nvPr/>
            </p:nvGrpSpPr>
            <p:grpSpPr>
              <a:xfrm>
                <a:off x="6208460" y="4139122"/>
                <a:ext cx="623499" cy="576793"/>
                <a:chOff x="2681574" y="1237063"/>
                <a:chExt cx="340338" cy="314998"/>
              </a:xfrm>
            </p:grpSpPr>
            <p:sp>
              <p:nvSpPr>
                <p:cNvPr id="724" name="Google Shape;724;g30ecf9b0108_0_113"/>
                <p:cNvSpPr/>
                <p:nvPr/>
              </p:nvSpPr>
              <p:spPr>
                <a:xfrm>
                  <a:off x="2681574" y="1237063"/>
                  <a:ext cx="340338" cy="314998"/>
                </a:xfrm>
                <a:custGeom>
                  <a:rect b="b" l="l" r="r" t="t"/>
                  <a:pathLst>
                    <a:path extrusionOk="0" h="8540" w="9227">
                      <a:moveTo>
                        <a:pt x="6425" y="0"/>
                      </a:moveTo>
                      <a:cubicBezTo>
                        <a:pt x="6425" y="0"/>
                        <a:pt x="6228" y="2011"/>
                        <a:pt x="3964" y="2884"/>
                      </a:cubicBezTo>
                      <a:cubicBezTo>
                        <a:pt x="2562" y="3427"/>
                        <a:pt x="1" y="4855"/>
                        <a:pt x="254" y="5974"/>
                      </a:cubicBezTo>
                      <a:lnTo>
                        <a:pt x="2369" y="8540"/>
                      </a:lnTo>
                      <a:cubicBezTo>
                        <a:pt x="2369" y="8540"/>
                        <a:pt x="3746" y="7084"/>
                        <a:pt x="5677" y="6442"/>
                      </a:cubicBezTo>
                      <a:cubicBezTo>
                        <a:pt x="7574" y="5813"/>
                        <a:pt x="9226" y="3160"/>
                        <a:pt x="9226" y="3160"/>
                      </a:cubicBezTo>
                      <a:lnTo>
                        <a:pt x="6425" y="0"/>
                      </a:lnTo>
                      <a:close/>
                    </a:path>
                  </a:pathLst>
                </a:custGeom>
                <a:solidFill>
                  <a:srgbClr val="C692F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5" name="Google Shape;725;g30ecf9b0108_0_113"/>
                <p:cNvSpPr/>
                <p:nvPr/>
              </p:nvSpPr>
              <p:spPr>
                <a:xfrm>
                  <a:off x="2798758" y="1347238"/>
                  <a:ext cx="136733" cy="114897"/>
                </a:xfrm>
                <a:custGeom>
                  <a:rect b="b" l="l" r="r" t="t"/>
                  <a:pathLst>
                    <a:path extrusionOk="0" h="3115" w="3707">
                      <a:moveTo>
                        <a:pt x="2035" y="1"/>
                      </a:moveTo>
                      <a:cubicBezTo>
                        <a:pt x="1894" y="1"/>
                        <a:pt x="1751" y="21"/>
                        <a:pt x="1608" y="63"/>
                      </a:cubicBezTo>
                      <a:cubicBezTo>
                        <a:pt x="813" y="299"/>
                        <a:pt x="1" y="1239"/>
                        <a:pt x="232" y="2035"/>
                      </a:cubicBezTo>
                      <a:cubicBezTo>
                        <a:pt x="409" y="2631"/>
                        <a:pt x="1028" y="3114"/>
                        <a:pt x="1736" y="3114"/>
                      </a:cubicBezTo>
                      <a:cubicBezTo>
                        <a:pt x="1972" y="3114"/>
                        <a:pt x="2218" y="3061"/>
                        <a:pt x="2461" y="2939"/>
                      </a:cubicBezTo>
                      <a:cubicBezTo>
                        <a:pt x="3200" y="2568"/>
                        <a:pt x="3706" y="1868"/>
                        <a:pt x="3470" y="1077"/>
                      </a:cubicBezTo>
                      <a:cubicBezTo>
                        <a:pt x="3276" y="424"/>
                        <a:pt x="2682" y="1"/>
                        <a:pt x="2035" y="1"/>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6" name="Google Shape;726;g30ecf9b0108_0_113"/>
                <p:cNvSpPr/>
                <p:nvPr/>
              </p:nvSpPr>
              <p:spPr>
                <a:xfrm>
                  <a:off x="2831807" y="1370734"/>
                  <a:ext cx="68385" cy="74950"/>
                </a:xfrm>
                <a:custGeom>
                  <a:rect b="b" l="l" r="r" t="t"/>
                  <a:pathLst>
                    <a:path extrusionOk="0" h="2032" w="1854">
                      <a:moveTo>
                        <a:pt x="529" y="422"/>
                      </a:moveTo>
                      <a:cubicBezTo>
                        <a:pt x="613" y="541"/>
                        <a:pt x="712" y="676"/>
                        <a:pt x="827" y="825"/>
                      </a:cubicBezTo>
                      <a:cubicBezTo>
                        <a:pt x="796" y="842"/>
                        <a:pt x="770" y="856"/>
                        <a:pt x="744" y="873"/>
                      </a:cubicBezTo>
                      <a:cubicBezTo>
                        <a:pt x="630" y="737"/>
                        <a:pt x="525" y="615"/>
                        <a:pt x="433" y="523"/>
                      </a:cubicBezTo>
                      <a:cubicBezTo>
                        <a:pt x="442" y="515"/>
                        <a:pt x="446" y="501"/>
                        <a:pt x="450" y="493"/>
                      </a:cubicBezTo>
                      <a:cubicBezTo>
                        <a:pt x="476" y="467"/>
                        <a:pt x="503" y="445"/>
                        <a:pt x="529" y="422"/>
                      </a:cubicBezTo>
                      <a:close/>
                      <a:moveTo>
                        <a:pt x="363" y="642"/>
                      </a:moveTo>
                      <a:cubicBezTo>
                        <a:pt x="424" y="733"/>
                        <a:pt x="503" y="838"/>
                        <a:pt x="587" y="952"/>
                      </a:cubicBezTo>
                      <a:cubicBezTo>
                        <a:pt x="569" y="956"/>
                        <a:pt x="547" y="969"/>
                        <a:pt x="534" y="973"/>
                      </a:cubicBezTo>
                      <a:cubicBezTo>
                        <a:pt x="512" y="978"/>
                        <a:pt x="494" y="978"/>
                        <a:pt x="476" y="978"/>
                      </a:cubicBezTo>
                      <a:cubicBezTo>
                        <a:pt x="460" y="978"/>
                        <a:pt x="446" y="973"/>
                        <a:pt x="433" y="969"/>
                      </a:cubicBezTo>
                      <a:cubicBezTo>
                        <a:pt x="407" y="961"/>
                        <a:pt x="377" y="939"/>
                        <a:pt x="359" y="908"/>
                      </a:cubicBezTo>
                      <a:cubicBezTo>
                        <a:pt x="315" y="851"/>
                        <a:pt x="302" y="785"/>
                        <a:pt x="329" y="707"/>
                      </a:cubicBezTo>
                      <a:cubicBezTo>
                        <a:pt x="333" y="685"/>
                        <a:pt x="355" y="664"/>
                        <a:pt x="363" y="642"/>
                      </a:cubicBezTo>
                      <a:close/>
                      <a:moveTo>
                        <a:pt x="1286" y="1027"/>
                      </a:moveTo>
                      <a:cubicBezTo>
                        <a:pt x="1295" y="1027"/>
                        <a:pt x="1303" y="1028"/>
                        <a:pt x="1311" y="1031"/>
                      </a:cubicBezTo>
                      <a:cubicBezTo>
                        <a:pt x="1382" y="1039"/>
                        <a:pt x="1456" y="1100"/>
                        <a:pt x="1482" y="1170"/>
                      </a:cubicBezTo>
                      <a:cubicBezTo>
                        <a:pt x="1513" y="1227"/>
                        <a:pt x="1509" y="1310"/>
                        <a:pt x="1486" y="1384"/>
                      </a:cubicBezTo>
                      <a:cubicBezTo>
                        <a:pt x="1408" y="1279"/>
                        <a:pt x="1321" y="1162"/>
                        <a:pt x="1224" y="1035"/>
                      </a:cubicBezTo>
                      <a:cubicBezTo>
                        <a:pt x="1245" y="1032"/>
                        <a:pt x="1266" y="1027"/>
                        <a:pt x="1286" y="1027"/>
                      </a:cubicBezTo>
                      <a:close/>
                      <a:moveTo>
                        <a:pt x="1053" y="1104"/>
                      </a:moveTo>
                      <a:cubicBezTo>
                        <a:pt x="1180" y="1262"/>
                        <a:pt x="1303" y="1406"/>
                        <a:pt x="1408" y="1524"/>
                      </a:cubicBezTo>
                      <a:cubicBezTo>
                        <a:pt x="1386" y="1555"/>
                        <a:pt x="1373" y="1594"/>
                        <a:pt x="1347" y="1620"/>
                      </a:cubicBezTo>
                      <a:cubicBezTo>
                        <a:pt x="1342" y="1624"/>
                        <a:pt x="1338" y="1629"/>
                        <a:pt x="1333" y="1638"/>
                      </a:cubicBezTo>
                      <a:cubicBezTo>
                        <a:pt x="1233" y="1498"/>
                        <a:pt x="1111" y="1332"/>
                        <a:pt x="970" y="1152"/>
                      </a:cubicBezTo>
                      <a:cubicBezTo>
                        <a:pt x="992" y="1140"/>
                        <a:pt x="1015" y="1126"/>
                        <a:pt x="1037" y="1114"/>
                      </a:cubicBezTo>
                      <a:cubicBezTo>
                        <a:pt x="1041" y="1109"/>
                        <a:pt x="1045" y="1109"/>
                        <a:pt x="1053" y="1104"/>
                      </a:cubicBezTo>
                      <a:close/>
                      <a:moveTo>
                        <a:pt x="290" y="1"/>
                      </a:moveTo>
                      <a:cubicBezTo>
                        <a:pt x="288" y="1"/>
                        <a:pt x="286" y="1"/>
                        <a:pt x="285" y="3"/>
                      </a:cubicBezTo>
                      <a:cubicBezTo>
                        <a:pt x="267" y="12"/>
                        <a:pt x="315" y="104"/>
                        <a:pt x="403" y="235"/>
                      </a:cubicBezTo>
                      <a:cubicBezTo>
                        <a:pt x="363" y="261"/>
                        <a:pt x="324" y="275"/>
                        <a:pt x="280" y="305"/>
                      </a:cubicBezTo>
                      <a:cubicBezTo>
                        <a:pt x="272" y="313"/>
                        <a:pt x="258" y="327"/>
                        <a:pt x="250" y="340"/>
                      </a:cubicBezTo>
                      <a:cubicBezTo>
                        <a:pt x="217" y="311"/>
                        <a:pt x="194" y="294"/>
                        <a:pt x="179" y="294"/>
                      </a:cubicBezTo>
                      <a:cubicBezTo>
                        <a:pt x="176" y="294"/>
                        <a:pt x="173" y="295"/>
                        <a:pt x="171" y="297"/>
                      </a:cubicBezTo>
                      <a:cubicBezTo>
                        <a:pt x="162" y="305"/>
                        <a:pt x="175" y="335"/>
                        <a:pt x="202" y="388"/>
                      </a:cubicBezTo>
                      <a:cubicBezTo>
                        <a:pt x="145" y="445"/>
                        <a:pt x="88" y="511"/>
                        <a:pt x="49" y="602"/>
                      </a:cubicBezTo>
                      <a:cubicBezTo>
                        <a:pt x="22" y="672"/>
                        <a:pt x="0" y="747"/>
                        <a:pt x="4" y="838"/>
                      </a:cubicBezTo>
                      <a:cubicBezTo>
                        <a:pt x="10" y="926"/>
                        <a:pt x="36" y="1013"/>
                        <a:pt x="79" y="1092"/>
                      </a:cubicBezTo>
                      <a:cubicBezTo>
                        <a:pt x="131" y="1166"/>
                        <a:pt x="202" y="1235"/>
                        <a:pt x="298" y="1279"/>
                      </a:cubicBezTo>
                      <a:cubicBezTo>
                        <a:pt x="341" y="1301"/>
                        <a:pt x="394" y="1314"/>
                        <a:pt x="446" y="1323"/>
                      </a:cubicBezTo>
                      <a:cubicBezTo>
                        <a:pt x="466" y="1325"/>
                        <a:pt x="487" y="1326"/>
                        <a:pt x="508" y="1326"/>
                      </a:cubicBezTo>
                      <a:cubicBezTo>
                        <a:pt x="537" y="1326"/>
                        <a:pt x="567" y="1324"/>
                        <a:pt x="595" y="1319"/>
                      </a:cubicBezTo>
                      <a:cubicBezTo>
                        <a:pt x="678" y="1301"/>
                        <a:pt x="748" y="1271"/>
                        <a:pt x="809" y="1241"/>
                      </a:cubicBezTo>
                      <a:cubicBezTo>
                        <a:pt x="962" y="1428"/>
                        <a:pt x="1106" y="1598"/>
                        <a:pt x="1228" y="1729"/>
                      </a:cubicBezTo>
                      <a:cubicBezTo>
                        <a:pt x="1150" y="1791"/>
                        <a:pt x="1075" y="1848"/>
                        <a:pt x="1023" y="1887"/>
                      </a:cubicBezTo>
                      <a:cubicBezTo>
                        <a:pt x="932" y="1949"/>
                        <a:pt x="883" y="1987"/>
                        <a:pt x="892" y="2009"/>
                      </a:cubicBezTo>
                      <a:cubicBezTo>
                        <a:pt x="897" y="2024"/>
                        <a:pt x="918" y="2031"/>
                        <a:pt x="954" y="2031"/>
                      </a:cubicBezTo>
                      <a:cubicBezTo>
                        <a:pt x="984" y="2031"/>
                        <a:pt x="1025" y="2026"/>
                        <a:pt x="1075" y="2014"/>
                      </a:cubicBezTo>
                      <a:cubicBezTo>
                        <a:pt x="1154" y="1996"/>
                        <a:pt x="1263" y="1953"/>
                        <a:pt x="1377" y="1891"/>
                      </a:cubicBezTo>
                      <a:cubicBezTo>
                        <a:pt x="1461" y="1972"/>
                        <a:pt x="1516" y="2015"/>
                        <a:pt x="1538" y="2015"/>
                      </a:cubicBezTo>
                      <a:cubicBezTo>
                        <a:pt x="1540" y="2015"/>
                        <a:pt x="1542" y="2014"/>
                        <a:pt x="1543" y="2014"/>
                      </a:cubicBezTo>
                      <a:cubicBezTo>
                        <a:pt x="1557" y="2001"/>
                        <a:pt x="1525" y="1939"/>
                        <a:pt x="1464" y="1838"/>
                      </a:cubicBezTo>
                      <a:cubicBezTo>
                        <a:pt x="1486" y="1826"/>
                        <a:pt x="1499" y="1822"/>
                        <a:pt x="1521" y="1808"/>
                      </a:cubicBezTo>
                      <a:cubicBezTo>
                        <a:pt x="1547" y="1786"/>
                        <a:pt x="1569" y="1756"/>
                        <a:pt x="1596" y="1729"/>
                      </a:cubicBezTo>
                      <a:cubicBezTo>
                        <a:pt x="1695" y="1833"/>
                        <a:pt x="1762" y="1893"/>
                        <a:pt x="1786" y="1893"/>
                      </a:cubicBezTo>
                      <a:cubicBezTo>
                        <a:pt x="1789" y="1893"/>
                        <a:pt x="1791" y="1892"/>
                        <a:pt x="1793" y="1891"/>
                      </a:cubicBezTo>
                      <a:cubicBezTo>
                        <a:pt x="1810" y="1878"/>
                        <a:pt x="1761" y="1786"/>
                        <a:pt x="1670" y="1646"/>
                      </a:cubicBezTo>
                      <a:cubicBezTo>
                        <a:pt x="1700" y="1608"/>
                        <a:pt x="1727" y="1568"/>
                        <a:pt x="1753" y="1520"/>
                      </a:cubicBezTo>
                      <a:cubicBezTo>
                        <a:pt x="1814" y="1398"/>
                        <a:pt x="1854" y="1231"/>
                        <a:pt x="1793" y="1052"/>
                      </a:cubicBezTo>
                      <a:cubicBezTo>
                        <a:pt x="1731" y="882"/>
                        <a:pt x="1587" y="737"/>
                        <a:pt x="1390" y="690"/>
                      </a:cubicBezTo>
                      <a:cubicBezTo>
                        <a:pt x="1338" y="676"/>
                        <a:pt x="1285" y="672"/>
                        <a:pt x="1237" y="672"/>
                      </a:cubicBezTo>
                      <a:cubicBezTo>
                        <a:pt x="1184" y="676"/>
                        <a:pt x="1137" y="685"/>
                        <a:pt x="1093" y="698"/>
                      </a:cubicBezTo>
                      <a:cubicBezTo>
                        <a:pt x="1053" y="711"/>
                        <a:pt x="1023" y="729"/>
                        <a:pt x="988" y="747"/>
                      </a:cubicBezTo>
                      <a:cubicBezTo>
                        <a:pt x="861" y="589"/>
                        <a:pt x="739" y="449"/>
                        <a:pt x="639" y="331"/>
                      </a:cubicBezTo>
                      <a:cubicBezTo>
                        <a:pt x="691" y="291"/>
                        <a:pt x="739" y="257"/>
                        <a:pt x="783" y="231"/>
                      </a:cubicBezTo>
                      <a:cubicBezTo>
                        <a:pt x="870" y="166"/>
                        <a:pt x="914" y="121"/>
                        <a:pt x="905" y="99"/>
                      </a:cubicBezTo>
                      <a:cubicBezTo>
                        <a:pt x="901" y="88"/>
                        <a:pt x="883" y="83"/>
                        <a:pt x="853" y="83"/>
                      </a:cubicBezTo>
                      <a:cubicBezTo>
                        <a:pt x="823" y="83"/>
                        <a:pt x="781" y="88"/>
                        <a:pt x="726" y="99"/>
                      </a:cubicBezTo>
                      <a:cubicBezTo>
                        <a:pt x="669" y="113"/>
                        <a:pt x="603" y="134"/>
                        <a:pt x="529" y="166"/>
                      </a:cubicBezTo>
                      <a:cubicBezTo>
                        <a:pt x="521" y="170"/>
                        <a:pt x="508" y="178"/>
                        <a:pt x="498" y="182"/>
                      </a:cubicBezTo>
                      <a:cubicBezTo>
                        <a:pt x="392" y="72"/>
                        <a:pt x="314" y="1"/>
                        <a:pt x="290" y="1"/>
                      </a:cubicBezTo>
                      <a:close/>
                    </a:path>
                  </a:pathLst>
                </a:custGeom>
                <a:solidFill>
                  <a:srgbClr val="D5B1F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7" name="Google Shape;727;g30ecf9b0108_0_113"/>
                <p:cNvSpPr/>
                <p:nvPr/>
              </p:nvSpPr>
              <p:spPr>
                <a:xfrm>
                  <a:off x="2700128" y="1258825"/>
                  <a:ext cx="302900" cy="276785"/>
                </a:xfrm>
                <a:custGeom>
                  <a:rect b="b" l="l" r="r" t="t"/>
                  <a:pathLst>
                    <a:path extrusionOk="0" h="7504" w="8212">
                      <a:moveTo>
                        <a:pt x="6123" y="179"/>
                      </a:moveTo>
                      <a:lnTo>
                        <a:pt x="8090" y="2504"/>
                      </a:lnTo>
                      <a:cubicBezTo>
                        <a:pt x="7251" y="4309"/>
                        <a:pt x="5573" y="5340"/>
                        <a:pt x="4379" y="5673"/>
                      </a:cubicBezTo>
                      <a:cubicBezTo>
                        <a:pt x="3318" y="5974"/>
                        <a:pt x="2159" y="7106"/>
                        <a:pt x="1923" y="7347"/>
                      </a:cubicBezTo>
                      <a:lnTo>
                        <a:pt x="123" y="5144"/>
                      </a:lnTo>
                      <a:cubicBezTo>
                        <a:pt x="660" y="3859"/>
                        <a:pt x="2636" y="3046"/>
                        <a:pt x="3942" y="2508"/>
                      </a:cubicBezTo>
                      <a:cubicBezTo>
                        <a:pt x="4173" y="2413"/>
                        <a:pt x="4393" y="2321"/>
                        <a:pt x="4580" y="2238"/>
                      </a:cubicBezTo>
                      <a:cubicBezTo>
                        <a:pt x="4803" y="2141"/>
                        <a:pt x="4996" y="2014"/>
                        <a:pt x="5157" y="1875"/>
                      </a:cubicBezTo>
                      <a:cubicBezTo>
                        <a:pt x="5742" y="1377"/>
                        <a:pt x="5983" y="709"/>
                        <a:pt x="6053" y="477"/>
                      </a:cubicBezTo>
                      <a:cubicBezTo>
                        <a:pt x="6065" y="437"/>
                        <a:pt x="6105" y="302"/>
                        <a:pt x="6123" y="179"/>
                      </a:cubicBezTo>
                      <a:close/>
                      <a:moveTo>
                        <a:pt x="6105" y="1"/>
                      </a:moveTo>
                      <a:lnTo>
                        <a:pt x="6018" y="57"/>
                      </a:lnTo>
                      <a:cubicBezTo>
                        <a:pt x="6061" y="175"/>
                        <a:pt x="5769" y="1595"/>
                        <a:pt x="4536" y="2141"/>
                      </a:cubicBezTo>
                      <a:cubicBezTo>
                        <a:pt x="4353" y="2224"/>
                        <a:pt x="4135" y="2316"/>
                        <a:pt x="3903" y="2408"/>
                      </a:cubicBezTo>
                      <a:cubicBezTo>
                        <a:pt x="2977" y="2793"/>
                        <a:pt x="1718" y="3309"/>
                        <a:pt x="857" y="4043"/>
                      </a:cubicBezTo>
                      <a:cubicBezTo>
                        <a:pt x="476" y="4362"/>
                        <a:pt x="175" y="4725"/>
                        <a:pt x="14" y="5135"/>
                      </a:cubicBezTo>
                      <a:lnTo>
                        <a:pt x="0" y="5166"/>
                      </a:lnTo>
                      <a:lnTo>
                        <a:pt x="1914" y="7504"/>
                      </a:lnTo>
                      <a:lnTo>
                        <a:pt x="1958" y="7460"/>
                      </a:lnTo>
                      <a:cubicBezTo>
                        <a:pt x="1971" y="7447"/>
                        <a:pt x="3273" y="6096"/>
                        <a:pt x="4409" y="5778"/>
                      </a:cubicBezTo>
                      <a:cubicBezTo>
                        <a:pt x="5629" y="5432"/>
                        <a:pt x="7350" y="4374"/>
                        <a:pt x="8199" y="2518"/>
                      </a:cubicBezTo>
                      <a:lnTo>
                        <a:pt x="8211" y="2486"/>
                      </a:lnTo>
                      <a:lnTo>
                        <a:pt x="6105" y="1"/>
                      </a:lnTo>
                      <a:close/>
                    </a:path>
                  </a:pathLst>
                </a:custGeom>
                <a:solidFill>
                  <a:srgbClr val="9651D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28" name="Google Shape;728;g30ecf9b0108_0_113"/>
              <p:cNvGrpSpPr/>
              <p:nvPr/>
            </p:nvGrpSpPr>
            <p:grpSpPr>
              <a:xfrm rot="756199">
                <a:off x="8106519" y="1414546"/>
                <a:ext cx="502396" cy="423287"/>
                <a:chOff x="2681574" y="1237063"/>
                <a:chExt cx="340338" cy="314998"/>
              </a:xfrm>
            </p:grpSpPr>
            <p:sp>
              <p:nvSpPr>
                <p:cNvPr id="729" name="Google Shape;729;g30ecf9b0108_0_113"/>
                <p:cNvSpPr/>
                <p:nvPr/>
              </p:nvSpPr>
              <p:spPr>
                <a:xfrm>
                  <a:off x="2681574" y="1237063"/>
                  <a:ext cx="340338" cy="314998"/>
                </a:xfrm>
                <a:custGeom>
                  <a:rect b="b" l="l" r="r" t="t"/>
                  <a:pathLst>
                    <a:path extrusionOk="0" h="8540" w="9227">
                      <a:moveTo>
                        <a:pt x="6425" y="0"/>
                      </a:moveTo>
                      <a:cubicBezTo>
                        <a:pt x="6425" y="0"/>
                        <a:pt x="6228" y="2011"/>
                        <a:pt x="3964" y="2884"/>
                      </a:cubicBezTo>
                      <a:cubicBezTo>
                        <a:pt x="2562" y="3427"/>
                        <a:pt x="1" y="4855"/>
                        <a:pt x="254" y="5974"/>
                      </a:cubicBezTo>
                      <a:lnTo>
                        <a:pt x="2369" y="8540"/>
                      </a:lnTo>
                      <a:cubicBezTo>
                        <a:pt x="2369" y="8540"/>
                        <a:pt x="3746" y="7084"/>
                        <a:pt x="5677" y="6442"/>
                      </a:cubicBezTo>
                      <a:cubicBezTo>
                        <a:pt x="7574" y="5813"/>
                        <a:pt x="9226" y="3160"/>
                        <a:pt x="9226" y="3160"/>
                      </a:cubicBezTo>
                      <a:lnTo>
                        <a:pt x="6425" y="0"/>
                      </a:lnTo>
                      <a:close/>
                    </a:path>
                  </a:pathLst>
                </a:custGeom>
                <a:solidFill>
                  <a:srgbClr val="C692F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0" name="Google Shape;730;g30ecf9b0108_0_113"/>
                <p:cNvSpPr/>
                <p:nvPr/>
              </p:nvSpPr>
              <p:spPr>
                <a:xfrm>
                  <a:off x="2798758" y="1347238"/>
                  <a:ext cx="136733" cy="114897"/>
                </a:xfrm>
                <a:custGeom>
                  <a:rect b="b" l="l" r="r" t="t"/>
                  <a:pathLst>
                    <a:path extrusionOk="0" h="3115" w="3707">
                      <a:moveTo>
                        <a:pt x="2035" y="1"/>
                      </a:moveTo>
                      <a:cubicBezTo>
                        <a:pt x="1894" y="1"/>
                        <a:pt x="1751" y="21"/>
                        <a:pt x="1608" y="63"/>
                      </a:cubicBezTo>
                      <a:cubicBezTo>
                        <a:pt x="813" y="299"/>
                        <a:pt x="1" y="1239"/>
                        <a:pt x="232" y="2035"/>
                      </a:cubicBezTo>
                      <a:cubicBezTo>
                        <a:pt x="409" y="2631"/>
                        <a:pt x="1028" y="3114"/>
                        <a:pt x="1736" y="3114"/>
                      </a:cubicBezTo>
                      <a:cubicBezTo>
                        <a:pt x="1972" y="3114"/>
                        <a:pt x="2218" y="3061"/>
                        <a:pt x="2461" y="2939"/>
                      </a:cubicBezTo>
                      <a:cubicBezTo>
                        <a:pt x="3200" y="2568"/>
                        <a:pt x="3706" y="1868"/>
                        <a:pt x="3470" y="1077"/>
                      </a:cubicBezTo>
                      <a:cubicBezTo>
                        <a:pt x="3276" y="424"/>
                        <a:pt x="2682" y="1"/>
                        <a:pt x="2035" y="1"/>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1" name="Google Shape;731;g30ecf9b0108_0_113"/>
                <p:cNvSpPr/>
                <p:nvPr/>
              </p:nvSpPr>
              <p:spPr>
                <a:xfrm>
                  <a:off x="2831807" y="1370734"/>
                  <a:ext cx="68385" cy="74950"/>
                </a:xfrm>
                <a:custGeom>
                  <a:rect b="b" l="l" r="r" t="t"/>
                  <a:pathLst>
                    <a:path extrusionOk="0" h="2032" w="1854">
                      <a:moveTo>
                        <a:pt x="529" y="422"/>
                      </a:moveTo>
                      <a:cubicBezTo>
                        <a:pt x="613" y="541"/>
                        <a:pt x="712" y="676"/>
                        <a:pt x="827" y="825"/>
                      </a:cubicBezTo>
                      <a:cubicBezTo>
                        <a:pt x="796" y="842"/>
                        <a:pt x="770" y="856"/>
                        <a:pt x="744" y="873"/>
                      </a:cubicBezTo>
                      <a:cubicBezTo>
                        <a:pt x="630" y="737"/>
                        <a:pt x="525" y="615"/>
                        <a:pt x="433" y="523"/>
                      </a:cubicBezTo>
                      <a:cubicBezTo>
                        <a:pt x="442" y="515"/>
                        <a:pt x="446" y="501"/>
                        <a:pt x="450" y="493"/>
                      </a:cubicBezTo>
                      <a:cubicBezTo>
                        <a:pt x="476" y="467"/>
                        <a:pt x="503" y="445"/>
                        <a:pt x="529" y="422"/>
                      </a:cubicBezTo>
                      <a:close/>
                      <a:moveTo>
                        <a:pt x="363" y="642"/>
                      </a:moveTo>
                      <a:cubicBezTo>
                        <a:pt x="424" y="733"/>
                        <a:pt x="503" y="838"/>
                        <a:pt x="587" y="952"/>
                      </a:cubicBezTo>
                      <a:cubicBezTo>
                        <a:pt x="569" y="956"/>
                        <a:pt x="547" y="969"/>
                        <a:pt x="534" y="973"/>
                      </a:cubicBezTo>
                      <a:cubicBezTo>
                        <a:pt x="512" y="978"/>
                        <a:pt x="494" y="978"/>
                        <a:pt x="476" y="978"/>
                      </a:cubicBezTo>
                      <a:cubicBezTo>
                        <a:pt x="460" y="978"/>
                        <a:pt x="446" y="973"/>
                        <a:pt x="433" y="969"/>
                      </a:cubicBezTo>
                      <a:cubicBezTo>
                        <a:pt x="407" y="961"/>
                        <a:pt x="377" y="939"/>
                        <a:pt x="359" y="908"/>
                      </a:cubicBezTo>
                      <a:cubicBezTo>
                        <a:pt x="315" y="851"/>
                        <a:pt x="302" y="785"/>
                        <a:pt x="329" y="707"/>
                      </a:cubicBezTo>
                      <a:cubicBezTo>
                        <a:pt x="333" y="685"/>
                        <a:pt x="355" y="664"/>
                        <a:pt x="363" y="642"/>
                      </a:cubicBezTo>
                      <a:close/>
                      <a:moveTo>
                        <a:pt x="1286" y="1027"/>
                      </a:moveTo>
                      <a:cubicBezTo>
                        <a:pt x="1295" y="1027"/>
                        <a:pt x="1303" y="1028"/>
                        <a:pt x="1311" y="1031"/>
                      </a:cubicBezTo>
                      <a:cubicBezTo>
                        <a:pt x="1382" y="1039"/>
                        <a:pt x="1456" y="1100"/>
                        <a:pt x="1482" y="1170"/>
                      </a:cubicBezTo>
                      <a:cubicBezTo>
                        <a:pt x="1513" y="1227"/>
                        <a:pt x="1509" y="1310"/>
                        <a:pt x="1486" y="1384"/>
                      </a:cubicBezTo>
                      <a:cubicBezTo>
                        <a:pt x="1408" y="1279"/>
                        <a:pt x="1321" y="1162"/>
                        <a:pt x="1224" y="1035"/>
                      </a:cubicBezTo>
                      <a:cubicBezTo>
                        <a:pt x="1245" y="1032"/>
                        <a:pt x="1266" y="1027"/>
                        <a:pt x="1286" y="1027"/>
                      </a:cubicBezTo>
                      <a:close/>
                      <a:moveTo>
                        <a:pt x="1053" y="1104"/>
                      </a:moveTo>
                      <a:cubicBezTo>
                        <a:pt x="1180" y="1262"/>
                        <a:pt x="1303" y="1406"/>
                        <a:pt x="1408" y="1524"/>
                      </a:cubicBezTo>
                      <a:cubicBezTo>
                        <a:pt x="1386" y="1555"/>
                        <a:pt x="1373" y="1594"/>
                        <a:pt x="1347" y="1620"/>
                      </a:cubicBezTo>
                      <a:cubicBezTo>
                        <a:pt x="1342" y="1624"/>
                        <a:pt x="1338" y="1629"/>
                        <a:pt x="1333" y="1638"/>
                      </a:cubicBezTo>
                      <a:cubicBezTo>
                        <a:pt x="1233" y="1498"/>
                        <a:pt x="1111" y="1332"/>
                        <a:pt x="970" y="1152"/>
                      </a:cubicBezTo>
                      <a:cubicBezTo>
                        <a:pt x="992" y="1140"/>
                        <a:pt x="1015" y="1126"/>
                        <a:pt x="1037" y="1114"/>
                      </a:cubicBezTo>
                      <a:cubicBezTo>
                        <a:pt x="1041" y="1109"/>
                        <a:pt x="1045" y="1109"/>
                        <a:pt x="1053" y="1104"/>
                      </a:cubicBezTo>
                      <a:close/>
                      <a:moveTo>
                        <a:pt x="290" y="1"/>
                      </a:moveTo>
                      <a:cubicBezTo>
                        <a:pt x="288" y="1"/>
                        <a:pt x="286" y="1"/>
                        <a:pt x="285" y="3"/>
                      </a:cubicBezTo>
                      <a:cubicBezTo>
                        <a:pt x="267" y="12"/>
                        <a:pt x="315" y="104"/>
                        <a:pt x="403" y="235"/>
                      </a:cubicBezTo>
                      <a:cubicBezTo>
                        <a:pt x="363" y="261"/>
                        <a:pt x="324" y="275"/>
                        <a:pt x="280" y="305"/>
                      </a:cubicBezTo>
                      <a:cubicBezTo>
                        <a:pt x="272" y="313"/>
                        <a:pt x="258" y="327"/>
                        <a:pt x="250" y="340"/>
                      </a:cubicBezTo>
                      <a:cubicBezTo>
                        <a:pt x="217" y="311"/>
                        <a:pt x="194" y="294"/>
                        <a:pt x="179" y="294"/>
                      </a:cubicBezTo>
                      <a:cubicBezTo>
                        <a:pt x="176" y="294"/>
                        <a:pt x="173" y="295"/>
                        <a:pt x="171" y="297"/>
                      </a:cubicBezTo>
                      <a:cubicBezTo>
                        <a:pt x="162" y="305"/>
                        <a:pt x="175" y="335"/>
                        <a:pt x="202" y="388"/>
                      </a:cubicBezTo>
                      <a:cubicBezTo>
                        <a:pt x="145" y="445"/>
                        <a:pt x="88" y="511"/>
                        <a:pt x="49" y="602"/>
                      </a:cubicBezTo>
                      <a:cubicBezTo>
                        <a:pt x="22" y="672"/>
                        <a:pt x="0" y="747"/>
                        <a:pt x="4" y="838"/>
                      </a:cubicBezTo>
                      <a:cubicBezTo>
                        <a:pt x="10" y="926"/>
                        <a:pt x="36" y="1013"/>
                        <a:pt x="79" y="1092"/>
                      </a:cubicBezTo>
                      <a:cubicBezTo>
                        <a:pt x="131" y="1166"/>
                        <a:pt x="202" y="1235"/>
                        <a:pt x="298" y="1279"/>
                      </a:cubicBezTo>
                      <a:cubicBezTo>
                        <a:pt x="341" y="1301"/>
                        <a:pt x="394" y="1314"/>
                        <a:pt x="446" y="1323"/>
                      </a:cubicBezTo>
                      <a:cubicBezTo>
                        <a:pt x="466" y="1325"/>
                        <a:pt x="487" y="1326"/>
                        <a:pt x="508" y="1326"/>
                      </a:cubicBezTo>
                      <a:cubicBezTo>
                        <a:pt x="537" y="1326"/>
                        <a:pt x="567" y="1324"/>
                        <a:pt x="595" y="1319"/>
                      </a:cubicBezTo>
                      <a:cubicBezTo>
                        <a:pt x="678" y="1301"/>
                        <a:pt x="748" y="1271"/>
                        <a:pt x="809" y="1241"/>
                      </a:cubicBezTo>
                      <a:cubicBezTo>
                        <a:pt x="962" y="1428"/>
                        <a:pt x="1106" y="1598"/>
                        <a:pt x="1228" y="1729"/>
                      </a:cubicBezTo>
                      <a:cubicBezTo>
                        <a:pt x="1150" y="1791"/>
                        <a:pt x="1075" y="1848"/>
                        <a:pt x="1023" y="1887"/>
                      </a:cubicBezTo>
                      <a:cubicBezTo>
                        <a:pt x="932" y="1949"/>
                        <a:pt x="883" y="1987"/>
                        <a:pt x="892" y="2009"/>
                      </a:cubicBezTo>
                      <a:cubicBezTo>
                        <a:pt x="897" y="2024"/>
                        <a:pt x="918" y="2031"/>
                        <a:pt x="954" y="2031"/>
                      </a:cubicBezTo>
                      <a:cubicBezTo>
                        <a:pt x="984" y="2031"/>
                        <a:pt x="1025" y="2026"/>
                        <a:pt x="1075" y="2014"/>
                      </a:cubicBezTo>
                      <a:cubicBezTo>
                        <a:pt x="1154" y="1996"/>
                        <a:pt x="1263" y="1953"/>
                        <a:pt x="1377" y="1891"/>
                      </a:cubicBezTo>
                      <a:cubicBezTo>
                        <a:pt x="1461" y="1972"/>
                        <a:pt x="1516" y="2015"/>
                        <a:pt x="1538" y="2015"/>
                      </a:cubicBezTo>
                      <a:cubicBezTo>
                        <a:pt x="1540" y="2015"/>
                        <a:pt x="1542" y="2014"/>
                        <a:pt x="1543" y="2014"/>
                      </a:cubicBezTo>
                      <a:cubicBezTo>
                        <a:pt x="1557" y="2001"/>
                        <a:pt x="1525" y="1939"/>
                        <a:pt x="1464" y="1838"/>
                      </a:cubicBezTo>
                      <a:cubicBezTo>
                        <a:pt x="1486" y="1826"/>
                        <a:pt x="1499" y="1822"/>
                        <a:pt x="1521" y="1808"/>
                      </a:cubicBezTo>
                      <a:cubicBezTo>
                        <a:pt x="1547" y="1786"/>
                        <a:pt x="1569" y="1756"/>
                        <a:pt x="1596" y="1729"/>
                      </a:cubicBezTo>
                      <a:cubicBezTo>
                        <a:pt x="1695" y="1833"/>
                        <a:pt x="1762" y="1893"/>
                        <a:pt x="1786" y="1893"/>
                      </a:cubicBezTo>
                      <a:cubicBezTo>
                        <a:pt x="1789" y="1893"/>
                        <a:pt x="1791" y="1892"/>
                        <a:pt x="1793" y="1891"/>
                      </a:cubicBezTo>
                      <a:cubicBezTo>
                        <a:pt x="1810" y="1878"/>
                        <a:pt x="1761" y="1786"/>
                        <a:pt x="1670" y="1646"/>
                      </a:cubicBezTo>
                      <a:cubicBezTo>
                        <a:pt x="1700" y="1608"/>
                        <a:pt x="1727" y="1568"/>
                        <a:pt x="1753" y="1520"/>
                      </a:cubicBezTo>
                      <a:cubicBezTo>
                        <a:pt x="1814" y="1398"/>
                        <a:pt x="1854" y="1231"/>
                        <a:pt x="1793" y="1052"/>
                      </a:cubicBezTo>
                      <a:cubicBezTo>
                        <a:pt x="1731" y="882"/>
                        <a:pt x="1587" y="737"/>
                        <a:pt x="1390" y="690"/>
                      </a:cubicBezTo>
                      <a:cubicBezTo>
                        <a:pt x="1338" y="676"/>
                        <a:pt x="1285" y="672"/>
                        <a:pt x="1237" y="672"/>
                      </a:cubicBezTo>
                      <a:cubicBezTo>
                        <a:pt x="1184" y="676"/>
                        <a:pt x="1137" y="685"/>
                        <a:pt x="1093" y="698"/>
                      </a:cubicBezTo>
                      <a:cubicBezTo>
                        <a:pt x="1053" y="711"/>
                        <a:pt x="1023" y="729"/>
                        <a:pt x="988" y="747"/>
                      </a:cubicBezTo>
                      <a:cubicBezTo>
                        <a:pt x="861" y="589"/>
                        <a:pt x="739" y="449"/>
                        <a:pt x="639" y="331"/>
                      </a:cubicBezTo>
                      <a:cubicBezTo>
                        <a:pt x="691" y="291"/>
                        <a:pt x="739" y="257"/>
                        <a:pt x="783" y="231"/>
                      </a:cubicBezTo>
                      <a:cubicBezTo>
                        <a:pt x="870" y="166"/>
                        <a:pt x="914" y="121"/>
                        <a:pt x="905" y="99"/>
                      </a:cubicBezTo>
                      <a:cubicBezTo>
                        <a:pt x="901" y="88"/>
                        <a:pt x="883" y="83"/>
                        <a:pt x="853" y="83"/>
                      </a:cubicBezTo>
                      <a:cubicBezTo>
                        <a:pt x="823" y="83"/>
                        <a:pt x="781" y="88"/>
                        <a:pt x="726" y="99"/>
                      </a:cubicBezTo>
                      <a:cubicBezTo>
                        <a:pt x="669" y="113"/>
                        <a:pt x="603" y="134"/>
                        <a:pt x="529" y="166"/>
                      </a:cubicBezTo>
                      <a:cubicBezTo>
                        <a:pt x="521" y="170"/>
                        <a:pt x="508" y="178"/>
                        <a:pt x="498" y="182"/>
                      </a:cubicBezTo>
                      <a:cubicBezTo>
                        <a:pt x="392" y="72"/>
                        <a:pt x="314" y="1"/>
                        <a:pt x="290" y="1"/>
                      </a:cubicBezTo>
                      <a:close/>
                    </a:path>
                  </a:pathLst>
                </a:custGeom>
                <a:solidFill>
                  <a:srgbClr val="D5B1F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2" name="Google Shape;732;g30ecf9b0108_0_113"/>
                <p:cNvSpPr/>
                <p:nvPr/>
              </p:nvSpPr>
              <p:spPr>
                <a:xfrm>
                  <a:off x="2700128" y="1258825"/>
                  <a:ext cx="302900" cy="276785"/>
                </a:xfrm>
                <a:custGeom>
                  <a:rect b="b" l="l" r="r" t="t"/>
                  <a:pathLst>
                    <a:path extrusionOk="0" h="7504" w="8212">
                      <a:moveTo>
                        <a:pt x="6123" y="179"/>
                      </a:moveTo>
                      <a:lnTo>
                        <a:pt x="8090" y="2504"/>
                      </a:lnTo>
                      <a:cubicBezTo>
                        <a:pt x="7251" y="4309"/>
                        <a:pt x="5573" y="5340"/>
                        <a:pt x="4379" y="5673"/>
                      </a:cubicBezTo>
                      <a:cubicBezTo>
                        <a:pt x="3318" y="5974"/>
                        <a:pt x="2159" y="7106"/>
                        <a:pt x="1923" y="7347"/>
                      </a:cubicBezTo>
                      <a:lnTo>
                        <a:pt x="123" y="5144"/>
                      </a:lnTo>
                      <a:cubicBezTo>
                        <a:pt x="660" y="3859"/>
                        <a:pt x="2636" y="3046"/>
                        <a:pt x="3942" y="2508"/>
                      </a:cubicBezTo>
                      <a:cubicBezTo>
                        <a:pt x="4173" y="2413"/>
                        <a:pt x="4393" y="2321"/>
                        <a:pt x="4580" y="2238"/>
                      </a:cubicBezTo>
                      <a:cubicBezTo>
                        <a:pt x="4803" y="2141"/>
                        <a:pt x="4996" y="2014"/>
                        <a:pt x="5157" y="1875"/>
                      </a:cubicBezTo>
                      <a:cubicBezTo>
                        <a:pt x="5742" y="1377"/>
                        <a:pt x="5983" y="709"/>
                        <a:pt x="6053" y="477"/>
                      </a:cubicBezTo>
                      <a:cubicBezTo>
                        <a:pt x="6065" y="437"/>
                        <a:pt x="6105" y="302"/>
                        <a:pt x="6123" y="179"/>
                      </a:cubicBezTo>
                      <a:close/>
                      <a:moveTo>
                        <a:pt x="6105" y="1"/>
                      </a:moveTo>
                      <a:lnTo>
                        <a:pt x="6018" y="57"/>
                      </a:lnTo>
                      <a:cubicBezTo>
                        <a:pt x="6061" y="175"/>
                        <a:pt x="5769" y="1595"/>
                        <a:pt x="4536" y="2141"/>
                      </a:cubicBezTo>
                      <a:cubicBezTo>
                        <a:pt x="4353" y="2224"/>
                        <a:pt x="4135" y="2316"/>
                        <a:pt x="3903" y="2408"/>
                      </a:cubicBezTo>
                      <a:cubicBezTo>
                        <a:pt x="2977" y="2793"/>
                        <a:pt x="1718" y="3309"/>
                        <a:pt x="857" y="4043"/>
                      </a:cubicBezTo>
                      <a:cubicBezTo>
                        <a:pt x="476" y="4362"/>
                        <a:pt x="175" y="4725"/>
                        <a:pt x="14" y="5135"/>
                      </a:cubicBezTo>
                      <a:lnTo>
                        <a:pt x="0" y="5166"/>
                      </a:lnTo>
                      <a:lnTo>
                        <a:pt x="1914" y="7504"/>
                      </a:lnTo>
                      <a:lnTo>
                        <a:pt x="1958" y="7460"/>
                      </a:lnTo>
                      <a:cubicBezTo>
                        <a:pt x="1971" y="7447"/>
                        <a:pt x="3273" y="6096"/>
                        <a:pt x="4409" y="5778"/>
                      </a:cubicBezTo>
                      <a:cubicBezTo>
                        <a:pt x="5629" y="5432"/>
                        <a:pt x="7350" y="4374"/>
                        <a:pt x="8199" y="2518"/>
                      </a:cubicBezTo>
                      <a:lnTo>
                        <a:pt x="8211" y="2486"/>
                      </a:lnTo>
                      <a:lnTo>
                        <a:pt x="6105" y="1"/>
                      </a:lnTo>
                      <a:close/>
                    </a:path>
                  </a:pathLst>
                </a:custGeom>
                <a:solidFill>
                  <a:srgbClr val="9651D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33" name="Google Shape;733;g30ecf9b0108_0_113"/>
              <p:cNvGrpSpPr/>
              <p:nvPr/>
            </p:nvGrpSpPr>
            <p:grpSpPr>
              <a:xfrm rot="4421280">
                <a:off x="4109780" y="1944550"/>
                <a:ext cx="569153" cy="479578"/>
                <a:chOff x="2681574" y="1237063"/>
                <a:chExt cx="340338" cy="314998"/>
              </a:xfrm>
            </p:grpSpPr>
            <p:sp>
              <p:nvSpPr>
                <p:cNvPr id="734" name="Google Shape;734;g30ecf9b0108_0_113"/>
                <p:cNvSpPr/>
                <p:nvPr/>
              </p:nvSpPr>
              <p:spPr>
                <a:xfrm>
                  <a:off x="2681574" y="1237063"/>
                  <a:ext cx="340338" cy="314998"/>
                </a:xfrm>
                <a:custGeom>
                  <a:rect b="b" l="l" r="r" t="t"/>
                  <a:pathLst>
                    <a:path extrusionOk="0" h="8540" w="9227">
                      <a:moveTo>
                        <a:pt x="6425" y="0"/>
                      </a:moveTo>
                      <a:cubicBezTo>
                        <a:pt x="6425" y="0"/>
                        <a:pt x="6228" y="2011"/>
                        <a:pt x="3964" y="2884"/>
                      </a:cubicBezTo>
                      <a:cubicBezTo>
                        <a:pt x="2562" y="3427"/>
                        <a:pt x="1" y="4855"/>
                        <a:pt x="254" y="5974"/>
                      </a:cubicBezTo>
                      <a:lnTo>
                        <a:pt x="2369" y="8540"/>
                      </a:lnTo>
                      <a:cubicBezTo>
                        <a:pt x="2369" y="8540"/>
                        <a:pt x="3746" y="7084"/>
                        <a:pt x="5677" y="6442"/>
                      </a:cubicBezTo>
                      <a:cubicBezTo>
                        <a:pt x="7574" y="5813"/>
                        <a:pt x="9226" y="3160"/>
                        <a:pt x="9226" y="3160"/>
                      </a:cubicBezTo>
                      <a:lnTo>
                        <a:pt x="6425" y="0"/>
                      </a:lnTo>
                      <a:close/>
                    </a:path>
                  </a:pathLst>
                </a:custGeom>
                <a:solidFill>
                  <a:srgbClr val="C692F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5" name="Google Shape;735;g30ecf9b0108_0_113"/>
                <p:cNvSpPr/>
                <p:nvPr/>
              </p:nvSpPr>
              <p:spPr>
                <a:xfrm>
                  <a:off x="2798758" y="1347238"/>
                  <a:ext cx="136733" cy="114897"/>
                </a:xfrm>
                <a:custGeom>
                  <a:rect b="b" l="l" r="r" t="t"/>
                  <a:pathLst>
                    <a:path extrusionOk="0" h="3115" w="3707">
                      <a:moveTo>
                        <a:pt x="2035" y="1"/>
                      </a:moveTo>
                      <a:cubicBezTo>
                        <a:pt x="1894" y="1"/>
                        <a:pt x="1751" y="21"/>
                        <a:pt x="1608" y="63"/>
                      </a:cubicBezTo>
                      <a:cubicBezTo>
                        <a:pt x="813" y="299"/>
                        <a:pt x="1" y="1239"/>
                        <a:pt x="232" y="2035"/>
                      </a:cubicBezTo>
                      <a:cubicBezTo>
                        <a:pt x="409" y="2631"/>
                        <a:pt x="1028" y="3114"/>
                        <a:pt x="1736" y="3114"/>
                      </a:cubicBezTo>
                      <a:cubicBezTo>
                        <a:pt x="1972" y="3114"/>
                        <a:pt x="2218" y="3061"/>
                        <a:pt x="2461" y="2939"/>
                      </a:cubicBezTo>
                      <a:cubicBezTo>
                        <a:pt x="3200" y="2568"/>
                        <a:pt x="3706" y="1868"/>
                        <a:pt x="3470" y="1077"/>
                      </a:cubicBezTo>
                      <a:cubicBezTo>
                        <a:pt x="3276" y="424"/>
                        <a:pt x="2682" y="1"/>
                        <a:pt x="2035" y="1"/>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6" name="Google Shape;736;g30ecf9b0108_0_113"/>
                <p:cNvSpPr/>
                <p:nvPr/>
              </p:nvSpPr>
              <p:spPr>
                <a:xfrm>
                  <a:off x="2831807" y="1370734"/>
                  <a:ext cx="68385" cy="74950"/>
                </a:xfrm>
                <a:custGeom>
                  <a:rect b="b" l="l" r="r" t="t"/>
                  <a:pathLst>
                    <a:path extrusionOk="0" h="2032" w="1854">
                      <a:moveTo>
                        <a:pt x="529" y="422"/>
                      </a:moveTo>
                      <a:cubicBezTo>
                        <a:pt x="613" y="541"/>
                        <a:pt x="712" y="676"/>
                        <a:pt x="827" y="825"/>
                      </a:cubicBezTo>
                      <a:cubicBezTo>
                        <a:pt x="796" y="842"/>
                        <a:pt x="770" y="856"/>
                        <a:pt x="744" y="873"/>
                      </a:cubicBezTo>
                      <a:cubicBezTo>
                        <a:pt x="630" y="737"/>
                        <a:pt x="525" y="615"/>
                        <a:pt x="433" y="523"/>
                      </a:cubicBezTo>
                      <a:cubicBezTo>
                        <a:pt x="442" y="515"/>
                        <a:pt x="446" y="501"/>
                        <a:pt x="450" y="493"/>
                      </a:cubicBezTo>
                      <a:cubicBezTo>
                        <a:pt x="476" y="467"/>
                        <a:pt x="503" y="445"/>
                        <a:pt x="529" y="422"/>
                      </a:cubicBezTo>
                      <a:close/>
                      <a:moveTo>
                        <a:pt x="363" y="642"/>
                      </a:moveTo>
                      <a:cubicBezTo>
                        <a:pt x="424" y="733"/>
                        <a:pt x="503" y="838"/>
                        <a:pt x="587" y="952"/>
                      </a:cubicBezTo>
                      <a:cubicBezTo>
                        <a:pt x="569" y="956"/>
                        <a:pt x="547" y="969"/>
                        <a:pt x="534" y="973"/>
                      </a:cubicBezTo>
                      <a:cubicBezTo>
                        <a:pt x="512" y="978"/>
                        <a:pt x="494" y="978"/>
                        <a:pt x="476" y="978"/>
                      </a:cubicBezTo>
                      <a:cubicBezTo>
                        <a:pt x="460" y="978"/>
                        <a:pt x="446" y="973"/>
                        <a:pt x="433" y="969"/>
                      </a:cubicBezTo>
                      <a:cubicBezTo>
                        <a:pt x="407" y="961"/>
                        <a:pt x="377" y="939"/>
                        <a:pt x="359" y="908"/>
                      </a:cubicBezTo>
                      <a:cubicBezTo>
                        <a:pt x="315" y="851"/>
                        <a:pt x="302" y="785"/>
                        <a:pt x="329" y="707"/>
                      </a:cubicBezTo>
                      <a:cubicBezTo>
                        <a:pt x="333" y="685"/>
                        <a:pt x="355" y="664"/>
                        <a:pt x="363" y="642"/>
                      </a:cubicBezTo>
                      <a:close/>
                      <a:moveTo>
                        <a:pt x="1286" y="1027"/>
                      </a:moveTo>
                      <a:cubicBezTo>
                        <a:pt x="1295" y="1027"/>
                        <a:pt x="1303" y="1028"/>
                        <a:pt x="1311" y="1031"/>
                      </a:cubicBezTo>
                      <a:cubicBezTo>
                        <a:pt x="1382" y="1039"/>
                        <a:pt x="1456" y="1100"/>
                        <a:pt x="1482" y="1170"/>
                      </a:cubicBezTo>
                      <a:cubicBezTo>
                        <a:pt x="1513" y="1227"/>
                        <a:pt x="1509" y="1310"/>
                        <a:pt x="1486" y="1384"/>
                      </a:cubicBezTo>
                      <a:cubicBezTo>
                        <a:pt x="1408" y="1279"/>
                        <a:pt x="1321" y="1162"/>
                        <a:pt x="1224" y="1035"/>
                      </a:cubicBezTo>
                      <a:cubicBezTo>
                        <a:pt x="1245" y="1032"/>
                        <a:pt x="1266" y="1027"/>
                        <a:pt x="1286" y="1027"/>
                      </a:cubicBezTo>
                      <a:close/>
                      <a:moveTo>
                        <a:pt x="1053" y="1104"/>
                      </a:moveTo>
                      <a:cubicBezTo>
                        <a:pt x="1180" y="1262"/>
                        <a:pt x="1303" y="1406"/>
                        <a:pt x="1408" y="1524"/>
                      </a:cubicBezTo>
                      <a:cubicBezTo>
                        <a:pt x="1386" y="1555"/>
                        <a:pt x="1373" y="1594"/>
                        <a:pt x="1347" y="1620"/>
                      </a:cubicBezTo>
                      <a:cubicBezTo>
                        <a:pt x="1342" y="1624"/>
                        <a:pt x="1338" y="1629"/>
                        <a:pt x="1333" y="1638"/>
                      </a:cubicBezTo>
                      <a:cubicBezTo>
                        <a:pt x="1233" y="1498"/>
                        <a:pt x="1111" y="1332"/>
                        <a:pt x="970" y="1152"/>
                      </a:cubicBezTo>
                      <a:cubicBezTo>
                        <a:pt x="992" y="1140"/>
                        <a:pt x="1015" y="1126"/>
                        <a:pt x="1037" y="1114"/>
                      </a:cubicBezTo>
                      <a:cubicBezTo>
                        <a:pt x="1041" y="1109"/>
                        <a:pt x="1045" y="1109"/>
                        <a:pt x="1053" y="1104"/>
                      </a:cubicBezTo>
                      <a:close/>
                      <a:moveTo>
                        <a:pt x="290" y="1"/>
                      </a:moveTo>
                      <a:cubicBezTo>
                        <a:pt x="288" y="1"/>
                        <a:pt x="286" y="1"/>
                        <a:pt x="285" y="3"/>
                      </a:cubicBezTo>
                      <a:cubicBezTo>
                        <a:pt x="267" y="12"/>
                        <a:pt x="315" y="104"/>
                        <a:pt x="403" y="235"/>
                      </a:cubicBezTo>
                      <a:cubicBezTo>
                        <a:pt x="363" y="261"/>
                        <a:pt x="324" y="275"/>
                        <a:pt x="280" y="305"/>
                      </a:cubicBezTo>
                      <a:cubicBezTo>
                        <a:pt x="272" y="313"/>
                        <a:pt x="258" y="327"/>
                        <a:pt x="250" y="340"/>
                      </a:cubicBezTo>
                      <a:cubicBezTo>
                        <a:pt x="217" y="311"/>
                        <a:pt x="194" y="294"/>
                        <a:pt x="179" y="294"/>
                      </a:cubicBezTo>
                      <a:cubicBezTo>
                        <a:pt x="176" y="294"/>
                        <a:pt x="173" y="295"/>
                        <a:pt x="171" y="297"/>
                      </a:cubicBezTo>
                      <a:cubicBezTo>
                        <a:pt x="162" y="305"/>
                        <a:pt x="175" y="335"/>
                        <a:pt x="202" y="388"/>
                      </a:cubicBezTo>
                      <a:cubicBezTo>
                        <a:pt x="145" y="445"/>
                        <a:pt x="88" y="511"/>
                        <a:pt x="49" y="602"/>
                      </a:cubicBezTo>
                      <a:cubicBezTo>
                        <a:pt x="22" y="672"/>
                        <a:pt x="0" y="747"/>
                        <a:pt x="4" y="838"/>
                      </a:cubicBezTo>
                      <a:cubicBezTo>
                        <a:pt x="10" y="926"/>
                        <a:pt x="36" y="1013"/>
                        <a:pt x="79" y="1092"/>
                      </a:cubicBezTo>
                      <a:cubicBezTo>
                        <a:pt x="131" y="1166"/>
                        <a:pt x="202" y="1235"/>
                        <a:pt x="298" y="1279"/>
                      </a:cubicBezTo>
                      <a:cubicBezTo>
                        <a:pt x="341" y="1301"/>
                        <a:pt x="394" y="1314"/>
                        <a:pt x="446" y="1323"/>
                      </a:cubicBezTo>
                      <a:cubicBezTo>
                        <a:pt x="466" y="1325"/>
                        <a:pt x="487" y="1326"/>
                        <a:pt x="508" y="1326"/>
                      </a:cubicBezTo>
                      <a:cubicBezTo>
                        <a:pt x="537" y="1326"/>
                        <a:pt x="567" y="1324"/>
                        <a:pt x="595" y="1319"/>
                      </a:cubicBezTo>
                      <a:cubicBezTo>
                        <a:pt x="678" y="1301"/>
                        <a:pt x="748" y="1271"/>
                        <a:pt x="809" y="1241"/>
                      </a:cubicBezTo>
                      <a:cubicBezTo>
                        <a:pt x="962" y="1428"/>
                        <a:pt x="1106" y="1598"/>
                        <a:pt x="1228" y="1729"/>
                      </a:cubicBezTo>
                      <a:cubicBezTo>
                        <a:pt x="1150" y="1791"/>
                        <a:pt x="1075" y="1848"/>
                        <a:pt x="1023" y="1887"/>
                      </a:cubicBezTo>
                      <a:cubicBezTo>
                        <a:pt x="932" y="1949"/>
                        <a:pt x="883" y="1987"/>
                        <a:pt x="892" y="2009"/>
                      </a:cubicBezTo>
                      <a:cubicBezTo>
                        <a:pt x="897" y="2024"/>
                        <a:pt x="918" y="2031"/>
                        <a:pt x="954" y="2031"/>
                      </a:cubicBezTo>
                      <a:cubicBezTo>
                        <a:pt x="984" y="2031"/>
                        <a:pt x="1025" y="2026"/>
                        <a:pt x="1075" y="2014"/>
                      </a:cubicBezTo>
                      <a:cubicBezTo>
                        <a:pt x="1154" y="1996"/>
                        <a:pt x="1263" y="1953"/>
                        <a:pt x="1377" y="1891"/>
                      </a:cubicBezTo>
                      <a:cubicBezTo>
                        <a:pt x="1461" y="1972"/>
                        <a:pt x="1516" y="2015"/>
                        <a:pt x="1538" y="2015"/>
                      </a:cubicBezTo>
                      <a:cubicBezTo>
                        <a:pt x="1540" y="2015"/>
                        <a:pt x="1542" y="2014"/>
                        <a:pt x="1543" y="2014"/>
                      </a:cubicBezTo>
                      <a:cubicBezTo>
                        <a:pt x="1557" y="2001"/>
                        <a:pt x="1525" y="1939"/>
                        <a:pt x="1464" y="1838"/>
                      </a:cubicBezTo>
                      <a:cubicBezTo>
                        <a:pt x="1486" y="1826"/>
                        <a:pt x="1499" y="1822"/>
                        <a:pt x="1521" y="1808"/>
                      </a:cubicBezTo>
                      <a:cubicBezTo>
                        <a:pt x="1547" y="1786"/>
                        <a:pt x="1569" y="1756"/>
                        <a:pt x="1596" y="1729"/>
                      </a:cubicBezTo>
                      <a:cubicBezTo>
                        <a:pt x="1695" y="1833"/>
                        <a:pt x="1762" y="1893"/>
                        <a:pt x="1786" y="1893"/>
                      </a:cubicBezTo>
                      <a:cubicBezTo>
                        <a:pt x="1789" y="1893"/>
                        <a:pt x="1791" y="1892"/>
                        <a:pt x="1793" y="1891"/>
                      </a:cubicBezTo>
                      <a:cubicBezTo>
                        <a:pt x="1810" y="1878"/>
                        <a:pt x="1761" y="1786"/>
                        <a:pt x="1670" y="1646"/>
                      </a:cubicBezTo>
                      <a:cubicBezTo>
                        <a:pt x="1700" y="1608"/>
                        <a:pt x="1727" y="1568"/>
                        <a:pt x="1753" y="1520"/>
                      </a:cubicBezTo>
                      <a:cubicBezTo>
                        <a:pt x="1814" y="1398"/>
                        <a:pt x="1854" y="1231"/>
                        <a:pt x="1793" y="1052"/>
                      </a:cubicBezTo>
                      <a:cubicBezTo>
                        <a:pt x="1731" y="882"/>
                        <a:pt x="1587" y="737"/>
                        <a:pt x="1390" y="690"/>
                      </a:cubicBezTo>
                      <a:cubicBezTo>
                        <a:pt x="1338" y="676"/>
                        <a:pt x="1285" y="672"/>
                        <a:pt x="1237" y="672"/>
                      </a:cubicBezTo>
                      <a:cubicBezTo>
                        <a:pt x="1184" y="676"/>
                        <a:pt x="1137" y="685"/>
                        <a:pt x="1093" y="698"/>
                      </a:cubicBezTo>
                      <a:cubicBezTo>
                        <a:pt x="1053" y="711"/>
                        <a:pt x="1023" y="729"/>
                        <a:pt x="988" y="747"/>
                      </a:cubicBezTo>
                      <a:cubicBezTo>
                        <a:pt x="861" y="589"/>
                        <a:pt x="739" y="449"/>
                        <a:pt x="639" y="331"/>
                      </a:cubicBezTo>
                      <a:cubicBezTo>
                        <a:pt x="691" y="291"/>
                        <a:pt x="739" y="257"/>
                        <a:pt x="783" y="231"/>
                      </a:cubicBezTo>
                      <a:cubicBezTo>
                        <a:pt x="870" y="166"/>
                        <a:pt x="914" y="121"/>
                        <a:pt x="905" y="99"/>
                      </a:cubicBezTo>
                      <a:cubicBezTo>
                        <a:pt x="901" y="88"/>
                        <a:pt x="883" y="83"/>
                        <a:pt x="853" y="83"/>
                      </a:cubicBezTo>
                      <a:cubicBezTo>
                        <a:pt x="823" y="83"/>
                        <a:pt x="781" y="88"/>
                        <a:pt x="726" y="99"/>
                      </a:cubicBezTo>
                      <a:cubicBezTo>
                        <a:pt x="669" y="113"/>
                        <a:pt x="603" y="134"/>
                        <a:pt x="529" y="166"/>
                      </a:cubicBezTo>
                      <a:cubicBezTo>
                        <a:pt x="521" y="170"/>
                        <a:pt x="508" y="178"/>
                        <a:pt x="498" y="182"/>
                      </a:cubicBezTo>
                      <a:cubicBezTo>
                        <a:pt x="392" y="72"/>
                        <a:pt x="314" y="1"/>
                        <a:pt x="290" y="1"/>
                      </a:cubicBezTo>
                      <a:close/>
                    </a:path>
                  </a:pathLst>
                </a:custGeom>
                <a:solidFill>
                  <a:srgbClr val="D5B1F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7" name="Google Shape;737;g30ecf9b0108_0_113"/>
                <p:cNvSpPr/>
                <p:nvPr/>
              </p:nvSpPr>
              <p:spPr>
                <a:xfrm>
                  <a:off x="2700128" y="1258825"/>
                  <a:ext cx="302900" cy="276785"/>
                </a:xfrm>
                <a:custGeom>
                  <a:rect b="b" l="l" r="r" t="t"/>
                  <a:pathLst>
                    <a:path extrusionOk="0" h="7504" w="8212">
                      <a:moveTo>
                        <a:pt x="6123" y="179"/>
                      </a:moveTo>
                      <a:lnTo>
                        <a:pt x="8090" y="2504"/>
                      </a:lnTo>
                      <a:cubicBezTo>
                        <a:pt x="7251" y="4309"/>
                        <a:pt x="5573" y="5340"/>
                        <a:pt x="4379" y="5673"/>
                      </a:cubicBezTo>
                      <a:cubicBezTo>
                        <a:pt x="3318" y="5974"/>
                        <a:pt x="2159" y="7106"/>
                        <a:pt x="1923" y="7347"/>
                      </a:cubicBezTo>
                      <a:lnTo>
                        <a:pt x="123" y="5144"/>
                      </a:lnTo>
                      <a:cubicBezTo>
                        <a:pt x="660" y="3859"/>
                        <a:pt x="2636" y="3046"/>
                        <a:pt x="3942" y="2508"/>
                      </a:cubicBezTo>
                      <a:cubicBezTo>
                        <a:pt x="4173" y="2413"/>
                        <a:pt x="4393" y="2321"/>
                        <a:pt x="4580" y="2238"/>
                      </a:cubicBezTo>
                      <a:cubicBezTo>
                        <a:pt x="4803" y="2141"/>
                        <a:pt x="4996" y="2014"/>
                        <a:pt x="5157" y="1875"/>
                      </a:cubicBezTo>
                      <a:cubicBezTo>
                        <a:pt x="5742" y="1377"/>
                        <a:pt x="5983" y="709"/>
                        <a:pt x="6053" y="477"/>
                      </a:cubicBezTo>
                      <a:cubicBezTo>
                        <a:pt x="6065" y="437"/>
                        <a:pt x="6105" y="302"/>
                        <a:pt x="6123" y="179"/>
                      </a:cubicBezTo>
                      <a:close/>
                      <a:moveTo>
                        <a:pt x="6105" y="1"/>
                      </a:moveTo>
                      <a:lnTo>
                        <a:pt x="6018" y="57"/>
                      </a:lnTo>
                      <a:cubicBezTo>
                        <a:pt x="6061" y="175"/>
                        <a:pt x="5769" y="1595"/>
                        <a:pt x="4536" y="2141"/>
                      </a:cubicBezTo>
                      <a:cubicBezTo>
                        <a:pt x="4353" y="2224"/>
                        <a:pt x="4135" y="2316"/>
                        <a:pt x="3903" y="2408"/>
                      </a:cubicBezTo>
                      <a:cubicBezTo>
                        <a:pt x="2977" y="2793"/>
                        <a:pt x="1718" y="3309"/>
                        <a:pt x="857" y="4043"/>
                      </a:cubicBezTo>
                      <a:cubicBezTo>
                        <a:pt x="476" y="4362"/>
                        <a:pt x="175" y="4725"/>
                        <a:pt x="14" y="5135"/>
                      </a:cubicBezTo>
                      <a:lnTo>
                        <a:pt x="0" y="5166"/>
                      </a:lnTo>
                      <a:lnTo>
                        <a:pt x="1914" y="7504"/>
                      </a:lnTo>
                      <a:lnTo>
                        <a:pt x="1958" y="7460"/>
                      </a:lnTo>
                      <a:cubicBezTo>
                        <a:pt x="1971" y="7447"/>
                        <a:pt x="3273" y="6096"/>
                        <a:pt x="4409" y="5778"/>
                      </a:cubicBezTo>
                      <a:cubicBezTo>
                        <a:pt x="5629" y="5432"/>
                        <a:pt x="7350" y="4374"/>
                        <a:pt x="8199" y="2518"/>
                      </a:cubicBezTo>
                      <a:lnTo>
                        <a:pt x="8211" y="2486"/>
                      </a:lnTo>
                      <a:lnTo>
                        <a:pt x="6105" y="1"/>
                      </a:lnTo>
                      <a:close/>
                    </a:path>
                  </a:pathLst>
                </a:custGeom>
                <a:solidFill>
                  <a:srgbClr val="9651D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38" name="Google Shape;738;g30ecf9b0108_0_113"/>
              <p:cNvGrpSpPr/>
              <p:nvPr/>
            </p:nvGrpSpPr>
            <p:grpSpPr>
              <a:xfrm>
                <a:off x="4980433" y="596016"/>
                <a:ext cx="773384" cy="715644"/>
                <a:chOff x="2681574" y="1237063"/>
                <a:chExt cx="340338" cy="314998"/>
              </a:xfrm>
            </p:grpSpPr>
            <p:sp>
              <p:nvSpPr>
                <p:cNvPr id="739" name="Google Shape;739;g30ecf9b0108_0_113"/>
                <p:cNvSpPr/>
                <p:nvPr/>
              </p:nvSpPr>
              <p:spPr>
                <a:xfrm>
                  <a:off x="2681574" y="1237063"/>
                  <a:ext cx="340338" cy="314998"/>
                </a:xfrm>
                <a:custGeom>
                  <a:rect b="b" l="l" r="r" t="t"/>
                  <a:pathLst>
                    <a:path extrusionOk="0" h="8540" w="9227">
                      <a:moveTo>
                        <a:pt x="6425" y="0"/>
                      </a:moveTo>
                      <a:cubicBezTo>
                        <a:pt x="6425" y="0"/>
                        <a:pt x="6228" y="2011"/>
                        <a:pt x="3964" y="2884"/>
                      </a:cubicBezTo>
                      <a:cubicBezTo>
                        <a:pt x="2562" y="3427"/>
                        <a:pt x="1" y="4855"/>
                        <a:pt x="254" y="5974"/>
                      </a:cubicBezTo>
                      <a:lnTo>
                        <a:pt x="2369" y="8540"/>
                      </a:lnTo>
                      <a:cubicBezTo>
                        <a:pt x="2369" y="8540"/>
                        <a:pt x="3746" y="7084"/>
                        <a:pt x="5677" y="6442"/>
                      </a:cubicBezTo>
                      <a:cubicBezTo>
                        <a:pt x="7574" y="5813"/>
                        <a:pt x="9226" y="3160"/>
                        <a:pt x="9226" y="3160"/>
                      </a:cubicBezTo>
                      <a:lnTo>
                        <a:pt x="6425" y="0"/>
                      </a:lnTo>
                      <a:close/>
                    </a:path>
                  </a:pathLst>
                </a:custGeom>
                <a:solidFill>
                  <a:srgbClr val="C692F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0" name="Google Shape;740;g30ecf9b0108_0_113"/>
                <p:cNvSpPr/>
                <p:nvPr/>
              </p:nvSpPr>
              <p:spPr>
                <a:xfrm>
                  <a:off x="2798758" y="1347238"/>
                  <a:ext cx="136733" cy="114897"/>
                </a:xfrm>
                <a:custGeom>
                  <a:rect b="b" l="l" r="r" t="t"/>
                  <a:pathLst>
                    <a:path extrusionOk="0" h="3115" w="3707">
                      <a:moveTo>
                        <a:pt x="2035" y="1"/>
                      </a:moveTo>
                      <a:cubicBezTo>
                        <a:pt x="1894" y="1"/>
                        <a:pt x="1751" y="21"/>
                        <a:pt x="1608" y="63"/>
                      </a:cubicBezTo>
                      <a:cubicBezTo>
                        <a:pt x="813" y="299"/>
                        <a:pt x="1" y="1239"/>
                        <a:pt x="232" y="2035"/>
                      </a:cubicBezTo>
                      <a:cubicBezTo>
                        <a:pt x="409" y="2631"/>
                        <a:pt x="1028" y="3114"/>
                        <a:pt x="1736" y="3114"/>
                      </a:cubicBezTo>
                      <a:cubicBezTo>
                        <a:pt x="1972" y="3114"/>
                        <a:pt x="2218" y="3061"/>
                        <a:pt x="2461" y="2939"/>
                      </a:cubicBezTo>
                      <a:cubicBezTo>
                        <a:pt x="3200" y="2568"/>
                        <a:pt x="3706" y="1868"/>
                        <a:pt x="3470" y="1077"/>
                      </a:cubicBezTo>
                      <a:cubicBezTo>
                        <a:pt x="3276" y="424"/>
                        <a:pt x="2682" y="1"/>
                        <a:pt x="2035" y="1"/>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1" name="Google Shape;741;g30ecf9b0108_0_113"/>
                <p:cNvSpPr/>
                <p:nvPr/>
              </p:nvSpPr>
              <p:spPr>
                <a:xfrm>
                  <a:off x="2831807" y="1370734"/>
                  <a:ext cx="68385" cy="74950"/>
                </a:xfrm>
                <a:custGeom>
                  <a:rect b="b" l="l" r="r" t="t"/>
                  <a:pathLst>
                    <a:path extrusionOk="0" h="2032" w="1854">
                      <a:moveTo>
                        <a:pt x="529" y="422"/>
                      </a:moveTo>
                      <a:cubicBezTo>
                        <a:pt x="613" y="541"/>
                        <a:pt x="712" y="676"/>
                        <a:pt x="827" y="825"/>
                      </a:cubicBezTo>
                      <a:cubicBezTo>
                        <a:pt x="796" y="842"/>
                        <a:pt x="770" y="856"/>
                        <a:pt x="744" y="873"/>
                      </a:cubicBezTo>
                      <a:cubicBezTo>
                        <a:pt x="630" y="737"/>
                        <a:pt x="525" y="615"/>
                        <a:pt x="433" y="523"/>
                      </a:cubicBezTo>
                      <a:cubicBezTo>
                        <a:pt x="442" y="515"/>
                        <a:pt x="446" y="501"/>
                        <a:pt x="450" y="493"/>
                      </a:cubicBezTo>
                      <a:cubicBezTo>
                        <a:pt x="476" y="467"/>
                        <a:pt x="503" y="445"/>
                        <a:pt x="529" y="422"/>
                      </a:cubicBezTo>
                      <a:close/>
                      <a:moveTo>
                        <a:pt x="363" y="642"/>
                      </a:moveTo>
                      <a:cubicBezTo>
                        <a:pt x="424" y="733"/>
                        <a:pt x="503" y="838"/>
                        <a:pt x="587" y="952"/>
                      </a:cubicBezTo>
                      <a:cubicBezTo>
                        <a:pt x="569" y="956"/>
                        <a:pt x="547" y="969"/>
                        <a:pt x="534" y="973"/>
                      </a:cubicBezTo>
                      <a:cubicBezTo>
                        <a:pt x="512" y="978"/>
                        <a:pt x="494" y="978"/>
                        <a:pt x="476" y="978"/>
                      </a:cubicBezTo>
                      <a:cubicBezTo>
                        <a:pt x="460" y="978"/>
                        <a:pt x="446" y="973"/>
                        <a:pt x="433" y="969"/>
                      </a:cubicBezTo>
                      <a:cubicBezTo>
                        <a:pt x="407" y="961"/>
                        <a:pt x="377" y="939"/>
                        <a:pt x="359" y="908"/>
                      </a:cubicBezTo>
                      <a:cubicBezTo>
                        <a:pt x="315" y="851"/>
                        <a:pt x="302" y="785"/>
                        <a:pt x="329" y="707"/>
                      </a:cubicBezTo>
                      <a:cubicBezTo>
                        <a:pt x="333" y="685"/>
                        <a:pt x="355" y="664"/>
                        <a:pt x="363" y="642"/>
                      </a:cubicBezTo>
                      <a:close/>
                      <a:moveTo>
                        <a:pt x="1286" y="1027"/>
                      </a:moveTo>
                      <a:cubicBezTo>
                        <a:pt x="1295" y="1027"/>
                        <a:pt x="1303" y="1028"/>
                        <a:pt x="1311" y="1031"/>
                      </a:cubicBezTo>
                      <a:cubicBezTo>
                        <a:pt x="1382" y="1039"/>
                        <a:pt x="1456" y="1100"/>
                        <a:pt x="1482" y="1170"/>
                      </a:cubicBezTo>
                      <a:cubicBezTo>
                        <a:pt x="1513" y="1227"/>
                        <a:pt x="1509" y="1310"/>
                        <a:pt x="1486" y="1384"/>
                      </a:cubicBezTo>
                      <a:cubicBezTo>
                        <a:pt x="1408" y="1279"/>
                        <a:pt x="1321" y="1162"/>
                        <a:pt x="1224" y="1035"/>
                      </a:cubicBezTo>
                      <a:cubicBezTo>
                        <a:pt x="1245" y="1032"/>
                        <a:pt x="1266" y="1027"/>
                        <a:pt x="1286" y="1027"/>
                      </a:cubicBezTo>
                      <a:close/>
                      <a:moveTo>
                        <a:pt x="1053" y="1104"/>
                      </a:moveTo>
                      <a:cubicBezTo>
                        <a:pt x="1180" y="1262"/>
                        <a:pt x="1303" y="1406"/>
                        <a:pt x="1408" y="1524"/>
                      </a:cubicBezTo>
                      <a:cubicBezTo>
                        <a:pt x="1386" y="1555"/>
                        <a:pt x="1373" y="1594"/>
                        <a:pt x="1347" y="1620"/>
                      </a:cubicBezTo>
                      <a:cubicBezTo>
                        <a:pt x="1342" y="1624"/>
                        <a:pt x="1338" y="1629"/>
                        <a:pt x="1333" y="1638"/>
                      </a:cubicBezTo>
                      <a:cubicBezTo>
                        <a:pt x="1233" y="1498"/>
                        <a:pt x="1111" y="1332"/>
                        <a:pt x="970" y="1152"/>
                      </a:cubicBezTo>
                      <a:cubicBezTo>
                        <a:pt x="992" y="1140"/>
                        <a:pt x="1015" y="1126"/>
                        <a:pt x="1037" y="1114"/>
                      </a:cubicBezTo>
                      <a:cubicBezTo>
                        <a:pt x="1041" y="1109"/>
                        <a:pt x="1045" y="1109"/>
                        <a:pt x="1053" y="1104"/>
                      </a:cubicBezTo>
                      <a:close/>
                      <a:moveTo>
                        <a:pt x="290" y="1"/>
                      </a:moveTo>
                      <a:cubicBezTo>
                        <a:pt x="288" y="1"/>
                        <a:pt x="286" y="1"/>
                        <a:pt x="285" y="3"/>
                      </a:cubicBezTo>
                      <a:cubicBezTo>
                        <a:pt x="267" y="12"/>
                        <a:pt x="315" y="104"/>
                        <a:pt x="403" y="235"/>
                      </a:cubicBezTo>
                      <a:cubicBezTo>
                        <a:pt x="363" y="261"/>
                        <a:pt x="324" y="275"/>
                        <a:pt x="280" y="305"/>
                      </a:cubicBezTo>
                      <a:cubicBezTo>
                        <a:pt x="272" y="313"/>
                        <a:pt x="258" y="327"/>
                        <a:pt x="250" y="340"/>
                      </a:cubicBezTo>
                      <a:cubicBezTo>
                        <a:pt x="217" y="311"/>
                        <a:pt x="194" y="294"/>
                        <a:pt x="179" y="294"/>
                      </a:cubicBezTo>
                      <a:cubicBezTo>
                        <a:pt x="176" y="294"/>
                        <a:pt x="173" y="295"/>
                        <a:pt x="171" y="297"/>
                      </a:cubicBezTo>
                      <a:cubicBezTo>
                        <a:pt x="162" y="305"/>
                        <a:pt x="175" y="335"/>
                        <a:pt x="202" y="388"/>
                      </a:cubicBezTo>
                      <a:cubicBezTo>
                        <a:pt x="145" y="445"/>
                        <a:pt x="88" y="511"/>
                        <a:pt x="49" y="602"/>
                      </a:cubicBezTo>
                      <a:cubicBezTo>
                        <a:pt x="22" y="672"/>
                        <a:pt x="0" y="747"/>
                        <a:pt x="4" y="838"/>
                      </a:cubicBezTo>
                      <a:cubicBezTo>
                        <a:pt x="10" y="926"/>
                        <a:pt x="36" y="1013"/>
                        <a:pt x="79" y="1092"/>
                      </a:cubicBezTo>
                      <a:cubicBezTo>
                        <a:pt x="131" y="1166"/>
                        <a:pt x="202" y="1235"/>
                        <a:pt x="298" y="1279"/>
                      </a:cubicBezTo>
                      <a:cubicBezTo>
                        <a:pt x="341" y="1301"/>
                        <a:pt x="394" y="1314"/>
                        <a:pt x="446" y="1323"/>
                      </a:cubicBezTo>
                      <a:cubicBezTo>
                        <a:pt x="466" y="1325"/>
                        <a:pt x="487" y="1326"/>
                        <a:pt x="508" y="1326"/>
                      </a:cubicBezTo>
                      <a:cubicBezTo>
                        <a:pt x="537" y="1326"/>
                        <a:pt x="567" y="1324"/>
                        <a:pt x="595" y="1319"/>
                      </a:cubicBezTo>
                      <a:cubicBezTo>
                        <a:pt x="678" y="1301"/>
                        <a:pt x="748" y="1271"/>
                        <a:pt x="809" y="1241"/>
                      </a:cubicBezTo>
                      <a:cubicBezTo>
                        <a:pt x="962" y="1428"/>
                        <a:pt x="1106" y="1598"/>
                        <a:pt x="1228" y="1729"/>
                      </a:cubicBezTo>
                      <a:cubicBezTo>
                        <a:pt x="1150" y="1791"/>
                        <a:pt x="1075" y="1848"/>
                        <a:pt x="1023" y="1887"/>
                      </a:cubicBezTo>
                      <a:cubicBezTo>
                        <a:pt x="932" y="1949"/>
                        <a:pt x="883" y="1987"/>
                        <a:pt x="892" y="2009"/>
                      </a:cubicBezTo>
                      <a:cubicBezTo>
                        <a:pt x="897" y="2024"/>
                        <a:pt x="918" y="2031"/>
                        <a:pt x="954" y="2031"/>
                      </a:cubicBezTo>
                      <a:cubicBezTo>
                        <a:pt x="984" y="2031"/>
                        <a:pt x="1025" y="2026"/>
                        <a:pt x="1075" y="2014"/>
                      </a:cubicBezTo>
                      <a:cubicBezTo>
                        <a:pt x="1154" y="1996"/>
                        <a:pt x="1263" y="1953"/>
                        <a:pt x="1377" y="1891"/>
                      </a:cubicBezTo>
                      <a:cubicBezTo>
                        <a:pt x="1461" y="1972"/>
                        <a:pt x="1516" y="2015"/>
                        <a:pt x="1538" y="2015"/>
                      </a:cubicBezTo>
                      <a:cubicBezTo>
                        <a:pt x="1540" y="2015"/>
                        <a:pt x="1542" y="2014"/>
                        <a:pt x="1543" y="2014"/>
                      </a:cubicBezTo>
                      <a:cubicBezTo>
                        <a:pt x="1557" y="2001"/>
                        <a:pt x="1525" y="1939"/>
                        <a:pt x="1464" y="1838"/>
                      </a:cubicBezTo>
                      <a:cubicBezTo>
                        <a:pt x="1486" y="1826"/>
                        <a:pt x="1499" y="1822"/>
                        <a:pt x="1521" y="1808"/>
                      </a:cubicBezTo>
                      <a:cubicBezTo>
                        <a:pt x="1547" y="1786"/>
                        <a:pt x="1569" y="1756"/>
                        <a:pt x="1596" y="1729"/>
                      </a:cubicBezTo>
                      <a:cubicBezTo>
                        <a:pt x="1695" y="1833"/>
                        <a:pt x="1762" y="1893"/>
                        <a:pt x="1786" y="1893"/>
                      </a:cubicBezTo>
                      <a:cubicBezTo>
                        <a:pt x="1789" y="1893"/>
                        <a:pt x="1791" y="1892"/>
                        <a:pt x="1793" y="1891"/>
                      </a:cubicBezTo>
                      <a:cubicBezTo>
                        <a:pt x="1810" y="1878"/>
                        <a:pt x="1761" y="1786"/>
                        <a:pt x="1670" y="1646"/>
                      </a:cubicBezTo>
                      <a:cubicBezTo>
                        <a:pt x="1700" y="1608"/>
                        <a:pt x="1727" y="1568"/>
                        <a:pt x="1753" y="1520"/>
                      </a:cubicBezTo>
                      <a:cubicBezTo>
                        <a:pt x="1814" y="1398"/>
                        <a:pt x="1854" y="1231"/>
                        <a:pt x="1793" y="1052"/>
                      </a:cubicBezTo>
                      <a:cubicBezTo>
                        <a:pt x="1731" y="882"/>
                        <a:pt x="1587" y="737"/>
                        <a:pt x="1390" y="690"/>
                      </a:cubicBezTo>
                      <a:cubicBezTo>
                        <a:pt x="1338" y="676"/>
                        <a:pt x="1285" y="672"/>
                        <a:pt x="1237" y="672"/>
                      </a:cubicBezTo>
                      <a:cubicBezTo>
                        <a:pt x="1184" y="676"/>
                        <a:pt x="1137" y="685"/>
                        <a:pt x="1093" y="698"/>
                      </a:cubicBezTo>
                      <a:cubicBezTo>
                        <a:pt x="1053" y="711"/>
                        <a:pt x="1023" y="729"/>
                        <a:pt x="988" y="747"/>
                      </a:cubicBezTo>
                      <a:cubicBezTo>
                        <a:pt x="861" y="589"/>
                        <a:pt x="739" y="449"/>
                        <a:pt x="639" y="331"/>
                      </a:cubicBezTo>
                      <a:cubicBezTo>
                        <a:pt x="691" y="291"/>
                        <a:pt x="739" y="257"/>
                        <a:pt x="783" y="231"/>
                      </a:cubicBezTo>
                      <a:cubicBezTo>
                        <a:pt x="870" y="166"/>
                        <a:pt x="914" y="121"/>
                        <a:pt x="905" y="99"/>
                      </a:cubicBezTo>
                      <a:cubicBezTo>
                        <a:pt x="901" y="88"/>
                        <a:pt x="883" y="83"/>
                        <a:pt x="853" y="83"/>
                      </a:cubicBezTo>
                      <a:cubicBezTo>
                        <a:pt x="823" y="83"/>
                        <a:pt x="781" y="88"/>
                        <a:pt x="726" y="99"/>
                      </a:cubicBezTo>
                      <a:cubicBezTo>
                        <a:pt x="669" y="113"/>
                        <a:pt x="603" y="134"/>
                        <a:pt x="529" y="166"/>
                      </a:cubicBezTo>
                      <a:cubicBezTo>
                        <a:pt x="521" y="170"/>
                        <a:pt x="508" y="178"/>
                        <a:pt x="498" y="182"/>
                      </a:cubicBezTo>
                      <a:cubicBezTo>
                        <a:pt x="392" y="72"/>
                        <a:pt x="314" y="1"/>
                        <a:pt x="290" y="1"/>
                      </a:cubicBezTo>
                      <a:close/>
                    </a:path>
                  </a:pathLst>
                </a:custGeom>
                <a:solidFill>
                  <a:srgbClr val="D5B1F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2" name="Google Shape;742;g30ecf9b0108_0_113"/>
                <p:cNvSpPr/>
                <p:nvPr/>
              </p:nvSpPr>
              <p:spPr>
                <a:xfrm>
                  <a:off x="2700128" y="1258825"/>
                  <a:ext cx="302900" cy="276785"/>
                </a:xfrm>
                <a:custGeom>
                  <a:rect b="b" l="l" r="r" t="t"/>
                  <a:pathLst>
                    <a:path extrusionOk="0" h="7504" w="8212">
                      <a:moveTo>
                        <a:pt x="6123" y="179"/>
                      </a:moveTo>
                      <a:lnTo>
                        <a:pt x="8090" y="2504"/>
                      </a:lnTo>
                      <a:cubicBezTo>
                        <a:pt x="7251" y="4309"/>
                        <a:pt x="5573" y="5340"/>
                        <a:pt x="4379" y="5673"/>
                      </a:cubicBezTo>
                      <a:cubicBezTo>
                        <a:pt x="3318" y="5974"/>
                        <a:pt x="2159" y="7106"/>
                        <a:pt x="1923" y="7347"/>
                      </a:cubicBezTo>
                      <a:lnTo>
                        <a:pt x="123" y="5144"/>
                      </a:lnTo>
                      <a:cubicBezTo>
                        <a:pt x="660" y="3859"/>
                        <a:pt x="2636" y="3046"/>
                        <a:pt x="3942" y="2508"/>
                      </a:cubicBezTo>
                      <a:cubicBezTo>
                        <a:pt x="4173" y="2413"/>
                        <a:pt x="4393" y="2321"/>
                        <a:pt x="4580" y="2238"/>
                      </a:cubicBezTo>
                      <a:cubicBezTo>
                        <a:pt x="4803" y="2141"/>
                        <a:pt x="4996" y="2014"/>
                        <a:pt x="5157" y="1875"/>
                      </a:cubicBezTo>
                      <a:cubicBezTo>
                        <a:pt x="5742" y="1377"/>
                        <a:pt x="5983" y="709"/>
                        <a:pt x="6053" y="477"/>
                      </a:cubicBezTo>
                      <a:cubicBezTo>
                        <a:pt x="6065" y="437"/>
                        <a:pt x="6105" y="302"/>
                        <a:pt x="6123" y="179"/>
                      </a:cubicBezTo>
                      <a:close/>
                      <a:moveTo>
                        <a:pt x="6105" y="1"/>
                      </a:moveTo>
                      <a:lnTo>
                        <a:pt x="6018" y="57"/>
                      </a:lnTo>
                      <a:cubicBezTo>
                        <a:pt x="6061" y="175"/>
                        <a:pt x="5769" y="1595"/>
                        <a:pt x="4536" y="2141"/>
                      </a:cubicBezTo>
                      <a:cubicBezTo>
                        <a:pt x="4353" y="2224"/>
                        <a:pt x="4135" y="2316"/>
                        <a:pt x="3903" y="2408"/>
                      </a:cubicBezTo>
                      <a:cubicBezTo>
                        <a:pt x="2977" y="2793"/>
                        <a:pt x="1718" y="3309"/>
                        <a:pt x="857" y="4043"/>
                      </a:cubicBezTo>
                      <a:cubicBezTo>
                        <a:pt x="476" y="4362"/>
                        <a:pt x="175" y="4725"/>
                        <a:pt x="14" y="5135"/>
                      </a:cubicBezTo>
                      <a:lnTo>
                        <a:pt x="0" y="5166"/>
                      </a:lnTo>
                      <a:lnTo>
                        <a:pt x="1914" y="7504"/>
                      </a:lnTo>
                      <a:lnTo>
                        <a:pt x="1958" y="7460"/>
                      </a:lnTo>
                      <a:cubicBezTo>
                        <a:pt x="1971" y="7447"/>
                        <a:pt x="3273" y="6096"/>
                        <a:pt x="4409" y="5778"/>
                      </a:cubicBezTo>
                      <a:cubicBezTo>
                        <a:pt x="5629" y="5432"/>
                        <a:pt x="7350" y="4374"/>
                        <a:pt x="8199" y="2518"/>
                      </a:cubicBezTo>
                      <a:lnTo>
                        <a:pt x="8211" y="2486"/>
                      </a:lnTo>
                      <a:lnTo>
                        <a:pt x="6105" y="1"/>
                      </a:lnTo>
                      <a:close/>
                    </a:path>
                  </a:pathLst>
                </a:custGeom>
                <a:solidFill>
                  <a:srgbClr val="9651D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743" name="Google Shape;743;g30ecf9b0108_0_113"/>
            <p:cNvSpPr/>
            <p:nvPr/>
          </p:nvSpPr>
          <p:spPr>
            <a:xfrm>
              <a:off x="5593637" y="1744796"/>
              <a:ext cx="208467" cy="16114"/>
            </a:xfrm>
            <a:custGeom>
              <a:rect b="b" l="l" r="r" t="t"/>
              <a:pathLst>
                <a:path extrusionOk="0" h="363" w="4696">
                  <a:moveTo>
                    <a:pt x="0" y="1"/>
                  </a:moveTo>
                  <a:lnTo>
                    <a:pt x="0" y="362"/>
                  </a:lnTo>
                  <a:lnTo>
                    <a:pt x="4695" y="362"/>
                  </a:lnTo>
                  <a:lnTo>
                    <a:pt x="4695" y="1"/>
                  </a:lnTo>
                  <a:close/>
                </a:path>
              </a:pathLst>
            </a:custGeom>
            <a:solidFill>
              <a:srgbClr val="E8505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4" name="Google Shape;744;g30ecf9b0108_0_113"/>
            <p:cNvSpPr/>
            <p:nvPr/>
          </p:nvSpPr>
          <p:spPr>
            <a:xfrm>
              <a:off x="5634877" y="1773917"/>
              <a:ext cx="129449" cy="16026"/>
            </a:xfrm>
            <a:custGeom>
              <a:rect b="b" l="l" r="r" t="t"/>
              <a:pathLst>
                <a:path extrusionOk="0" h="361" w="2916">
                  <a:moveTo>
                    <a:pt x="1" y="1"/>
                  </a:moveTo>
                  <a:lnTo>
                    <a:pt x="1" y="360"/>
                  </a:lnTo>
                  <a:lnTo>
                    <a:pt x="2916" y="360"/>
                  </a:lnTo>
                  <a:lnTo>
                    <a:pt x="2916" y="1"/>
                  </a:lnTo>
                  <a:close/>
                </a:path>
              </a:pathLst>
            </a:custGeom>
            <a:solidFill>
              <a:srgbClr val="E8505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5" name="Google Shape;745;g30ecf9b0108_0_113"/>
            <p:cNvSpPr/>
            <p:nvPr/>
          </p:nvSpPr>
          <p:spPr>
            <a:xfrm>
              <a:off x="5899229" y="1639278"/>
              <a:ext cx="44" cy="44"/>
            </a:xfrm>
            <a:custGeom>
              <a:rect b="b" l="l" r="r" t="t"/>
              <a:pathLst>
                <a:path extrusionOk="0" h="1" w="1">
                  <a:moveTo>
                    <a:pt x="1" y="1"/>
                  </a:moveTo>
                  <a:lnTo>
                    <a:pt x="1" y="1"/>
                  </a:lnTo>
                  <a:lnTo>
                    <a:pt x="1" y="1"/>
                  </a:lnTo>
                  <a:lnTo>
                    <a:pt x="1" y="1"/>
                  </a:lnTo>
                  <a:close/>
                </a:path>
              </a:pathLst>
            </a:custGeom>
            <a:solidFill>
              <a:srgbClr val="95333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6" name="Google Shape;746;g30ecf9b0108_0_113"/>
            <p:cNvSpPr/>
            <p:nvPr/>
          </p:nvSpPr>
          <p:spPr>
            <a:xfrm>
              <a:off x="5851597" y="1694145"/>
              <a:ext cx="5283" cy="156173"/>
            </a:xfrm>
            <a:custGeom>
              <a:rect b="b" l="l" r="r" t="t"/>
              <a:pathLst>
                <a:path extrusionOk="0" h="3518" w="119">
                  <a:moveTo>
                    <a:pt x="58" y="0"/>
                  </a:moveTo>
                  <a:cubicBezTo>
                    <a:pt x="25" y="0"/>
                    <a:pt x="0" y="786"/>
                    <a:pt x="0" y="1758"/>
                  </a:cubicBezTo>
                  <a:cubicBezTo>
                    <a:pt x="0" y="2727"/>
                    <a:pt x="25" y="3517"/>
                    <a:pt x="58" y="3517"/>
                  </a:cubicBezTo>
                  <a:cubicBezTo>
                    <a:pt x="93" y="3517"/>
                    <a:pt x="118" y="2727"/>
                    <a:pt x="118" y="1758"/>
                  </a:cubicBezTo>
                  <a:cubicBezTo>
                    <a:pt x="118" y="786"/>
                    <a:pt x="93" y="0"/>
                    <a:pt x="58" y="0"/>
                  </a:cubicBezTo>
                  <a:close/>
                </a:path>
              </a:pathLst>
            </a:custGeom>
            <a:solidFill>
              <a:srgbClr val="E8505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7" name="Google Shape;747;g30ecf9b0108_0_113"/>
            <p:cNvSpPr/>
            <p:nvPr/>
          </p:nvSpPr>
          <p:spPr>
            <a:xfrm>
              <a:off x="6073687" y="1706042"/>
              <a:ext cx="110937" cy="16159"/>
            </a:xfrm>
            <a:custGeom>
              <a:rect b="b" l="l" r="r" t="t"/>
              <a:pathLst>
                <a:path extrusionOk="0" h="364" w="2499">
                  <a:moveTo>
                    <a:pt x="1" y="1"/>
                  </a:moveTo>
                  <a:lnTo>
                    <a:pt x="1" y="364"/>
                  </a:lnTo>
                  <a:lnTo>
                    <a:pt x="2499" y="364"/>
                  </a:lnTo>
                  <a:lnTo>
                    <a:pt x="2499" y="1"/>
                  </a:lnTo>
                  <a:close/>
                </a:path>
              </a:pathLst>
            </a:custGeom>
            <a:solidFill>
              <a:srgbClr val="E8505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8" name="Google Shape;748;g30ecf9b0108_0_113"/>
            <p:cNvSpPr/>
            <p:nvPr/>
          </p:nvSpPr>
          <p:spPr>
            <a:xfrm>
              <a:off x="6095528" y="1735252"/>
              <a:ext cx="69030" cy="16070"/>
            </a:xfrm>
            <a:custGeom>
              <a:rect b="b" l="l" r="r" t="t"/>
              <a:pathLst>
                <a:path extrusionOk="0" h="362" w="1555">
                  <a:moveTo>
                    <a:pt x="1" y="0"/>
                  </a:moveTo>
                  <a:lnTo>
                    <a:pt x="1" y="362"/>
                  </a:lnTo>
                  <a:lnTo>
                    <a:pt x="1555" y="362"/>
                  </a:lnTo>
                  <a:lnTo>
                    <a:pt x="1555" y="0"/>
                  </a:lnTo>
                  <a:close/>
                </a:path>
              </a:pathLst>
            </a:custGeom>
            <a:solidFill>
              <a:srgbClr val="E8505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9" name="Google Shape;749;g30ecf9b0108_0_113"/>
            <p:cNvSpPr/>
            <p:nvPr/>
          </p:nvSpPr>
          <p:spPr>
            <a:xfrm>
              <a:off x="6242775" y="1608381"/>
              <a:ext cx="5283" cy="241939"/>
            </a:xfrm>
            <a:custGeom>
              <a:rect b="b" l="l" r="r" t="t"/>
              <a:pathLst>
                <a:path extrusionOk="0" h="5450" w="119">
                  <a:moveTo>
                    <a:pt x="61" y="1"/>
                  </a:moveTo>
                  <a:cubicBezTo>
                    <a:pt x="28" y="1"/>
                    <a:pt x="0" y="1221"/>
                    <a:pt x="0" y="2725"/>
                  </a:cubicBezTo>
                  <a:cubicBezTo>
                    <a:pt x="0" y="4229"/>
                    <a:pt x="28" y="5449"/>
                    <a:pt x="61" y="5449"/>
                  </a:cubicBezTo>
                  <a:cubicBezTo>
                    <a:pt x="93" y="5449"/>
                    <a:pt x="119" y="4229"/>
                    <a:pt x="119" y="2725"/>
                  </a:cubicBezTo>
                  <a:cubicBezTo>
                    <a:pt x="119" y="1221"/>
                    <a:pt x="93" y="1"/>
                    <a:pt x="61" y="1"/>
                  </a:cubicBezTo>
                  <a:close/>
                </a:path>
              </a:pathLst>
            </a:custGeom>
            <a:solidFill>
              <a:srgbClr val="E8505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0" name="Google Shape;750;g30ecf9b0108_0_113"/>
            <p:cNvSpPr/>
            <p:nvPr/>
          </p:nvSpPr>
          <p:spPr>
            <a:xfrm>
              <a:off x="6841350" y="964486"/>
              <a:ext cx="113023" cy="113068"/>
            </a:xfrm>
            <a:custGeom>
              <a:rect b="b" l="l" r="r" t="t"/>
              <a:pathLst>
                <a:path extrusionOk="0" h="2547" w="2546">
                  <a:moveTo>
                    <a:pt x="1275" y="1"/>
                  </a:moveTo>
                  <a:lnTo>
                    <a:pt x="823" y="824"/>
                  </a:lnTo>
                  <a:lnTo>
                    <a:pt x="1" y="1276"/>
                  </a:lnTo>
                  <a:lnTo>
                    <a:pt x="823" y="1724"/>
                  </a:lnTo>
                  <a:lnTo>
                    <a:pt x="1275" y="2546"/>
                  </a:lnTo>
                  <a:lnTo>
                    <a:pt x="1724" y="1724"/>
                  </a:lnTo>
                  <a:lnTo>
                    <a:pt x="2546" y="1276"/>
                  </a:lnTo>
                  <a:lnTo>
                    <a:pt x="1724" y="824"/>
                  </a:lnTo>
                  <a:lnTo>
                    <a:pt x="1275" y="1"/>
                  </a:lnTo>
                  <a:close/>
                </a:path>
              </a:pathLst>
            </a:custGeom>
            <a:solidFill>
              <a:srgbClr val="9651D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1" name="Google Shape;751;g30ecf9b0108_0_113"/>
            <p:cNvSpPr/>
            <p:nvPr/>
          </p:nvSpPr>
          <p:spPr>
            <a:xfrm>
              <a:off x="5132542" y="1904471"/>
              <a:ext cx="113156" cy="112979"/>
            </a:xfrm>
            <a:custGeom>
              <a:rect b="b" l="l" r="r" t="t"/>
              <a:pathLst>
                <a:path extrusionOk="0" h="2545" w="2549">
                  <a:moveTo>
                    <a:pt x="1274" y="0"/>
                  </a:moveTo>
                  <a:lnTo>
                    <a:pt x="825" y="822"/>
                  </a:lnTo>
                  <a:lnTo>
                    <a:pt x="0" y="1271"/>
                  </a:lnTo>
                  <a:lnTo>
                    <a:pt x="825" y="1723"/>
                  </a:lnTo>
                  <a:lnTo>
                    <a:pt x="1274" y="2545"/>
                  </a:lnTo>
                  <a:lnTo>
                    <a:pt x="1723" y="1723"/>
                  </a:lnTo>
                  <a:lnTo>
                    <a:pt x="2548" y="1271"/>
                  </a:lnTo>
                  <a:lnTo>
                    <a:pt x="1723" y="822"/>
                  </a:lnTo>
                  <a:lnTo>
                    <a:pt x="1274" y="0"/>
                  </a:lnTo>
                  <a:close/>
                </a:path>
              </a:pathLst>
            </a:custGeom>
            <a:solidFill>
              <a:srgbClr val="B372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2" name="Google Shape;752;g30ecf9b0108_0_113"/>
            <p:cNvSpPr/>
            <p:nvPr/>
          </p:nvSpPr>
          <p:spPr>
            <a:xfrm>
              <a:off x="7008840" y="1119367"/>
              <a:ext cx="69519" cy="69519"/>
            </a:xfrm>
            <a:custGeom>
              <a:rect b="b" l="l" r="r" t="t"/>
              <a:pathLst>
                <a:path extrusionOk="0" h="1566" w="1566">
                  <a:moveTo>
                    <a:pt x="783" y="1"/>
                  </a:moveTo>
                  <a:lnTo>
                    <a:pt x="507" y="507"/>
                  </a:lnTo>
                  <a:lnTo>
                    <a:pt x="0" y="784"/>
                  </a:lnTo>
                  <a:lnTo>
                    <a:pt x="507" y="1060"/>
                  </a:lnTo>
                  <a:lnTo>
                    <a:pt x="783" y="1566"/>
                  </a:lnTo>
                  <a:lnTo>
                    <a:pt x="1060" y="1060"/>
                  </a:lnTo>
                  <a:lnTo>
                    <a:pt x="1565" y="784"/>
                  </a:lnTo>
                  <a:lnTo>
                    <a:pt x="1060" y="507"/>
                  </a:lnTo>
                  <a:lnTo>
                    <a:pt x="783" y="1"/>
                  </a:lnTo>
                  <a:close/>
                </a:path>
              </a:pathLst>
            </a:custGeom>
            <a:solidFill>
              <a:srgbClr val="9651D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3" name="Google Shape;753;g30ecf9b0108_0_113"/>
            <p:cNvSpPr/>
            <p:nvPr/>
          </p:nvSpPr>
          <p:spPr>
            <a:xfrm>
              <a:off x="5044736" y="1694456"/>
              <a:ext cx="69519" cy="69297"/>
            </a:xfrm>
            <a:custGeom>
              <a:rect b="b" l="l" r="r" t="t"/>
              <a:pathLst>
                <a:path extrusionOk="0" h="1561" w="1566">
                  <a:moveTo>
                    <a:pt x="782" y="0"/>
                  </a:moveTo>
                  <a:lnTo>
                    <a:pt x="506" y="506"/>
                  </a:lnTo>
                  <a:lnTo>
                    <a:pt x="0" y="782"/>
                  </a:lnTo>
                  <a:lnTo>
                    <a:pt x="506" y="1059"/>
                  </a:lnTo>
                  <a:lnTo>
                    <a:pt x="782" y="1561"/>
                  </a:lnTo>
                  <a:lnTo>
                    <a:pt x="1059" y="1059"/>
                  </a:lnTo>
                  <a:lnTo>
                    <a:pt x="1565" y="782"/>
                  </a:lnTo>
                  <a:lnTo>
                    <a:pt x="1059" y="506"/>
                  </a:lnTo>
                  <a:lnTo>
                    <a:pt x="782" y="0"/>
                  </a:lnTo>
                  <a:close/>
                </a:path>
              </a:pathLst>
            </a:custGeom>
            <a:solidFill>
              <a:srgbClr val="B372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754" name="Google Shape;754;g30ecf9b0108_0_113"/>
            <p:cNvGrpSpPr/>
            <p:nvPr/>
          </p:nvGrpSpPr>
          <p:grpSpPr>
            <a:xfrm>
              <a:off x="4534350" y="4713051"/>
              <a:ext cx="4600713" cy="150450"/>
              <a:chOff x="0" y="4397412"/>
              <a:chExt cx="4600713" cy="150450"/>
            </a:xfrm>
          </p:grpSpPr>
          <p:sp>
            <p:nvSpPr>
              <p:cNvPr id="755" name="Google Shape;755;g30ecf9b0108_0_113"/>
              <p:cNvSpPr/>
              <p:nvPr/>
            </p:nvSpPr>
            <p:spPr>
              <a:xfrm>
                <a:off x="0" y="4397412"/>
                <a:ext cx="4600713" cy="2416"/>
              </a:xfrm>
              <a:custGeom>
                <a:rect b="b" l="l" r="r" t="t"/>
                <a:pathLst>
                  <a:path extrusionOk="0" h="69" w="131402">
                    <a:moveTo>
                      <a:pt x="0" y="1"/>
                    </a:moveTo>
                    <a:lnTo>
                      <a:pt x="0" y="69"/>
                    </a:lnTo>
                    <a:lnTo>
                      <a:pt x="131401" y="69"/>
                    </a:lnTo>
                    <a:lnTo>
                      <a:pt x="131401" y="1"/>
                    </a:lnTo>
                    <a:close/>
                  </a:path>
                </a:pathLst>
              </a:custGeom>
              <a:solidFill>
                <a:srgbClr val="43434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6" name="Google Shape;756;g30ecf9b0108_0_113"/>
              <p:cNvSpPr/>
              <p:nvPr/>
            </p:nvSpPr>
            <p:spPr>
              <a:xfrm>
                <a:off x="755786" y="4545586"/>
                <a:ext cx="305519" cy="2276"/>
              </a:xfrm>
              <a:custGeom>
                <a:rect b="b" l="l" r="r" t="t"/>
                <a:pathLst>
                  <a:path extrusionOk="0" h="65" w="8726">
                    <a:moveTo>
                      <a:pt x="0" y="0"/>
                    </a:moveTo>
                    <a:lnTo>
                      <a:pt x="0" y="65"/>
                    </a:lnTo>
                    <a:lnTo>
                      <a:pt x="8726" y="65"/>
                    </a:lnTo>
                    <a:lnTo>
                      <a:pt x="8726" y="0"/>
                    </a:lnTo>
                    <a:close/>
                  </a:path>
                </a:pathLst>
              </a:custGeom>
              <a:solidFill>
                <a:srgbClr val="43434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7" name="Google Shape;757;g30ecf9b0108_0_113"/>
              <p:cNvSpPr/>
              <p:nvPr/>
            </p:nvSpPr>
            <p:spPr>
              <a:xfrm>
                <a:off x="1619552" y="4536412"/>
                <a:ext cx="497808" cy="2276"/>
              </a:xfrm>
              <a:custGeom>
                <a:rect b="b" l="l" r="r" t="t"/>
                <a:pathLst>
                  <a:path extrusionOk="0" h="65" w="14218">
                    <a:moveTo>
                      <a:pt x="0" y="0"/>
                    </a:moveTo>
                    <a:lnTo>
                      <a:pt x="0" y="65"/>
                    </a:lnTo>
                    <a:lnTo>
                      <a:pt x="14217" y="65"/>
                    </a:lnTo>
                    <a:lnTo>
                      <a:pt x="14217" y="0"/>
                    </a:lnTo>
                    <a:close/>
                  </a:path>
                </a:pathLst>
              </a:custGeom>
              <a:solidFill>
                <a:srgbClr val="FAFAFA"/>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8" name="Google Shape;758;g30ecf9b0108_0_113"/>
              <p:cNvSpPr/>
              <p:nvPr/>
            </p:nvSpPr>
            <p:spPr>
              <a:xfrm>
                <a:off x="1070481" y="4460119"/>
                <a:ext cx="175833" cy="2311"/>
              </a:xfrm>
              <a:custGeom>
                <a:rect b="b" l="l" r="r" t="t"/>
                <a:pathLst>
                  <a:path extrusionOk="0" h="66" w="5022">
                    <a:moveTo>
                      <a:pt x="1" y="1"/>
                    </a:moveTo>
                    <a:lnTo>
                      <a:pt x="1" y="65"/>
                    </a:lnTo>
                    <a:lnTo>
                      <a:pt x="5022" y="65"/>
                    </a:lnTo>
                    <a:lnTo>
                      <a:pt x="5022" y="1"/>
                    </a:lnTo>
                    <a:close/>
                  </a:path>
                </a:pathLst>
              </a:custGeom>
              <a:solidFill>
                <a:srgbClr val="43434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9" name="Google Shape;759;g30ecf9b0108_0_113"/>
              <p:cNvSpPr/>
              <p:nvPr/>
            </p:nvSpPr>
            <p:spPr>
              <a:xfrm>
                <a:off x="2732853" y="4514424"/>
                <a:ext cx="418259" cy="2276"/>
              </a:xfrm>
              <a:custGeom>
                <a:rect b="b" l="l" r="r" t="t"/>
                <a:pathLst>
                  <a:path extrusionOk="0" h="65" w="11946">
                    <a:moveTo>
                      <a:pt x="0" y="0"/>
                    </a:moveTo>
                    <a:lnTo>
                      <a:pt x="0" y="65"/>
                    </a:lnTo>
                    <a:lnTo>
                      <a:pt x="11946" y="65"/>
                    </a:lnTo>
                    <a:lnTo>
                      <a:pt x="11946" y="0"/>
                    </a:lnTo>
                    <a:close/>
                  </a:path>
                </a:pathLst>
              </a:custGeom>
              <a:solidFill>
                <a:srgbClr val="FAFAFA"/>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60" name="Google Shape;760;g30ecf9b0108_0_113"/>
            <p:cNvGrpSpPr/>
            <p:nvPr/>
          </p:nvGrpSpPr>
          <p:grpSpPr>
            <a:xfrm>
              <a:off x="7797287" y="4091587"/>
              <a:ext cx="208476" cy="304372"/>
              <a:chOff x="7797287" y="4091587"/>
              <a:chExt cx="208476" cy="304372"/>
            </a:xfrm>
          </p:grpSpPr>
          <p:sp>
            <p:nvSpPr>
              <p:cNvPr id="761" name="Google Shape;761;g30ecf9b0108_0_113"/>
              <p:cNvSpPr/>
              <p:nvPr/>
            </p:nvSpPr>
            <p:spPr>
              <a:xfrm>
                <a:off x="7797287" y="4091587"/>
                <a:ext cx="208476" cy="304372"/>
              </a:xfrm>
              <a:custGeom>
                <a:rect b="b" l="l" r="r" t="t"/>
                <a:pathLst>
                  <a:path extrusionOk="0" h="6975" w="4778">
                    <a:moveTo>
                      <a:pt x="2377" y="0"/>
                    </a:moveTo>
                    <a:lnTo>
                      <a:pt x="0" y="3065"/>
                    </a:lnTo>
                    <a:lnTo>
                      <a:pt x="1627" y="4347"/>
                    </a:lnTo>
                    <a:cubicBezTo>
                      <a:pt x="1627" y="4347"/>
                      <a:pt x="396" y="6975"/>
                      <a:pt x="757" y="6975"/>
                    </a:cubicBezTo>
                    <a:cubicBezTo>
                      <a:pt x="785" y="6975"/>
                      <a:pt x="823" y="6959"/>
                      <a:pt x="873" y="6923"/>
                    </a:cubicBezTo>
                    <a:cubicBezTo>
                      <a:pt x="1483" y="6493"/>
                      <a:pt x="4035" y="2932"/>
                      <a:pt x="4645" y="2049"/>
                    </a:cubicBezTo>
                    <a:lnTo>
                      <a:pt x="4778" y="1849"/>
                    </a:lnTo>
                    <a:lnTo>
                      <a:pt x="2377" y="0"/>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2" name="Google Shape;762;g30ecf9b0108_0_113"/>
              <p:cNvSpPr/>
              <p:nvPr/>
            </p:nvSpPr>
            <p:spPr>
              <a:xfrm>
                <a:off x="7825168" y="4169389"/>
                <a:ext cx="177322" cy="222464"/>
              </a:xfrm>
              <a:custGeom>
                <a:rect b="b" l="l" r="r" t="t"/>
                <a:pathLst>
                  <a:path extrusionOk="0" h="5098" w="4064">
                    <a:moveTo>
                      <a:pt x="4033" y="1"/>
                    </a:moveTo>
                    <a:cubicBezTo>
                      <a:pt x="3989" y="1"/>
                      <a:pt x="3076" y="1113"/>
                      <a:pt x="1978" y="2506"/>
                    </a:cubicBezTo>
                    <a:cubicBezTo>
                      <a:pt x="872" y="3913"/>
                      <a:pt x="0" y="5072"/>
                      <a:pt x="29" y="5097"/>
                    </a:cubicBezTo>
                    <a:cubicBezTo>
                      <a:pt x="29" y="5098"/>
                      <a:pt x="29" y="5098"/>
                      <a:pt x="30" y="5098"/>
                    </a:cubicBezTo>
                    <a:cubicBezTo>
                      <a:pt x="75" y="5098"/>
                      <a:pt x="987" y="3982"/>
                      <a:pt x="2086" y="2589"/>
                    </a:cubicBezTo>
                    <a:cubicBezTo>
                      <a:pt x="3191" y="1182"/>
                      <a:pt x="4064" y="23"/>
                      <a:pt x="4035" y="1"/>
                    </a:cubicBezTo>
                    <a:cubicBezTo>
                      <a:pt x="4034" y="1"/>
                      <a:pt x="4034" y="1"/>
                      <a:pt x="4033" y="1"/>
                    </a:cubicBezTo>
                    <a:close/>
                  </a:path>
                </a:pathLst>
              </a:custGeom>
              <a:solidFill>
                <a:srgbClr val="9651D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3" name="Google Shape;763;g30ecf9b0108_0_113"/>
              <p:cNvSpPr/>
              <p:nvPr/>
            </p:nvSpPr>
            <p:spPr>
              <a:xfrm>
                <a:off x="7860073" y="4291263"/>
                <a:ext cx="21205" cy="5891"/>
              </a:xfrm>
              <a:custGeom>
                <a:rect b="b" l="l" r="r" t="t"/>
                <a:pathLst>
                  <a:path extrusionOk="0" h="135" w="486">
                    <a:moveTo>
                      <a:pt x="241" y="0"/>
                    </a:moveTo>
                    <a:cubicBezTo>
                      <a:pt x="105" y="0"/>
                      <a:pt x="1" y="47"/>
                      <a:pt x="4" y="83"/>
                    </a:cubicBezTo>
                    <a:cubicBezTo>
                      <a:pt x="12" y="119"/>
                      <a:pt x="115" y="134"/>
                      <a:pt x="241" y="134"/>
                    </a:cubicBezTo>
                    <a:cubicBezTo>
                      <a:pt x="253" y="134"/>
                      <a:pt x="265" y="134"/>
                      <a:pt x="276" y="134"/>
                    </a:cubicBezTo>
                    <a:cubicBezTo>
                      <a:pt x="386" y="134"/>
                      <a:pt x="472" y="119"/>
                      <a:pt x="478" y="86"/>
                    </a:cubicBezTo>
                    <a:cubicBezTo>
                      <a:pt x="486" y="51"/>
                      <a:pt x="378" y="4"/>
                      <a:pt x="241" y="0"/>
                    </a:cubicBezTo>
                    <a:close/>
                  </a:path>
                </a:pathLst>
              </a:custGeom>
              <a:solidFill>
                <a:srgbClr val="9651D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4" name="Google Shape;764;g30ecf9b0108_0_113"/>
              <p:cNvSpPr/>
              <p:nvPr/>
            </p:nvSpPr>
            <p:spPr>
              <a:xfrm>
                <a:off x="7856321" y="4301779"/>
                <a:ext cx="23082" cy="6546"/>
              </a:xfrm>
              <a:custGeom>
                <a:rect b="b" l="l" r="r" t="t"/>
                <a:pathLst>
                  <a:path extrusionOk="0" h="150" w="529">
                    <a:moveTo>
                      <a:pt x="176" y="0"/>
                    </a:moveTo>
                    <a:cubicBezTo>
                      <a:pt x="74" y="0"/>
                      <a:pt x="1" y="26"/>
                      <a:pt x="1" y="54"/>
                    </a:cubicBezTo>
                    <a:cubicBezTo>
                      <a:pt x="1" y="90"/>
                      <a:pt x="115" y="118"/>
                      <a:pt x="252" y="136"/>
                    </a:cubicBezTo>
                    <a:cubicBezTo>
                      <a:pt x="316" y="145"/>
                      <a:pt x="376" y="150"/>
                      <a:pt x="422" y="150"/>
                    </a:cubicBezTo>
                    <a:cubicBezTo>
                      <a:pt x="476" y="150"/>
                      <a:pt x="512" y="143"/>
                      <a:pt x="517" y="125"/>
                    </a:cubicBezTo>
                    <a:cubicBezTo>
                      <a:pt x="529" y="90"/>
                      <a:pt x="421" y="25"/>
                      <a:pt x="270" y="7"/>
                    </a:cubicBezTo>
                    <a:cubicBezTo>
                      <a:pt x="237" y="2"/>
                      <a:pt x="205" y="0"/>
                      <a:pt x="176" y="0"/>
                    </a:cubicBezTo>
                    <a:close/>
                  </a:path>
                </a:pathLst>
              </a:custGeom>
              <a:solidFill>
                <a:srgbClr val="9651D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5" name="Google Shape;765;g30ecf9b0108_0_113"/>
              <p:cNvSpPr/>
              <p:nvPr/>
            </p:nvSpPr>
            <p:spPr>
              <a:xfrm>
                <a:off x="7960774" y="4152939"/>
                <a:ext cx="16799" cy="56161"/>
              </a:xfrm>
              <a:custGeom>
                <a:rect b="b" l="l" r="r" t="t"/>
                <a:pathLst>
                  <a:path extrusionOk="0" h="1287" w="385">
                    <a:moveTo>
                      <a:pt x="361" y="1"/>
                    </a:moveTo>
                    <a:cubicBezTo>
                      <a:pt x="336" y="1"/>
                      <a:pt x="265" y="32"/>
                      <a:pt x="187" y="116"/>
                    </a:cubicBezTo>
                    <a:cubicBezTo>
                      <a:pt x="98" y="216"/>
                      <a:pt x="15" y="396"/>
                      <a:pt x="8" y="604"/>
                    </a:cubicBezTo>
                    <a:cubicBezTo>
                      <a:pt x="0" y="809"/>
                      <a:pt x="51" y="985"/>
                      <a:pt x="94" y="1103"/>
                    </a:cubicBezTo>
                    <a:cubicBezTo>
                      <a:pt x="136" y="1216"/>
                      <a:pt x="173" y="1287"/>
                      <a:pt x="192" y="1287"/>
                    </a:cubicBezTo>
                    <a:cubicBezTo>
                      <a:pt x="193" y="1287"/>
                      <a:pt x="193" y="1286"/>
                      <a:pt x="194" y="1286"/>
                    </a:cubicBezTo>
                    <a:cubicBezTo>
                      <a:pt x="212" y="1283"/>
                      <a:pt x="205" y="1203"/>
                      <a:pt x="184" y="1078"/>
                    </a:cubicBezTo>
                    <a:cubicBezTo>
                      <a:pt x="166" y="956"/>
                      <a:pt x="133" y="787"/>
                      <a:pt x="141" y="607"/>
                    </a:cubicBezTo>
                    <a:cubicBezTo>
                      <a:pt x="148" y="428"/>
                      <a:pt x="202" y="274"/>
                      <a:pt x="262" y="173"/>
                    </a:cubicBezTo>
                    <a:cubicBezTo>
                      <a:pt x="324" y="73"/>
                      <a:pt x="385" y="22"/>
                      <a:pt x="370" y="4"/>
                    </a:cubicBezTo>
                    <a:cubicBezTo>
                      <a:pt x="369" y="2"/>
                      <a:pt x="366" y="1"/>
                      <a:pt x="361" y="1"/>
                    </a:cubicBezTo>
                    <a:close/>
                  </a:path>
                </a:pathLst>
              </a:custGeom>
              <a:solidFill>
                <a:srgbClr val="9651D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6" name="Google Shape;766;g30ecf9b0108_0_113"/>
              <p:cNvSpPr/>
              <p:nvPr/>
            </p:nvSpPr>
            <p:spPr>
              <a:xfrm>
                <a:off x="7866661" y="4275249"/>
                <a:ext cx="16319" cy="10560"/>
              </a:xfrm>
              <a:custGeom>
                <a:rect b="b" l="l" r="r" t="t"/>
                <a:pathLst>
                  <a:path extrusionOk="0" h="242" w="374">
                    <a:moveTo>
                      <a:pt x="324" y="1"/>
                    </a:moveTo>
                    <a:cubicBezTo>
                      <a:pt x="286" y="1"/>
                      <a:pt x="221" y="31"/>
                      <a:pt x="155" y="73"/>
                    </a:cubicBezTo>
                    <a:cubicBezTo>
                      <a:pt x="68" y="127"/>
                      <a:pt x="0" y="188"/>
                      <a:pt x="15" y="221"/>
                    </a:cubicBezTo>
                    <a:cubicBezTo>
                      <a:pt x="19" y="234"/>
                      <a:pt x="37" y="242"/>
                      <a:pt x="63" y="242"/>
                    </a:cubicBezTo>
                    <a:cubicBezTo>
                      <a:pt x="104" y="242"/>
                      <a:pt x="166" y="224"/>
                      <a:pt x="227" y="184"/>
                    </a:cubicBezTo>
                    <a:cubicBezTo>
                      <a:pt x="323" y="123"/>
                      <a:pt x="373" y="34"/>
                      <a:pt x="348" y="9"/>
                    </a:cubicBezTo>
                    <a:cubicBezTo>
                      <a:pt x="343" y="3"/>
                      <a:pt x="334" y="1"/>
                      <a:pt x="324" y="1"/>
                    </a:cubicBezTo>
                    <a:close/>
                  </a:path>
                </a:pathLst>
              </a:custGeom>
              <a:solidFill>
                <a:srgbClr val="9651D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7" name="Google Shape;767;g30ecf9b0108_0_113"/>
              <p:cNvSpPr/>
              <p:nvPr/>
            </p:nvSpPr>
            <p:spPr>
              <a:xfrm>
                <a:off x="7860858" y="4261460"/>
                <a:ext cx="15228" cy="16233"/>
              </a:xfrm>
              <a:custGeom>
                <a:rect b="b" l="l" r="r" t="t"/>
                <a:pathLst>
                  <a:path extrusionOk="0" h="372" w="349">
                    <a:moveTo>
                      <a:pt x="305" y="1"/>
                    </a:moveTo>
                    <a:cubicBezTo>
                      <a:pt x="265" y="1"/>
                      <a:pt x="188" y="61"/>
                      <a:pt x="123" y="145"/>
                    </a:cubicBezTo>
                    <a:cubicBezTo>
                      <a:pt x="44" y="242"/>
                      <a:pt x="1" y="339"/>
                      <a:pt x="26" y="364"/>
                    </a:cubicBezTo>
                    <a:cubicBezTo>
                      <a:pt x="30" y="369"/>
                      <a:pt x="36" y="371"/>
                      <a:pt x="44" y="371"/>
                    </a:cubicBezTo>
                    <a:cubicBezTo>
                      <a:pt x="82" y="371"/>
                      <a:pt x="154" y="312"/>
                      <a:pt x="223" y="227"/>
                    </a:cubicBezTo>
                    <a:cubicBezTo>
                      <a:pt x="306" y="127"/>
                      <a:pt x="349" y="27"/>
                      <a:pt x="320" y="5"/>
                    </a:cubicBezTo>
                    <a:cubicBezTo>
                      <a:pt x="316" y="2"/>
                      <a:pt x="311" y="1"/>
                      <a:pt x="305" y="1"/>
                    </a:cubicBezTo>
                    <a:close/>
                  </a:path>
                </a:pathLst>
              </a:custGeom>
              <a:solidFill>
                <a:srgbClr val="9651D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68" name="Google Shape;768;g30ecf9b0108_0_113"/>
            <p:cNvSpPr/>
            <p:nvPr/>
          </p:nvSpPr>
          <p:spPr>
            <a:xfrm>
              <a:off x="7159727" y="3080485"/>
              <a:ext cx="797733" cy="1212448"/>
            </a:xfrm>
            <a:custGeom>
              <a:rect b="b" l="l" r="r" t="t"/>
              <a:pathLst>
                <a:path extrusionOk="0" h="27312" w="17970">
                  <a:moveTo>
                    <a:pt x="4857" y="1"/>
                  </a:moveTo>
                  <a:cubicBezTo>
                    <a:pt x="4857" y="1"/>
                    <a:pt x="0" y="12911"/>
                    <a:pt x="654" y="15323"/>
                  </a:cubicBezTo>
                  <a:cubicBezTo>
                    <a:pt x="1311" y="17735"/>
                    <a:pt x="14411" y="27311"/>
                    <a:pt x="14411" y="27311"/>
                  </a:cubicBezTo>
                  <a:lnTo>
                    <a:pt x="17969" y="22189"/>
                  </a:lnTo>
                  <a:cubicBezTo>
                    <a:pt x="17969" y="22189"/>
                    <a:pt x="7750" y="14103"/>
                    <a:pt x="7718" y="13654"/>
                  </a:cubicBezTo>
                  <a:cubicBezTo>
                    <a:pt x="7685" y="13209"/>
                    <a:pt x="11774" y="2484"/>
                    <a:pt x="11774" y="2484"/>
                  </a:cubicBezTo>
                  <a:lnTo>
                    <a:pt x="4857" y="1"/>
                  </a:lnTo>
                  <a:close/>
                </a:path>
              </a:pathLst>
            </a:custGeom>
            <a:solidFill>
              <a:srgbClr val="9651D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9" name="Google Shape;769;g30ecf9b0108_0_113"/>
            <p:cNvSpPr/>
            <p:nvPr/>
          </p:nvSpPr>
          <p:spPr>
            <a:xfrm>
              <a:off x="7298184" y="3457766"/>
              <a:ext cx="491469" cy="660338"/>
            </a:xfrm>
            <a:custGeom>
              <a:rect b="b" l="l" r="r" t="t"/>
              <a:pathLst>
                <a:path extrusionOk="0" h="14875" w="11071">
                  <a:moveTo>
                    <a:pt x="1494" y="0"/>
                  </a:moveTo>
                  <a:lnTo>
                    <a:pt x="1494" y="0"/>
                  </a:lnTo>
                  <a:cubicBezTo>
                    <a:pt x="1490" y="0"/>
                    <a:pt x="1487" y="19"/>
                    <a:pt x="1476" y="51"/>
                  </a:cubicBezTo>
                  <a:cubicBezTo>
                    <a:pt x="1465" y="91"/>
                    <a:pt x="1450" y="141"/>
                    <a:pt x="1433" y="199"/>
                  </a:cubicBezTo>
                  <a:cubicBezTo>
                    <a:pt x="1394" y="338"/>
                    <a:pt x="1343" y="529"/>
                    <a:pt x="1275" y="769"/>
                  </a:cubicBezTo>
                  <a:cubicBezTo>
                    <a:pt x="1127" y="1268"/>
                    <a:pt x="923" y="1978"/>
                    <a:pt x="668" y="2851"/>
                  </a:cubicBezTo>
                  <a:cubicBezTo>
                    <a:pt x="542" y="3289"/>
                    <a:pt x="403" y="3774"/>
                    <a:pt x="263" y="4294"/>
                  </a:cubicBezTo>
                  <a:cubicBezTo>
                    <a:pt x="194" y="4556"/>
                    <a:pt x="123" y="4825"/>
                    <a:pt x="65" y="5109"/>
                  </a:cubicBezTo>
                  <a:cubicBezTo>
                    <a:pt x="8" y="5389"/>
                    <a:pt x="1" y="5722"/>
                    <a:pt x="158" y="6006"/>
                  </a:cubicBezTo>
                  <a:cubicBezTo>
                    <a:pt x="306" y="6286"/>
                    <a:pt x="550" y="6501"/>
                    <a:pt x="783" y="6713"/>
                  </a:cubicBezTo>
                  <a:cubicBezTo>
                    <a:pt x="1020" y="6925"/>
                    <a:pt x="1261" y="7140"/>
                    <a:pt x="1505" y="7359"/>
                  </a:cubicBezTo>
                  <a:cubicBezTo>
                    <a:pt x="2000" y="7796"/>
                    <a:pt x="2513" y="8249"/>
                    <a:pt x="3044" y="8701"/>
                  </a:cubicBezTo>
                  <a:cubicBezTo>
                    <a:pt x="5169" y="10521"/>
                    <a:pt x="7172" y="12075"/>
                    <a:pt x="8648" y="13163"/>
                  </a:cubicBezTo>
                  <a:cubicBezTo>
                    <a:pt x="9383" y="13708"/>
                    <a:pt x="9990" y="14136"/>
                    <a:pt x="10409" y="14430"/>
                  </a:cubicBezTo>
                  <a:cubicBezTo>
                    <a:pt x="10614" y="14570"/>
                    <a:pt x="10775" y="14681"/>
                    <a:pt x="10894" y="14764"/>
                  </a:cubicBezTo>
                  <a:cubicBezTo>
                    <a:pt x="10944" y="14800"/>
                    <a:pt x="10987" y="14825"/>
                    <a:pt x="11024" y="14850"/>
                  </a:cubicBezTo>
                  <a:cubicBezTo>
                    <a:pt x="11052" y="14868"/>
                    <a:pt x="11067" y="14875"/>
                    <a:pt x="11070" y="14875"/>
                  </a:cubicBezTo>
                  <a:cubicBezTo>
                    <a:pt x="11070" y="14871"/>
                    <a:pt x="11055" y="14860"/>
                    <a:pt x="11030" y="14839"/>
                  </a:cubicBezTo>
                  <a:cubicBezTo>
                    <a:pt x="10999" y="14814"/>
                    <a:pt x="10959" y="14782"/>
                    <a:pt x="10909" y="14746"/>
                  </a:cubicBezTo>
                  <a:cubicBezTo>
                    <a:pt x="10794" y="14660"/>
                    <a:pt x="10636" y="14542"/>
                    <a:pt x="10435" y="14394"/>
                  </a:cubicBezTo>
                  <a:cubicBezTo>
                    <a:pt x="10015" y="14081"/>
                    <a:pt x="9423" y="13640"/>
                    <a:pt x="8698" y="13094"/>
                  </a:cubicBezTo>
                  <a:cubicBezTo>
                    <a:pt x="7237" y="11989"/>
                    <a:pt x="5245" y="10428"/>
                    <a:pt x="3123" y="8611"/>
                  </a:cubicBezTo>
                  <a:cubicBezTo>
                    <a:pt x="2592" y="8159"/>
                    <a:pt x="2079" y="7710"/>
                    <a:pt x="1584" y="7273"/>
                  </a:cubicBezTo>
                  <a:cubicBezTo>
                    <a:pt x="1336" y="7054"/>
                    <a:pt x="1096" y="6839"/>
                    <a:pt x="859" y="6630"/>
                  </a:cubicBezTo>
                  <a:cubicBezTo>
                    <a:pt x="622" y="6418"/>
                    <a:pt x="392" y="6211"/>
                    <a:pt x="256" y="5956"/>
                  </a:cubicBezTo>
                  <a:cubicBezTo>
                    <a:pt x="112" y="5697"/>
                    <a:pt x="115" y="5403"/>
                    <a:pt x="169" y="5126"/>
                  </a:cubicBezTo>
                  <a:cubicBezTo>
                    <a:pt x="223" y="4850"/>
                    <a:pt x="292" y="4577"/>
                    <a:pt x="360" y="4319"/>
                  </a:cubicBezTo>
                  <a:cubicBezTo>
                    <a:pt x="493" y="3799"/>
                    <a:pt x="629" y="3314"/>
                    <a:pt x="751" y="2873"/>
                  </a:cubicBezTo>
                  <a:cubicBezTo>
                    <a:pt x="995" y="1990"/>
                    <a:pt x="1192" y="1275"/>
                    <a:pt x="1321" y="780"/>
                  </a:cubicBezTo>
                  <a:cubicBezTo>
                    <a:pt x="1382" y="532"/>
                    <a:pt x="1429" y="338"/>
                    <a:pt x="1458" y="206"/>
                  </a:cubicBezTo>
                  <a:cubicBezTo>
                    <a:pt x="1469" y="144"/>
                    <a:pt x="1480" y="94"/>
                    <a:pt x="1487" y="55"/>
                  </a:cubicBezTo>
                  <a:cubicBezTo>
                    <a:pt x="1494" y="19"/>
                    <a:pt x="1494" y="5"/>
                    <a:pt x="1494" y="0"/>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0" name="Google Shape;770;g30ecf9b0108_0_113"/>
            <p:cNvSpPr/>
            <p:nvPr/>
          </p:nvSpPr>
          <p:spPr>
            <a:xfrm>
              <a:off x="7735751" y="4005732"/>
              <a:ext cx="140413" cy="181521"/>
            </a:xfrm>
            <a:custGeom>
              <a:rect b="b" l="l" r="r" t="t"/>
              <a:pathLst>
                <a:path extrusionOk="0" h="4089" w="3163">
                  <a:moveTo>
                    <a:pt x="3136" y="1"/>
                  </a:moveTo>
                  <a:cubicBezTo>
                    <a:pt x="3094" y="1"/>
                    <a:pt x="2386" y="891"/>
                    <a:pt x="1533" y="2011"/>
                  </a:cubicBezTo>
                  <a:cubicBezTo>
                    <a:pt x="675" y="3137"/>
                    <a:pt x="0" y="4071"/>
                    <a:pt x="25" y="4088"/>
                  </a:cubicBezTo>
                  <a:cubicBezTo>
                    <a:pt x="25" y="4089"/>
                    <a:pt x="26" y="4089"/>
                    <a:pt x="26" y="4089"/>
                  </a:cubicBezTo>
                  <a:cubicBezTo>
                    <a:pt x="67" y="4089"/>
                    <a:pt x="778" y="3196"/>
                    <a:pt x="1629" y="2082"/>
                  </a:cubicBezTo>
                  <a:cubicBezTo>
                    <a:pt x="2487" y="952"/>
                    <a:pt x="3163" y="22"/>
                    <a:pt x="3137" y="1"/>
                  </a:cubicBezTo>
                  <a:cubicBezTo>
                    <a:pt x="3136" y="1"/>
                    <a:pt x="3136" y="1"/>
                    <a:pt x="3136" y="1"/>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1" name="Google Shape;771;g30ecf9b0108_0_113"/>
            <p:cNvSpPr/>
            <p:nvPr/>
          </p:nvSpPr>
          <p:spPr>
            <a:xfrm>
              <a:off x="7651629" y="1990812"/>
              <a:ext cx="448853" cy="494399"/>
            </a:xfrm>
            <a:custGeom>
              <a:rect b="b" l="l" r="r" t="t"/>
              <a:pathLst>
                <a:path extrusionOk="0" h="11137" w="10111">
                  <a:moveTo>
                    <a:pt x="2358" y="0"/>
                  </a:moveTo>
                  <a:lnTo>
                    <a:pt x="97" y="5757"/>
                  </a:lnTo>
                  <a:cubicBezTo>
                    <a:pt x="126" y="6131"/>
                    <a:pt x="0" y="6486"/>
                    <a:pt x="327" y="6665"/>
                  </a:cubicBezTo>
                  <a:cubicBezTo>
                    <a:pt x="387" y="6698"/>
                    <a:pt x="446" y="6711"/>
                    <a:pt x="505" y="6711"/>
                  </a:cubicBezTo>
                  <a:cubicBezTo>
                    <a:pt x="587" y="6711"/>
                    <a:pt x="667" y="6687"/>
                    <a:pt x="746" y="6662"/>
                  </a:cubicBezTo>
                  <a:cubicBezTo>
                    <a:pt x="825" y="6639"/>
                    <a:pt x="902" y="6616"/>
                    <a:pt x="975" y="6616"/>
                  </a:cubicBezTo>
                  <a:cubicBezTo>
                    <a:pt x="1066" y="6616"/>
                    <a:pt x="1150" y="6651"/>
                    <a:pt x="1228" y="6766"/>
                  </a:cubicBezTo>
                  <a:cubicBezTo>
                    <a:pt x="1410" y="7042"/>
                    <a:pt x="1597" y="7243"/>
                    <a:pt x="1690" y="7563"/>
                  </a:cubicBezTo>
                  <a:cubicBezTo>
                    <a:pt x="1787" y="7893"/>
                    <a:pt x="2117" y="8091"/>
                    <a:pt x="2437" y="8209"/>
                  </a:cubicBezTo>
                  <a:cubicBezTo>
                    <a:pt x="2757" y="8331"/>
                    <a:pt x="3105" y="8409"/>
                    <a:pt x="3363" y="8636"/>
                  </a:cubicBezTo>
                  <a:cubicBezTo>
                    <a:pt x="3858" y="9063"/>
                    <a:pt x="3833" y="9839"/>
                    <a:pt x="4170" y="10399"/>
                  </a:cubicBezTo>
                  <a:cubicBezTo>
                    <a:pt x="4422" y="10818"/>
                    <a:pt x="4889" y="11101"/>
                    <a:pt x="5381" y="11134"/>
                  </a:cubicBezTo>
                  <a:cubicBezTo>
                    <a:pt x="5408" y="11136"/>
                    <a:pt x="5436" y="11137"/>
                    <a:pt x="5464" y="11137"/>
                  </a:cubicBezTo>
                  <a:cubicBezTo>
                    <a:pt x="5925" y="11137"/>
                    <a:pt x="6384" y="10918"/>
                    <a:pt x="6668" y="10556"/>
                  </a:cubicBezTo>
                  <a:cubicBezTo>
                    <a:pt x="6802" y="10387"/>
                    <a:pt x="6902" y="10187"/>
                    <a:pt x="7074" y="10057"/>
                  </a:cubicBezTo>
                  <a:cubicBezTo>
                    <a:pt x="7225" y="9948"/>
                    <a:pt x="7395" y="9911"/>
                    <a:pt x="7575" y="9911"/>
                  </a:cubicBezTo>
                  <a:cubicBezTo>
                    <a:pt x="7755" y="9911"/>
                    <a:pt x="7945" y="9948"/>
                    <a:pt x="8137" y="9986"/>
                  </a:cubicBezTo>
                  <a:cubicBezTo>
                    <a:pt x="8334" y="10024"/>
                    <a:pt x="8530" y="10060"/>
                    <a:pt x="8721" y="10060"/>
                  </a:cubicBezTo>
                  <a:cubicBezTo>
                    <a:pt x="8764" y="10060"/>
                    <a:pt x="8806" y="10058"/>
                    <a:pt x="8848" y="10054"/>
                  </a:cubicBezTo>
                  <a:cubicBezTo>
                    <a:pt x="9300" y="10003"/>
                    <a:pt x="9691" y="9670"/>
                    <a:pt x="9888" y="9257"/>
                  </a:cubicBezTo>
                  <a:cubicBezTo>
                    <a:pt x="10086" y="8848"/>
                    <a:pt x="10111" y="8371"/>
                    <a:pt x="10054" y="7918"/>
                  </a:cubicBezTo>
                  <a:cubicBezTo>
                    <a:pt x="9985" y="7354"/>
                    <a:pt x="9734" y="6741"/>
                    <a:pt x="9203" y="6536"/>
                  </a:cubicBezTo>
                  <a:cubicBezTo>
                    <a:pt x="8880" y="6411"/>
                    <a:pt x="8492" y="6454"/>
                    <a:pt x="8205" y="6256"/>
                  </a:cubicBezTo>
                  <a:cubicBezTo>
                    <a:pt x="7702" y="5901"/>
                    <a:pt x="7853" y="5040"/>
                    <a:pt x="7383" y="4634"/>
                  </a:cubicBezTo>
                  <a:cubicBezTo>
                    <a:pt x="6859" y="4185"/>
                    <a:pt x="5901" y="4598"/>
                    <a:pt x="5434" y="4088"/>
                  </a:cubicBezTo>
                  <a:cubicBezTo>
                    <a:pt x="5111" y="3736"/>
                    <a:pt x="5230" y="3155"/>
                    <a:pt x="4978" y="2753"/>
                  </a:cubicBezTo>
                  <a:cubicBezTo>
                    <a:pt x="4741" y="2384"/>
                    <a:pt x="4271" y="2268"/>
                    <a:pt x="3880" y="2068"/>
                  </a:cubicBezTo>
                  <a:cubicBezTo>
                    <a:pt x="3022" y="1619"/>
                    <a:pt x="2792" y="868"/>
                    <a:pt x="2358"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2" name="Google Shape;772;g30ecf9b0108_0_113"/>
            <p:cNvSpPr/>
            <p:nvPr/>
          </p:nvSpPr>
          <p:spPr>
            <a:xfrm>
              <a:off x="6618017" y="2485065"/>
              <a:ext cx="889892" cy="414004"/>
            </a:xfrm>
            <a:custGeom>
              <a:rect b="b" l="l" r="r" t="t"/>
              <a:pathLst>
                <a:path extrusionOk="0" h="9326" w="20046">
                  <a:moveTo>
                    <a:pt x="15721" y="0"/>
                  </a:moveTo>
                  <a:cubicBezTo>
                    <a:pt x="15721" y="0"/>
                    <a:pt x="13865" y="5348"/>
                    <a:pt x="13295" y="5399"/>
                  </a:cubicBezTo>
                  <a:cubicBezTo>
                    <a:pt x="12923" y="5433"/>
                    <a:pt x="12548" y="5448"/>
                    <a:pt x="12175" y="5448"/>
                  </a:cubicBezTo>
                  <a:cubicBezTo>
                    <a:pt x="9379" y="5448"/>
                    <a:pt x="6634" y="4592"/>
                    <a:pt x="5592" y="4228"/>
                  </a:cubicBezTo>
                  <a:cubicBezTo>
                    <a:pt x="5470" y="4095"/>
                    <a:pt x="5333" y="3934"/>
                    <a:pt x="5179" y="3733"/>
                  </a:cubicBezTo>
                  <a:cubicBezTo>
                    <a:pt x="5050" y="3564"/>
                    <a:pt x="4949" y="3374"/>
                    <a:pt x="4885" y="3169"/>
                  </a:cubicBezTo>
                  <a:cubicBezTo>
                    <a:pt x="4803" y="2922"/>
                    <a:pt x="4709" y="2588"/>
                    <a:pt x="4717" y="2391"/>
                  </a:cubicBezTo>
                  <a:cubicBezTo>
                    <a:pt x="4721" y="2224"/>
                    <a:pt x="4588" y="2112"/>
                    <a:pt x="4458" y="2112"/>
                  </a:cubicBezTo>
                  <a:cubicBezTo>
                    <a:pt x="4395" y="2112"/>
                    <a:pt x="4334" y="2138"/>
                    <a:pt x="4289" y="2197"/>
                  </a:cubicBezTo>
                  <a:cubicBezTo>
                    <a:pt x="4152" y="2373"/>
                    <a:pt x="4121" y="3047"/>
                    <a:pt x="4429" y="3772"/>
                  </a:cubicBezTo>
                  <a:cubicBezTo>
                    <a:pt x="4543" y="4038"/>
                    <a:pt x="4469" y="4130"/>
                    <a:pt x="4310" y="4130"/>
                  </a:cubicBezTo>
                  <a:cubicBezTo>
                    <a:pt x="4032" y="4130"/>
                    <a:pt x="3492" y="3849"/>
                    <a:pt x="3234" y="3719"/>
                  </a:cubicBezTo>
                  <a:cubicBezTo>
                    <a:pt x="2856" y="3526"/>
                    <a:pt x="1700" y="3012"/>
                    <a:pt x="1427" y="3012"/>
                  </a:cubicBezTo>
                  <a:cubicBezTo>
                    <a:pt x="1409" y="3012"/>
                    <a:pt x="1395" y="3014"/>
                    <a:pt x="1385" y="3019"/>
                  </a:cubicBezTo>
                  <a:cubicBezTo>
                    <a:pt x="1152" y="3130"/>
                    <a:pt x="1224" y="3403"/>
                    <a:pt x="1633" y="3597"/>
                  </a:cubicBezTo>
                  <a:cubicBezTo>
                    <a:pt x="2050" y="3794"/>
                    <a:pt x="3231" y="4458"/>
                    <a:pt x="3112" y="4667"/>
                  </a:cubicBezTo>
                  <a:cubicBezTo>
                    <a:pt x="3102" y="4684"/>
                    <a:pt x="3077" y="4693"/>
                    <a:pt x="3040" y="4693"/>
                  </a:cubicBezTo>
                  <a:cubicBezTo>
                    <a:pt x="2654" y="4693"/>
                    <a:pt x="948" y="3809"/>
                    <a:pt x="948" y="3809"/>
                  </a:cubicBezTo>
                  <a:cubicBezTo>
                    <a:pt x="948" y="3809"/>
                    <a:pt x="742" y="3656"/>
                    <a:pt x="572" y="3656"/>
                  </a:cubicBezTo>
                  <a:cubicBezTo>
                    <a:pt x="504" y="3656"/>
                    <a:pt x="443" y="3680"/>
                    <a:pt x="402" y="3747"/>
                  </a:cubicBezTo>
                  <a:cubicBezTo>
                    <a:pt x="143" y="4175"/>
                    <a:pt x="2405" y="5144"/>
                    <a:pt x="2620" y="5230"/>
                  </a:cubicBezTo>
                  <a:cubicBezTo>
                    <a:pt x="2750" y="5283"/>
                    <a:pt x="2680" y="5463"/>
                    <a:pt x="2556" y="5463"/>
                  </a:cubicBezTo>
                  <a:cubicBezTo>
                    <a:pt x="2537" y="5463"/>
                    <a:pt x="2516" y="5459"/>
                    <a:pt x="2494" y="5449"/>
                  </a:cubicBezTo>
                  <a:cubicBezTo>
                    <a:pt x="2358" y="5386"/>
                    <a:pt x="1065" y="4668"/>
                    <a:pt x="471" y="4668"/>
                  </a:cubicBezTo>
                  <a:cubicBezTo>
                    <a:pt x="347" y="4668"/>
                    <a:pt x="254" y="4699"/>
                    <a:pt x="208" y="4774"/>
                  </a:cubicBezTo>
                  <a:cubicBezTo>
                    <a:pt x="0" y="5104"/>
                    <a:pt x="2057" y="5588"/>
                    <a:pt x="2322" y="6016"/>
                  </a:cubicBezTo>
                  <a:cubicBezTo>
                    <a:pt x="2373" y="6097"/>
                    <a:pt x="2350" y="6129"/>
                    <a:pt x="2278" y="6129"/>
                  </a:cubicBezTo>
                  <a:cubicBezTo>
                    <a:pt x="2153" y="6129"/>
                    <a:pt x="1878" y="6033"/>
                    <a:pt x="1586" y="5937"/>
                  </a:cubicBezTo>
                  <a:cubicBezTo>
                    <a:pt x="1296" y="5841"/>
                    <a:pt x="990" y="5747"/>
                    <a:pt x="798" y="5747"/>
                  </a:cubicBezTo>
                  <a:cubicBezTo>
                    <a:pt x="710" y="5747"/>
                    <a:pt x="645" y="5766"/>
                    <a:pt x="617" y="5815"/>
                  </a:cubicBezTo>
                  <a:cubicBezTo>
                    <a:pt x="549" y="5937"/>
                    <a:pt x="513" y="6037"/>
                    <a:pt x="1619" y="6436"/>
                  </a:cubicBezTo>
                  <a:cubicBezTo>
                    <a:pt x="2157" y="6630"/>
                    <a:pt x="3170" y="6867"/>
                    <a:pt x="4084" y="7064"/>
                  </a:cubicBezTo>
                  <a:lnTo>
                    <a:pt x="4081" y="7074"/>
                  </a:lnTo>
                  <a:cubicBezTo>
                    <a:pt x="4081" y="7074"/>
                    <a:pt x="9114" y="9325"/>
                    <a:pt x="13120" y="9325"/>
                  </a:cubicBezTo>
                  <a:cubicBezTo>
                    <a:pt x="15050" y="9325"/>
                    <a:pt x="16741" y="8803"/>
                    <a:pt x="17516" y="7254"/>
                  </a:cubicBezTo>
                  <a:cubicBezTo>
                    <a:pt x="20046" y="2200"/>
                    <a:pt x="19921" y="1407"/>
                    <a:pt x="19921" y="1407"/>
                  </a:cubicBezTo>
                  <a:lnTo>
                    <a:pt x="15721" y="0"/>
                  </a:lnTo>
                  <a:close/>
                </a:path>
              </a:pathLst>
            </a:custGeom>
            <a:solidFill>
              <a:srgbClr val="E5BA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3" name="Google Shape;773;g30ecf9b0108_0_113"/>
            <p:cNvSpPr/>
            <p:nvPr/>
          </p:nvSpPr>
          <p:spPr>
            <a:xfrm>
              <a:off x="7208025" y="2350914"/>
              <a:ext cx="626556" cy="727859"/>
            </a:xfrm>
            <a:custGeom>
              <a:rect b="b" l="l" r="r" t="t"/>
              <a:pathLst>
                <a:path extrusionOk="0" h="16396" w="14114">
                  <a:moveTo>
                    <a:pt x="10782" y="0"/>
                  </a:moveTo>
                  <a:lnTo>
                    <a:pt x="6142" y="147"/>
                  </a:lnTo>
                  <a:cubicBezTo>
                    <a:pt x="6142" y="147"/>
                    <a:pt x="2983" y="405"/>
                    <a:pt x="1174" y="4637"/>
                  </a:cubicBezTo>
                  <a:lnTo>
                    <a:pt x="0" y="7516"/>
                  </a:lnTo>
                  <a:lnTo>
                    <a:pt x="3561" y="9293"/>
                  </a:lnTo>
                  <a:lnTo>
                    <a:pt x="3568" y="9526"/>
                  </a:lnTo>
                  <a:lnTo>
                    <a:pt x="3783" y="16396"/>
                  </a:lnTo>
                  <a:lnTo>
                    <a:pt x="14074" y="14731"/>
                  </a:lnTo>
                  <a:cubicBezTo>
                    <a:pt x="14113" y="13187"/>
                    <a:pt x="12538" y="10391"/>
                    <a:pt x="12886" y="8994"/>
                  </a:cubicBezTo>
                  <a:lnTo>
                    <a:pt x="14074" y="4210"/>
                  </a:lnTo>
                  <a:lnTo>
                    <a:pt x="12617" y="36"/>
                  </a:lnTo>
                  <a:lnTo>
                    <a:pt x="10782" y="0"/>
                  </a:lnTo>
                  <a:close/>
                </a:path>
              </a:pathLst>
            </a:custGeom>
            <a:solidFill>
              <a:srgbClr val="B372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4" name="Google Shape;774;g30ecf9b0108_0_113"/>
            <p:cNvSpPr/>
            <p:nvPr/>
          </p:nvSpPr>
          <p:spPr>
            <a:xfrm>
              <a:off x="7325751" y="2515473"/>
              <a:ext cx="65701" cy="245801"/>
            </a:xfrm>
            <a:custGeom>
              <a:rect b="b" l="l" r="r" t="t"/>
              <a:pathLst>
                <a:path extrusionOk="0" h="5537" w="1480">
                  <a:moveTo>
                    <a:pt x="1465" y="1"/>
                  </a:moveTo>
                  <a:cubicBezTo>
                    <a:pt x="1450" y="1"/>
                    <a:pt x="1410" y="226"/>
                    <a:pt x="1351" y="607"/>
                  </a:cubicBezTo>
                  <a:cubicBezTo>
                    <a:pt x="1294" y="986"/>
                    <a:pt x="1216" y="1517"/>
                    <a:pt x="1135" y="2136"/>
                  </a:cubicBezTo>
                  <a:lnTo>
                    <a:pt x="1135" y="2136"/>
                  </a:lnTo>
                  <a:cubicBezTo>
                    <a:pt x="871" y="2283"/>
                    <a:pt x="626" y="2497"/>
                    <a:pt x="431" y="2771"/>
                  </a:cubicBezTo>
                  <a:cubicBezTo>
                    <a:pt x="170" y="3137"/>
                    <a:pt x="47" y="3565"/>
                    <a:pt x="33" y="3945"/>
                  </a:cubicBezTo>
                  <a:cubicBezTo>
                    <a:pt x="1" y="4333"/>
                    <a:pt x="112" y="4688"/>
                    <a:pt x="274" y="4929"/>
                  </a:cubicBezTo>
                  <a:cubicBezTo>
                    <a:pt x="431" y="5176"/>
                    <a:pt x="618" y="5327"/>
                    <a:pt x="751" y="5420"/>
                  </a:cubicBezTo>
                  <a:cubicBezTo>
                    <a:pt x="872" y="5503"/>
                    <a:pt x="952" y="5536"/>
                    <a:pt x="967" y="5536"/>
                  </a:cubicBezTo>
                  <a:cubicBezTo>
                    <a:pt x="969" y="5536"/>
                    <a:pt x="970" y="5536"/>
                    <a:pt x="970" y="5536"/>
                  </a:cubicBezTo>
                  <a:cubicBezTo>
                    <a:pt x="973" y="5528"/>
                    <a:pt x="898" y="5481"/>
                    <a:pt x="776" y="5381"/>
                  </a:cubicBezTo>
                  <a:cubicBezTo>
                    <a:pt x="657" y="5281"/>
                    <a:pt x="489" y="5126"/>
                    <a:pt x="345" y="4886"/>
                  </a:cubicBezTo>
                  <a:cubicBezTo>
                    <a:pt x="201" y="4649"/>
                    <a:pt x="105" y="4322"/>
                    <a:pt x="140" y="3952"/>
                  </a:cubicBezTo>
                  <a:cubicBezTo>
                    <a:pt x="162" y="3586"/>
                    <a:pt x="281" y="3185"/>
                    <a:pt x="528" y="2844"/>
                  </a:cubicBezTo>
                  <a:cubicBezTo>
                    <a:pt x="715" y="2574"/>
                    <a:pt x="963" y="2359"/>
                    <a:pt x="1210" y="2223"/>
                  </a:cubicBezTo>
                  <a:lnTo>
                    <a:pt x="1239" y="2208"/>
                  </a:lnTo>
                  <a:lnTo>
                    <a:pt x="1243" y="2179"/>
                  </a:lnTo>
                  <a:cubicBezTo>
                    <a:pt x="1318" y="1548"/>
                    <a:pt x="1382" y="1002"/>
                    <a:pt x="1422" y="618"/>
                  </a:cubicBezTo>
                  <a:cubicBezTo>
                    <a:pt x="1462" y="230"/>
                    <a:pt x="1480" y="1"/>
                    <a:pt x="1465" y="1"/>
                  </a:cubicBezTo>
                  <a:cubicBezTo>
                    <a:pt x="1465" y="1"/>
                    <a:pt x="1465" y="1"/>
                    <a:pt x="1465"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5" name="Google Shape;775;g30ecf9b0108_0_113"/>
            <p:cNvSpPr/>
            <p:nvPr/>
          </p:nvSpPr>
          <p:spPr>
            <a:xfrm>
              <a:off x="7369432" y="2524040"/>
              <a:ext cx="18023" cy="31519"/>
            </a:xfrm>
            <a:custGeom>
              <a:rect b="b" l="l" r="r" t="t"/>
              <a:pathLst>
                <a:path extrusionOk="0" h="710" w="406">
                  <a:moveTo>
                    <a:pt x="33" y="1"/>
                  </a:moveTo>
                  <a:cubicBezTo>
                    <a:pt x="32" y="1"/>
                    <a:pt x="30" y="1"/>
                    <a:pt x="29" y="2"/>
                  </a:cubicBezTo>
                  <a:cubicBezTo>
                    <a:pt x="0" y="15"/>
                    <a:pt x="54" y="184"/>
                    <a:pt x="147" y="382"/>
                  </a:cubicBezTo>
                  <a:cubicBezTo>
                    <a:pt x="240" y="567"/>
                    <a:pt x="336" y="710"/>
                    <a:pt x="369" y="710"/>
                  </a:cubicBezTo>
                  <a:cubicBezTo>
                    <a:pt x="371" y="710"/>
                    <a:pt x="372" y="710"/>
                    <a:pt x="373" y="709"/>
                  </a:cubicBezTo>
                  <a:cubicBezTo>
                    <a:pt x="405" y="694"/>
                    <a:pt x="352" y="522"/>
                    <a:pt x="255" y="328"/>
                  </a:cubicBezTo>
                  <a:cubicBezTo>
                    <a:pt x="163" y="143"/>
                    <a:pt x="67" y="1"/>
                    <a:pt x="33"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6" name="Google Shape;776;g30ecf9b0108_0_113"/>
            <p:cNvSpPr/>
            <p:nvPr/>
          </p:nvSpPr>
          <p:spPr>
            <a:xfrm>
              <a:off x="7447961" y="1936167"/>
              <a:ext cx="247177" cy="496353"/>
            </a:xfrm>
            <a:custGeom>
              <a:rect b="b" l="l" r="r" t="t"/>
              <a:pathLst>
                <a:path extrusionOk="0" h="11181" w="5568">
                  <a:moveTo>
                    <a:pt x="2696" y="0"/>
                  </a:moveTo>
                  <a:lnTo>
                    <a:pt x="87" y="1274"/>
                  </a:lnTo>
                  <a:cubicBezTo>
                    <a:pt x="87" y="1274"/>
                    <a:pt x="1" y="4551"/>
                    <a:pt x="87" y="5972"/>
                  </a:cubicBezTo>
                  <a:cubicBezTo>
                    <a:pt x="173" y="7394"/>
                    <a:pt x="1608" y="7545"/>
                    <a:pt x="1608" y="7545"/>
                  </a:cubicBezTo>
                  <a:cubicBezTo>
                    <a:pt x="1608" y="7545"/>
                    <a:pt x="1573" y="8378"/>
                    <a:pt x="1540" y="9253"/>
                  </a:cubicBezTo>
                  <a:cubicBezTo>
                    <a:pt x="1501" y="10306"/>
                    <a:pt x="2345" y="11181"/>
                    <a:pt x="3395" y="11181"/>
                  </a:cubicBezTo>
                  <a:cubicBezTo>
                    <a:pt x="3402" y="11181"/>
                    <a:pt x="3408" y="11181"/>
                    <a:pt x="3414" y="11181"/>
                  </a:cubicBezTo>
                  <a:cubicBezTo>
                    <a:pt x="4401" y="11170"/>
                    <a:pt x="5209" y="10391"/>
                    <a:pt x="5252" y="9404"/>
                  </a:cubicBezTo>
                  <a:lnTo>
                    <a:pt x="5567" y="2175"/>
                  </a:lnTo>
                  <a:lnTo>
                    <a:pt x="2696" y="0"/>
                  </a:lnTo>
                  <a:close/>
                </a:path>
              </a:pathLst>
            </a:custGeom>
            <a:solidFill>
              <a:srgbClr val="E5BA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7" name="Google Shape;777;g30ecf9b0108_0_113"/>
            <p:cNvSpPr/>
            <p:nvPr/>
          </p:nvSpPr>
          <p:spPr>
            <a:xfrm>
              <a:off x="7464386" y="2090693"/>
              <a:ext cx="16292" cy="16114"/>
            </a:xfrm>
            <a:custGeom>
              <a:rect b="b" l="l" r="r" t="t"/>
              <a:pathLst>
                <a:path extrusionOk="0" h="363" w="367">
                  <a:moveTo>
                    <a:pt x="183" y="0"/>
                  </a:moveTo>
                  <a:cubicBezTo>
                    <a:pt x="83" y="0"/>
                    <a:pt x="0" y="83"/>
                    <a:pt x="0" y="184"/>
                  </a:cubicBezTo>
                  <a:cubicBezTo>
                    <a:pt x="0" y="284"/>
                    <a:pt x="83" y="363"/>
                    <a:pt x="183" y="363"/>
                  </a:cubicBezTo>
                  <a:cubicBezTo>
                    <a:pt x="284" y="363"/>
                    <a:pt x="367" y="284"/>
                    <a:pt x="367" y="184"/>
                  </a:cubicBezTo>
                  <a:cubicBezTo>
                    <a:pt x="367" y="83"/>
                    <a:pt x="284" y="0"/>
                    <a:pt x="183"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8" name="Google Shape;778;g30ecf9b0108_0_113"/>
            <p:cNvSpPr/>
            <p:nvPr/>
          </p:nvSpPr>
          <p:spPr>
            <a:xfrm>
              <a:off x="7456085" y="2080128"/>
              <a:ext cx="32895" cy="9988"/>
            </a:xfrm>
            <a:custGeom>
              <a:rect b="b" l="l" r="r" t="t"/>
              <a:pathLst>
                <a:path extrusionOk="0" h="225" w="741">
                  <a:moveTo>
                    <a:pt x="387" y="1"/>
                  </a:moveTo>
                  <a:cubicBezTo>
                    <a:pt x="378" y="1"/>
                    <a:pt x="369" y="1"/>
                    <a:pt x="360" y="1"/>
                  </a:cubicBezTo>
                  <a:cubicBezTo>
                    <a:pt x="237" y="9"/>
                    <a:pt x="137" y="62"/>
                    <a:pt x="80" y="113"/>
                  </a:cubicBezTo>
                  <a:cubicBezTo>
                    <a:pt x="19" y="167"/>
                    <a:pt x="1" y="213"/>
                    <a:pt x="12" y="221"/>
                  </a:cubicBezTo>
                  <a:cubicBezTo>
                    <a:pt x="14" y="223"/>
                    <a:pt x="18" y="224"/>
                    <a:pt x="22" y="224"/>
                  </a:cubicBezTo>
                  <a:cubicBezTo>
                    <a:pt x="63" y="224"/>
                    <a:pt x="189" y="130"/>
                    <a:pt x="367" y="120"/>
                  </a:cubicBezTo>
                  <a:cubicBezTo>
                    <a:pt x="377" y="120"/>
                    <a:pt x="388" y="119"/>
                    <a:pt x="398" y="119"/>
                  </a:cubicBezTo>
                  <a:cubicBezTo>
                    <a:pt x="552" y="119"/>
                    <a:pt x="672" y="183"/>
                    <a:pt x="715" y="183"/>
                  </a:cubicBezTo>
                  <a:cubicBezTo>
                    <a:pt x="722" y="183"/>
                    <a:pt x="727" y="182"/>
                    <a:pt x="729" y="178"/>
                  </a:cubicBezTo>
                  <a:cubicBezTo>
                    <a:pt x="740" y="167"/>
                    <a:pt x="715" y="124"/>
                    <a:pt x="650" y="81"/>
                  </a:cubicBezTo>
                  <a:cubicBezTo>
                    <a:pt x="590" y="38"/>
                    <a:pt x="498" y="1"/>
                    <a:pt x="387"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9" name="Google Shape;779;g30ecf9b0108_0_113"/>
            <p:cNvSpPr/>
            <p:nvPr/>
          </p:nvSpPr>
          <p:spPr>
            <a:xfrm>
              <a:off x="7557919" y="2090693"/>
              <a:ext cx="16292" cy="16114"/>
            </a:xfrm>
            <a:custGeom>
              <a:rect b="b" l="l" r="r" t="t"/>
              <a:pathLst>
                <a:path extrusionOk="0" h="363" w="367">
                  <a:moveTo>
                    <a:pt x="183" y="0"/>
                  </a:moveTo>
                  <a:cubicBezTo>
                    <a:pt x="83" y="0"/>
                    <a:pt x="1" y="83"/>
                    <a:pt x="1" y="184"/>
                  </a:cubicBezTo>
                  <a:cubicBezTo>
                    <a:pt x="1" y="284"/>
                    <a:pt x="83" y="363"/>
                    <a:pt x="183" y="363"/>
                  </a:cubicBezTo>
                  <a:cubicBezTo>
                    <a:pt x="284" y="363"/>
                    <a:pt x="367" y="284"/>
                    <a:pt x="367" y="184"/>
                  </a:cubicBezTo>
                  <a:cubicBezTo>
                    <a:pt x="367" y="83"/>
                    <a:pt x="284" y="0"/>
                    <a:pt x="183"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0" name="Google Shape;780;g30ecf9b0108_0_113"/>
            <p:cNvSpPr/>
            <p:nvPr/>
          </p:nvSpPr>
          <p:spPr>
            <a:xfrm>
              <a:off x="7552503" y="2080128"/>
              <a:ext cx="32673" cy="9988"/>
            </a:xfrm>
            <a:custGeom>
              <a:rect b="b" l="l" r="r" t="t"/>
              <a:pathLst>
                <a:path extrusionOk="0" h="225" w="736">
                  <a:moveTo>
                    <a:pt x="384" y="1"/>
                  </a:moveTo>
                  <a:cubicBezTo>
                    <a:pt x="374" y="1"/>
                    <a:pt x="365" y="1"/>
                    <a:pt x="356" y="1"/>
                  </a:cubicBezTo>
                  <a:cubicBezTo>
                    <a:pt x="237" y="9"/>
                    <a:pt x="133" y="62"/>
                    <a:pt x="76" y="113"/>
                  </a:cubicBezTo>
                  <a:cubicBezTo>
                    <a:pt x="18" y="167"/>
                    <a:pt x="0" y="213"/>
                    <a:pt x="11" y="221"/>
                  </a:cubicBezTo>
                  <a:cubicBezTo>
                    <a:pt x="14" y="223"/>
                    <a:pt x="17" y="224"/>
                    <a:pt x="22" y="224"/>
                  </a:cubicBezTo>
                  <a:cubicBezTo>
                    <a:pt x="63" y="224"/>
                    <a:pt x="188" y="130"/>
                    <a:pt x="366" y="120"/>
                  </a:cubicBezTo>
                  <a:cubicBezTo>
                    <a:pt x="377" y="120"/>
                    <a:pt x="387" y="119"/>
                    <a:pt x="398" y="119"/>
                  </a:cubicBezTo>
                  <a:cubicBezTo>
                    <a:pt x="552" y="119"/>
                    <a:pt x="672" y="183"/>
                    <a:pt x="715" y="183"/>
                  </a:cubicBezTo>
                  <a:cubicBezTo>
                    <a:pt x="721" y="183"/>
                    <a:pt x="726" y="182"/>
                    <a:pt x="729" y="178"/>
                  </a:cubicBezTo>
                  <a:cubicBezTo>
                    <a:pt x="736" y="167"/>
                    <a:pt x="714" y="124"/>
                    <a:pt x="650" y="81"/>
                  </a:cubicBezTo>
                  <a:cubicBezTo>
                    <a:pt x="590" y="38"/>
                    <a:pt x="494" y="1"/>
                    <a:pt x="384"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1" name="Google Shape;781;g30ecf9b0108_0_113"/>
            <p:cNvSpPr/>
            <p:nvPr/>
          </p:nvSpPr>
          <p:spPr>
            <a:xfrm>
              <a:off x="7508378" y="2171618"/>
              <a:ext cx="47500" cy="24593"/>
            </a:xfrm>
            <a:custGeom>
              <a:rect b="b" l="l" r="r" t="t"/>
              <a:pathLst>
                <a:path extrusionOk="0" h="554" w="1070">
                  <a:moveTo>
                    <a:pt x="944" y="1"/>
                  </a:moveTo>
                  <a:lnTo>
                    <a:pt x="944" y="1"/>
                  </a:lnTo>
                  <a:cubicBezTo>
                    <a:pt x="700" y="123"/>
                    <a:pt x="269" y="295"/>
                    <a:pt x="0" y="327"/>
                  </a:cubicBezTo>
                  <a:cubicBezTo>
                    <a:pt x="0" y="327"/>
                    <a:pt x="158" y="554"/>
                    <a:pt x="434" y="554"/>
                  </a:cubicBezTo>
                  <a:cubicBezTo>
                    <a:pt x="498" y="554"/>
                    <a:pt x="569" y="541"/>
                    <a:pt x="646" y="511"/>
                  </a:cubicBezTo>
                  <a:cubicBezTo>
                    <a:pt x="1070" y="345"/>
                    <a:pt x="944" y="1"/>
                    <a:pt x="944"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2" name="Google Shape;782;g30ecf9b0108_0_113"/>
            <p:cNvSpPr/>
            <p:nvPr/>
          </p:nvSpPr>
          <p:spPr>
            <a:xfrm>
              <a:off x="7519165" y="2242866"/>
              <a:ext cx="83724" cy="43815"/>
            </a:xfrm>
            <a:custGeom>
              <a:rect b="b" l="l" r="r" t="t"/>
              <a:pathLst>
                <a:path extrusionOk="0" h="987" w="1886">
                  <a:moveTo>
                    <a:pt x="1886" y="1"/>
                  </a:moveTo>
                  <a:lnTo>
                    <a:pt x="1886" y="1"/>
                  </a:lnTo>
                  <a:cubicBezTo>
                    <a:pt x="991" y="625"/>
                    <a:pt x="65" y="636"/>
                    <a:pt x="4" y="636"/>
                  </a:cubicBezTo>
                  <a:cubicBezTo>
                    <a:pt x="2" y="636"/>
                    <a:pt x="1" y="636"/>
                    <a:pt x="1" y="636"/>
                  </a:cubicBezTo>
                  <a:lnTo>
                    <a:pt x="1" y="636"/>
                  </a:lnTo>
                  <a:lnTo>
                    <a:pt x="34" y="984"/>
                  </a:lnTo>
                  <a:cubicBezTo>
                    <a:pt x="74" y="985"/>
                    <a:pt x="114" y="986"/>
                    <a:pt x="153" y="986"/>
                  </a:cubicBezTo>
                  <a:cubicBezTo>
                    <a:pt x="1482" y="986"/>
                    <a:pt x="1886" y="1"/>
                    <a:pt x="1886" y="1"/>
                  </a:cubicBezTo>
                  <a:close/>
                </a:path>
              </a:pathLst>
            </a:custGeom>
            <a:solidFill>
              <a:srgbClr val="D7877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3" name="Google Shape;783;g30ecf9b0108_0_113"/>
            <p:cNvSpPr/>
            <p:nvPr/>
          </p:nvSpPr>
          <p:spPr>
            <a:xfrm>
              <a:off x="7423013" y="1893729"/>
              <a:ext cx="464789" cy="393184"/>
            </a:xfrm>
            <a:custGeom>
              <a:rect b="b" l="l" r="r" t="t"/>
              <a:pathLst>
                <a:path extrusionOk="0" h="8857" w="10470">
                  <a:moveTo>
                    <a:pt x="3577" y="0"/>
                  </a:moveTo>
                  <a:cubicBezTo>
                    <a:pt x="3013" y="0"/>
                    <a:pt x="2240" y="152"/>
                    <a:pt x="1244" y="1185"/>
                  </a:cubicBezTo>
                  <a:cubicBezTo>
                    <a:pt x="1012" y="1433"/>
                    <a:pt x="839" y="1681"/>
                    <a:pt x="714" y="1925"/>
                  </a:cubicBezTo>
                  <a:cubicBezTo>
                    <a:pt x="348" y="2381"/>
                    <a:pt x="157" y="2883"/>
                    <a:pt x="86" y="3264"/>
                  </a:cubicBezTo>
                  <a:cubicBezTo>
                    <a:pt x="0" y="3692"/>
                    <a:pt x="34" y="3968"/>
                    <a:pt x="49" y="3968"/>
                  </a:cubicBezTo>
                  <a:cubicBezTo>
                    <a:pt x="49" y="3968"/>
                    <a:pt x="49" y="3968"/>
                    <a:pt x="49" y="3968"/>
                  </a:cubicBezTo>
                  <a:cubicBezTo>
                    <a:pt x="50" y="3968"/>
                    <a:pt x="50" y="3968"/>
                    <a:pt x="50" y="3968"/>
                  </a:cubicBezTo>
                  <a:cubicBezTo>
                    <a:pt x="78" y="3968"/>
                    <a:pt x="82" y="3696"/>
                    <a:pt x="193" y="3289"/>
                  </a:cubicBezTo>
                  <a:cubicBezTo>
                    <a:pt x="247" y="3080"/>
                    <a:pt x="333" y="2840"/>
                    <a:pt x="466" y="2589"/>
                  </a:cubicBezTo>
                  <a:lnTo>
                    <a:pt x="466" y="2589"/>
                  </a:lnTo>
                  <a:cubicBezTo>
                    <a:pt x="258" y="3508"/>
                    <a:pt x="609" y="4226"/>
                    <a:pt x="609" y="4226"/>
                  </a:cubicBezTo>
                  <a:lnTo>
                    <a:pt x="1115" y="4086"/>
                  </a:lnTo>
                  <a:lnTo>
                    <a:pt x="2924" y="3472"/>
                  </a:lnTo>
                  <a:cubicBezTo>
                    <a:pt x="2760" y="2912"/>
                    <a:pt x="3003" y="2216"/>
                    <a:pt x="3139" y="1889"/>
                  </a:cubicBezTo>
                  <a:lnTo>
                    <a:pt x="3154" y="1879"/>
                  </a:lnTo>
                  <a:cubicBezTo>
                    <a:pt x="3567" y="4003"/>
                    <a:pt x="5545" y="4200"/>
                    <a:pt x="5545" y="4200"/>
                  </a:cubicBezTo>
                  <a:lnTo>
                    <a:pt x="5879" y="8856"/>
                  </a:lnTo>
                  <a:cubicBezTo>
                    <a:pt x="8287" y="8343"/>
                    <a:pt x="8230" y="5123"/>
                    <a:pt x="8215" y="4466"/>
                  </a:cubicBezTo>
                  <a:lnTo>
                    <a:pt x="8215" y="4466"/>
                  </a:lnTo>
                  <a:cubicBezTo>
                    <a:pt x="8326" y="4836"/>
                    <a:pt x="8467" y="5260"/>
                    <a:pt x="8646" y="5704"/>
                  </a:cubicBezTo>
                  <a:cubicBezTo>
                    <a:pt x="8778" y="6035"/>
                    <a:pt x="8908" y="6354"/>
                    <a:pt x="9083" y="6620"/>
                  </a:cubicBezTo>
                  <a:cubicBezTo>
                    <a:pt x="9256" y="6889"/>
                    <a:pt x="9486" y="7086"/>
                    <a:pt x="9708" y="7183"/>
                  </a:cubicBezTo>
                  <a:cubicBezTo>
                    <a:pt x="9866" y="7254"/>
                    <a:pt x="10013" y="7278"/>
                    <a:pt x="10133" y="7278"/>
                  </a:cubicBezTo>
                  <a:cubicBezTo>
                    <a:pt x="10185" y="7278"/>
                    <a:pt x="10232" y="7274"/>
                    <a:pt x="10272" y="7266"/>
                  </a:cubicBezTo>
                  <a:cubicBezTo>
                    <a:pt x="10405" y="7241"/>
                    <a:pt x="10469" y="7198"/>
                    <a:pt x="10466" y="7190"/>
                  </a:cubicBezTo>
                  <a:cubicBezTo>
                    <a:pt x="10465" y="7189"/>
                    <a:pt x="10463" y="7188"/>
                    <a:pt x="10458" y="7188"/>
                  </a:cubicBezTo>
                  <a:cubicBezTo>
                    <a:pt x="10436" y="7188"/>
                    <a:pt x="10369" y="7207"/>
                    <a:pt x="10264" y="7215"/>
                  </a:cubicBezTo>
                  <a:cubicBezTo>
                    <a:pt x="10249" y="7216"/>
                    <a:pt x="10233" y="7217"/>
                    <a:pt x="10217" y="7217"/>
                  </a:cubicBezTo>
                  <a:cubicBezTo>
                    <a:pt x="10094" y="7217"/>
                    <a:pt x="9928" y="7189"/>
                    <a:pt x="9751" y="7097"/>
                  </a:cubicBezTo>
                  <a:cubicBezTo>
                    <a:pt x="9547" y="7000"/>
                    <a:pt x="9346" y="6810"/>
                    <a:pt x="9188" y="6555"/>
                  </a:cubicBezTo>
                  <a:cubicBezTo>
                    <a:pt x="9026" y="6300"/>
                    <a:pt x="8901" y="5984"/>
                    <a:pt x="8768" y="5654"/>
                  </a:cubicBezTo>
                  <a:cubicBezTo>
                    <a:pt x="8502" y="4994"/>
                    <a:pt x="8301" y="4380"/>
                    <a:pt x="8168" y="3935"/>
                  </a:cubicBezTo>
                  <a:cubicBezTo>
                    <a:pt x="8147" y="3863"/>
                    <a:pt x="8125" y="3799"/>
                    <a:pt x="8107" y="3738"/>
                  </a:cubicBezTo>
                  <a:cubicBezTo>
                    <a:pt x="8097" y="3658"/>
                    <a:pt x="8082" y="3594"/>
                    <a:pt x="8071" y="3544"/>
                  </a:cubicBezTo>
                  <a:cubicBezTo>
                    <a:pt x="7296" y="579"/>
                    <a:pt x="4690" y="27"/>
                    <a:pt x="4173" y="27"/>
                  </a:cubicBezTo>
                  <a:cubicBezTo>
                    <a:pt x="4010" y="27"/>
                    <a:pt x="3812" y="0"/>
                    <a:pt x="3577"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4" name="Google Shape;784;g30ecf9b0108_0_113"/>
            <p:cNvSpPr/>
            <p:nvPr/>
          </p:nvSpPr>
          <p:spPr>
            <a:xfrm>
              <a:off x="7701481" y="2109870"/>
              <a:ext cx="54026" cy="55757"/>
            </a:xfrm>
            <a:custGeom>
              <a:rect b="b" l="l" r="r" t="t"/>
              <a:pathLst>
                <a:path extrusionOk="0" h="1256" w="1217">
                  <a:moveTo>
                    <a:pt x="644" y="1"/>
                  </a:moveTo>
                  <a:cubicBezTo>
                    <a:pt x="628" y="1"/>
                    <a:pt x="612" y="2"/>
                    <a:pt x="596" y="3"/>
                  </a:cubicBezTo>
                  <a:cubicBezTo>
                    <a:pt x="360" y="28"/>
                    <a:pt x="169" y="225"/>
                    <a:pt x="83" y="444"/>
                  </a:cubicBezTo>
                  <a:cubicBezTo>
                    <a:pt x="0" y="667"/>
                    <a:pt x="0" y="911"/>
                    <a:pt x="7" y="1148"/>
                  </a:cubicBezTo>
                  <a:lnTo>
                    <a:pt x="32" y="1176"/>
                  </a:lnTo>
                  <a:cubicBezTo>
                    <a:pt x="153" y="1228"/>
                    <a:pt x="286" y="1256"/>
                    <a:pt x="417" y="1256"/>
                  </a:cubicBezTo>
                  <a:cubicBezTo>
                    <a:pt x="559" y="1256"/>
                    <a:pt x="699" y="1224"/>
                    <a:pt x="822" y="1155"/>
                  </a:cubicBezTo>
                  <a:cubicBezTo>
                    <a:pt x="1059" y="1019"/>
                    <a:pt x="1217" y="739"/>
                    <a:pt x="1174" y="469"/>
                  </a:cubicBezTo>
                  <a:cubicBezTo>
                    <a:pt x="1133" y="216"/>
                    <a:pt x="896" y="1"/>
                    <a:pt x="644" y="1"/>
                  </a:cubicBezTo>
                  <a:close/>
                </a:path>
              </a:pathLst>
            </a:custGeom>
            <a:solidFill>
              <a:srgbClr val="E5BA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5" name="Google Shape;785;g30ecf9b0108_0_113"/>
            <p:cNvSpPr/>
            <p:nvPr/>
          </p:nvSpPr>
          <p:spPr>
            <a:xfrm>
              <a:off x="7719682" y="2123143"/>
              <a:ext cx="23395" cy="31696"/>
            </a:xfrm>
            <a:custGeom>
              <a:rect b="b" l="l" r="r" t="t"/>
              <a:pathLst>
                <a:path extrusionOk="0" h="714" w="527">
                  <a:moveTo>
                    <a:pt x="260" y="0"/>
                  </a:moveTo>
                  <a:cubicBezTo>
                    <a:pt x="232" y="0"/>
                    <a:pt x="207" y="4"/>
                    <a:pt x="186" y="9"/>
                  </a:cubicBezTo>
                  <a:cubicBezTo>
                    <a:pt x="57" y="44"/>
                    <a:pt x="6" y="99"/>
                    <a:pt x="10" y="113"/>
                  </a:cubicBezTo>
                  <a:cubicBezTo>
                    <a:pt x="12" y="117"/>
                    <a:pt x="17" y="119"/>
                    <a:pt x="24" y="119"/>
                  </a:cubicBezTo>
                  <a:cubicBezTo>
                    <a:pt x="51" y="119"/>
                    <a:pt x="113" y="100"/>
                    <a:pt x="197" y="92"/>
                  </a:cubicBezTo>
                  <a:cubicBezTo>
                    <a:pt x="203" y="91"/>
                    <a:pt x="210" y="91"/>
                    <a:pt x="217" y="91"/>
                  </a:cubicBezTo>
                  <a:cubicBezTo>
                    <a:pt x="263" y="91"/>
                    <a:pt x="317" y="104"/>
                    <a:pt x="351" y="138"/>
                  </a:cubicBezTo>
                  <a:cubicBezTo>
                    <a:pt x="391" y="174"/>
                    <a:pt x="409" y="250"/>
                    <a:pt x="402" y="329"/>
                  </a:cubicBezTo>
                  <a:cubicBezTo>
                    <a:pt x="394" y="490"/>
                    <a:pt x="290" y="604"/>
                    <a:pt x="190" y="630"/>
                  </a:cubicBezTo>
                  <a:cubicBezTo>
                    <a:pt x="157" y="640"/>
                    <a:pt x="127" y="642"/>
                    <a:pt x="102" y="642"/>
                  </a:cubicBezTo>
                  <a:cubicBezTo>
                    <a:pt x="66" y="642"/>
                    <a:pt x="40" y="637"/>
                    <a:pt x="25" y="637"/>
                  </a:cubicBezTo>
                  <a:cubicBezTo>
                    <a:pt x="19" y="637"/>
                    <a:pt x="16" y="638"/>
                    <a:pt x="14" y="641"/>
                  </a:cubicBezTo>
                  <a:cubicBezTo>
                    <a:pt x="1" y="651"/>
                    <a:pt x="53" y="714"/>
                    <a:pt x="172" y="714"/>
                  </a:cubicBezTo>
                  <a:cubicBezTo>
                    <a:pt x="183" y="714"/>
                    <a:pt x="195" y="713"/>
                    <a:pt x="208" y="712"/>
                  </a:cubicBezTo>
                  <a:cubicBezTo>
                    <a:pt x="273" y="705"/>
                    <a:pt x="354" y="669"/>
                    <a:pt x="416" y="601"/>
                  </a:cubicBezTo>
                  <a:cubicBezTo>
                    <a:pt x="477" y="533"/>
                    <a:pt x="516" y="436"/>
                    <a:pt x="520" y="336"/>
                  </a:cubicBezTo>
                  <a:cubicBezTo>
                    <a:pt x="527" y="238"/>
                    <a:pt x="505" y="124"/>
                    <a:pt x="423" y="56"/>
                  </a:cubicBezTo>
                  <a:cubicBezTo>
                    <a:pt x="369" y="14"/>
                    <a:pt x="311" y="0"/>
                    <a:pt x="260" y="0"/>
                  </a:cubicBezTo>
                  <a:close/>
                </a:path>
              </a:pathLst>
            </a:custGeom>
            <a:solidFill>
              <a:srgbClr val="D7877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786" name="Google Shape;786;g30ecf9b0108_0_113"/>
            <p:cNvGrpSpPr/>
            <p:nvPr/>
          </p:nvGrpSpPr>
          <p:grpSpPr>
            <a:xfrm>
              <a:off x="7477481" y="4567060"/>
              <a:ext cx="319804" cy="141790"/>
              <a:chOff x="7477481" y="4567060"/>
              <a:chExt cx="319804" cy="141790"/>
            </a:xfrm>
          </p:grpSpPr>
          <p:sp>
            <p:nvSpPr>
              <p:cNvPr id="787" name="Google Shape;787;g30ecf9b0108_0_113"/>
              <p:cNvSpPr/>
              <p:nvPr/>
            </p:nvSpPr>
            <p:spPr>
              <a:xfrm>
                <a:off x="7477481" y="4567060"/>
                <a:ext cx="319804" cy="141790"/>
              </a:xfrm>
              <a:custGeom>
                <a:rect b="b" l="l" r="r" t="t"/>
                <a:pathLst>
                  <a:path extrusionOk="0" h="3194" w="7204">
                    <a:moveTo>
                      <a:pt x="7171" y="1"/>
                    </a:moveTo>
                    <a:lnTo>
                      <a:pt x="3291" y="26"/>
                    </a:lnTo>
                    <a:lnTo>
                      <a:pt x="3291" y="2097"/>
                    </a:lnTo>
                    <a:cubicBezTo>
                      <a:pt x="3291" y="2097"/>
                      <a:pt x="0" y="2862"/>
                      <a:pt x="800" y="3099"/>
                    </a:cubicBezTo>
                    <a:cubicBezTo>
                      <a:pt x="1038" y="3168"/>
                      <a:pt x="1676" y="3194"/>
                      <a:pt x="2463" y="3194"/>
                    </a:cubicBezTo>
                    <a:cubicBezTo>
                      <a:pt x="4052" y="3194"/>
                      <a:pt x="6247" y="3091"/>
                      <a:pt x="6963" y="3048"/>
                    </a:cubicBezTo>
                    <a:lnTo>
                      <a:pt x="7203" y="3030"/>
                    </a:lnTo>
                    <a:lnTo>
                      <a:pt x="7171" y="1"/>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8" name="Google Shape;788;g30ecf9b0108_0_113"/>
              <p:cNvSpPr/>
              <p:nvPr/>
            </p:nvSpPr>
            <p:spPr>
              <a:xfrm>
                <a:off x="7508822" y="4693131"/>
                <a:ext cx="287797" cy="5904"/>
              </a:xfrm>
              <a:custGeom>
                <a:rect b="b" l="l" r="r" t="t"/>
                <a:pathLst>
                  <a:path extrusionOk="0" h="133" w="6483">
                    <a:moveTo>
                      <a:pt x="3242" y="0"/>
                    </a:moveTo>
                    <a:cubicBezTo>
                      <a:pt x="1455" y="0"/>
                      <a:pt x="0" y="32"/>
                      <a:pt x="0" y="68"/>
                    </a:cubicBezTo>
                    <a:cubicBezTo>
                      <a:pt x="0" y="104"/>
                      <a:pt x="1455" y="133"/>
                      <a:pt x="3242" y="133"/>
                    </a:cubicBezTo>
                    <a:cubicBezTo>
                      <a:pt x="5033" y="133"/>
                      <a:pt x="6483" y="104"/>
                      <a:pt x="6483" y="68"/>
                    </a:cubicBezTo>
                    <a:cubicBezTo>
                      <a:pt x="6483" y="32"/>
                      <a:pt x="5033" y="0"/>
                      <a:pt x="3242" y="0"/>
                    </a:cubicBezTo>
                    <a:close/>
                  </a:path>
                </a:pathLst>
              </a:custGeom>
              <a:solidFill>
                <a:srgbClr val="B372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9" name="Google Shape;789;g30ecf9b0108_0_113"/>
              <p:cNvSpPr/>
              <p:nvPr/>
            </p:nvSpPr>
            <p:spPr>
              <a:xfrm>
                <a:off x="7606528" y="4661924"/>
                <a:ext cx="15493" cy="17180"/>
              </a:xfrm>
              <a:custGeom>
                <a:rect b="b" l="l" r="r" t="t"/>
                <a:pathLst>
                  <a:path extrusionOk="0" h="387" w="349">
                    <a:moveTo>
                      <a:pt x="46" y="0"/>
                    </a:moveTo>
                    <a:cubicBezTo>
                      <a:pt x="39" y="0"/>
                      <a:pt x="33" y="2"/>
                      <a:pt x="29" y="6"/>
                    </a:cubicBezTo>
                    <a:cubicBezTo>
                      <a:pt x="0" y="36"/>
                      <a:pt x="54" y="125"/>
                      <a:pt x="133" y="225"/>
                    </a:cubicBezTo>
                    <a:cubicBezTo>
                      <a:pt x="201" y="316"/>
                      <a:pt x="269" y="386"/>
                      <a:pt x="305" y="386"/>
                    </a:cubicBezTo>
                    <a:cubicBezTo>
                      <a:pt x="309" y="386"/>
                      <a:pt x="312" y="385"/>
                      <a:pt x="316" y="384"/>
                    </a:cubicBezTo>
                    <a:cubicBezTo>
                      <a:pt x="348" y="365"/>
                      <a:pt x="319" y="254"/>
                      <a:pt x="237" y="147"/>
                    </a:cubicBezTo>
                    <a:cubicBezTo>
                      <a:pt x="168" y="53"/>
                      <a:pt x="86" y="0"/>
                      <a:pt x="46" y="0"/>
                    </a:cubicBezTo>
                    <a:close/>
                  </a:path>
                </a:pathLst>
              </a:custGeom>
              <a:solidFill>
                <a:srgbClr val="B372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0" name="Google Shape;790;g30ecf9b0108_0_113"/>
              <p:cNvSpPr/>
              <p:nvPr/>
            </p:nvSpPr>
            <p:spPr>
              <a:xfrm>
                <a:off x="7596451" y="4664721"/>
                <a:ext cx="14561" cy="20332"/>
              </a:xfrm>
              <a:custGeom>
                <a:rect b="b" l="l" r="r" t="t"/>
                <a:pathLst>
                  <a:path extrusionOk="0" h="458" w="328">
                    <a:moveTo>
                      <a:pt x="42" y="1"/>
                    </a:moveTo>
                    <a:cubicBezTo>
                      <a:pt x="37" y="1"/>
                      <a:pt x="33" y="2"/>
                      <a:pt x="29" y="4"/>
                    </a:cubicBezTo>
                    <a:cubicBezTo>
                      <a:pt x="1" y="29"/>
                      <a:pt x="51" y="137"/>
                      <a:pt x="120" y="256"/>
                    </a:cubicBezTo>
                    <a:cubicBezTo>
                      <a:pt x="187" y="368"/>
                      <a:pt x="252" y="458"/>
                      <a:pt x="289" y="458"/>
                    </a:cubicBezTo>
                    <a:cubicBezTo>
                      <a:pt x="291" y="458"/>
                      <a:pt x="293" y="457"/>
                      <a:pt x="295" y="457"/>
                    </a:cubicBezTo>
                    <a:cubicBezTo>
                      <a:pt x="327" y="442"/>
                      <a:pt x="314" y="317"/>
                      <a:pt x="234" y="188"/>
                    </a:cubicBezTo>
                    <a:cubicBezTo>
                      <a:pt x="167" y="73"/>
                      <a:pt x="81" y="1"/>
                      <a:pt x="42" y="1"/>
                    </a:cubicBezTo>
                    <a:close/>
                  </a:path>
                </a:pathLst>
              </a:custGeom>
              <a:solidFill>
                <a:srgbClr val="B372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1" name="Google Shape;791;g30ecf9b0108_0_113"/>
              <p:cNvSpPr/>
              <p:nvPr/>
            </p:nvSpPr>
            <p:spPr>
              <a:xfrm>
                <a:off x="7619268" y="4660814"/>
                <a:ext cx="17535" cy="8213"/>
              </a:xfrm>
              <a:custGeom>
                <a:rect b="b" l="l" r="r" t="t"/>
                <a:pathLst>
                  <a:path extrusionOk="0" h="185" w="395">
                    <a:moveTo>
                      <a:pt x="64" y="0"/>
                    </a:moveTo>
                    <a:cubicBezTo>
                      <a:pt x="41" y="0"/>
                      <a:pt x="25" y="5"/>
                      <a:pt x="18" y="17"/>
                    </a:cubicBezTo>
                    <a:cubicBezTo>
                      <a:pt x="0" y="49"/>
                      <a:pt x="65" y="121"/>
                      <a:pt x="176" y="160"/>
                    </a:cubicBezTo>
                    <a:cubicBezTo>
                      <a:pt x="223" y="177"/>
                      <a:pt x="267" y="184"/>
                      <a:pt x="303" y="184"/>
                    </a:cubicBezTo>
                    <a:cubicBezTo>
                      <a:pt x="353" y="184"/>
                      <a:pt x="387" y="171"/>
                      <a:pt x="391" y="150"/>
                    </a:cubicBezTo>
                    <a:cubicBezTo>
                      <a:pt x="395" y="114"/>
                      <a:pt x="320" y="71"/>
                      <a:pt x="219" y="35"/>
                    </a:cubicBezTo>
                    <a:cubicBezTo>
                      <a:pt x="159" y="15"/>
                      <a:pt x="102" y="0"/>
                      <a:pt x="64" y="0"/>
                    </a:cubicBezTo>
                    <a:close/>
                  </a:path>
                </a:pathLst>
              </a:custGeom>
              <a:solidFill>
                <a:srgbClr val="B372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2" name="Google Shape;792;g30ecf9b0108_0_113"/>
              <p:cNvSpPr/>
              <p:nvPr/>
            </p:nvSpPr>
            <p:spPr>
              <a:xfrm>
                <a:off x="7622597" y="4649894"/>
                <a:ext cx="20909" cy="5993"/>
              </a:xfrm>
              <a:custGeom>
                <a:rect b="b" l="l" r="r" t="t"/>
                <a:pathLst>
                  <a:path extrusionOk="0" h="135" w="471">
                    <a:moveTo>
                      <a:pt x="217" y="0"/>
                    </a:moveTo>
                    <a:cubicBezTo>
                      <a:pt x="101" y="0"/>
                      <a:pt x="8" y="28"/>
                      <a:pt x="5" y="62"/>
                    </a:cubicBezTo>
                    <a:cubicBezTo>
                      <a:pt x="0" y="101"/>
                      <a:pt x="104" y="130"/>
                      <a:pt x="234" y="134"/>
                    </a:cubicBezTo>
                    <a:cubicBezTo>
                      <a:pt x="366" y="134"/>
                      <a:pt x="471" y="105"/>
                      <a:pt x="467" y="70"/>
                    </a:cubicBezTo>
                    <a:cubicBezTo>
                      <a:pt x="464" y="33"/>
                      <a:pt x="359" y="1"/>
                      <a:pt x="237" y="1"/>
                    </a:cubicBezTo>
                    <a:cubicBezTo>
                      <a:pt x="230" y="1"/>
                      <a:pt x="224" y="0"/>
                      <a:pt x="217" y="0"/>
                    </a:cubicBezTo>
                    <a:close/>
                  </a:path>
                </a:pathLst>
              </a:custGeom>
              <a:solidFill>
                <a:srgbClr val="B372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93" name="Google Shape;793;g30ecf9b0108_0_113"/>
            <p:cNvSpPr/>
            <p:nvPr/>
          </p:nvSpPr>
          <p:spPr>
            <a:xfrm>
              <a:off x="7375336" y="2989184"/>
              <a:ext cx="469273" cy="1653798"/>
            </a:xfrm>
            <a:custGeom>
              <a:rect b="b" l="l" r="r" t="t"/>
              <a:pathLst>
                <a:path extrusionOk="0" h="37254" w="10571">
                  <a:moveTo>
                    <a:pt x="3840" y="36981"/>
                  </a:moveTo>
                  <a:lnTo>
                    <a:pt x="3840" y="36981"/>
                  </a:lnTo>
                  <a:cubicBezTo>
                    <a:pt x="3843" y="36985"/>
                    <a:pt x="3845" y="36988"/>
                    <a:pt x="3847" y="36988"/>
                  </a:cubicBezTo>
                  <a:cubicBezTo>
                    <a:pt x="3849" y="36988"/>
                    <a:pt x="3850" y="36985"/>
                    <a:pt x="3852" y="36981"/>
                  </a:cubicBezTo>
                  <a:lnTo>
                    <a:pt x="3852" y="36981"/>
                  </a:lnTo>
                  <a:lnTo>
                    <a:pt x="3840" y="36981"/>
                  </a:lnTo>
                  <a:close/>
                  <a:moveTo>
                    <a:pt x="9939" y="0"/>
                  </a:moveTo>
                  <a:lnTo>
                    <a:pt x="2129" y="1303"/>
                  </a:lnTo>
                  <a:lnTo>
                    <a:pt x="0" y="1659"/>
                  </a:lnTo>
                  <a:lnTo>
                    <a:pt x="1224" y="3166"/>
                  </a:lnTo>
                  <a:cubicBezTo>
                    <a:pt x="1576" y="10251"/>
                    <a:pt x="1493" y="17118"/>
                    <a:pt x="1816" y="20538"/>
                  </a:cubicBezTo>
                  <a:cubicBezTo>
                    <a:pt x="1865" y="21047"/>
                    <a:pt x="3960" y="36625"/>
                    <a:pt x="3852" y="36981"/>
                  </a:cubicBezTo>
                  <a:lnTo>
                    <a:pt x="3852" y="36981"/>
                  </a:lnTo>
                  <a:lnTo>
                    <a:pt x="10305" y="37254"/>
                  </a:lnTo>
                  <a:lnTo>
                    <a:pt x="8374" y="20875"/>
                  </a:lnTo>
                  <a:lnTo>
                    <a:pt x="9289" y="6335"/>
                  </a:lnTo>
                  <a:cubicBezTo>
                    <a:pt x="10280" y="4616"/>
                    <a:pt x="10571" y="2581"/>
                    <a:pt x="10100" y="653"/>
                  </a:cubicBezTo>
                  <a:lnTo>
                    <a:pt x="9939" y="0"/>
                  </a:lnTo>
                  <a:close/>
                </a:path>
              </a:pathLst>
            </a:custGeom>
            <a:solidFill>
              <a:srgbClr val="6825A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4" name="Google Shape;794;g30ecf9b0108_0_113"/>
            <p:cNvSpPr/>
            <p:nvPr/>
          </p:nvSpPr>
          <p:spPr>
            <a:xfrm>
              <a:off x="6558887" y="2360281"/>
              <a:ext cx="1664142" cy="1309978"/>
            </a:xfrm>
            <a:custGeom>
              <a:rect b="b" l="l" r="r" t="t"/>
              <a:pathLst>
                <a:path extrusionOk="0" h="29509" w="37487">
                  <a:moveTo>
                    <a:pt x="6859" y="0"/>
                  </a:moveTo>
                  <a:cubicBezTo>
                    <a:pt x="6117" y="0"/>
                    <a:pt x="5431" y="489"/>
                    <a:pt x="5212" y="1239"/>
                  </a:cubicBezTo>
                  <a:lnTo>
                    <a:pt x="3776" y="6167"/>
                  </a:lnTo>
                  <a:lnTo>
                    <a:pt x="3604" y="6752"/>
                  </a:lnTo>
                  <a:lnTo>
                    <a:pt x="3475" y="7198"/>
                  </a:lnTo>
                  <a:lnTo>
                    <a:pt x="3314" y="7758"/>
                  </a:lnTo>
                  <a:lnTo>
                    <a:pt x="3249" y="7969"/>
                  </a:lnTo>
                  <a:lnTo>
                    <a:pt x="3105" y="8460"/>
                  </a:lnTo>
                  <a:lnTo>
                    <a:pt x="3016" y="8780"/>
                  </a:lnTo>
                  <a:lnTo>
                    <a:pt x="2886" y="9222"/>
                  </a:lnTo>
                  <a:lnTo>
                    <a:pt x="69" y="18884"/>
                  </a:lnTo>
                  <a:cubicBezTo>
                    <a:pt x="22" y="19046"/>
                    <a:pt x="1" y="19207"/>
                    <a:pt x="1" y="19365"/>
                  </a:cubicBezTo>
                  <a:cubicBezTo>
                    <a:pt x="1" y="20108"/>
                    <a:pt x="488" y="20794"/>
                    <a:pt x="1238" y="21012"/>
                  </a:cubicBezTo>
                  <a:lnTo>
                    <a:pt x="30147" y="29440"/>
                  </a:lnTo>
                  <a:cubicBezTo>
                    <a:pt x="30308" y="29487"/>
                    <a:pt x="30470" y="29509"/>
                    <a:pt x="30628" y="29509"/>
                  </a:cubicBezTo>
                  <a:cubicBezTo>
                    <a:pt x="31371" y="29509"/>
                    <a:pt x="32056" y="29020"/>
                    <a:pt x="32275" y="28270"/>
                  </a:cubicBezTo>
                  <a:lnTo>
                    <a:pt x="37419" y="10625"/>
                  </a:lnTo>
                  <a:cubicBezTo>
                    <a:pt x="37465" y="10463"/>
                    <a:pt x="37487" y="10302"/>
                    <a:pt x="37487" y="10144"/>
                  </a:cubicBezTo>
                  <a:cubicBezTo>
                    <a:pt x="37487" y="9401"/>
                    <a:pt x="37003" y="8715"/>
                    <a:pt x="36252" y="8497"/>
                  </a:cubicBezTo>
                  <a:lnTo>
                    <a:pt x="29971" y="6666"/>
                  </a:lnTo>
                  <a:cubicBezTo>
                    <a:pt x="29734" y="7775"/>
                    <a:pt x="29429" y="8748"/>
                    <a:pt x="29142" y="9530"/>
                  </a:cubicBezTo>
                  <a:cubicBezTo>
                    <a:pt x="29264" y="9512"/>
                    <a:pt x="29386" y="9502"/>
                    <a:pt x="29512" y="9502"/>
                  </a:cubicBezTo>
                  <a:cubicBezTo>
                    <a:pt x="29727" y="9502"/>
                    <a:pt x="29942" y="9530"/>
                    <a:pt x="30161" y="9595"/>
                  </a:cubicBezTo>
                  <a:cubicBezTo>
                    <a:pt x="31389" y="9950"/>
                    <a:pt x="32092" y="11235"/>
                    <a:pt x="31733" y="12466"/>
                  </a:cubicBezTo>
                  <a:cubicBezTo>
                    <a:pt x="31439" y="13475"/>
                    <a:pt x="30517" y="14132"/>
                    <a:pt x="29512" y="14132"/>
                  </a:cubicBezTo>
                  <a:cubicBezTo>
                    <a:pt x="29300" y="14132"/>
                    <a:pt x="29081" y="14103"/>
                    <a:pt x="28865" y="14038"/>
                  </a:cubicBezTo>
                  <a:cubicBezTo>
                    <a:pt x="28115" y="13823"/>
                    <a:pt x="27563" y="13260"/>
                    <a:pt x="27326" y="12577"/>
                  </a:cubicBezTo>
                  <a:cubicBezTo>
                    <a:pt x="26493" y="13637"/>
                    <a:pt x="25061" y="14013"/>
                    <a:pt x="23442" y="14013"/>
                  </a:cubicBezTo>
                  <a:cubicBezTo>
                    <a:pt x="19440" y="14013"/>
                    <a:pt x="14300" y="11709"/>
                    <a:pt x="14300" y="11709"/>
                  </a:cubicBezTo>
                  <a:lnTo>
                    <a:pt x="14304" y="11699"/>
                  </a:lnTo>
                  <a:cubicBezTo>
                    <a:pt x="13385" y="11500"/>
                    <a:pt x="12372" y="11264"/>
                    <a:pt x="11838" y="11070"/>
                  </a:cubicBezTo>
                  <a:cubicBezTo>
                    <a:pt x="10732" y="10672"/>
                    <a:pt x="10765" y="10571"/>
                    <a:pt x="10833" y="10450"/>
                  </a:cubicBezTo>
                  <a:cubicBezTo>
                    <a:pt x="10861" y="10402"/>
                    <a:pt x="10926" y="10381"/>
                    <a:pt x="11012" y="10381"/>
                  </a:cubicBezTo>
                  <a:cubicBezTo>
                    <a:pt x="11206" y="10381"/>
                    <a:pt x="11514" y="10478"/>
                    <a:pt x="11806" y="10571"/>
                  </a:cubicBezTo>
                  <a:cubicBezTo>
                    <a:pt x="12096" y="10668"/>
                    <a:pt x="12369" y="10761"/>
                    <a:pt x="12495" y="10761"/>
                  </a:cubicBezTo>
                  <a:cubicBezTo>
                    <a:pt x="12566" y="10761"/>
                    <a:pt x="12591" y="10733"/>
                    <a:pt x="12541" y="10650"/>
                  </a:cubicBezTo>
                  <a:cubicBezTo>
                    <a:pt x="12276" y="10223"/>
                    <a:pt x="10219" y="9739"/>
                    <a:pt x="10424" y="9408"/>
                  </a:cubicBezTo>
                  <a:cubicBezTo>
                    <a:pt x="10470" y="9333"/>
                    <a:pt x="10563" y="9300"/>
                    <a:pt x="10686" y="9300"/>
                  </a:cubicBezTo>
                  <a:cubicBezTo>
                    <a:pt x="11282" y="9300"/>
                    <a:pt x="12574" y="10022"/>
                    <a:pt x="12710" y="10083"/>
                  </a:cubicBezTo>
                  <a:cubicBezTo>
                    <a:pt x="12732" y="10094"/>
                    <a:pt x="12753" y="10097"/>
                    <a:pt x="12771" y="10097"/>
                  </a:cubicBezTo>
                  <a:cubicBezTo>
                    <a:pt x="12897" y="10097"/>
                    <a:pt x="12969" y="9918"/>
                    <a:pt x="12839" y="9864"/>
                  </a:cubicBezTo>
                  <a:cubicBezTo>
                    <a:pt x="12621" y="9778"/>
                    <a:pt x="10359" y="8808"/>
                    <a:pt x="10621" y="8382"/>
                  </a:cubicBezTo>
                  <a:cubicBezTo>
                    <a:pt x="10661" y="8313"/>
                    <a:pt x="10722" y="8288"/>
                    <a:pt x="10790" y="8288"/>
                  </a:cubicBezTo>
                  <a:cubicBezTo>
                    <a:pt x="10959" y="8288"/>
                    <a:pt x="11166" y="8442"/>
                    <a:pt x="11166" y="8442"/>
                  </a:cubicBezTo>
                  <a:cubicBezTo>
                    <a:pt x="11166" y="8442"/>
                    <a:pt x="12868" y="9325"/>
                    <a:pt x="13255" y="9325"/>
                  </a:cubicBezTo>
                  <a:cubicBezTo>
                    <a:pt x="13292" y="9325"/>
                    <a:pt x="13317" y="9318"/>
                    <a:pt x="13328" y="9300"/>
                  </a:cubicBezTo>
                  <a:cubicBezTo>
                    <a:pt x="13446" y="9093"/>
                    <a:pt x="12265" y="8429"/>
                    <a:pt x="11852" y="8231"/>
                  </a:cubicBezTo>
                  <a:cubicBezTo>
                    <a:pt x="11443" y="8037"/>
                    <a:pt x="11368" y="7764"/>
                    <a:pt x="11605" y="7653"/>
                  </a:cubicBezTo>
                  <a:cubicBezTo>
                    <a:pt x="11615" y="7650"/>
                    <a:pt x="11626" y="7646"/>
                    <a:pt x="11644" y="7646"/>
                  </a:cubicBezTo>
                  <a:cubicBezTo>
                    <a:pt x="11917" y="7646"/>
                    <a:pt x="13073" y="8162"/>
                    <a:pt x="13453" y="8353"/>
                  </a:cubicBezTo>
                  <a:cubicBezTo>
                    <a:pt x="13711" y="8482"/>
                    <a:pt x="14250" y="8762"/>
                    <a:pt x="14529" y="8762"/>
                  </a:cubicBezTo>
                  <a:cubicBezTo>
                    <a:pt x="14688" y="8762"/>
                    <a:pt x="14759" y="8672"/>
                    <a:pt x="14648" y="8407"/>
                  </a:cubicBezTo>
                  <a:cubicBezTo>
                    <a:pt x="14336" y="7682"/>
                    <a:pt x="14372" y="7007"/>
                    <a:pt x="14508" y="6831"/>
                  </a:cubicBezTo>
                  <a:cubicBezTo>
                    <a:pt x="14551" y="6774"/>
                    <a:pt x="14612" y="6749"/>
                    <a:pt x="14673" y="6749"/>
                  </a:cubicBezTo>
                  <a:cubicBezTo>
                    <a:pt x="14803" y="6749"/>
                    <a:pt x="14935" y="6860"/>
                    <a:pt x="14932" y="7025"/>
                  </a:cubicBezTo>
                  <a:cubicBezTo>
                    <a:pt x="14928" y="7223"/>
                    <a:pt x="15021" y="7556"/>
                    <a:pt x="15101" y="7804"/>
                  </a:cubicBezTo>
                  <a:cubicBezTo>
                    <a:pt x="15169" y="8008"/>
                    <a:pt x="15266" y="8199"/>
                    <a:pt x="15399" y="8367"/>
                  </a:cubicBezTo>
                  <a:cubicBezTo>
                    <a:pt x="15549" y="8568"/>
                    <a:pt x="15689" y="8730"/>
                    <a:pt x="15808" y="8863"/>
                  </a:cubicBezTo>
                  <a:cubicBezTo>
                    <a:pt x="16848" y="9229"/>
                    <a:pt x="19595" y="10083"/>
                    <a:pt x="22390" y="10083"/>
                  </a:cubicBezTo>
                  <a:cubicBezTo>
                    <a:pt x="22764" y="10083"/>
                    <a:pt x="23140" y="10069"/>
                    <a:pt x="23514" y="10033"/>
                  </a:cubicBezTo>
                  <a:cubicBezTo>
                    <a:pt x="23632" y="10022"/>
                    <a:pt x="23805" y="9782"/>
                    <a:pt x="24010" y="9405"/>
                  </a:cubicBezTo>
                  <a:lnTo>
                    <a:pt x="23697" y="9244"/>
                  </a:lnTo>
                  <a:cubicBezTo>
                    <a:pt x="24328" y="7958"/>
                    <a:pt x="24871" y="6648"/>
                    <a:pt x="25309" y="5306"/>
                  </a:cubicBezTo>
                  <a:lnTo>
                    <a:pt x="25082" y="5241"/>
                  </a:lnTo>
                  <a:lnTo>
                    <a:pt x="24971" y="5209"/>
                  </a:lnTo>
                  <a:lnTo>
                    <a:pt x="23632" y="4817"/>
                  </a:lnTo>
                  <a:lnTo>
                    <a:pt x="23435" y="4760"/>
                  </a:lnTo>
                  <a:lnTo>
                    <a:pt x="23295" y="4721"/>
                  </a:lnTo>
                  <a:lnTo>
                    <a:pt x="23152" y="4678"/>
                  </a:lnTo>
                  <a:lnTo>
                    <a:pt x="19045" y="3482"/>
                  </a:lnTo>
                  <a:lnTo>
                    <a:pt x="18959" y="3457"/>
                  </a:lnTo>
                  <a:lnTo>
                    <a:pt x="16680" y="2790"/>
                  </a:lnTo>
                  <a:lnTo>
                    <a:pt x="7341" y="69"/>
                  </a:lnTo>
                  <a:cubicBezTo>
                    <a:pt x="7179" y="22"/>
                    <a:pt x="7018" y="0"/>
                    <a:pt x="6859" y="0"/>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5" name="Google Shape;795;g30ecf9b0108_0_113"/>
            <p:cNvSpPr/>
            <p:nvPr/>
          </p:nvSpPr>
          <p:spPr>
            <a:xfrm>
              <a:off x="6733701" y="2965600"/>
              <a:ext cx="31385" cy="87231"/>
            </a:xfrm>
            <a:custGeom>
              <a:rect b="b" l="l" r="r" t="t"/>
              <a:pathLst>
                <a:path extrusionOk="0" h="1965" w="707">
                  <a:moveTo>
                    <a:pt x="100" y="1"/>
                  </a:moveTo>
                  <a:lnTo>
                    <a:pt x="54" y="162"/>
                  </a:lnTo>
                  <a:lnTo>
                    <a:pt x="474" y="284"/>
                  </a:lnTo>
                  <a:lnTo>
                    <a:pt x="0" y="1910"/>
                  </a:lnTo>
                  <a:lnTo>
                    <a:pt x="183" y="1964"/>
                  </a:lnTo>
                  <a:lnTo>
                    <a:pt x="707" y="177"/>
                  </a:lnTo>
                  <a:lnTo>
                    <a:pt x="100"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6" name="Google Shape;796;g30ecf9b0108_0_113"/>
            <p:cNvSpPr/>
            <p:nvPr/>
          </p:nvSpPr>
          <p:spPr>
            <a:xfrm>
              <a:off x="6767749" y="2985798"/>
              <a:ext cx="73070" cy="90738"/>
            </a:xfrm>
            <a:custGeom>
              <a:rect b="b" l="l" r="r" t="t"/>
              <a:pathLst>
                <a:path extrusionOk="0" h="2044" w="1646">
                  <a:moveTo>
                    <a:pt x="810" y="0"/>
                  </a:moveTo>
                  <a:cubicBezTo>
                    <a:pt x="655" y="0"/>
                    <a:pt x="515" y="40"/>
                    <a:pt x="400" y="116"/>
                  </a:cubicBezTo>
                  <a:lnTo>
                    <a:pt x="496" y="267"/>
                  </a:lnTo>
                  <a:cubicBezTo>
                    <a:pt x="593" y="203"/>
                    <a:pt x="697" y="173"/>
                    <a:pt x="811" y="173"/>
                  </a:cubicBezTo>
                  <a:cubicBezTo>
                    <a:pt x="884" y="173"/>
                    <a:pt x="961" y="186"/>
                    <a:pt x="1042" y="209"/>
                  </a:cubicBezTo>
                  <a:cubicBezTo>
                    <a:pt x="1314" y="288"/>
                    <a:pt x="1426" y="457"/>
                    <a:pt x="1365" y="666"/>
                  </a:cubicBezTo>
                  <a:cubicBezTo>
                    <a:pt x="1329" y="787"/>
                    <a:pt x="1253" y="898"/>
                    <a:pt x="995" y="1039"/>
                  </a:cubicBezTo>
                  <a:lnTo>
                    <a:pt x="40" y="1549"/>
                  </a:lnTo>
                  <a:lnTo>
                    <a:pt x="1" y="1678"/>
                  </a:lnTo>
                  <a:lnTo>
                    <a:pt x="1258" y="2044"/>
                  </a:lnTo>
                  <a:lnTo>
                    <a:pt x="1304" y="1882"/>
                  </a:lnTo>
                  <a:lnTo>
                    <a:pt x="320" y="1595"/>
                  </a:lnTo>
                  <a:lnTo>
                    <a:pt x="1102" y="1175"/>
                  </a:lnTo>
                  <a:cubicBezTo>
                    <a:pt x="1412" y="1010"/>
                    <a:pt x="1508" y="870"/>
                    <a:pt x="1559" y="701"/>
                  </a:cubicBezTo>
                  <a:cubicBezTo>
                    <a:pt x="1645" y="403"/>
                    <a:pt x="1469" y="152"/>
                    <a:pt x="1107" y="45"/>
                  </a:cubicBezTo>
                  <a:cubicBezTo>
                    <a:pt x="1004" y="15"/>
                    <a:pt x="904" y="0"/>
                    <a:pt x="81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7" name="Google Shape;797;g30ecf9b0108_0_113"/>
            <p:cNvSpPr/>
            <p:nvPr/>
          </p:nvSpPr>
          <p:spPr>
            <a:xfrm>
              <a:off x="6844236" y="3013721"/>
              <a:ext cx="71117" cy="82570"/>
            </a:xfrm>
            <a:custGeom>
              <a:rect b="b" l="l" r="r" t="t"/>
              <a:pathLst>
                <a:path extrusionOk="0" h="1860" w="1602">
                  <a:moveTo>
                    <a:pt x="1332" y="1"/>
                  </a:moveTo>
                  <a:lnTo>
                    <a:pt x="40" y="908"/>
                  </a:lnTo>
                  <a:lnTo>
                    <a:pt x="1" y="1041"/>
                  </a:lnTo>
                  <a:lnTo>
                    <a:pt x="1009" y="1336"/>
                  </a:lnTo>
                  <a:lnTo>
                    <a:pt x="873" y="1806"/>
                  </a:lnTo>
                  <a:lnTo>
                    <a:pt x="1056" y="1859"/>
                  </a:lnTo>
                  <a:lnTo>
                    <a:pt x="1196" y="1389"/>
                  </a:lnTo>
                  <a:lnTo>
                    <a:pt x="1551" y="1493"/>
                  </a:lnTo>
                  <a:lnTo>
                    <a:pt x="1602" y="1332"/>
                  </a:lnTo>
                  <a:lnTo>
                    <a:pt x="1243" y="1228"/>
                  </a:lnTo>
                  <a:lnTo>
                    <a:pt x="1361" y="812"/>
                  </a:lnTo>
                  <a:lnTo>
                    <a:pt x="1185" y="761"/>
                  </a:lnTo>
                  <a:lnTo>
                    <a:pt x="1064" y="1174"/>
                  </a:lnTo>
                  <a:lnTo>
                    <a:pt x="288" y="948"/>
                  </a:lnTo>
                  <a:lnTo>
                    <a:pt x="1537" y="62"/>
                  </a:lnTo>
                  <a:lnTo>
                    <a:pt x="1332"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8" name="Google Shape;798;g30ecf9b0108_0_113"/>
            <p:cNvSpPr/>
            <p:nvPr/>
          </p:nvSpPr>
          <p:spPr>
            <a:xfrm>
              <a:off x="6966002" y="3049100"/>
              <a:ext cx="70939" cy="82570"/>
            </a:xfrm>
            <a:custGeom>
              <a:rect b="b" l="l" r="r" t="t"/>
              <a:pathLst>
                <a:path extrusionOk="0" h="1860" w="1598">
                  <a:moveTo>
                    <a:pt x="1331" y="0"/>
                  </a:moveTo>
                  <a:lnTo>
                    <a:pt x="36" y="912"/>
                  </a:lnTo>
                  <a:lnTo>
                    <a:pt x="0" y="1044"/>
                  </a:lnTo>
                  <a:lnTo>
                    <a:pt x="1008" y="1339"/>
                  </a:lnTo>
                  <a:lnTo>
                    <a:pt x="872" y="1809"/>
                  </a:lnTo>
                  <a:lnTo>
                    <a:pt x="1056" y="1859"/>
                  </a:lnTo>
                  <a:lnTo>
                    <a:pt x="1192" y="1393"/>
                  </a:lnTo>
                  <a:lnTo>
                    <a:pt x="1551" y="1497"/>
                  </a:lnTo>
                  <a:lnTo>
                    <a:pt x="1597" y="1332"/>
                  </a:lnTo>
                  <a:lnTo>
                    <a:pt x="1238" y="1228"/>
                  </a:lnTo>
                  <a:lnTo>
                    <a:pt x="1361" y="815"/>
                  </a:lnTo>
                  <a:lnTo>
                    <a:pt x="1181" y="761"/>
                  </a:lnTo>
                  <a:lnTo>
                    <a:pt x="1059" y="1178"/>
                  </a:lnTo>
                  <a:lnTo>
                    <a:pt x="284" y="948"/>
                  </a:lnTo>
                  <a:lnTo>
                    <a:pt x="1536" y="61"/>
                  </a:lnTo>
                  <a:lnTo>
                    <a:pt x="1331"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9" name="Google Shape;799;g30ecf9b0108_0_113"/>
            <p:cNvSpPr/>
            <p:nvPr/>
          </p:nvSpPr>
          <p:spPr>
            <a:xfrm>
              <a:off x="7043598" y="3063261"/>
              <a:ext cx="73514" cy="87498"/>
            </a:xfrm>
            <a:custGeom>
              <a:rect b="b" l="l" r="r" t="t"/>
              <a:pathLst>
                <a:path extrusionOk="0" h="1971" w="1656">
                  <a:moveTo>
                    <a:pt x="675" y="1"/>
                  </a:moveTo>
                  <a:lnTo>
                    <a:pt x="323" y="873"/>
                  </a:lnTo>
                  <a:lnTo>
                    <a:pt x="703" y="980"/>
                  </a:lnTo>
                  <a:cubicBezTo>
                    <a:pt x="1155" y="1113"/>
                    <a:pt x="1260" y="1300"/>
                    <a:pt x="1192" y="1530"/>
                  </a:cubicBezTo>
                  <a:cubicBezTo>
                    <a:pt x="1143" y="1693"/>
                    <a:pt x="1015" y="1792"/>
                    <a:pt x="825" y="1792"/>
                  </a:cubicBezTo>
                  <a:cubicBezTo>
                    <a:pt x="763" y="1792"/>
                    <a:pt x="695" y="1781"/>
                    <a:pt x="621" y="1759"/>
                  </a:cubicBezTo>
                  <a:cubicBezTo>
                    <a:pt x="391" y="1691"/>
                    <a:pt x="212" y="1544"/>
                    <a:pt x="133" y="1393"/>
                  </a:cubicBezTo>
                  <a:lnTo>
                    <a:pt x="0" y="1512"/>
                  </a:lnTo>
                  <a:cubicBezTo>
                    <a:pt x="97" y="1691"/>
                    <a:pt x="316" y="1853"/>
                    <a:pt x="574" y="1928"/>
                  </a:cubicBezTo>
                  <a:cubicBezTo>
                    <a:pt x="673" y="1957"/>
                    <a:pt x="763" y="1971"/>
                    <a:pt x="846" y="1971"/>
                  </a:cubicBezTo>
                  <a:cubicBezTo>
                    <a:pt x="1127" y="1971"/>
                    <a:pt x="1313" y="1812"/>
                    <a:pt x="1382" y="1576"/>
                  </a:cubicBezTo>
                  <a:cubicBezTo>
                    <a:pt x="1472" y="1260"/>
                    <a:pt x="1328" y="988"/>
                    <a:pt x="789" y="830"/>
                  </a:cubicBezTo>
                  <a:lnTo>
                    <a:pt x="560" y="765"/>
                  </a:lnTo>
                  <a:lnTo>
                    <a:pt x="789" y="213"/>
                  </a:lnTo>
                  <a:lnTo>
                    <a:pt x="1604" y="450"/>
                  </a:lnTo>
                  <a:lnTo>
                    <a:pt x="1655" y="288"/>
                  </a:lnTo>
                  <a:lnTo>
                    <a:pt x="675"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0" name="Google Shape;800;g30ecf9b0108_0_113"/>
            <p:cNvSpPr/>
            <p:nvPr/>
          </p:nvSpPr>
          <p:spPr>
            <a:xfrm>
              <a:off x="7120884" y="3090695"/>
              <a:ext cx="73159" cy="83014"/>
            </a:xfrm>
            <a:custGeom>
              <a:rect b="b" l="l" r="r" t="t"/>
              <a:pathLst>
                <a:path extrusionOk="0" h="1870" w="1648">
                  <a:moveTo>
                    <a:pt x="720" y="876"/>
                  </a:moveTo>
                  <a:cubicBezTo>
                    <a:pt x="774" y="876"/>
                    <a:pt x="831" y="884"/>
                    <a:pt x="890" y="901"/>
                  </a:cubicBezTo>
                  <a:cubicBezTo>
                    <a:pt x="1163" y="980"/>
                    <a:pt x="1296" y="1181"/>
                    <a:pt x="1228" y="1418"/>
                  </a:cubicBezTo>
                  <a:cubicBezTo>
                    <a:pt x="1171" y="1602"/>
                    <a:pt x="1024" y="1704"/>
                    <a:pt x="839" y="1704"/>
                  </a:cubicBezTo>
                  <a:cubicBezTo>
                    <a:pt x="787" y="1704"/>
                    <a:pt x="732" y="1696"/>
                    <a:pt x="675" y="1680"/>
                  </a:cubicBezTo>
                  <a:cubicBezTo>
                    <a:pt x="366" y="1586"/>
                    <a:pt x="259" y="1353"/>
                    <a:pt x="315" y="1156"/>
                  </a:cubicBezTo>
                  <a:cubicBezTo>
                    <a:pt x="366" y="984"/>
                    <a:pt x="521" y="876"/>
                    <a:pt x="720" y="876"/>
                  </a:cubicBezTo>
                  <a:close/>
                  <a:moveTo>
                    <a:pt x="977" y="1"/>
                  </a:moveTo>
                  <a:cubicBezTo>
                    <a:pt x="611" y="1"/>
                    <a:pt x="306" y="240"/>
                    <a:pt x="165" y="728"/>
                  </a:cubicBezTo>
                  <a:cubicBezTo>
                    <a:pt x="0" y="1292"/>
                    <a:pt x="161" y="1698"/>
                    <a:pt x="638" y="1838"/>
                  </a:cubicBezTo>
                  <a:cubicBezTo>
                    <a:pt x="713" y="1859"/>
                    <a:pt x="786" y="1870"/>
                    <a:pt x="855" y="1870"/>
                  </a:cubicBezTo>
                  <a:cubicBezTo>
                    <a:pt x="1114" y="1870"/>
                    <a:pt x="1330" y="1727"/>
                    <a:pt x="1407" y="1464"/>
                  </a:cubicBezTo>
                  <a:cubicBezTo>
                    <a:pt x="1503" y="1138"/>
                    <a:pt x="1317" y="858"/>
                    <a:pt x="962" y="753"/>
                  </a:cubicBezTo>
                  <a:cubicBezTo>
                    <a:pt x="887" y="732"/>
                    <a:pt x="814" y="721"/>
                    <a:pt x="743" y="721"/>
                  </a:cubicBezTo>
                  <a:cubicBezTo>
                    <a:pt x="578" y="721"/>
                    <a:pt x="430" y="780"/>
                    <a:pt x="327" y="901"/>
                  </a:cubicBezTo>
                  <a:cubicBezTo>
                    <a:pt x="337" y="844"/>
                    <a:pt x="348" y="793"/>
                    <a:pt x="362" y="753"/>
                  </a:cubicBezTo>
                  <a:cubicBezTo>
                    <a:pt x="475" y="361"/>
                    <a:pt x="704" y="171"/>
                    <a:pt x="990" y="171"/>
                  </a:cubicBezTo>
                  <a:cubicBezTo>
                    <a:pt x="1060" y="171"/>
                    <a:pt x="1134" y="182"/>
                    <a:pt x="1210" y="205"/>
                  </a:cubicBezTo>
                  <a:cubicBezTo>
                    <a:pt x="1342" y="244"/>
                    <a:pt x="1457" y="301"/>
                    <a:pt x="1529" y="387"/>
                  </a:cubicBezTo>
                  <a:lnTo>
                    <a:pt x="1647" y="262"/>
                  </a:lnTo>
                  <a:cubicBezTo>
                    <a:pt x="1554" y="162"/>
                    <a:pt x="1414" y="90"/>
                    <a:pt x="1253" y="43"/>
                  </a:cubicBezTo>
                  <a:cubicBezTo>
                    <a:pt x="1158" y="15"/>
                    <a:pt x="1066" y="1"/>
                    <a:pt x="977"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1" name="Google Shape;801;g30ecf9b0108_0_113"/>
            <p:cNvSpPr/>
            <p:nvPr/>
          </p:nvSpPr>
          <p:spPr>
            <a:xfrm>
              <a:off x="7230487" y="3115865"/>
              <a:ext cx="74757" cy="89406"/>
            </a:xfrm>
            <a:custGeom>
              <a:rect b="b" l="l" r="r" t="t"/>
              <a:pathLst>
                <a:path extrusionOk="0" h="2014" w="1684">
                  <a:moveTo>
                    <a:pt x="532" y="0"/>
                  </a:moveTo>
                  <a:lnTo>
                    <a:pt x="485" y="165"/>
                  </a:lnTo>
                  <a:lnTo>
                    <a:pt x="1400" y="431"/>
                  </a:lnTo>
                  <a:lnTo>
                    <a:pt x="722" y="908"/>
                  </a:lnTo>
                  <a:lnTo>
                    <a:pt x="682" y="1044"/>
                  </a:lnTo>
                  <a:lnTo>
                    <a:pt x="812" y="1081"/>
                  </a:lnTo>
                  <a:cubicBezTo>
                    <a:pt x="1145" y="1177"/>
                    <a:pt x="1253" y="1361"/>
                    <a:pt x="1192" y="1576"/>
                  </a:cubicBezTo>
                  <a:cubicBezTo>
                    <a:pt x="1144" y="1742"/>
                    <a:pt x="1017" y="1834"/>
                    <a:pt x="832" y="1834"/>
                  </a:cubicBezTo>
                  <a:cubicBezTo>
                    <a:pt x="769" y="1834"/>
                    <a:pt x="700" y="1823"/>
                    <a:pt x="625" y="1802"/>
                  </a:cubicBezTo>
                  <a:cubicBezTo>
                    <a:pt x="395" y="1734"/>
                    <a:pt x="212" y="1586"/>
                    <a:pt x="133" y="1436"/>
                  </a:cubicBezTo>
                  <a:lnTo>
                    <a:pt x="0" y="1554"/>
                  </a:lnTo>
                  <a:cubicBezTo>
                    <a:pt x="97" y="1734"/>
                    <a:pt x="320" y="1896"/>
                    <a:pt x="578" y="1971"/>
                  </a:cubicBezTo>
                  <a:cubicBezTo>
                    <a:pt x="677" y="1999"/>
                    <a:pt x="769" y="2013"/>
                    <a:pt x="852" y="2013"/>
                  </a:cubicBezTo>
                  <a:cubicBezTo>
                    <a:pt x="1129" y="2013"/>
                    <a:pt x="1312" y="1862"/>
                    <a:pt x="1378" y="1634"/>
                  </a:cubicBezTo>
                  <a:cubicBezTo>
                    <a:pt x="1464" y="1346"/>
                    <a:pt x="1332" y="1088"/>
                    <a:pt x="951" y="955"/>
                  </a:cubicBezTo>
                  <a:lnTo>
                    <a:pt x="1645" y="466"/>
                  </a:lnTo>
                  <a:lnTo>
                    <a:pt x="1683" y="337"/>
                  </a:lnTo>
                  <a:lnTo>
                    <a:pt x="532"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2" name="Google Shape;802;g30ecf9b0108_0_113"/>
            <p:cNvSpPr/>
            <p:nvPr/>
          </p:nvSpPr>
          <p:spPr>
            <a:xfrm>
              <a:off x="7309015" y="3145607"/>
              <a:ext cx="73203" cy="82925"/>
            </a:xfrm>
            <a:custGeom>
              <a:rect b="b" l="l" r="r" t="t"/>
              <a:pathLst>
                <a:path extrusionOk="0" h="1868" w="1649">
                  <a:moveTo>
                    <a:pt x="720" y="874"/>
                  </a:moveTo>
                  <a:cubicBezTo>
                    <a:pt x="774" y="874"/>
                    <a:pt x="832" y="882"/>
                    <a:pt x="891" y="899"/>
                  </a:cubicBezTo>
                  <a:cubicBezTo>
                    <a:pt x="1163" y="977"/>
                    <a:pt x="1297" y="1182"/>
                    <a:pt x="1225" y="1416"/>
                  </a:cubicBezTo>
                  <a:cubicBezTo>
                    <a:pt x="1171" y="1601"/>
                    <a:pt x="1024" y="1702"/>
                    <a:pt x="840" y="1702"/>
                  </a:cubicBezTo>
                  <a:cubicBezTo>
                    <a:pt x="788" y="1702"/>
                    <a:pt x="733" y="1694"/>
                    <a:pt x="676" y="1678"/>
                  </a:cubicBezTo>
                  <a:cubicBezTo>
                    <a:pt x="367" y="1588"/>
                    <a:pt x="259" y="1351"/>
                    <a:pt x="317" y="1158"/>
                  </a:cubicBezTo>
                  <a:cubicBezTo>
                    <a:pt x="367" y="982"/>
                    <a:pt x="522" y="874"/>
                    <a:pt x="720" y="874"/>
                  </a:cubicBezTo>
                  <a:close/>
                  <a:moveTo>
                    <a:pt x="980" y="0"/>
                  </a:moveTo>
                  <a:cubicBezTo>
                    <a:pt x="613" y="0"/>
                    <a:pt x="307" y="237"/>
                    <a:pt x="166" y="727"/>
                  </a:cubicBezTo>
                  <a:cubicBezTo>
                    <a:pt x="0" y="1290"/>
                    <a:pt x="162" y="1696"/>
                    <a:pt x="640" y="1835"/>
                  </a:cubicBezTo>
                  <a:cubicBezTo>
                    <a:pt x="714" y="1857"/>
                    <a:pt x="787" y="1868"/>
                    <a:pt x="858" y="1868"/>
                  </a:cubicBezTo>
                  <a:cubicBezTo>
                    <a:pt x="1114" y="1868"/>
                    <a:pt x="1332" y="1727"/>
                    <a:pt x="1408" y="1462"/>
                  </a:cubicBezTo>
                  <a:cubicBezTo>
                    <a:pt x="1504" y="1136"/>
                    <a:pt x="1318" y="856"/>
                    <a:pt x="963" y="752"/>
                  </a:cubicBezTo>
                  <a:cubicBezTo>
                    <a:pt x="888" y="730"/>
                    <a:pt x="815" y="719"/>
                    <a:pt x="744" y="719"/>
                  </a:cubicBezTo>
                  <a:cubicBezTo>
                    <a:pt x="579" y="719"/>
                    <a:pt x="430" y="779"/>
                    <a:pt x="328" y="899"/>
                  </a:cubicBezTo>
                  <a:cubicBezTo>
                    <a:pt x="338" y="845"/>
                    <a:pt x="349" y="791"/>
                    <a:pt x="363" y="752"/>
                  </a:cubicBezTo>
                  <a:cubicBezTo>
                    <a:pt x="477" y="360"/>
                    <a:pt x="707" y="170"/>
                    <a:pt x="996" y="170"/>
                  </a:cubicBezTo>
                  <a:cubicBezTo>
                    <a:pt x="1064" y="170"/>
                    <a:pt x="1136" y="181"/>
                    <a:pt x="1211" y="202"/>
                  </a:cubicBezTo>
                  <a:cubicBezTo>
                    <a:pt x="1343" y="242"/>
                    <a:pt x="1458" y="300"/>
                    <a:pt x="1529" y="389"/>
                  </a:cubicBezTo>
                  <a:lnTo>
                    <a:pt x="1648" y="260"/>
                  </a:lnTo>
                  <a:cubicBezTo>
                    <a:pt x="1555" y="159"/>
                    <a:pt x="1415" y="88"/>
                    <a:pt x="1254" y="41"/>
                  </a:cubicBezTo>
                  <a:cubicBezTo>
                    <a:pt x="1160" y="14"/>
                    <a:pt x="1068" y="0"/>
                    <a:pt x="98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3" name="Google Shape;803;g30ecf9b0108_0_113"/>
            <p:cNvSpPr/>
            <p:nvPr/>
          </p:nvSpPr>
          <p:spPr>
            <a:xfrm>
              <a:off x="7395535" y="3159191"/>
              <a:ext cx="65213" cy="86743"/>
            </a:xfrm>
            <a:custGeom>
              <a:rect b="b" l="l" r="r" t="t"/>
              <a:pathLst>
                <a:path extrusionOk="0" h="1954" w="1469">
                  <a:moveTo>
                    <a:pt x="159" y="0"/>
                  </a:moveTo>
                  <a:lnTo>
                    <a:pt x="11" y="499"/>
                  </a:lnTo>
                  <a:lnTo>
                    <a:pt x="195" y="550"/>
                  </a:lnTo>
                  <a:lnTo>
                    <a:pt x="291" y="216"/>
                  </a:lnTo>
                  <a:lnTo>
                    <a:pt x="1210" y="485"/>
                  </a:lnTo>
                  <a:lnTo>
                    <a:pt x="1" y="1896"/>
                  </a:lnTo>
                  <a:lnTo>
                    <a:pt x="202" y="1953"/>
                  </a:lnTo>
                  <a:lnTo>
                    <a:pt x="1433" y="514"/>
                  </a:lnTo>
                  <a:lnTo>
                    <a:pt x="1469" y="381"/>
                  </a:lnTo>
                  <a:lnTo>
                    <a:pt x="159"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4" name="Google Shape;804;g30ecf9b0108_0_113"/>
            <p:cNvSpPr/>
            <p:nvPr/>
          </p:nvSpPr>
          <p:spPr>
            <a:xfrm>
              <a:off x="7508999" y="3192173"/>
              <a:ext cx="65390" cy="86699"/>
            </a:xfrm>
            <a:custGeom>
              <a:rect b="b" l="l" r="r" t="t"/>
              <a:pathLst>
                <a:path extrusionOk="0" h="1953" w="1473">
                  <a:moveTo>
                    <a:pt x="158" y="1"/>
                  </a:moveTo>
                  <a:lnTo>
                    <a:pt x="11" y="500"/>
                  </a:lnTo>
                  <a:lnTo>
                    <a:pt x="195" y="553"/>
                  </a:lnTo>
                  <a:lnTo>
                    <a:pt x="291" y="220"/>
                  </a:lnTo>
                  <a:lnTo>
                    <a:pt x="1210" y="485"/>
                  </a:lnTo>
                  <a:lnTo>
                    <a:pt x="1" y="1896"/>
                  </a:lnTo>
                  <a:lnTo>
                    <a:pt x="201" y="1953"/>
                  </a:lnTo>
                  <a:lnTo>
                    <a:pt x="1432" y="513"/>
                  </a:lnTo>
                  <a:lnTo>
                    <a:pt x="1472" y="384"/>
                  </a:lnTo>
                  <a:lnTo>
                    <a:pt x="158"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5" name="Google Shape;805;g30ecf9b0108_0_113"/>
            <p:cNvSpPr/>
            <p:nvPr/>
          </p:nvSpPr>
          <p:spPr>
            <a:xfrm>
              <a:off x="7570215" y="3220406"/>
              <a:ext cx="77110" cy="84790"/>
            </a:xfrm>
            <a:custGeom>
              <a:rect b="b" l="l" r="r" t="t"/>
              <a:pathLst>
                <a:path extrusionOk="0" h="1910" w="1737">
                  <a:moveTo>
                    <a:pt x="913" y="169"/>
                  </a:moveTo>
                  <a:cubicBezTo>
                    <a:pt x="975" y="169"/>
                    <a:pt x="1043" y="179"/>
                    <a:pt x="1116" y="200"/>
                  </a:cubicBezTo>
                  <a:cubicBezTo>
                    <a:pt x="1382" y="276"/>
                    <a:pt x="1525" y="452"/>
                    <a:pt x="1464" y="653"/>
                  </a:cubicBezTo>
                  <a:cubicBezTo>
                    <a:pt x="1425" y="795"/>
                    <a:pt x="1303" y="874"/>
                    <a:pt x="1132" y="874"/>
                  </a:cubicBezTo>
                  <a:cubicBezTo>
                    <a:pt x="1070" y="874"/>
                    <a:pt x="1002" y="864"/>
                    <a:pt x="930" y="843"/>
                  </a:cubicBezTo>
                  <a:cubicBezTo>
                    <a:pt x="650" y="760"/>
                    <a:pt x="524" y="588"/>
                    <a:pt x="581" y="391"/>
                  </a:cubicBezTo>
                  <a:cubicBezTo>
                    <a:pt x="623" y="246"/>
                    <a:pt x="744" y="169"/>
                    <a:pt x="913" y="169"/>
                  </a:cubicBezTo>
                  <a:close/>
                  <a:moveTo>
                    <a:pt x="651" y="951"/>
                  </a:moveTo>
                  <a:cubicBezTo>
                    <a:pt x="722" y="951"/>
                    <a:pt x="801" y="963"/>
                    <a:pt x="886" y="987"/>
                  </a:cubicBezTo>
                  <a:cubicBezTo>
                    <a:pt x="1202" y="1080"/>
                    <a:pt x="1349" y="1274"/>
                    <a:pt x="1288" y="1493"/>
                  </a:cubicBezTo>
                  <a:cubicBezTo>
                    <a:pt x="1241" y="1655"/>
                    <a:pt x="1107" y="1743"/>
                    <a:pt x="915" y="1743"/>
                  </a:cubicBezTo>
                  <a:cubicBezTo>
                    <a:pt x="843" y="1743"/>
                    <a:pt x="762" y="1730"/>
                    <a:pt x="675" y="1704"/>
                  </a:cubicBezTo>
                  <a:cubicBezTo>
                    <a:pt x="358" y="1615"/>
                    <a:pt x="211" y="1421"/>
                    <a:pt x="276" y="1199"/>
                  </a:cubicBezTo>
                  <a:cubicBezTo>
                    <a:pt x="323" y="1039"/>
                    <a:pt x="457" y="951"/>
                    <a:pt x="651" y="951"/>
                  </a:cubicBezTo>
                  <a:close/>
                  <a:moveTo>
                    <a:pt x="886" y="0"/>
                  </a:moveTo>
                  <a:cubicBezTo>
                    <a:pt x="642" y="0"/>
                    <a:pt x="460" y="117"/>
                    <a:pt x="398" y="334"/>
                  </a:cubicBezTo>
                  <a:cubicBezTo>
                    <a:pt x="345" y="520"/>
                    <a:pt x="401" y="685"/>
                    <a:pt x="563" y="808"/>
                  </a:cubicBezTo>
                  <a:cubicBezTo>
                    <a:pt x="319" y="818"/>
                    <a:pt x="154" y="933"/>
                    <a:pt x="90" y="1148"/>
                  </a:cubicBezTo>
                  <a:cubicBezTo>
                    <a:pt x="0" y="1464"/>
                    <a:pt x="201" y="1737"/>
                    <a:pt x="631" y="1863"/>
                  </a:cubicBezTo>
                  <a:cubicBezTo>
                    <a:pt x="742" y="1894"/>
                    <a:pt x="846" y="1910"/>
                    <a:pt x="941" y="1910"/>
                  </a:cubicBezTo>
                  <a:cubicBezTo>
                    <a:pt x="1211" y="1910"/>
                    <a:pt x="1406" y="1784"/>
                    <a:pt x="1475" y="1550"/>
                  </a:cubicBezTo>
                  <a:cubicBezTo>
                    <a:pt x="1536" y="1338"/>
                    <a:pt x="1457" y="1148"/>
                    <a:pt x="1253" y="1008"/>
                  </a:cubicBezTo>
                  <a:cubicBezTo>
                    <a:pt x="1457" y="990"/>
                    <a:pt x="1601" y="886"/>
                    <a:pt x="1654" y="700"/>
                  </a:cubicBezTo>
                  <a:cubicBezTo>
                    <a:pt x="1737" y="409"/>
                    <a:pt x="1539" y="154"/>
                    <a:pt x="1159" y="43"/>
                  </a:cubicBezTo>
                  <a:cubicBezTo>
                    <a:pt x="1062" y="14"/>
                    <a:pt x="971" y="0"/>
                    <a:pt x="886"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6" name="Google Shape;806;g30ecf9b0108_0_113"/>
            <p:cNvSpPr/>
            <p:nvPr/>
          </p:nvSpPr>
          <p:spPr>
            <a:xfrm>
              <a:off x="7652206" y="3242824"/>
              <a:ext cx="73203" cy="82970"/>
            </a:xfrm>
            <a:custGeom>
              <a:rect b="b" l="l" r="r" t="t"/>
              <a:pathLst>
                <a:path extrusionOk="0" h="1869" w="1649">
                  <a:moveTo>
                    <a:pt x="811" y="166"/>
                  </a:moveTo>
                  <a:cubicBezTo>
                    <a:pt x="863" y="166"/>
                    <a:pt x="918" y="174"/>
                    <a:pt x="974" y="191"/>
                  </a:cubicBezTo>
                  <a:cubicBezTo>
                    <a:pt x="1283" y="281"/>
                    <a:pt x="1394" y="514"/>
                    <a:pt x="1336" y="712"/>
                  </a:cubicBezTo>
                  <a:cubicBezTo>
                    <a:pt x="1285" y="887"/>
                    <a:pt x="1128" y="995"/>
                    <a:pt x="930" y="995"/>
                  </a:cubicBezTo>
                  <a:cubicBezTo>
                    <a:pt x="877" y="995"/>
                    <a:pt x="820" y="987"/>
                    <a:pt x="762" y="970"/>
                  </a:cubicBezTo>
                  <a:cubicBezTo>
                    <a:pt x="486" y="888"/>
                    <a:pt x="357" y="686"/>
                    <a:pt x="425" y="453"/>
                  </a:cubicBezTo>
                  <a:cubicBezTo>
                    <a:pt x="478" y="268"/>
                    <a:pt x="626" y="166"/>
                    <a:pt x="811" y="166"/>
                  </a:cubicBezTo>
                  <a:close/>
                  <a:moveTo>
                    <a:pt x="793" y="1"/>
                  </a:moveTo>
                  <a:cubicBezTo>
                    <a:pt x="535" y="1"/>
                    <a:pt x="318" y="141"/>
                    <a:pt x="242" y="403"/>
                  </a:cubicBezTo>
                  <a:cubicBezTo>
                    <a:pt x="145" y="733"/>
                    <a:pt x="332" y="1013"/>
                    <a:pt x="687" y="1117"/>
                  </a:cubicBezTo>
                  <a:cubicBezTo>
                    <a:pt x="760" y="1138"/>
                    <a:pt x="833" y="1149"/>
                    <a:pt x="903" y="1149"/>
                  </a:cubicBezTo>
                  <a:cubicBezTo>
                    <a:pt x="1070" y="1149"/>
                    <a:pt x="1221" y="1089"/>
                    <a:pt x="1322" y="970"/>
                  </a:cubicBezTo>
                  <a:lnTo>
                    <a:pt x="1322" y="970"/>
                  </a:lnTo>
                  <a:cubicBezTo>
                    <a:pt x="1314" y="1024"/>
                    <a:pt x="1301" y="1078"/>
                    <a:pt x="1290" y="1117"/>
                  </a:cubicBezTo>
                  <a:cubicBezTo>
                    <a:pt x="1174" y="1509"/>
                    <a:pt x="943" y="1699"/>
                    <a:pt x="656" y="1699"/>
                  </a:cubicBezTo>
                  <a:cubicBezTo>
                    <a:pt x="588" y="1699"/>
                    <a:pt x="517" y="1688"/>
                    <a:pt x="443" y="1666"/>
                  </a:cubicBezTo>
                  <a:cubicBezTo>
                    <a:pt x="310" y="1627"/>
                    <a:pt x="191" y="1569"/>
                    <a:pt x="120" y="1479"/>
                  </a:cubicBezTo>
                  <a:lnTo>
                    <a:pt x="1" y="1605"/>
                  </a:lnTo>
                  <a:cubicBezTo>
                    <a:pt x="95" y="1709"/>
                    <a:pt x="238" y="1781"/>
                    <a:pt x="396" y="1827"/>
                  </a:cubicBezTo>
                  <a:cubicBezTo>
                    <a:pt x="491" y="1855"/>
                    <a:pt x="583" y="1868"/>
                    <a:pt x="671" y="1868"/>
                  </a:cubicBezTo>
                  <a:cubicBezTo>
                    <a:pt x="1039" y="1868"/>
                    <a:pt x="1342" y="1631"/>
                    <a:pt x="1483" y="1143"/>
                  </a:cubicBezTo>
                  <a:cubicBezTo>
                    <a:pt x="1649" y="575"/>
                    <a:pt x="1487" y="174"/>
                    <a:pt x="1013" y="33"/>
                  </a:cubicBezTo>
                  <a:cubicBezTo>
                    <a:pt x="938" y="11"/>
                    <a:pt x="864" y="1"/>
                    <a:pt x="793"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7" name="Google Shape;807;g30ecf9b0108_0_113"/>
            <p:cNvSpPr/>
            <p:nvPr/>
          </p:nvSpPr>
          <p:spPr>
            <a:xfrm>
              <a:off x="7302801" y="3283309"/>
              <a:ext cx="645822" cy="219787"/>
            </a:xfrm>
            <a:custGeom>
              <a:rect b="b" l="l" r="r" t="t"/>
              <a:pathLst>
                <a:path extrusionOk="0" h="4951" w="14548">
                  <a:moveTo>
                    <a:pt x="227" y="1"/>
                  </a:moveTo>
                  <a:lnTo>
                    <a:pt x="1" y="776"/>
                  </a:lnTo>
                  <a:lnTo>
                    <a:pt x="14322" y="4950"/>
                  </a:lnTo>
                  <a:lnTo>
                    <a:pt x="14548" y="4175"/>
                  </a:lnTo>
                  <a:lnTo>
                    <a:pt x="227" y="1"/>
                  </a:lnTo>
                  <a:close/>
                </a:path>
              </a:pathLst>
            </a:custGeom>
            <a:solidFill>
              <a:srgbClr val="FAFAF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8" name="Google Shape;808;g30ecf9b0108_0_113"/>
            <p:cNvSpPr/>
            <p:nvPr/>
          </p:nvSpPr>
          <p:spPr>
            <a:xfrm>
              <a:off x="7592322" y="3442318"/>
              <a:ext cx="336229" cy="129626"/>
            </a:xfrm>
            <a:custGeom>
              <a:rect b="b" l="l" r="r" t="t"/>
              <a:pathLst>
                <a:path extrusionOk="0" h="2920" w="7574">
                  <a:moveTo>
                    <a:pt x="230" y="0"/>
                  </a:moveTo>
                  <a:lnTo>
                    <a:pt x="1" y="776"/>
                  </a:lnTo>
                  <a:lnTo>
                    <a:pt x="7348" y="2919"/>
                  </a:lnTo>
                  <a:lnTo>
                    <a:pt x="7574" y="2144"/>
                  </a:lnTo>
                  <a:lnTo>
                    <a:pt x="230" y="0"/>
                  </a:lnTo>
                  <a:close/>
                </a:path>
              </a:pathLst>
            </a:custGeom>
            <a:solidFill>
              <a:srgbClr val="FAFAF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9" name="Google Shape;809;g30ecf9b0108_0_113"/>
            <p:cNvSpPr/>
            <p:nvPr/>
          </p:nvSpPr>
          <p:spPr>
            <a:xfrm>
              <a:off x="6742446" y="2703647"/>
              <a:ext cx="312656" cy="253748"/>
            </a:xfrm>
            <a:custGeom>
              <a:rect b="b" l="l" r="r" t="t"/>
              <a:pathLst>
                <a:path extrusionOk="0" h="5716" w="7043">
                  <a:moveTo>
                    <a:pt x="1919" y="0"/>
                  </a:moveTo>
                  <a:cubicBezTo>
                    <a:pt x="1443" y="0"/>
                    <a:pt x="1004" y="311"/>
                    <a:pt x="865" y="790"/>
                  </a:cubicBezTo>
                  <a:lnTo>
                    <a:pt x="173" y="3174"/>
                  </a:lnTo>
                  <a:cubicBezTo>
                    <a:pt x="0" y="3755"/>
                    <a:pt x="334" y="4365"/>
                    <a:pt x="919" y="4534"/>
                  </a:cubicBezTo>
                  <a:lnTo>
                    <a:pt x="4817" y="5672"/>
                  </a:lnTo>
                  <a:cubicBezTo>
                    <a:pt x="4920" y="5701"/>
                    <a:pt x="5023" y="5716"/>
                    <a:pt x="5125" y="5716"/>
                  </a:cubicBezTo>
                  <a:cubicBezTo>
                    <a:pt x="5603" y="5716"/>
                    <a:pt x="6042" y="5404"/>
                    <a:pt x="6181" y="4922"/>
                  </a:cubicBezTo>
                  <a:lnTo>
                    <a:pt x="6874" y="2542"/>
                  </a:lnTo>
                  <a:cubicBezTo>
                    <a:pt x="7043" y="1961"/>
                    <a:pt x="6708" y="1350"/>
                    <a:pt x="6127" y="1181"/>
                  </a:cubicBezTo>
                  <a:lnTo>
                    <a:pt x="2226" y="44"/>
                  </a:lnTo>
                  <a:cubicBezTo>
                    <a:pt x="2123" y="14"/>
                    <a:pt x="2020" y="0"/>
                    <a:pt x="1919" y="0"/>
                  </a:cubicBezTo>
                  <a:close/>
                </a:path>
              </a:pathLst>
            </a:custGeom>
            <a:solidFill>
              <a:srgbClr val="9651D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0" name="Google Shape;810;g30ecf9b0108_0_113"/>
            <p:cNvSpPr/>
            <p:nvPr/>
          </p:nvSpPr>
          <p:spPr>
            <a:xfrm>
              <a:off x="6752479" y="2753055"/>
              <a:ext cx="197635" cy="124787"/>
            </a:xfrm>
            <a:custGeom>
              <a:rect b="b" l="l" r="r" t="t"/>
              <a:pathLst>
                <a:path extrusionOk="0" h="2811" w="4452">
                  <a:moveTo>
                    <a:pt x="546" y="0"/>
                  </a:moveTo>
                  <a:lnTo>
                    <a:pt x="460" y="288"/>
                  </a:lnTo>
                  <a:lnTo>
                    <a:pt x="3554" y="1188"/>
                  </a:lnTo>
                  <a:cubicBezTo>
                    <a:pt x="3909" y="1289"/>
                    <a:pt x="4117" y="1670"/>
                    <a:pt x="4014" y="2024"/>
                  </a:cubicBezTo>
                  <a:cubicBezTo>
                    <a:pt x="3928" y="2321"/>
                    <a:pt x="3659" y="2511"/>
                    <a:pt x="3366" y="2511"/>
                  </a:cubicBezTo>
                  <a:cubicBezTo>
                    <a:pt x="3304" y="2511"/>
                    <a:pt x="3240" y="2503"/>
                    <a:pt x="3177" y="2484"/>
                  </a:cubicBezTo>
                  <a:lnTo>
                    <a:pt x="83" y="1583"/>
                  </a:lnTo>
                  <a:lnTo>
                    <a:pt x="0" y="1870"/>
                  </a:lnTo>
                  <a:lnTo>
                    <a:pt x="3094" y="2771"/>
                  </a:lnTo>
                  <a:cubicBezTo>
                    <a:pt x="3185" y="2798"/>
                    <a:pt x="3276" y="2811"/>
                    <a:pt x="3366" y="2811"/>
                  </a:cubicBezTo>
                  <a:cubicBezTo>
                    <a:pt x="3787" y="2811"/>
                    <a:pt x="4179" y="2534"/>
                    <a:pt x="4300" y="2111"/>
                  </a:cubicBezTo>
                  <a:cubicBezTo>
                    <a:pt x="4451" y="1594"/>
                    <a:pt x="4153" y="1052"/>
                    <a:pt x="3640" y="901"/>
                  </a:cubicBezTo>
                  <a:lnTo>
                    <a:pt x="546"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1" name="Google Shape;811;g30ecf9b0108_0_113"/>
            <p:cNvSpPr/>
            <p:nvPr/>
          </p:nvSpPr>
          <p:spPr>
            <a:xfrm>
              <a:off x="6935194" y="2838464"/>
              <a:ext cx="98063" cy="40220"/>
            </a:xfrm>
            <a:custGeom>
              <a:rect b="b" l="l" r="r" t="t"/>
              <a:pathLst>
                <a:path extrusionOk="0" h="906" w="2209">
                  <a:moveTo>
                    <a:pt x="84" y="1"/>
                  </a:moveTo>
                  <a:lnTo>
                    <a:pt x="1" y="287"/>
                  </a:lnTo>
                  <a:lnTo>
                    <a:pt x="2123" y="905"/>
                  </a:lnTo>
                  <a:lnTo>
                    <a:pt x="2209" y="617"/>
                  </a:lnTo>
                  <a:lnTo>
                    <a:pt x="84"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2" name="Google Shape;812;g30ecf9b0108_0_113"/>
            <p:cNvSpPr/>
            <p:nvPr/>
          </p:nvSpPr>
          <p:spPr>
            <a:xfrm>
              <a:off x="6856532" y="2537136"/>
              <a:ext cx="703222" cy="258986"/>
            </a:xfrm>
            <a:custGeom>
              <a:rect b="b" l="l" r="r" t="t"/>
              <a:pathLst>
                <a:path extrusionOk="0" h="5834" w="15841">
                  <a:moveTo>
                    <a:pt x="388" y="0"/>
                  </a:moveTo>
                  <a:lnTo>
                    <a:pt x="0" y="1329"/>
                  </a:lnTo>
                  <a:lnTo>
                    <a:pt x="15456" y="5833"/>
                  </a:lnTo>
                  <a:lnTo>
                    <a:pt x="15840" y="4506"/>
                  </a:lnTo>
                  <a:lnTo>
                    <a:pt x="388" y="0"/>
                  </a:lnTo>
                  <a:close/>
                </a:path>
              </a:pathLst>
            </a:custGeom>
            <a:solidFill>
              <a:srgbClr val="FAFAF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3" name="Google Shape;813;g30ecf9b0108_0_113"/>
            <p:cNvSpPr/>
            <p:nvPr/>
          </p:nvSpPr>
          <p:spPr>
            <a:xfrm>
              <a:off x="7634405" y="1845431"/>
              <a:ext cx="85278" cy="85189"/>
            </a:xfrm>
            <a:custGeom>
              <a:rect b="b" l="l" r="r" t="t"/>
              <a:pathLst>
                <a:path extrusionOk="0" h="1919" w="1921">
                  <a:moveTo>
                    <a:pt x="927" y="1"/>
                  </a:moveTo>
                  <a:cubicBezTo>
                    <a:pt x="727" y="1"/>
                    <a:pt x="526" y="69"/>
                    <a:pt x="373" y="199"/>
                  </a:cubicBezTo>
                  <a:cubicBezTo>
                    <a:pt x="112" y="421"/>
                    <a:pt x="0" y="802"/>
                    <a:pt x="83" y="1136"/>
                  </a:cubicBezTo>
                  <a:cubicBezTo>
                    <a:pt x="161" y="1470"/>
                    <a:pt x="423" y="1753"/>
                    <a:pt x="743" y="1875"/>
                  </a:cubicBezTo>
                  <a:lnTo>
                    <a:pt x="441" y="1893"/>
                  </a:lnTo>
                  <a:cubicBezTo>
                    <a:pt x="584" y="1906"/>
                    <a:pt x="728" y="1919"/>
                    <a:pt x="871" y="1919"/>
                  </a:cubicBezTo>
                  <a:cubicBezTo>
                    <a:pt x="1009" y="1919"/>
                    <a:pt x="1146" y="1907"/>
                    <a:pt x="1278" y="1872"/>
                  </a:cubicBezTo>
                  <a:cubicBezTo>
                    <a:pt x="1548" y="1796"/>
                    <a:pt x="1806" y="1606"/>
                    <a:pt x="1874" y="1333"/>
                  </a:cubicBezTo>
                  <a:cubicBezTo>
                    <a:pt x="1921" y="1150"/>
                    <a:pt x="1877" y="960"/>
                    <a:pt x="1816" y="784"/>
                  </a:cubicBezTo>
                  <a:cubicBezTo>
                    <a:pt x="1723" y="519"/>
                    <a:pt x="1579" y="257"/>
                    <a:pt x="1336" y="109"/>
                  </a:cubicBezTo>
                  <a:cubicBezTo>
                    <a:pt x="1213" y="36"/>
                    <a:pt x="1070" y="1"/>
                    <a:pt x="927"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4" name="Google Shape;814;g30ecf9b0108_0_113"/>
            <p:cNvSpPr/>
            <p:nvPr/>
          </p:nvSpPr>
          <p:spPr>
            <a:xfrm>
              <a:off x="7675334" y="1922050"/>
              <a:ext cx="248420" cy="181743"/>
            </a:xfrm>
            <a:custGeom>
              <a:rect b="b" l="l" r="r" t="t"/>
              <a:pathLst>
                <a:path extrusionOk="0" h="4094" w="5596">
                  <a:moveTo>
                    <a:pt x="15" y="1"/>
                  </a:moveTo>
                  <a:cubicBezTo>
                    <a:pt x="11" y="1"/>
                    <a:pt x="9" y="1"/>
                    <a:pt x="8" y="2"/>
                  </a:cubicBezTo>
                  <a:cubicBezTo>
                    <a:pt x="1" y="30"/>
                    <a:pt x="439" y="85"/>
                    <a:pt x="1030" y="433"/>
                  </a:cubicBezTo>
                  <a:cubicBezTo>
                    <a:pt x="1325" y="605"/>
                    <a:pt x="1651" y="857"/>
                    <a:pt x="1950" y="1198"/>
                  </a:cubicBezTo>
                  <a:cubicBezTo>
                    <a:pt x="2244" y="1538"/>
                    <a:pt x="2503" y="1965"/>
                    <a:pt x="2657" y="2468"/>
                  </a:cubicBezTo>
                  <a:cubicBezTo>
                    <a:pt x="2736" y="2712"/>
                    <a:pt x="2851" y="2989"/>
                    <a:pt x="3087" y="3132"/>
                  </a:cubicBezTo>
                  <a:cubicBezTo>
                    <a:pt x="3301" y="3268"/>
                    <a:pt x="3547" y="3304"/>
                    <a:pt x="3770" y="3304"/>
                  </a:cubicBezTo>
                  <a:cubicBezTo>
                    <a:pt x="3783" y="3304"/>
                    <a:pt x="3796" y="3304"/>
                    <a:pt x="3809" y="3304"/>
                  </a:cubicBezTo>
                  <a:cubicBezTo>
                    <a:pt x="4042" y="3297"/>
                    <a:pt x="4257" y="3261"/>
                    <a:pt x="4459" y="3250"/>
                  </a:cubicBezTo>
                  <a:cubicBezTo>
                    <a:pt x="4517" y="3246"/>
                    <a:pt x="4574" y="3244"/>
                    <a:pt x="4630" y="3244"/>
                  </a:cubicBezTo>
                  <a:cubicBezTo>
                    <a:pt x="4764" y="3244"/>
                    <a:pt x="4890" y="3257"/>
                    <a:pt x="5004" y="3290"/>
                  </a:cubicBezTo>
                  <a:cubicBezTo>
                    <a:pt x="5165" y="3333"/>
                    <a:pt x="5299" y="3408"/>
                    <a:pt x="5385" y="3509"/>
                  </a:cubicBezTo>
                  <a:cubicBezTo>
                    <a:pt x="5475" y="3605"/>
                    <a:pt x="5518" y="3713"/>
                    <a:pt x="5539" y="3804"/>
                  </a:cubicBezTo>
                  <a:cubicBezTo>
                    <a:pt x="5574" y="3990"/>
                    <a:pt x="5514" y="4090"/>
                    <a:pt x="5524" y="4094"/>
                  </a:cubicBezTo>
                  <a:cubicBezTo>
                    <a:pt x="5528" y="4094"/>
                    <a:pt x="5546" y="4072"/>
                    <a:pt x="5564" y="4022"/>
                  </a:cubicBezTo>
                  <a:cubicBezTo>
                    <a:pt x="5582" y="3976"/>
                    <a:pt x="5596" y="3897"/>
                    <a:pt x="5586" y="3796"/>
                  </a:cubicBezTo>
                  <a:cubicBezTo>
                    <a:pt x="5571" y="3696"/>
                    <a:pt x="5528" y="3577"/>
                    <a:pt x="5435" y="3466"/>
                  </a:cubicBezTo>
                  <a:cubicBezTo>
                    <a:pt x="5342" y="3351"/>
                    <a:pt x="5198" y="3261"/>
                    <a:pt x="5026" y="3207"/>
                  </a:cubicBezTo>
                  <a:cubicBezTo>
                    <a:pt x="4891" y="3164"/>
                    <a:pt x="4735" y="3146"/>
                    <a:pt x="4574" y="3146"/>
                  </a:cubicBezTo>
                  <a:cubicBezTo>
                    <a:pt x="4533" y="3146"/>
                    <a:pt x="4492" y="3148"/>
                    <a:pt x="4451" y="3150"/>
                  </a:cubicBezTo>
                  <a:cubicBezTo>
                    <a:pt x="4247" y="3161"/>
                    <a:pt x="4032" y="3193"/>
                    <a:pt x="3805" y="3193"/>
                  </a:cubicBezTo>
                  <a:cubicBezTo>
                    <a:pt x="3796" y="3193"/>
                    <a:pt x="3786" y="3193"/>
                    <a:pt x="3777" y="3193"/>
                  </a:cubicBezTo>
                  <a:cubicBezTo>
                    <a:pt x="3566" y="3193"/>
                    <a:pt x="3338" y="3155"/>
                    <a:pt x="3152" y="3035"/>
                  </a:cubicBezTo>
                  <a:cubicBezTo>
                    <a:pt x="2951" y="2913"/>
                    <a:pt x="2851" y="2676"/>
                    <a:pt x="2768" y="2429"/>
                  </a:cubicBezTo>
                  <a:cubicBezTo>
                    <a:pt x="2614" y="1919"/>
                    <a:pt x="2337" y="1470"/>
                    <a:pt x="2032" y="1125"/>
                  </a:cubicBezTo>
                  <a:cubicBezTo>
                    <a:pt x="1720" y="777"/>
                    <a:pt x="1379" y="526"/>
                    <a:pt x="1073" y="358"/>
                  </a:cubicBezTo>
                  <a:cubicBezTo>
                    <a:pt x="765" y="192"/>
                    <a:pt x="496" y="99"/>
                    <a:pt x="306" y="52"/>
                  </a:cubicBezTo>
                  <a:cubicBezTo>
                    <a:pt x="212" y="24"/>
                    <a:pt x="137" y="17"/>
                    <a:pt x="87" y="9"/>
                  </a:cubicBezTo>
                  <a:cubicBezTo>
                    <a:pt x="50" y="4"/>
                    <a:pt x="27" y="1"/>
                    <a:pt x="15"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5" name="Google Shape;815;g30ecf9b0108_0_113"/>
            <p:cNvSpPr/>
            <p:nvPr/>
          </p:nvSpPr>
          <p:spPr>
            <a:xfrm>
              <a:off x="7703701" y="2155815"/>
              <a:ext cx="40175" cy="34804"/>
            </a:xfrm>
            <a:custGeom>
              <a:rect b="b" l="l" r="r" t="t"/>
              <a:pathLst>
                <a:path extrusionOk="0" h="784" w="905">
                  <a:moveTo>
                    <a:pt x="212" y="0"/>
                  </a:moveTo>
                  <a:cubicBezTo>
                    <a:pt x="190" y="0"/>
                    <a:pt x="84" y="54"/>
                    <a:pt x="30" y="221"/>
                  </a:cubicBezTo>
                  <a:cubicBezTo>
                    <a:pt x="4" y="307"/>
                    <a:pt x="0" y="433"/>
                    <a:pt x="61" y="544"/>
                  </a:cubicBezTo>
                  <a:cubicBezTo>
                    <a:pt x="123" y="655"/>
                    <a:pt x="237" y="751"/>
                    <a:pt x="388" y="777"/>
                  </a:cubicBezTo>
                  <a:cubicBezTo>
                    <a:pt x="411" y="781"/>
                    <a:pt x="435" y="783"/>
                    <a:pt x="458" y="783"/>
                  </a:cubicBezTo>
                  <a:cubicBezTo>
                    <a:pt x="580" y="783"/>
                    <a:pt x="693" y="731"/>
                    <a:pt x="769" y="658"/>
                  </a:cubicBezTo>
                  <a:cubicBezTo>
                    <a:pt x="865" y="572"/>
                    <a:pt x="901" y="454"/>
                    <a:pt x="905" y="364"/>
                  </a:cubicBezTo>
                  <a:cubicBezTo>
                    <a:pt x="905" y="184"/>
                    <a:pt x="815" y="98"/>
                    <a:pt x="799" y="98"/>
                  </a:cubicBezTo>
                  <a:cubicBezTo>
                    <a:pt x="798" y="98"/>
                    <a:pt x="798" y="98"/>
                    <a:pt x="797" y="98"/>
                  </a:cubicBezTo>
                  <a:cubicBezTo>
                    <a:pt x="783" y="105"/>
                    <a:pt x="844" y="203"/>
                    <a:pt x="819" y="357"/>
                  </a:cubicBezTo>
                  <a:cubicBezTo>
                    <a:pt x="808" y="433"/>
                    <a:pt x="772" y="514"/>
                    <a:pt x="697" y="579"/>
                  </a:cubicBezTo>
                  <a:cubicBezTo>
                    <a:pt x="637" y="630"/>
                    <a:pt x="549" y="666"/>
                    <a:pt x="460" y="666"/>
                  </a:cubicBezTo>
                  <a:cubicBezTo>
                    <a:pt x="442" y="666"/>
                    <a:pt x="424" y="665"/>
                    <a:pt x="406" y="662"/>
                  </a:cubicBezTo>
                  <a:cubicBezTo>
                    <a:pt x="298" y="644"/>
                    <a:pt x="209" y="572"/>
                    <a:pt x="159" y="490"/>
                  </a:cubicBezTo>
                  <a:cubicBezTo>
                    <a:pt x="105" y="407"/>
                    <a:pt x="98" y="314"/>
                    <a:pt x="111" y="239"/>
                  </a:cubicBezTo>
                  <a:cubicBezTo>
                    <a:pt x="141" y="84"/>
                    <a:pt x="227" y="16"/>
                    <a:pt x="216" y="2"/>
                  </a:cubicBezTo>
                  <a:cubicBezTo>
                    <a:pt x="215" y="1"/>
                    <a:pt x="214" y="0"/>
                    <a:pt x="212"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6" name="Google Shape;816;g30ecf9b0108_0_113"/>
            <p:cNvSpPr/>
            <p:nvPr/>
          </p:nvSpPr>
          <p:spPr>
            <a:xfrm>
              <a:off x="7636447" y="1899588"/>
              <a:ext cx="78442" cy="41596"/>
            </a:xfrm>
            <a:custGeom>
              <a:rect b="b" l="l" r="r" t="t"/>
              <a:pathLst>
                <a:path extrusionOk="0" h="937" w="1767">
                  <a:moveTo>
                    <a:pt x="113" y="0"/>
                  </a:moveTo>
                  <a:cubicBezTo>
                    <a:pt x="43" y="0"/>
                    <a:pt x="3" y="8"/>
                    <a:pt x="4" y="16"/>
                  </a:cubicBezTo>
                  <a:cubicBezTo>
                    <a:pt x="1" y="52"/>
                    <a:pt x="457" y="84"/>
                    <a:pt x="942" y="347"/>
                  </a:cubicBezTo>
                  <a:cubicBezTo>
                    <a:pt x="1415" y="590"/>
                    <a:pt x="1696" y="936"/>
                    <a:pt x="1739" y="936"/>
                  </a:cubicBezTo>
                  <a:cubicBezTo>
                    <a:pt x="1740" y="936"/>
                    <a:pt x="1741" y="936"/>
                    <a:pt x="1742" y="935"/>
                  </a:cubicBezTo>
                  <a:cubicBezTo>
                    <a:pt x="1767" y="921"/>
                    <a:pt x="1512" y="508"/>
                    <a:pt x="995" y="243"/>
                  </a:cubicBezTo>
                  <a:cubicBezTo>
                    <a:pt x="633" y="46"/>
                    <a:pt x="284" y="0"/>
                    <a:pt x="113" y="0"/>
                  </a:cubicBezTo>
                  <a:close/>
                </a:path>
              </a:pathLst>
            </a:custGeom>
            <a:solidFill>
              <a:srgbClr val="C692F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7" name="Google Shape;817;g30ecf9b0108_0_113"/>
            <p:cNvSpPr/>
            <p:nvPr/>
          </p:nvSpPr>
          <p:spPr>
            <a:xfrm>
              <a:off x="7739702" y="2147691"/>
              <a:ext cx="16470" cy="13185"/>
            </a:xfrm>
            <a:custGeom>
              <a:rect b="b" l="l" r="r" t="t"/>
              <a:pathLst>
                <a:path extrusionOk="0" h="297" w="371">
                  <a:moveTo>
                    <a:pt x="65" y="0"/>
                  </a:moveTo>
                  <a:cubicBezTo>
                    <a:pt x="50" y="0"/>
                    <a:pt x="14" y="27"/>
                    <a:pt x="4" y="94"/>
                  </a:cubicBezTo>
                  <a:cubicBezTo>
                    <a:pt x="1" y="131"/>
                    <a:pt x="8" y="177"/>
                    <a:pt x="40" y="224"/>
                  </a:cubicBezTo>
                  <a:cubicBezTo>
                    <a:pt x="71" y="265"/>
                    <a:pt x="128" y="296"/>
                    <a:pt x="186" y="296"/>
                  </a:cubicBezTo>
                  <a:cubicBezTo>
                    <a:pt x="189" y="296"/>
                    <a:pt x="192" y="296"/>
                    <a:pt x="195" y="296"/>
                  </a:cubicBezTo>
                  <a:cubicBezTo>
                    <a:pt x="256" y="293"/>
                    <a:pt x="320" y="260"/>
                    <a:pt x="345" y="202"/>
                  </a:cubicBezTo>
                  <a:cubicBezTo>
                    <a:pt x="370" y="149"/>
                    <a:pt x="360" y="99"/>
                    <a:pt x="342" y="63"/>
                  </a:cubicBezTo>
                  <a:cubicBezTo>
                    <a:pt x="316" y="17"/>
                    <a:pt x="282" y="2"/>
                    <a:pt x="261" y="2"/>
                  </a:cubicBezTo>
                  <a:cubicBezTo>
                    <a:pt x="249" y="2"/>
                    <a:pt x="241" y="6"/>
                    <a:pt x="241" y="13"/>
                  </a:cubicBezTo>
                  <a:cubicBezTo>
                    <a:pt x="238" y="26"/>
                    <a:pt x="263" y="48"/>
                    <a:pt x="263" y="91"/>
                  </a:cubicBezTo>
                  <a:cubicBezTo>
                    <a:pt x="266" y="138"/>
                    <a:pt x="248" y="174"/>
                    <a:pt x="191" y="177"/>
                  </a:cubicBezTo>
                  <a:cubicBezTo>
                    <a:pt x="189" y="177"/>
                    <a:pt x="187" y="177"/>
                    <a:pt x="185" y="177"/>
                  </a:cubicBezTo>
                  <a:cubicBezTo>
                    <a:pt x="131" y="177"/>
                    <a:pt x="101" y="136"/>
                    <a:pt x="90" y="91"/>
                  </a:cubicBezTo>
                  <a:cubicBezTo>
                    <a:pt x="76" y="48"/>
                    <a:pt x="83" y="13"/>
                    <a:pt x="69" y="1"/>
                  </a:cubicBezTo>
                  <a:cubicBezTo>
                    <a:pt x="68" y="1"/>
                    <a:pt x="66" y="0"/>
                    <a:pt x="65"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8" name="Google Shape;818;g30ecf9b0108_0_113"/>
            <p:cNvSpPr/>
            <p:nvPr/>
          </p:nvSpPr>
          <p:spPr>
            <a:xfrm>
              <a:off x="7578783" y="3554184"/>
              <a:ext cx="83857" cy="1040693"/>
            </a:xfrm>
            <a:custGeom>
              <a:rect b="b" l="l" r="r" t="t"/>
              <a:pathLst>
                <a:path extrusionOk="0" h="23443" w="1889">
                  <a:moveTo>
                    <a:pt x="4" y="0"/>
                  </a:moveTo>
                  <a:cubicBezTo>
                    <a:pt x="1" y="0"/>
                    <a:pt x="1" y="22"/>
                    <a:pt x="1" y="61"/>
                  </a:cubicBezTo>
                  <a:cubicBezTo>
                    <a:pt x="1" y="108"/>
                    <a:pt x="1" y="166"/>
                    <a:pt x="4" y="237"/>
                  </a:cubicBezTo>
                  <a:cubicBezTo>
                    <a:pt x="8" y="406"/>
                    <a:pt x="15" y="632"/>
                    <a:pt x="22" y="923"/>
                  </a:cubicBezTo>
                  <a:cubicBezTo>
                    <a:pt x="44" y="1519"/>
                    <a:pt x="79" y="2380"/>
                    <a:pt x="134" y="3442"/>
                  </a:cubicBezTo>
                  <a:cubicBezTo>
                    <a:pt x="238" y="5568"/>
                    <a:pt x="420" y="8503"/>
                    <a:pt x="679" y="11741"/>
                  </a:cubicBezTo>
                  <a:cubicBezTo>
                    <a:pt x="941" y="14979"/>
                    <a:pt x="1232" y="17908"/>
                    <a:pt x="1465" y="20022"/>
                  </a:cubicBezTo>
                  <a:cubicBezTo>
                    <a:pt x="1583" y="21080"/>
                    <a:pt x="1684" y="21935"/>
                    <a:pt x="1759" y="22527"/>
                  </a:cubicBezTo>
                  <a:cubicBezTo>
                    <a:pt x="1795" y="22814"/>
                    <a:pt x="1827" y="23040"/>
                    <a:pt x="1849" y="23205"/>
                  </a:cubicBezTo>
                  <a:cubicBezTo>
                    <a:pt x="1860" y="23277"/>
                    <a:pt x="1867" y="23335"/>
                    <a:pt x="1874" y="23381"/>
                  </a:cubicBezTo>
                  <a:cubicBezTo>
                    <a:pt x="1881" y="23421"/>
                    <a:pt x="1885" y="23442"/>
                    <a:pt x="1888" y="23442"/>
                  </a:cubicBezTo>
                  <a:cubicBezTo>
                    <a:pt x="1888" y="23442"/>
                    <a:pt x="1888" y="23421"/>
                    <a:pt x="1885" y="23381"/>
                  </a:cubicBezTo>
                  <a:cubicBezTo>
                    <a:pt x="1881" y="23335"/>
                    <a:pt x="1878" y="23274"/>
                    <a:pt x="1870" y="23202"/>
                  </a:cubicBezTo>
                  <a:cubicBezTo>
                    <a:pt x="1856" y="23037"/>
                    <a:pt x="1835" y="22810"/>
                    <a:pt x="1806" y="22520"/>
                  </a:cubicBezTo>
                  <a:cubicBezTo>
                    <a:pt x="1745" y="21920"/>
                    <a:pt x="1655" y="21066"/>
                    <a:pt x="1547" y="20015"/>
                  </a:cubicBezTo>
                  <a:cubicBezTo>
                    <a:pt x="1336" y="17896"/>
                    <a:pt x="1060" y="14968"/>
                    <a:pt x="798" y="11734"/>
                  </a:cubicBezTo>
                  <a:cubicBezTo>
                    <a:pt x="539" y="8496"/>
                    <a:pt x="345" y="5560"/>
                    <a:pt x="216" y="3439"/>
                  </a:cubicBezTo>
                  <a:cubicBezTo>
                    <a:pt x="155" y="2384"/>
                    <a:pt x="104" y="1526"/>
                    <a:pt x="69" y="923"/>
                  </a:cubicBezTo>
                  <a:cubicBezTo>
                    <a:pt x="51" y="632"/>
                    <a:pt x="36" y="402"/>
                    <a:pt x="26" y="237"/>
                  </a:cubicBezTo>
                  <a:cubicBezTo>
                    <a:pt x="22" y="166"/>
                    <a:pt x="15" y="108"/>
                    <a:pt x="11" y="61"/>
                  </a:cubicBezTo>
                  <a:cubicBezTo>
                    <a:pt x="8" y="18"/>
                    <a:pt x="4" y="0"/>
                    <a:pt x="4" y="0"/>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9" name="Google Shape;819;g30ecf9b0108_0_113"/>
            <p:cNvSpPr/>
            <p:nvPr/>
          </p:nvSpPr>
          <p:spPr>
            <a:xfrm>
              <a:off x="7541982" y="4593695"/>
              <a:ext cx="280960" cy="6748"/>
            </a:xfrm>
            <a:custGeom>
              <a:rect b="b" l="l" r="r" t="t"/>
              <a:pathLst>
                <a:path extrusionOk="0" h="152" w="6329">
                  <a:moveTo>
                    <a:pt x="926" y="0"/>
                  </a:moveTo>
                  <a:cubicBezTo>
                    <a:pt x="639" y="0"/>
                    <a:pt x="409" y="0"/>
                    <a:pt x="248" y="7"/>
                  </a:cubicBezTo>
                  <a:cubicBezTo>
                    <a:pt x="86" y="11"/>
                    <a:pt x="0" y="18"/>
                    <a:pt x="0" y="25"/>
                  </a:cubicBezTo>
                  <a:cubicBezTo>
                    <a:pt x="0" y="32"/>
                    <a:pt x="86" y="43"/>
                    <a:pt x="248" y="54"/>
                  </a:cubicBezTo>
                  <a:cubicBezTo>
                    <a:pt x="434" y="61"/>
                    <a:pt x="661" y="72"/>
                    <a:pt x="926" y="82"/>
                  </a:cubicBezTo>
                  <a:cubicBezTo>
                    <a:pt x="1497" y="104"/>
                    <a:pt x="2287" y="133"/>
                    <a:pt x="3163" y="147"/>
                  </a:cubicBezTo>
                  <a:cubicBezTo>
                    <a:pt x="3388" y="150"/>
                    <a:pt x="3608" y="151"/>
                    <a:pt x="3820" y="151"/>
                  </a:cubicBezTo>
                  <a:cubicBezTo>
                    <a:pt x="4431" y="151"/>
                    <a:pt x="4976" y="140"/>
                    <a:pt x="5402" y="118"/>
                  </a:cubicBezTo>
                  <a:cubicBezTo>
                    <a:pt x="5689" y="104"/>
                    <a:pt x="5919" y="90"/>
                    <a:pt x="6080" y="75"/>
                  </a:cubicBezTo>
                  <a:cubicBezTo>
                    <a:pt x="6239" y="61"/>
                    <a:pt x="6328" y="50"/>
                    <a:pt x="6328" y="39"/>
                  </a:cubicBezTo>
                  <a:cubicBezTo>
                    <a:pt x="6328" y="32"/>
                    <a:pt x="6239" y="29"/>
                    <a:pt x="6077" y="29"/>
                  </a:cubicBezTo>
                  <a:cubicBezTo>
                    <a:pt x="5891" y="29"/>
                    <a:pt x="5664" y="32"/>
                    <a:pt x="5399" y="36"/>
                  </a:cubicBezTo>
                  <a:cubicBezTo>
                    <a:pt x="5190" y="37"/>
                    <a:pt x="4952" y="38"/>
                    <a:pt x="4691" y="38"/>
                  </a:cubicBezTo>
                  <a:cubicBezTo>
                    <a:pt x="4239" y="38"/>
                    <a:pt x="3719" y="35"/>
                    <a:pt x="3166" y="29"/>
                  </a:cubicBezTo>
                  <a:cubicBezTo>
                    <a:pt x="2290" y="14"/>
                    <a:pt x="1501" y="0"/>
                    <a:pt x="926"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0" name="Google Shape;820;g30ecf9b0108_0_113"/>
            <p:cNvSpPr/>
            <p:nvPr/>
          </p:nvSpPr>
          <p:spPr>
            <a:xfrm>
              <a:off x="7729388" y="2654394"/>
              <a:ext cx="270000" cy="3729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1" name="Google Shape;821;g30ecf9b0108_0_113"/>
            <p:cNvSpPr/>
            <p:nvPr/>
          </p:nvSpPr>
          <p:spPr>
            <a:xfrm>
              <a:off x="7012480" y="2565990"/>
              <a:ext cx="867563" cy="416268"/>
            </a:xfrm>
            <a:custGeom>
              <a:rect b="b" l="l" r="r" t="t"/>
              <a:pathLst>
                <a:path extrusionOk="0" h="9377" w="19543">
                  <a:moveTo>
                    <a:pt x="15719" y="1"/>
                  </a:moveTo>
                  <a:cubicBezTo>
                    <a:pt x="15719" y="1"/>
                    <a:pt x="13863" y="5349"/>
                    <a:pt x="13296" y="5399"/>
                  </a:cubicBezTo>
                  <a:cubicBezTo>
                    <a:pt x="12923" y="5433"/>
                    <a:pt x="12548" y="5448"/>
                    <a:pt x="12173" y="5448"/>
                  </a:cubicBezTo>
                  <a:cubicBezTo>
                    <a:pt x="9377" y="5448"/>
                    <a:pt x="6631" y="4593"/>
                    <a:pt x="5590" y="4229"/>
                  </a:cubicBezTo>
                  <a:cubicBezTo>
                    <a:pt x="5471" y="4096"/>
                    <a:pt x="5331" y="3934"/>
                    <a:pt x="5181" y="3733"/>
                  </a:cubicBezTo>
                  <a:cubicBezTo>
                    <a:pt x="5048" y="3565"/>
                    <a:pt x="4951" y="3374"/>
                    <a:pt x="4883" y="3170"/>
                  </a:cubicBezTo>
                  <a:cubicBezTo>
                    <a:pt x="4803" y="2922"/>
                    <a:pt x="4710" y="2589"/>
                    <a:pt x="4714" y="2391"/>
                  </a:cubicBezTo>
                  <a:cubicBezTo>
                    <a:pt x="4718" y="2224"/>
                    <a:pt x="4587" y="2113"/>
                    <a:pt x="4458" y="2113"/>
                  </a:cubicBezTo>
                  <a:cubicBezTo>
                    <a:pt x="4396" y="2113"/>
                    <a:pt x="4335" y="2139"/>
                    <a:pt x="4290" y="2197"/>
                  </a:cubicBezTo>
                  <a:cubicBezTo>
                    <a:pt x="4154" y="2373"/>
                    <a:pt x="4118" y="3048"/>
                    <a:pt x="4430" y="3773"/>
                  </a:cubicBezTo>
                  <a:cubicBezTo>
                    <a:pt x="4543" y="4038"/>
                    <a:pt x="4468" y="4130"/>
                    <a:pt x="4309" y="4130"/>
                  </a:cubicBezTo>
                  <a:cubicBezTo>
                    <a:pt x="4031" y="4130"/>
                    <a:pt x="3493" y="3849"/>
                    <a:pt x="3235" y="3719"/>
                  </a:cubicBezTo>
                  <a:cubicBezTo>
                    <a:pt x="2855" y="3527"/>
                    <a:pt x="1702" y="3012"/>
                    <a:pt x="1429" y="3012"/>
                  </a:cubicBezTo>
                  <a:cubicBezTo>
                    <a:pt x="1411" y="3012"/>
                    <a:pt x="1397" y="3015"/>
                    <a:pt x="1387" y="3019"/>
                  </a:cubicBezTo>
                  <a:cubicBezTo>
                    <a:pt x="1150" y="3130"/>
                    <a:pt x="1225" y="3403"/>
                    <a:pt x="1634" y="3597"/>
                  </a:cubicBezTo>
                  <a:cubicBezTo>
                    <a:pt x="2047" y="3795"/>
                    <a:pt x="3228" y="4459"/>
                    <a:pt x="3110" y="4666"/>
                  </a:cubicBezTo>
                  <a:cubicBezTo>
                    <a:pt x="3100" y="4684"/>
                    <a:pt x="3075" y="4693"/>
                    <a:pt x="3037" y="4693"/>
                  </a:cubicBezTo>
                  <a:cubicBezTo>
                    <a:pt x="2650" y="4693"/>
                    <a:pt x="948" y="3808"/>
                    <a:pt x="948" y="3808"/>
                  </a:cubicBezTo>
                  <a:cubicBezTo>
                    <a:pt x="948" y="3808"/>
                    <a:pt x="743" y="3656"/>
                    <a:pt x="574" y="3656"/>
                  </a:cubicBezTo>
                  <a:cubicBezTo>
                    <a:pt x="506" y="3656"/>
                    <a:pt x="444" y="3681"/>
                    <a:pt x="403" y="3748"/>
                  </a:cubicBezTo>
                  <a:cubicBezTo>
                    <a:pt x="141" y="4174"/>
                    <a:pt x="2403" y="5144"/>
                    <a:pt x="2621" y="5230"/>
                  </a:cubicBezTo>
                  <a:cubicBezTo>
                    <a:pt x="2752" y="5283"/>
                    <a:pt x="2678" y="5464"/>
                    <a:pt x="2554" y="5464"/>
                  </a:cubicBezTo>
                  <a:cubicBezTo>
                    <a:pt x="2534" y="5464"/>
                    <a:pt x="2514" y="5460"/>
                    <a:pt x="2492" y="5449"/>
                  </a:cubicBezTo>
                  <a:cubicBezTo>
                    <a:pt x="2355" y="5387"/>
                    <a:pt x="1063" y="4668"/>
                    <a:pt x="469" y="4668"/>
                  </a:cubicBezTo>
                  <a:cubicBezTo>
                    <a:pt x="346" y="4668"/>
                    <a:pt x="252" y="4699"/>
                    <a:pt x="206" y="4774"/>
                  </a:cubicBezTo>
                  <a:cubicBezTo>
                    <a:pt x="1" y="5105"/>
                    <a:pt x="2058" y="5589"/>
                    <a:pt x="2323" y="6016"/>
                  </a:cubicBezTo>
                  <a:cubicBezTo>
                    <a:pt x="2373" y="6097"/>
                    <a:pt x="2349" y="6129"/>
                    <a:pt x="2277" y="6129"/>
                  </a:cubicBezTo>
                  <a:cubicBezTo>
                    <a:pt x="2151" y="6129"/>
                    <a:pt x="1877" y="6033"/>
                    <a:pt x="1588" y="5937"/>
                  </a:cubicBezTo>
                  <a:cubicBezTo>
                    <a:pt x="1297" y="5841"/>
                    <a:pt x="990" y="5747"/>
                    <a:pt x="797" y="5747"/>
                  </a:cubicBezTo>
                  <a:cubicBezTo>
                    <a:pt x="708" y="5747"/>
                    <a:pt x="643" y="5767"/>
                    <a:pt x="615" y="5816"/>
                  </a:cubicBezTo>
                  <a:cubicBezTo>
                    <a:pt x="547" y="5937"/>
                    <a:pt x="514" y="6038"/>
                    <a:pt x="1620" y="6436"/>
                  </a:cubicBezTo>
                  <a:cubicBezTo>
                    <a:pt x="2154" y="6630"/>
                    <a:pt x="3167" y="6866"/>
                    <a:pt x="4086" y="7065"/>
                  </a:cubicBezTo>
                  <a:lnTo>
                    <a:pt x="4082" y="7075"/>
                  </a:lnTo>
                  <a:cubicBezTo>
                    <a:pt x="4082" y="7075"/>
                    <a:pt x="9223" y="9377"/>
                    <a:pt x="13225" y="9377"/>
                  </a:cubicBezTo>
                  <a:cubicBezTo>
                    <a:pt x="15156" y="9377"/>
                    <a:pt x="16821" y="8841"/>
                    <a:pt x="17517" y="7254"/>
                  </a:cubicBezTo>
                  <a:cubicBezTo>
                    <a:pt x="19462" y="2812"/>
                    <a:pt x="19542" y="2490"/>
                    <a:pt x="19525" y="2490"/>
                  </a:cubicBezTo>
                  <a:lnTo>
                    <a:pt x="19525" y="2490"/>
                  </a:lnTo>
                  <a:cubicBezTo>
                    <a:pt x="19522" y="2490"/>
                    <a:pt x="19516" y="2499"/>
                    <a:pt x="19516" y="2499"/>
                  </a:cubicBezTo>
                  <a:lnTo>
                    <a:pt x="15719" y="1"/>
                  </a:lnTo>
                  <a:close/>
                </a:path>
              </a:pathLst>
            </a:custGeom>
            <a:solidFill>
              <a:srgbClr val="E5BA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2" name="Google Shape;822;g30ecf9b0108_0_113"/>
            <p:cNvSpPr/>
            <p:nvPr/>
          </p:nvSpPr>
          <p:spPr>
            <a:xfrm>
              <a:off x="7607725" y="2352468"/>
              <a:ext cx="295610" cy="523654"/>
            </a:xfrm>
            <a:custGeom>
              <a:rect b="b" l="l" r="r" t="t"/>
              <a:pathLst>
                <a:path extrusionOk="0" h="11796" w="6659">
                  <a:moveTo>
                    <a:pt x="3544" y="1"/>
                  </a:moveTo>
                  <a:lnTo>
                    <a:pt x="3529" y="26"/>
                  </a:lnTo>
                  <a:lnTo>
                    <a:pt x="3170" y="895"/>
                  </a:lnTo>
                  <a:lnTo>
                    <a:pt x="3135" y="977"/>
                  </a:lnTo>
                  <a:lnTo>
                    <a:pt x="3049" y="1185"/>
                  </a:lnTo>
                  <a:lnTo>
                    <a:pt x="3012" y="1268"/>
                  </a:lnTo>
                  <a:lnTo>
                    <a:pt x="2284" y="3016"/>
                  </a:lnTo>
                  <a:cubicBezTo>
                    <a:pt x="2154" y="3594"/>
                    <a:pt x="2007" y="4168"/>
                    <a:pt x="1843" y="4735"/>
                  </a:cubicBezTo>
                  <a:cubicBezTo>
                    <a:pt x="1831" y="4771"/>
                    <a:pt x="1821" y="4807"/>
                    <a:pt x="1810" y="4843"/>
                  </a:cubicBezTo>
                  <a:cubicBezTo>
                    <a:pt x="1745" y="5058"/>
                    <a:pt x="1681" y="5270"/>
                    <a:pt x="1613" y="5482"/>
                  </a:cubicBezTo>
                  <a:cubicBezTo>
                    <a:pt x="1175" y="6824"/>
                    <a:pt x="632" y="8134"/>
                    <a:pt x="1" y="9420"/>
                  </a:cubicBezTo>
                  <a:lnTo>
                    <a:pt x="4527" y="11795"/>
                  </a:lnTo>
                  <a:cubicBezTo>
                    <a:pt x="4527" y="11795"/>
                    <a:pt x="6257" y="8701"/>
                    <a:pt x="6630" y="4513"/>
                  </a:cubicBezTo>
                  <a:cubicBezTo>
                    <a:pt x="6649" y="4308"/>
                    <a:pt x="6655" y="4114"/>
                    <a:pt x="6655" y="3928"/>
                  </a:cubicBezTo>
                  <a:cubicBezTo>
                    <a:pt x="6659" y="697"/>
                    <a:pt x="4096" y="94"/>
                    <a:pt x="3619" y="12"/>
                  </a:cubicBezTo>
                  <a:lnTo>
                    <a:pt x="3612" y="12"/>
                  </a:lnTo>
                  <a:cubicBezTo>
                    <a:pt x="3569" y="1"/>
                    <a:pt x="3544" y="1"/>
                    <a:pt x="3544" y="1"/>
                  </a:cubicBezTo>
                  <a:close/>
                </a:path>
              </a:pathLst>
            </a:custGeom>
            <a:solidFill>
              <a:srgbClr val="B372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3" name="Google Shape;823;g30ecf9b0108_0_113"/>
            <p:cNvSpPr/>
            <p:nvPr/>
          </p:nvSpPr>
          <p:spPr>
            <a:xfrm>
              <a:off x="7704500" y="2352779"/>
              <a:ext cx="67255" cy="59797"/>
            </a:xfrm>
            <a:custGeom>
              <a:rect b="b" l="l" r="r" t="t"/>
              <a:pathLst>
                <a:path extrusionOk="0" h="1347" w="1515">
                  <a:moveTo>
                    <a:pt x="1489" y="1"/>
                  </a:moveTo>
                  <a:cubicBezTo>
                    <a:pt x="1452" y="1"/>
                    <a:pt x="1366" y="12"/>
                    <a:pt x="1243" y="23"/>
                  </a:cubicBezTo>
                  <a:cubicBezTo>
                    <a:pt x="1074" y="40"/>
                    <a:pt x="833" y="58"/>
                    <a:pt x="550" y="69"/>
                  </a:cubicBezTo>
                  <a:lnTo>
                    <a:pt x="464" y="73"/>
                  </a:lnTo>
                  <a:lnTo>
                    <a:pt x="507" y="148"/>
                  </a:lnTo>
                  <a:cubicBezTo>
                    <a:pt x="636" y="363"/>
                    <a:pt x="776" y="600"/>
                    <a:pt x="923" y="848"/>
                  </a:cubicBezTo>
                  <a:cubicBezTo>
                    <a:pt x="994" y="965"/>
                    <a:pt x="1065" y="1081"/>
                    <a:pt x="1133" y="1192"/>
                  </a:cubicBezTo>
                  <a:lnTo>
                    <a:pt x="1133" y="1192"/>
                  </a:lnTo>
                  <a:cubicBezTo>
                    <a:pt x="925" y="1164"/>
                    <a:pt x="735" y="1153"/>
                    <a:pt x="574" y="1153"/>
                  </a:cubicBezTo>
                  <a:cubicBezTo>
                    <a:pt x="492" y="1153"/>
                    <a:pt x="418" y="1156"/>
                    <a:pt x="352" y="1160"/>
                  </a:cubicBezTo>
                  <a:cubicBezTo>
                    <a:pt x="130" y="1178"/>
                    <a:pt x="0" y="1207"/>
                    <a:pt x="0" y="1218"/>
                  </a:cubicBezTo>
                  <a:cubicBezTo>
                    <a:pt x="0" y="1250"/>
                    <a:pt x="528" y="1189"/>
                    <a:pt x="1235" y="1322"/>
                  </a:cubicBezTo>
                  <a:lnTo>
                    <a:pt x="1357" y="1347"/>
                  </a:lnTo>
                  <a:lnTo>
                    <a:pt x="1357" y="1347"/>
                  </a:lnTo>
                  <a:lnTo>
                    <a:pt x="1293" y="1239"/>
                  </a:lnTo>
                  <a:cubicBezTo>
                    <a:pt x="1206" y="1095"/>
                    <a:pt x="1117" y="941"/>
                    <a:pt x="1024" y="787"/>
                  </a:cubicBezTo>
                  <a:cubicBezTo>
                    <a:pt x="890" y="568"/>
                    <a:pt x="762" y="359"/>
                    <a:pt x="642" y="167"/>
                  </a:cubicBezTo>
                  <a:lnTo>
                    <a:pt x="642" y="167"/>
                  </a:lnTo>
                  <a:cubicBezTo>
                    <a:pt x="1169" y="124"/>
                    <a:pt x="1514" y="32"/>
                    <a:pt x="1508" y="5"/>
                  </a:cubicBezTo>
                  <a:cubicBezTo>
                    <a:pt x="1507" y="2"/>
                    <a:pt x="1500" y="1"/>
                    <a:pt x="1489"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4" name="Google Shape;824;g30ecf9b0108_0_113"/>
            <p:cNvSpPr/>
            <p:nvPr/>
          </p:nvSpPr>
          <p:spPr>
            <a:xfrm>
              <a:off x="7686477" y="2424338"/>
              <a:ext cx="175173" cy="164297"/>
            </a:xfrm>
            <a:custGeom>
              <a:rect b="b" l="l" r="r" t="t"/>
              <a:pathLst>
                <a:path extrusionOk="0" h="3701" w="3946">
                  <a:moveTo>
                    <a:pt x="3030" y="0"/>
                  </a:moveTo>
                  <a:lnTo>
                    <a:pt x="3037" y="48"/>
                  </a:lnTo>
                  <a:cubicBezTo>
                    <a:pt x="3155" y="548"/>
                    <a:pt x="3308" y="1210"/>
                    <a:pt x="3483" y="1972"/>
                  </a:cubicBezTo>
                  <a:lnTo>
                    <a:pt x="3483" y="1972"/>
                  </a:lnTo>
                  <a:cubicBezTo>
                    <a:pt x="3073" y="1860"/>
                    <a:pt x="2631" y="1735"/>
                    <a:pt x="2172" y="1605"/>
                  </a:cubicBezTo>
                  <a:cubicBezTo>
                    <a:pt x="2043" y="1569"/>
                    <a:pt x="1914" y="1534"/>
                    <a:pt x="1788" y="1501"/>
                  </a:cubicBezTo>
                  <a:lnTo>
                    <a:pt x="1710" y="1479"/>
                  </a:lnTo>
                  <a:lnTo>
                    <a:pt x="1713" y="1559"/>
                  </a:lnTo>
                  <a:cubicBezTo>
                    <a:pt x="1751" y="2295"/>
                    <a:pt x="1786" y="2979"/>
                    <a:pt x="1814" y="3571"/>
                  </a:cubicBezTo>
                  <a:lnTo>
                    <a:pt x="1814" y="3571"/>
                  </a:lnTo>
                  <a:cubicBezTo>
                    <a:pt x="1293" y="3441"/>
                    <a:pt x="852" y="3331"/>
                    <a:pt x="521" y="3249"/>
                  </a:cubicBezTo>
                  <a:cubicBezTo>
                    <a:pt x="370" y="3217"/>
                    <a:pt x="245" y="3188"/>
                    <a:pt x="141" y="3163"/>
                  </a:cubicBezTo>
                  <a:cubicBezTo>
                    <a:pt x="66" y="3147"/>
                    <a:pt x="21" y="3140"/>
                    <a:pt x="8" y="3140"/>
                  </a:cubicBezTo>
                  <a:cubicBezTo>
                    <a:pt x="5" y="3140"/>
                    <a:pt x="4" y="3140"/>
                    <a:pt x="4" y="3141"/>
                  </a:cubicBezTo>
                  <a:cubicBezTo>
                    <a:pt x="1" y="3149"/>
                    <a:pt x="47" y="3163"/>
                    <a:pt x="130" y="3192"/>
                  </a:cubicBezTo>
                  <a:cubicBezTo>
                    <a:pt x="234" y="3224"/>
                    <a:pt x="356" y="3260"/>
                    <a:pt x="507" y="3303"/>
                  </a:cubicBezTo>
                  <a:cubicBezTo>
                    <a:pt x="852" y="3399"/>
                    <a:pt x="1311" y="3529"/>
                    <a:pt x="1856" y="3683"/>
                  </a:cubicBezTo>
                  <a:lnTo>
                    <a:pt x="1917" y="3701"/>
                  </a:lnTo>
                  <a:lnTo>
                    <a:pt x="1914" y="3633"/>
                  </a:lnTo>
                  <a:cubicBezTo>
                    <a:pt x="1893" y="3048"/>
                    <a:pt x="1863" y="2365"/>
                    <a:pt x="1834" y="1634"/>
                  </a:cubicBezTo>
                  <a:lnTo>
                    <a:pt x="1834" y="1634"/>
                  </a:lnTo>
                  <a:cubicBezTo>
                    <a:pt x="1935" y="1663"/>
                    <a:pt x="2038" y="1692"/>
                    <a:pt x="2140" y="1720"/>
                  </a:cubicBezTo>
                  <a:cubicBezTo>
                    <a:pt x="2636" y="1857"/>
                    <a:pt x="3110" y="1986"/>
                    <a:pt x="3547" y="2107"/>
                  </a:cubicBezTo>
                  <a:lnTo>
                    <a:pt x="3637" y="2132"/>
                  </a:lnTo>
                  <a:lnTo>
                    <a:pt x="3615" y="2039"/>
                  </a:lnTo>
                  <a:cubicBezTo>
                    <a:pt x="3420" y="1265"/>
                    <a:pt x="3249" y="592"/>
                    <a:pt x="3121" y="77"/>
                  </a:cubicBezTo>
                  <a:lnTo>
                    <a:pt x="3121" y="77"/>
                  </a:lnTo>
                  <a:cubicBezTo>
                    <a:pt x="3586" y="89"/>
                    <a:pt x="3876" y="150"/>
                    <a:pt x="3934" y="150"/>
                  </a:cubicBezTo>
                  <a:cubicBezTo>
                    <a:pt x="3941" y="150"/>
                    <a:pt x="3945" y="149"/>
                    <a:pt x="3945" y="148"/>
                  </a:cubicBezTo>
                  <a:cubicBezTo>
                    <a:pt x="3945" y="141"/>
                    <a:pt x="3867" y="119"/>
                    <a:pt x="3719" y="86"/>
                  </a:cubicBezTo>
                  <a:cubicBezTo>
                    <a:pt x="3572" y="54"/>
                    <a:pt x="3353" y="18"/>
                    <a:pt x="3077" y="5"/>
                  </a:cubicBezTo>
                  <a:lnTo>
                    <a:pt x="3030" y="0"/>
                  </a:ln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5" name="Google Shape;825;g30ecf9b0108_0_113"/>
            <p:cNvSpPr/>
            <p:nvPr/>
          </p:nvSpPr>
          <p:spPr>
            <a:xfrm>
              <a:off x="7661484" y="2644696"/>
              <a:ext cx="212773" cy="94867"/>
            </a:xfrm>
            <a:custGeom>
              <a:rect b="b" l="l" r="r" t="t"/>
              <a:pathLst>
                <a:path extrusionOk="0" h="2137" w="4793">
                  <a:moveTo>
                    <a:pt x="366" y="1761"/>
                  </a:moveTo>
                  <a:cubicBezTo>
                    <a:pt x="366" y="1761"/>
                    <a:pt x="366" y="1762"/>
                    <a:pt x="366" y="1763"/>
                  </a:cubicBezTo>
                  <a:lnTo>
                    <a:pt x="363" y="1767"/>
                  </a:lnTo>
                  <a:cubicBezTo>
                    <a:pt x="365" y="1763"/>
                    <a:pt x="366" y="1761"/>
                    <a:pt x="366" y="1761"/>
                  </a:cubicBezTo>
                  <a:close/>
                  <a:moveTo>
                    <a:pt x="4314" y="1"/>
                  </a:moveTo>
                  <a:lnTo>
                    <a:pt x="4282" y="54"/>
                  </a:lnTo>
                  <a:cubicBezTo>
                    <a:pt x="4013" y="536"/>
                    <a:pt x="3605" y="1215"/>
                    <a:pt x="3048" y="1946"/>
                  </a:cubicBezTo>
                  <a:lnTo>
                    <a:pt x="3048" y="1946"/>
                  </a:lnTo>
                  <a:cubicBezTo>
                    <a:pt x="2849" y="1687"/>
                    <a:pt x="2639" y="1410"/>
                    <a:pt x="2423" y="1127"/>
                  </a:cubicBezTo>
                  <a:cubicBezTo>
                    <a:pt x="2247" y="902"/>
                    <a:pt x="2079" y="679"/>
                    <a:pt x="1914" y="463"/>
                  </a:cubicBezTo>
                  <a:lnTo>
                    <a:pt x="1874" y="413"/>
                  </a:lnTo>
                  <a:lnTo>
                    <a:pt x="1827" y="453"/>
                  </a:lnTo>
                  <a:cubicBezTo>
                    <a:pt x="1544" y="708"/>
                    <a:pt x="1271" y="948"/>
                    <a:pt x="1019" y="1174"/>
                  </a:cubicBezTo>
                  <a:cubicBezTo>
                    <a:pt x="894" y="1286"/>
                    <a:pt x="772" y="1394"/>
                    <a:pt x="658" y="1497"/>
                  </a:cubicBezTo>
                  <a:cubicBezTo>
                    <a:pt x="600" y="1548"/>
                    <a:pt x="546" y="1598"/>
                    <a:pt x="492" y="1648"/>
                  </a:cubicBezTo>
                  <a:lnTo>
                    <a:pt x="414" y="1716"/>
                  </a:lnTo>
                  <a:lnTo>
                    <a:pt x="414" y="1716"/>
                  </a:lnTo>
                  <a:cubicBezTo>
                    <a:pt x="413" y="1716"/>
                    <a:pt x="412" y="1715"/>
                    <a:pt x="411" y="1715"/>
                  </a:cubicBezTo>
                  <a:lnTo>
                    <a:pt x="411" y="1715"/>
                  </a:lnTo>
                  <a:cubicBezTo>
                    <a:pt x="272" y="1301"/>
                    <a:pt x="168" y="957"/>
                    <a:pt x="105" y="718"/>
                  </a:cubicBezTo>
                  <a:cubicBezTo>
                    <a:pt x="36" y="474"/>
                    <a:pt x="22" y="334"/>
                    <a:pt x="15" y="334"/>
                  </a:cubicBezTo>
                  <a:lnTo>
                    <a:pt x="15" y="334"/>
                  </a:lnTo>
                  <a:cubicBezTo>
                    <a:pt x="4" y="334"/>
                    <a:pt x="0" y="478"/>
                    <a:pt x="58" y="729"/>
                  </a:cubicBezTo>
                  <a:cubicBezTo>
                    <a:pt x="108" y="980"/>
                    <a:pt x="201" y="1339"/>
                    <a:pt x="335" y="1773"/>
                  </a:cubicBezTo>
                  <a:lnTo>
                    <a:pt x="348" y="1817"/>
                  </a:lnTo>
                  <a:lnTo>
                    <a:pt x="366" y="1810"/>
                  </a:lnTo>
                  <a:lnTo>
                    <a:pt x="366" y="1810"/>
                  </a:lnTo>
                  <a:cubicBezTo>
                    <a:pt x="378" y="1823"/>
                    <a:pt x="398" y="1835"/>
                    <a:pt x="409" y="1835"/>
                  </a:cubicBezTo>
                  <a:cubicBezTo>
                    <a:pt x="413" y="1835"/>
                    <a:pt x="415" y="1834"/>
                    <a:pt x="416" y="1831"/>
                  </a:cubicBezTo>
                  <a:cubicBezTo>
                    <a:pt x="424" y="1828"/>
                    <a:pt x="424" y="1828"/>
                    <a:pt x="431" y="1824"/>
                  </a:cubicBezTo>
                  <a:lnTo>
                    <a:pt x="438" y="1817"/>
                  </a:lnTo>
                  <a:lnTo>
                    <a:pt x="449" y="1806"/>
                  </a:lnTo>
                  <a:lnTo>
                    <a:pt x="471" y="1788"/>
                  </a:lnTo>
                  <a:lnTo>
                    <a:pt x="553" y="1720"/>
                  </a:lnTo>
                  <a:cubicBezTo>
                    <a:pt x="607" y="1669"/>
                    <a:pt x="664" y="1619"/>
                    <a:pt x="722" y="1569"/>
                  </a:cubicBezTo>
                  <a:cubicBezTo>
                    <a:pt x="840" y="1469"/>
                    <a:pt x="962" y="1364"/>
                    <a:pt x="1088" y="1253"/>
                  </a:cubicBezTo>
                  <a:cubicBezTo>
                    <a:pt x="1333" y="1043"/>
                    <a:pt x="1589" y="817"/>
                    <a:pt x="1859" y="583"/>
                  </a:cubicBezTo>
                  <a:lnTo>
                    <a:pt x="1859" y="583"/>
                  </a:lnTo>
                  <a:cubicBezTo>
                    <a:pt x="2012" y="783"/>
                    <a:pt x="2168" y="991"/>
                    <a:pt x="2330" y="1200"/>
                  </a:cubicBezTo>
                  <a:cubicBezTo>
                    <a:pt x="2563" y="1505"/>
                    <a:pt x="2790" y="1798"/>
                    <a:pt x="3001" y="2075"/>
                  </a:cubicBezTo>
                  <a:lnTo>
                    <a:pt x="3048" y="2136"/>
                  </a:lnTo>
                  <a:lnTo>
                    <a:pt x="3095" y="2075"/>
                  </a:lnTo>
                  <a:cubicBezTo>
                    <a:pt x="3652" y="1341"/>
                    <a:pt x="4056" y="643"/>
                    <a:pt x="4319" y="141"/>
                  </a:cubicBezTo>
                  <a:lnTo>
                    <a:pt x="4319" y="141"/>
                  </a:lnTo>
                  <a:cubicBezTo>
                    <a:pt x="4449" y="342"/>
                    <a:pt x="4541" y="520"/>
                    <a:pt x="4627" y="629"/>
                  </a:cubicBezTo>
                  <a:cubicBezTo>
                    <a:pt x="4714" y="744"/>
                    <a:pt x="4780" y="794"/>
                    <a:pt x="4784" y="794"/>
                  </a:cubicBezTo>
                  <a:cubicBezTo>
                    <a:pt x="4785" y="794"/>
                    <a:pt x="4785" y="794"/>
                    <a:pt x="4785" y="794"/>
                  </a:cubicBezTo>
                  <a:cubicBezTo>
                    <a:pt x="4792" y="786"/>
                    <a:pt x="4735" y="729"/>
                    <a:pt x="4655" y="607"/>
                  </a:cubicBezTo>
                  <a:cubicBezTo>
                    <a:pt x="4577" y="485"/>
                    <a:pt x="4487" y="288"/>
                    <a:pt x="4344" y="51"/>
                  </a:cubicBezTo>
                  <a:lnTo>
                    <a:pt x="4314" y="1"/>
                  </a:ln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6" name="Google Shape;826;g30ecf9b0108_0_113"/>
            <p:cNvSpPr/>
            <p:nvPr/>
          </p:nvSpPr>
          <p:spPr>
            <a:xfrm>
              <a:off x="7609990" y="2539844"/>
              <a:ext cx="90738" cy="227955"/>
            </a:xfrm>
            <a:custGeom>
              <a:rect b="b" l="l" r="r" t="t"/>
              <a:pathLst>
                <a:path extrusionOk="0" h="5135" w="2044">
                  <a:moveTo>
                    <a:pt x="2036" y="0"/>
                  </a:moveTo>
                  <a:cubicBezTo>
                    <a:pt x="2016" y="0"/>
                    <a:pt x="1923" y="294"/>
                    <a:pt x="1763" y="762"/>
                  </a:cubicBezTo>
                  <a:cubicBezTo>
                    <a:pt x="1606" y="1236"/>
                    <a:pt x="1376" y="1885"/>
                    <a:pt x="1099" y="2596"/>
                  </a:cubicBezTo>
                  <a:cubicBezTo>
                    <a:pt x="819" y="3303"/>
                    <a:pt x="543" y="3935"/>
                    <a:pt x="335" y="4390"/>
                  </a:cubicBezTo>
                  <a:cubicBezTo>
                    <a:pt x="130" y="4846"/>
                    <a:pt x="1" y="5126"/>
                    <a:pt x="15" y="5134"/>
                  </a:cubicBezTo>
                  <a:cubicBezTo>
                    <a:pt x="16" y="5134"/>
                    <a:pt x="16" y="5134"/>
                    <a:pt x="16" y="5134"/>
                  </a:cubicBezTo>
                  <a:cubicBezTo>
                    <a:pt x="25" y="5134"/>
                    <a:pt x="67" y="5070"/>
                    <a:pt x="133" y="4950"/>
                  </a:cubicBezTo>
                  <a:cubicBezTo>
                    <a:pt x="202" y="4828"/>
                    <a:pt x="299" y="4649"/>
                    <a:pt x="410" y="4427"/>
                  </a:cubicBezTo>
                  <a:cubicBezTo>
                    <a:pt x="637" y="3978"/>
                    <a:pt x="927" y="3350"/>
                    <a:pt x="1207" y="2639"/>
                  </a:cubicBezTo>
                  <a:cubicBezTo>
                    <a:pt x="1487" y="1925"/>
                    <a:pt x="1706" y="1268"/>
                    <a:pt x="1843" y="787"/>
                  </a:cubicBezTo>
                  <a:cubicBezTo>
                    <a:pt x="1914" y="547"/>
                    <a:pt x="1964" y="349"/>
                    <a:pt x="1997" y="213"/>
                  </a:cubicBezTo>
                  <a:cubicBezTo>
                    <a:pt x="2029" y="76"/>
                    <a:pt x="2043" y="1"/>
                    <a:pt x="2036" y="1"/>
                  </a:cubicBezTo>
                  <a:cubicBezTo>
                    <a:pt x="2036" y="1"/>
                    <a:pt x="2036" y="0"/>
                    <a:pt x="2036"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7" name="Google Shape;827;g30ecf9b0108_0_113"/>
            <p:cNvSpPr/>
            <p:nvPr/>
          </p:nvSpPr>
          <p:spPr>
            <a:xfrm>
              <a:off x="7704500" y="2352779"/>
              <a:ext cx="67255" cy="59797"/>
            </a:xfrm>
            <a:custGeom>
              <a:rect b="b" l="l" r="r" t="t"/>
              <a:pathLst>
                <a:path extrusionOk="0" h="1347" w="1515">
                  <a:moveTo>
                    <a:pt x="1489" y="1"/>
                  </a:moveTo>
                  <a:cubicBezTo>
                    <a:pt x="1452" y="1"/>
                    <a:pt x="1366" y="12"/>
                    <a:pt x="1243" y="23"/>
                  </a:cubicBezTo>
                  <a:cubicBezTo>
                    <a:pt x="1074" y="40"/>
                    <a:pt x="833" y="58"/>
                    <a:pt x="550" y="69"/>
                  </a:cubicBezTo>
                  <a:lnTo>
                    <a:pt x="464" y="73"/>
                  </a:lnTo>
                  <a:lnTo>
                    <a:pt x="507" y="148"/>
                  </a:lnTo>
                  <a:cubicBezTo>
                    <a:pt x="636" y="363"/>
                    <a:pt x="776" y="600"/>
                    <a:pt x="923" y="848"/>
                  </a:cubicBezTo>
                  <a:cubicBezTo>
                    <a:pt x="994" y="965"/>
                    <a:pt x="1065" y="1081"/>
                    <a:pt x="1133" y="1192"/>
                  </a:cubicBezTo>
                  <a:lnTo>
                    <a:pt x="1133" y="1192"/>
                  </a:lnTo>
                  <a:cubicBezTo>
                    <a:pt x="925" y="1164"/>
                    <a:pt x="735" y="1153"/>
                    <a:pt x="574" y="1153"/>
                  </a:cubicBezTo>
                  <a:cubicBezTo>
                    <a:pt x="492" y="1153"/>
                    <a:pt x="418" y="1156"/>
                    <a:pt x="352" y="1160"/>
                  </a:cubicBezTo>
                  <a:cubicBezTo>
                    <a:pt x="130" y="1178"/>
                    <a:pt x="0" y="1207"/>
                    <a:pt x="0" y="1218"/>
                  </a:cubicBezTo>
                  <a:cubicBezTo>
                    <a:pt x="0" y="1250"/>
                    <a:pt x="528" y="1189"/>
                    <a:pt x="1235" y="1322"/>
                  </a:cubicBezTo>
                  <a:lnTo>
                    <a:pt x="1357" y="1347"/>
                  </a:lnTo>
                  <a:lnTo>
                    <a:pt x="1357" y="1347"/>
                  </a:lnTo>
                  <a:lnTo>
                    <a:pt x="1293" y="1239"/>
                  </a:lnTo>
                  <a:cubicBezTo>
                    <a:pt x="1206" y="1095"/>
                    <a:pt x="1117" y="941"/>
                    <a:pt x="1024" y="787"/>
                  </a:cubicBezTo>
                  <a:cubicBezTo>
                    <a:pt x="890" y="568"/>
                    <a:pt x="762" y="359"/>
                    <a:pt x="642" y="167"/>
                  </a:cubicBezTo>
                  <a:lnTo>
                    <a:pt x="642" y="167"/>
                  </a:lnTo>
                  <a:cubicBezTo>
                    <a:pt x="1169" y="124"/>
                    <a:pt x="1514" y="32"/>
                    <a:pt x="1508" y="5"/>
                  </a:cubicBezTo>
                  <a:cubicBezTo>
                    <a:pt x="1507" y="2"/>
                    <a:pt x="1500" y="1"/>
                    <a:pt x="1489"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828" name="Google Shape;828;g30ecf9b0108_0_113"/>
            <p:cNvGrpSpPr/>
            <p:nvPr/>
          </p:nvGrpSpPr>
          <p:grpSpPr>
            <a:xfrm>
              <a:off x="7331478" y="2343723"/>
              <a:ext cx="542779" cy="395840"/>
              <a:chOff x="7331478" y="2343723"/>
              <a:chExt cx="542779" cy="395840"/>
            </a:xfrm>
          </p:grpSpPr>
          <p:sp>
            <p:nvSpPr>
              <p:cNvPr id="829" name="Google Shape;829;g30ecf9b0108_0_113"/>
              <p:cNvSpPr/>
              <p:nvPr/>
            </p:nvSpPr>
            <p:spPr>
              <a:xfrm>
                <a:off x="7445431" y="2352912"/>
                <a:ext cx="326019" cy="156084"/>
              </a:xfrm>
              <a:custGeom>
                <a:rect b="b" l="l" r="r" t="t"/>
                <a:pathLst>
                  <a:path extrusionOk="0" h="3516" w="7344">
                    <a:moveTo>
                      <a:pt x="7339" y="0"/>
                    </a:moveTo>
                    <a:cubicBezTo>
                      <a:pt x="7319" y="0"/>
                      <a:pt x="7238" y="23"/>
                      <a:pt x="7097" y="48"/>
                    </a:cubicBezTo>
                    <a:cubicBezTo>
                      <a:pt x="6935" y="80"/>
                      <a:pt x="6698" y="80"/>
                      <a:pt x="6386" y="91"/>
                    </a:cubicBezTo>
                    <a:lnTo>
                      <a:pt x="6343" y="91"/>
                    </a:lnTo>
                    <a:lnTo>
                      <a:pt x="6364" y="134"/>
                    </a:lnTo>
                    <a:cubicBezTo>
                      <a:pt x="6540" y="429"/>
                      <a:pt x="6754" y="790"/>
                      <a:pt x="7001" y="1210"/>
                    </a:cubicBezTo>
                    <a:lnTo>
                      <a:pt x="7001" y="1210"/>
                    </a:lnTo>
                    <a:cubicBezTo>
                      <a:pt x="6774" y="1170"/>
                      <a:pt x="6525" y="1146"/>
                      <a:pt x="6264" y="1146"/>
                    </a:cubicBezTo>
                    <a:cubicBezTo>
                      <a:pt x="6124" y="1146"/>
                      <a:pt x="5980" y="1153"/>
                      <a:pt x="5833" y="1168"/>
                    </a:cubicBezTo>
                    <a:lnTo>
                      <a:pt x="5783" y="1172"/>
                    </a:lnTo>
                    <a:lnTo>
                      <a:pt x="5790" y="1222"/>
                    </a:lnTo>
                    <a:cubicBezTo>
                      <a:pt x="5830" y="1619"/>
                      <a:pt x="5820" y="2076"/>
                      <a:pt x="5952" y="2537"/>
                    </a:cubicBezTo>
                    <a:lnTo>
                      <a:pt x="5952" y="2537"/>
                    </a:lnTo>
                    <a:cubicBezTo>
                      <a:pt x="5548" y="2431"/>
                      <a:pt x="5121" y="2306"/>
                      <a:pt x="4738" y="2076"/>
                    </a:cubicBezTo>
                    <a:lnTo>
                      <a:pt x="4667" y="2036"/>
                    </a:lnTo>
                    <a:lnTo>
                      <a:pt x="4652" y="2116"/>
                    </a:lnTo>
                    <a:cubicBezTo>
                      <a:pt x="4575" y="2496"/>
                      <a:pt x="4492" y="2898"/>
                      <a:pt x="4409" y="3304"/>
                    </a:cubicBezTo>
                    <a:lnTo>
                      <a:pt x="4409" y="3304"/>
                    </a:lnTo>
                    <a:cubicBezTo>
                      <a:pt x="4261" y="3179"/>
                      <a:pt x="4111" y="3043"/>
                      <a:pt x="3966" y="2898"/>
                    </a:cubicBezTo>
                    <a:cubicBezTo>
                      <a:pt x="3802" y="2733"/>
                      <a:pt x="3651" y="2565"/>
                      <a:pt x="3511" y="2385"/>
                    </a:cubicBezTo>
                    <a:lnTo>
                      <a:pt x="3474" y="2338"/>
                    </a:lnTo>
                    <a:lnTo>
                      <a:pt x="3428" y="2378"/>
                    </a:lnTo>
                    <a:cubicBezTo>
                      <a:pt x="3052" y="2677"/>
                      <a:pt x="2681" y="2967"/>
                      <a:pt x="2326" y="3250"/>
                    </a:cubicBezTo>
                    <a:lnTo>
                      <a:pt x="2326" y="3250"/>
                    </a:lnTo>
                    <a:cubicBezTo>
                      <a:pt x="2249" y="2872"/>
                      <a:pt x="2169" y="2504"/>
                      <a:pt x="2096" y="2152"/>
                    </a:cubicBezTo>
                    <a:lnTo>
                      <a:pt x="2086" y="2091"/>
                    </a:lnTo>
                    <a:lnTo>
                      <a:pt x="2025" y="2112"/>
                    </a:lnTo>
                    <a:cubicBezTo>
                      <a:pt x="1616" y="2262"/>
                      <a:pt x="1225" y="2402"/>
                      <a:pt x="859" y="2533"/>
                    </a:cubicBezTo>
                    <a:lnTo>
                      <a:pt x="859" y="2533"/>
                    </a:lnTo>
                    <a:cubicBezTo>
                      <a:pt x="976" y="2066"/>
                      <a:pt x="1087" y="1639"/>
                      <a:pt x="1185" y="1254"/>
                    </a:cubicBezTo>
                    <a:lnTo>
                      <a:pt x="1196" y="1211"/>
                    </a:lnTo>
                    <a:lnTo>
                      <a:pt x="1153" y="1204"/>
                    </a:lnTo>
                    <a:cubicBezTo>
                      <a:pt x="749" y="1143"/>
                      <a:pt x="398" y="1091"/>
                      <a:pt x="99" y="1046"/>
                    </a:cubicBezTo>
                    <a:lnTo>
                      <a:pt x="99" y="1046"/>
                    </a:lnTo>
                    <a:cubicBezTo>
                      <a:pt x="282" y="761"/>
                      <a:pt x="425" y="533"/>
                      <a:pt x="532" y="368"/>
                    </a:cubicBezTo>
                    <a:cubicBezTo>
                      <a:pt x="578" y="292"/>
                      <a:pt x="614" y="231"/>
                      <a:pt x="646" y="181"/>
                    </a:cubicBezTo>
                    <a:cubicBezTo>
                      <a:pt x="668" y="138"/>
                      <a:pt x="682" y="116"/>
                      <a:pt x="679" y="113"/>
                    </a:cubicBezTo>
                    <a:lnTo>
                      <a:pt x="679" y="113"/>
                    </a:lnTo>
                    <a:cubicBezTo>
                      <a:pt x="675" y="113"/>
                      <a:pt x="661" y="131"/>
                      <a:pt x="632" y="174"/>
                    </a:cubicBezTo>
                    <a:cubicBezTo>
                      <a:pt x="596" y="221"/>
                      <a:pt x="557" y="278"/>
                      <a:pt x="502" y="350"/>
                    </a:cubicBezTo>
                    <a:cubicBezTo>
                      <a:pt x="388" y="522"/>
                      <a:pt x="230" y="756"/>
                      <a:pt x="25" y="1049"/>
                    </a:cubicBezTo>
                    <a:lnTo>
                      <a:pt x="0" y="1089"/>
                    </a:lnTo>
                    <a:lnTo>
                      <a:pt x="47" y="1097"/>
                    </a:lnTo>
                    <a:cubicBezTo>
                      <a:pt x="341" y="1148"/>
                      <a:pt x="689" y="1207"/>
                      <a:pt x="1094" y="1275"/>
                    </a:cubicBezTo>
                    <a:lnTo>
                      <a:pt x="1094" y="1275"/>
                    </a:lnTo>
                    <a:cubicBezTo>
                      <a:pt x="989" y="1673"/>
                      <a:pt x="872" y="2115"/>
                      <a:pt x="739" y="2596"/>
                    </a:cubicBezTo>
                    <a:lnTo>
                      <a:pt x="718" y="2686"/>
                    </a:lnTo>
                    <a:lnTo>
                      <a:pt x="718" y="2686"/>
                    </a:lnTo>
                    <a:lnTo>
                      <a:pt x="804" y="2654"/>
                    </a:lnTo>
                    <a:cubicBezTo>
                      <a:pt x="1182" y="2524"/>
                      <a:pt x="1582" y="2384"/>
                      <a:pt x="2005" y="2237"/>
                    </a:cubicBezTo>
                    <a:lnTo>
                      <a:pt x="2005" y="2237"/>
                    </a:lnTo>
                    <a:cubicBezTo>
                      <a:pt x="2077" y="2600"/>
                      <a:pt x="2155" y="2975"/>
                      <a:pt x="2233" y="3365"/>
                    </a:cubicBezTo>
                    <a:lnTo>
                      <a:pt x="2251" y="3454"/>
                    </a:lnTo>
                    <a:lnTo>
                      <a:pt x="2326" y="3397"/>
                    </a:lnTo>
                    <a:cubicBezTo>
                      <a:pt x="2689" y="3111"/>
                      <a:pt x="3067" y="2811"/>
                      <a:pt x="3456" y="2505"/>
                    </a:cubicBezTo>
                    <a:lnTo>
                      <a:pt x="3456" y="2505"/>
                    </a:lnTo>
                    <a:cubicBezTo>
                      <a:pt x="3586" y="2669"/>
                      <a:pt x="3729" y="2829"/>
                      <a:pt x="3880" y="2981"/>
                    </a:cubicBezTo>
                    <a:cubicBezTo>
                      <a:pt x="4052" y="3153"/>
                      <a:pt x="4232" y="3315"/>
                      <a:pt x="4412" y="3458"/>
                    </a:cubicBezTo>
                    <a:lnTo>
                      <a:pt x="4487" y="3516"/>
                    </a:lnTo>
                    <a:lnTo>
                      <a:pt x="4505" y="3423"/>
                    </a:lnTo>
                    <a:cubicBezTo>
                      <a:pt x="4589" y="3008"/>
                      <a:pt x="4670" y="2603"/>
                      <a:pt x="4748" y="2214"/>
                    </a:cubicBezTo>
                    <a:lnTo>
                      <a:pt x="4748" y="2214"/>
                    </a:lnTo>
                    <a:cubicBezTo>
                      <a:pt x="5165" y="2445"/>
                      <a:pt x="5605" y="2559"/>
                      <a:pt x="6020" y="2664"/>
                    </a:cubicBezTo>
                    <a:lnTo>
                      <a:pt x="6113" y="2690"/>
                    </a:lnTo>
                    <a:lnTo>
                      <a:pt x="6084" y="2596"/>
                    </a:lnTo>
                    <a:cubicBezTo>
                      <a:pt x="5932" y="2143"/>
                      <a:pt x="5933" y="1681"/>
                      <a:pt x="5888" y="1260"/>
                    </a:cubicBezTo>
                    <a:lnTo>
                      <a:pt x="5888" y="1260"/>
                    </a:lnTo>
                    <a:cubicBezTo>
                      <a:pt x="6035" y="1245"/>
                      <a:pt x="6179" y="1238"/>
                      <a:pt x="6318" y="1238"/>
                    </a:cubicBezTo>
                    <a:cubicBezTo>
                      <a:pt x="6588" y="1238"/>
                      <a:pt x="6843" y="1263"/>
                      <a:pt x="7075" y="1304"/>
                    </a:cubicBezTo>
                    <a:lnTo>
                      <a:pt x="7161" y="1319"/>
                    </a:lnTo>
                    <a:lnTo>
                      <a:pt x="7114" y="1243"/>
                    </a:lnTo>
                    <a:cubicBezTo>
                      <a:pt x="6852" y="816"/>
                      <a:pt x="6623" y="444"/>
                      <a:pt x="6434" y="142"/>
                    </a:cubicBezTo>
                    <a:lnTo>
                      <a:pt x="6434" y="142"/>
                    </a:lnTo>
                    <a:cubicBezTo>
                      <a:pt x="6721" y="126"/>
                      <a:pt x="6949" y="114"/>
                      <a:pt x="7104" y="73"/>
                    </a:cubicBezTo>
                    <a:cubicBezTo>
                      <a:pt x="7183" y="55"/>
                      <a:pt x="7243" y="37"/>
                      <a:pt x="7283" y="27"/>
                    </a:cubicBezTo>
                    <a:cubicBezTo>
                      <a:pt x="7322" y="12"/>
                      <a:pt x="7344" y="5"/>
                      <a:pt x="7344" y="2"/>
                    </a:cubicBezTo>
                    <a:cubicBezTo>
                      <a:pt x="7343" y="1"/>
                      <a:pt x="7342" y="0"/>
                      <a:pt x="7339" y="0"/>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0" name="Google Shape;830;g30ecf9b0108_0_113"/>
              <p:cNvSpPr/>
              <p:nvPr/>
            </p:nvSpPr>
            <p:spPr>
              <a:xfrm>
                <a:off x="7331478" y="2423760"/>
                <a:ext cx="530180" cy="215259"/>
              </a:xfrm>
              <a:custGeom>
                <a:rect b="b" l="l" r="r" t="t"/>
                <a:pathLst>
                  <a:path extrusionOk="0" h="4849" w="11943">
                    <a:moveTo>
                      <a:pt x="11342" y="1"/>
                    </a:moveTo>
                    <a:cubicBezTo>
                      <a:pt x="11258" y="1"/>
                      <a:pt x="11166" y="9"/>
                      <a:pt x="11067" y="31"/>
                    </a:cubicBezTo>
                    <a:lnTo>
                      <a:pt x="11045" y="35"/>
                    </a:lnTo>
                    <a:lnTo>
                      <a:pt x="11049" y="56"/>
                    </a:lnTo>
                    <a:cubicBezTo>
                      <a:pt x="11088" y="301"/>
                      <a:pt x="11150" y="599"/>
                      <a:pt x="11231" y="932"/>
                    </a:cubicBezTo>
                    <a:cubicBezTo>
                      <a:pt x="11313" y="1253"/>
                      <a:pt x="11414" y="1611"/>
                      <a:pt x="11505" y="2009"/>
                    </a:cubicBezTo>
                    <a:lnTo>
                      <a:pt x="11505" y="2009"/>
                    </a:lnTo>
                    <a:cubicBezTo>
                      <a:pt x="10991" y="1860"/>
                      <a:pt x="10400" y="1739"/>
                      <a:pt x="9785" y="1525"/>
                    </a:cubicBezTo>
                    <a:lnTo>
                      <a:pt x="9714" y="1503"/>
                    </a:lnTo>
                    <a:lnTo>
                      <a:pt x="9721" y="1575"/>
                    </a:lnTo>
                    <a:cubicBezTo>
                      <a:pt x="9783" y="2185"/>
                      <a:pt x="9775" y="2863"/>
                      <a:pt x="9807" y="3586"/>
                    </a:cubicBezTo>
                    <a:lnTo>
                      <a:pt x="9807" y="3586"/>
                    </a:lnTo>
                    <a:cubicBezTo>
                      <a:pt x="9268" y="3496"/>
                      <a:pt x="8722" y="3322"/>
                      <a:pt x="8152" y="3132"/>
                    </a:cubicBezTo>
                    <a:cubicBezTo>
                      <a:pt x="8113" y="3122"/>
                      <a:pt x="8073" y="3111"/>
                      <a:pt x="8030" y="3104"/>
                    </a:cubicBezTo>
                    <a:cubicBezTo>
                      <a:pt x="8009" y="3101"/>
                      <a:pt x="7987" y="3097"/>
                      <a:pt x="7955" y="3097"/>
                    </a:cubicBezTo>
                    <a:cubicBezTo>
                      <a:pt x="7919" y="3104"/>
                      <a:pt x="7898" y="3119"/>
                      <a:pt x="7876" y="3132"/>
                    </a:cubicBezTo>
                    <a:cubicBezTo>
                      <a:pt x="7790" y="3205"/>
                      <a:pt x="7775" y="3291"/>
                      <a:pt x="7743" y="3362"/>
                    </a:cubicBezTo>
                    <a:cubicBezTo>
                      <a:pt x="7682" y="3506"/>
                      <a:pt x="7618" y="3653"/>
                      <a:pt x="7557" y="3804"/>
                    </a:cubicBezTo>
                    <a:cubicBezTo>
                      <a:pt x="7446" y="4072"/>
                      <a:pt x="7334" y="4343"/>
                      <a:pt x="7218" y="4620"/>
                    </a:cubicBezTo>
                    <a:lnTo>
                      <a:pt x="7218" y="4620"/>
                    </a:lnTo>
                    <a:cubicBezTo>
                      <a:pt x="6859" y="4173"/>
                      <a:pt x="6486" y="3708"/>
                      <a:pt x="6106" y="3233"/>
                    </a:cubicBezTo>
                    <a:lnTo>
                      <a:pt x="6016" y="3126"/>
                    </a:lnTo>
                    <a:lnTo>
                      <a:pt x="5984" y="3083"/>
                    </a:lnTo>
                    <a:lnTo>
                      <a:pt x="5938" y="3114"/>
                    </a:lnTo>
                    <a:cubicBezTo>
                      <a:pt x="5314" y="3544"/>
                      <a:pt x="4704" y="3967"/>
                      <a:pt x="4110" y="4374"/>
                    </a:cubicBezTo>
                    <a:lnTo>
                      <a:pt x="4110" y="4374"/>
                    </a:lnTo>
                    <a:cubicBezTo>
                      <a:pt x="3904" y="3786"/>
                      <a:pt x="3704" y="3214"/>
                      <a:pt x="3511" y="2666"/>
                    </a:cubicBezTo>
                    <a:lnTo>
                      <a:pt x="3486" y="2598"/>
                    </a:lnTo>
                    <a:lnTo>
                      <a:pt x="3429" y="2637"/>
                    </a:lnTo>
                    <a:cubicBezTo>
                      <a:pt x="2763" y="3072"/>
                      <a:pt x="2084" y="3410"/>
                      <a:pt x="1427" y="3665"/>
                    </a:cubicBezTo>
                    <a:lnTo>
                      <a:pt x="1427" y="3665"/>
                    </a:lnTo>
                    <a:cubicBezTo>
                      <a:pt x="1547" y="2740"/>
                      <a:pt x="1659" y="1908"/>
                      <a:pt x="1756" y="1184"/>
                    </a:cubicBezTo>
                    <a:lnTo>
                      <a:pt x="1763" y="1116"/>
                    </a:lnTo>
                    <a:lnTo>
                      <a:pt x="1763" y="1116"/>
                    </a:lnTo>
                    <a:lnTo>
                      <a:pt x="1702" y="1144"/>
                    </a:lnTo>
                    <a:cubicBezTo>
                      <a:pt x="1150" y="1368"/>
                      <a:pt x="629" y="1438"/>
                      <a:pt x="198" y="1438"/>
                    </a:cubicBezTo>
                    <a:cubicBezTo>
                      <a:pt x="157" y="1438"/>
                      <a:pt x="117" y="1437"/>
                      <a:pt x="78" y="1436"/>
                    </a:cubicBezTo>
                    <a:lnTo>
                      <a:pt x="78" y="1436"/>
                    </a:lnTo>
                    <a:cubicBezTo>
                      <a:pt x="233" y="990"/>
                      <a:pt x="355" y="643"/>
                      <a:pt x="439" y="394"/>
                    </a:cubicBezTo>
                    <a:cubicBezTo>
                      <a:pt x="478" y="279"/>
                      <a:pt x="507" y="186"/>
                      <a:pt x="532" y="117"/>
                    </a:cubicBezTo>
                    <a:cubicBezTo>
                      <a:pt x="550" y="53"/>
                      <a:pt x="561" y="21"/>
                      <a:pt x="557" y="21"/>
                    </a:cubicBezTo>
                    <a:lnTo>
                      <a:pt x="557" y="21"/>
                    </a:lnTo>
                    <a:cubicBezTo>
                      <a:pt x="557" y="21"/>
                      <a:pt x="543" y="49"/>
                      <a:pt x="518" y="111"/>
                    </a:cubicBezTo>
                    <a:cubicBezTo>
                      <a:pt x="493" y="182"/>
                      <a:pt x="457" y="272"/>
                      <a:pt x="410" y="387"/>
                    </a:cubicBezTo>
                    <a:cubicBezTo>
                      <a:pt x="317" y="634"/>
                      <a:pt x="184" y="994"/>
                      <a:pt x="11" y="1453"/>
                    </a:cubicBezTo>
                    <a:lnTo>
                      <a:pt x="1" y="1489"/>
                    </a:lnTo>
                    <a:lnTo>
                      <a:pt x="37" y="1489"/>
                    </a:lnTo>
                    <a:cubicBezTo>
                      <a:pt x="112" y="1493"/>
                      <a:pt x="190" y="1496"/>
                      <a:pt x="272" y="1496"/>
                    </a:cubicBezTo>
                    <a:cubicBezTo>
                      <a:pt x="678" y="1496"/>
                      <a:pt x="1159" y="1432"/>
                      <a:pt x="1668" y="1240"/>
                    </a:cubicBezTo>
                    <a:lnTo>
                      <a:pt x="1668" y="1240"/>
                    </a:lnTo>
                    <a:cubicBezTo>
                      <a:pt x="1566" y="1971"/>
                      <a:pt x="1447" y="2806"/>
                      <a:pt x="1315" y="3735"/>
                    </a:cubicBezTo>
                    <a:lnTo>
                      <a:pt x="1303" y="3818"/>
                    </a:lnTo>
                    <a:lnTo>
                      <a:pt x="1303" y="3818"/>
                    </a:lnTo>
                    <a:lnTo>
                      <a:pt x="1383" y="3790"/>
                    </a:lnTo>
                    <a:cubicBezTo>
                      <a:pt x="2052" y="3542"/>
                      <a:pt x="2746" y="3206"/>
                      <a:pt x="3427" y="2769"/>
                    </a:cubicBezTo>
                    <a:lnTo>
                      <a:pt x="3427" y="2769"/>
                    </a:lnTo>
                    <a:cubicBezTo>
                      <a:pt x="3621" y="3323"/>
                      <a:pt x="3821" y="3896"/>
                      <a:pt x="4025" y="4486"/>
                    </a:cubicBezTo>
                    <a:lnTo>
                      <a:pt x="4050" y="4557"/>
                    </a:lnTo>
                    <a:lnTo>
                      <a:pt x="4111" y="4514"/>
                    </a:lnTo>
                    <a:cubicBezTo>
                      <a:pt x="4710" y="4101"/>
                      <a:pt x="5327" y="3677"/>
                      <a:pt x="5961" y="3243"/>
                    </a:cubicBezTo>
                    <a:lnTo>
                      <a:pt x="5961" y="3243"/>
                    </a:lnTo>
                    <a:lnTo>
                      <a:pt x="6013" y="3308"/>
                    </a:lnTo>
                    <a:cubicBezTo>
                      <a:pt x="6415" y="3811"/>
                      <a:pt x="6813" y="4303"/>
                      <a:pt x="7190" y="4769"/>
                    </a:cubicBezTo>
                    <a:lnTo>
                      <a:pt x="7252" y="4848"/>
                    </a:lnTo>
                    <a:lnTo>
                      <a:pt x="7290" y="4755"/>
                    </a:lnTo>
                    <a:cubicBezTo>
                      <a:pt x="7416" y="4450"/>
                      <a:pt x="7542" y="4145"/>
                      <a:pt x="7664" y="3847"/>
                    </a:cubicBezTo>
                    <a:cubicBezTo>
                      <a:pt x="7725" y="3700"/>
                      <a:pt x="7786" y="3553"/>
                      <a:pt x="7847" y="3406"/>
                    </a:cubicBezTo>
                    <a:cubicBezTo>
                      <a:pt x="7880" y="3330"/>
                      <a:pt x="7905" y="3255"/>
                      <a:pt x="7944" y="3222"/>
                    </a:cubicBezTo>
                    <a:cubicBezTo>
                      <a:pt x="7950" y="3213"/>
                      <a:pt x="7962" y="3210"/>
                      <a:pt x="7977" y="3210"/>
                    </a:cubicBezTo>
                    <a:cubicBezTo>
                      <a:pt x="8013" y="3210"/>
                      <a:pt x="8069" y="3228"/>
                      <a:pt x="8117" y="3240"/>
                    </a:cubicBezTo>
                    <a:cubicBezTo>
                      <a:pt x="8708" y="3434"/>
                      <a:pt x="9286" y="3617"/>
                      <a:pt x="9853" y="3700"/>
                    </a:cubicBezTo>
                    <a:lnTo>
                      <a:pt x="9918" y="3710"/>
                    </a:lnTo>
                    <a:lnTo>
                      <a:pt x="9918" y="3646"/>
                    </a:lnTo>
                    <a:cubicBezTo>
                      <a:pt x="9881" y="2932"/>
                      <a:pt x="9882" y="2251"/>
                      <a:pt x="9822" y="1637"/>
                    </a:cubicBezTo>
                    <a:lnTo>
                      <a:pt x="9822" y="1637"/>
                    </a:lnTo>
                    <a:cubicBezTo>
                      <a:pt x="10446" y="1842"/>
                      <a:pt x="11039" y="1953"/>
                      <a:pt x="11544" y="2102"/>
                    </a:cubicBezTo>
                    <a:lnTo>
                      <a:pt x="11609" y="2120"/>
                    </a:lnTo>
                    <a:lnTo>
                      <a:pt x="11594" y="2056"/>
                    </a:lnTo>
                    <a:cubicBezTo>
                      <a:pt x="11494" y="1633"/>
                      <a:pt x="11382" y="1252"/>
                      <a:pt x="11293" y="918"/>
                    </a:cubicBezTo>
                    <a:cubicBezTo>
                      <a:pt x="11206" y="594"/>
                      <a:pt x="11139" y="310"/>
                      <a:pt x="11096" y="70"/>
                    </a:cubicBezTo>
                    <a:lnTo>
                      <a:pt x="11096" y="70"/>
                    </a:lnTo>
                    <a:cubicBezTo>
                      <a:pt x="11197" y="46"/>
                      <a:pt x="11293" y="37"/>
                      <a:pt x="11380" y="37"/>
                    </a:cubicBezTo>
                    <a:cubicBezTo>
                      <a:pt x="11521" y="37"/>
                      <a:pt x="11640" y="62"/>
                      <a:pt x="11727" y="86"/>
                    </a:cubicBezTo>
                    <a:cubicBezTo>
                      <a:pt x="11865" y="124"/>
                      <a:pt x="11933" y="161"/>
                      <a:pt x="11941" y="161"/>
                    </a:cubicBezTo>
                    <a:cubicBezTo>
                      <a:pt x="11942" y="161"/>
                      <a:pt x="11942" y="161"/>
                      <a:pt x="11942" y="161"/>
                    </a:cubicBezTo>
                    <a:cubicBezTo>
                      <a:pt x="11942" y="161"/>
                      <a:pt x="11878" y="111"/>
                      <a:pt x="11731" y="64"/>
                    </a:cubicBezTo>
                    <a:cubicBezTo>
                      <a:pt x="11638" y="33"/>
                      <a:pt x="11505" y="1"/>
                      <a:pt x="11342" y="1"/>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1" name="Google Shape;831;g30ecf9b0108_0_113"/>
              <p:cNvSpPr/>
              <p:nvPr/>
            </p:nvSpPr>
            <p:spPr>
              <a:xfrm>
                <a:off x="7513128" y="2343723"/>
                <a:ext cx="171444" cy="93713"/>
              </a:xfrm>
              <a:custGeom>
                <a:rect b="b" l="l" r="r" t="t"/>
                <a:pathLst>
                  <a:path extrusionOk="0" h="2111" w="3862">
                    <a:moveTo>
                      <a:pt x="3830" y="0"/>
                    </a:moveTo>
                    <a:cubicBezTo>
                      <a:pt x="3806" y="0"/>
                      <a:pt x="3862" y="354"/>
                      <a:pt x="3647" y="851"/>
                    </a:cubicBezTo>
                    <a:cubicBezTo>
                      <a:pt x="3540" y="1095"/>
                      <a:pt x="3360" y="1372"/>
                      <a:pt x="3087" y="1591"/>
                    </a:cubicBezTo>
                    <a:cubicBezTo>
                      <a:pt x="2815" y="1813"/>
                      <a:pt x="2441" y="1960"/>
                      <a:pt x="2035" y="1989"/>
                    </a:cubicBezTo>
                    <a:cubicBezTo>
                      <a:pt x="2000" y="1990"/>
                      <a:pt x="1965" y="1991"/>
                      <a:pt x="1930" y="1991"/>
                    </a:cubicBezTo>
                    <a:cubicBezTo>
                      <a:pt x="1563" y="1991"/>
                      <a:pt x="1213" y="1890"/>
                      <a:pt x="945" y="1720"/>
                    </a:cubicBezTo>
                    <a:cubicBezTo>
                      <a:pt x="643" y="1533"/>
                      <a:pt x="435" y="1282"/>
                      <a:pt x="299" y="1052"/>
                    </a:cubicBezTo>
                    <a:cubicBezTo>
                      <a:pt x="27" y="587"/>
                      <a:pt x="40" y="230"/>
                      <a:pt x="16" y="230"/>
                    </a:cubicBezTo>
                    <a:cubicBezTo>
                      <a:pt x="16" y="230"/>
                      <a:pt x="16" y="230"/>
                      <a:pt x="15" y="230"/>
                    </a:cubicBezTo>
                    <a:cubicBezTo>
                      <a:pt x="8" y="230"/>
                      <a:pt x="1" y="316"/>
                      <a:pt x="19" y="471"/>
                    </a:cubicBezTo>
                    <a:cubicBezTo>
                      <a:pt x="37" y="625"/>
                      <a:pt x="94" y="847"/>
                      <a:pt x="223" y="1095"/>
                    </a:cubicBezTo>
                    <a:cubicBezTo>
                      <a:pt x="356" y="1339"/>
                      <a:pt x="571" y="1609"/>
                      <a:pt x="887" y="1813"/>
                    </a:cubicBezTo>
                    <a:cubicBezTo>
                      <a:pt x="1174" y="2001"/>
                      <a:pt x="1545" y="2110"/>
                      <a:pt x="1937" y="2110"/>
                    </a:cubicBezTo>
                    <a:cubicBezTo>
                      <a:pt x="1973" y="2110"/>
                      <a:pt x="2008" y="2109"/>
                      <a:pt x="2043" y="2107"/>
                    </a:cubicBezTo>
                    <a:cubicBezTo>
                      <a:pt x="2474" y="2079"/>
                      <a:pt x="2872" y="1917"/>
                      <a:pt x="3155" y="1677"/>
                    </a:cubicBezTo>
                    <a:cubicBezTo>
                      <a:pt x="3443" y="1436"/>
                      <a:pt x="3622" y="1142"/>
                      <a:pt x="3726" y="883"/>
                    </a:cubicBezTo>
                    <a:cubicBezTo>
                      <a:pt x="3827" y="621"/>
                      <a:pt x="3856" y="395"/>
                      <a:pt x="3856" y="241"/>
                    </a:cubicBezTo>
                    <a:cubicBezTo>
                      <a:pt x="3856" y="83"/>
                      <a:pt x="3834" y="0"/>
                      <a:pt x="3831" y="0"/>
                    </a:cubicBezTo>
                    <a:cubicBezTo>
                      <a:pt x="3831" y="0"/>
                      <a:pt x="3830" y="0"/>
                      <a:pt x="3830" y="0"/>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2" name="Google Shape;832;g30ecf9b0108_0_113"/>
              <p:cNvSpPr/>
              <p:nvPr/>
            </p:nvSpPr>
            <p:spPr>
              <a:xfrm>
                <a:off x="7686477" y="2424338"/>
                <a:ext cx="175173" cy="164297"/>
              </a:xfrm>
              <a:custGeom>
                <a:rect b="b" l="l" r="r" t="t"/>
                <a:pathLst>
                  <a:path extrusionOk="0" h="3701" w="3946">
                    <a:moveTo>
                      <a:pt x="3030" y="0"/>
                    </a:moveTo>
                    <a:lnTo>
                      <a:pt x="3037" y="48"/>
                    </a:lnTo>
                    <a:cubicBezTo>
                      <a:pt x="3155" y="548"/>
                      <a:pt x="3308" y="1210"/>
                      <a:pt x="3483" y="1972"/>
                    </a:cubicBezTo>
                    <a:lnTo>
                      <a:pt x="3483" y="1972"/>
                    </a:lnTo>
                    <a:cubicBezTo>
                      <a:pt x="3073" y="1860"/>
                      <a:pt x="2631" y="1735"/>
                      <a:pt x="2172" y="1605"/>
                    </a:cubicBezTo>
                    <a:cubicBezTo>
                      <a:pt x="2043" y="1569"/>
                      <a:pt x="1914" y="1534"/>
                      <a:pt x="1788" y="1501"/>
                    </a:cubicBezTo>
                    <a:lnTo>
                      <a:pt x="1710" y="1479"/>
                    </a:lnTo>
                    <a:lnTo>
                      <a:pt x="1713" y="1559"/>
                    </a:lnTo>
                    <a:cubicBezTo>
                      <a:pt x="1751" y="2295"/>
                      <a:pt x="1786" y="2979"/>
                      <a:pt x="1814" y="3571"/>
                    </a:cubicBezTo>
                    <a:lnTo>
                      <a:pt x="1814" y="3571"/>
                    </a:lnTo>
                    <a:cubicBezTo>
                      <a:pt x="1293" y="3441"/>
                      <a:pt x="852" y="3331"/>
                      <a:pt x="521" y="3249"/>
                    </a:cubicBezTo>
                    <a:cubicBezTo>
                      <a:pt x="370" y="3217"/>
                      <a:pt x="245" y="3188"/>
                      <a:pt x="141" y="3163"/>
                    </a:cubicBezTo>
                    <a:cubicBezTo>
                      <a:pt x="66" y="3147"/>
                      <a:pt x="21" y="3140"/>
                      <a:pt x="8" y="3140"/>
                    </a:cubicBezTo>
                    <a:cubicBezTo>
                      <a:pt x="5" y="3140"/>
                      <a:pt x="4" y="3140"/>
                      <a:pt x="4" y="3141"/>
                    </a:cubicBezTo>
                    <a:cubicBezTo>
                      <a:pt x="1" y="3149"/>
                      <a:pt x="47" y="3163"/>
                      <a:pt x="130" y="3192"/>
                    </a:cubicBezTo>
                    <a:cubicBezTo>
                      <a:pt x="234" y="3224"/>
                      <a:pt x="356" y="3260"/>
                      <a:pt x="507" y="3303"/>
                    </a:cubicBezTo>
                    <a:cubicBezTo>
                      <a:pt x="852" y="3399"/>
                      <a:pt x="1311" y="3529"/>
                      <a:pt x="1856" y="3683"/>
                    </a:cubicBezTo>
                    <a:lnTo>
                      <a:pt x="1917" y="3701"/>
                    </a:lnTo>
                    <a:lnTo>
                      <a:pt x="1914" y="3633"/>
                    </a:lnTo>
                    <a:cubicBezTo>
                      <a:pt x="1893" y="3048"/>
                      <a:pt x="1863" y="2365"/>
                      <a:pt x="1834" y="1634"/>
                    </a:cubicBezTo>
                    <a:lnTo>
                      <a:pt x="1834" y="1634"/>
                    </a:lnTo>
                    <a:cubicBezTo>
                      <a:pt x="1935" y="1663"/>
                      <a:pt x="2038" y="1692"/>
                      <a:pt x="2140" y="1720"/>
                    </a:cubicBezTo>
                    <a:cubicBezTo>
                      <a:pt x="2636" y="1857"/>
                      <a:pt x="3110" y="1986"/>
                      <a:pt x="3547" y="2107"/>
                    </a:cubicBezTo>
                    <a:lnTo>
                      <a:pt x="3637" y="2132"/>
                    </a:lnTo>
                    <a:lnTo>
                      <a:pt x="3615" y="2039"/>
                    </a:lnTo>
                    <a:cubicBezTo>
                      <a:pt x="3420" y="1265"/>
                      <a:pt x="3249" y="592"/>
                      <a:pt x="3121" y="77"/>
                    </a:cubicBezTo>
                    <a:lnTo>
                      <a:pt x="3121" y="77"/>
                    </a:lnTo>
                    <a:cubicBezTo>
                      <a:pt x="3586" y="89"/>
                      <a:pt x="3876" y="150"/>
                      <a:pt x="3934" y="150"/>
                    </a:cubicBezTo>
                    <a:cubicBezTo>
                      <a:pt x="3941" y="150"/>
                      <a:pt x="3945" y="149"/>
                      <a:pt x="3945" y="148"/>
                    </a:cubicBezTo>
                    <a:cubicBezTo>
                      <a:pt x="3945" y="141"/>
                      <a:pt x="3867" y="119"/>
                      <a:pt x="3719" y="86"/>
                    </a:cubicBezTo>
                    <a:cubicBezTo>
                      <a:pt x="3572" y="54"/>
                      <a:pt x="3353" y="18"/>
                      <a:pt x="3077" y="5"/>
                    </a:cubicBezTo>
                    <a:lnTo>
                      <a:pt x="3030" y="0"/>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3" name="Google Shape;833;g30ecf9b0108_0_113"/>
              <p:cNvSpPr/>
              <p:nvPr/>
            </p:nvSpPr>
            <p:spPr>
              <a:xfrm>
                <a:off x="7661484" y="2644696"/>
                <a:ext cx="212773" cy="94867"/>
              </a:xfrm>
              <a:custGeom>
                <a:rect b="b" l="l" r="r" t="t"/>
                <a:pathLst>
                  <a:path extrusionOk="0" h="2137" w="4793">
                    <a:moveTo>
                      <a:pt x="366" y="1761"/>
                    </a:moveTo>
                    <a:cubicBezTo>
                      <a:pt x="366" y="1761"/>
                      <a:pt x="366" y="1762"/>
                      <a:pt x="366" y="1763"/>
                    </a:cubicBezTo>
                    <a:lnTo>
                      <a:pt x="363" y="1767"/>
                    </a:lnTo>
                    <a:cubicBezTo>
                      <a:pt x="365" y="1763"/>
                      <a:pt x="366" y="1761"/>
                      <a:pt x="366" y="1761"/>
                    </a:cubicBezTo>
                    <a:close/>
                    <a:moveTo>
                      <a:pt x="4314" y="1"/>
                    </a:moveTo>
                    <a:lnTo>
                      <a:pt x="4282" y="54"/>
                    </a:lnTo>
                    <a:cubicBezTo>
                      <a:pt x="4013" y="536"/>
                      <a:pt x="3605" y="1215"/>
                      <a:pt x="3048" y="1946"/>
                    </a:cubicBezTo>
                    <a:lnTo>
                      <a:pt x="3048" y="1946"/>
                    </a:lnTo>
                    <a:cubicBezTo>
                      <a:pt x="2849" y="1687"/>
                      <a:pt x="2639" y="1410"/>
                      <a:pt x="2423" y="1127"/>
                    </a:cubicBezTo>
                    <a:cubicBezTo>
                      <a:pt x="2247" y="902"/>
                      <a:pt x="2079" y="679"/>
                      <a:pt x="1914" y="463"/>
                    </a:cubicBezTo>
                    <a:lnTo>
                      <a:pt x="1874" y="413"/>
                    </a:lnTo>
                    <a:lnTo>
                      <a:pt x="1827" y="453"/>
                    </a:lnTo>
                    <a:cubicBezTo>
                      <a:pt x="1544" y="708"/>
                      <a:pt x="1271" y="948"/>
                      <a:pt x="1019" y="1174"/>
                    </a:cubicBezTo>
                    <a:cubicBezTo>
                      <a:pt x="894" y="1286"/>
                      <a:pt x="772" y="1394"/>
                      <a:pt x="658" y="1497"/>
                    </a:cubicBezTo>
                    <a:cubicBezTo>
                      <a:pt x="600" y="1548"/>
                      <a:pt x="546" y="1598"/>
                      <a:pt x="492" y="1648"/>
                    </a:cubicBezTo>
                    <a:lnTo>
                      <a:pt x="414" y="1716"/>
                    </a:lnTo>
                    <a:lnTo>
                      <a:pt x="414" y="1716"/>
                    </a:lnTo>
                    <a:cubicBezTo>
                      <a:pt x="413" y="1716"/>
                      <a:pt x="412" y="1715"/>
                      <a:pt x="411" y="1715"/>
                    </a:cubicBezTo>
                    <a:lnTo>
                      <a:pt x="411" y="1715"/>
                    </a:lnTo>
                    <a:cubicBezTo>
                      <a:pt x="272" y="1301"/>
                      <a:pt x="168" y="957"/>
                      <a:pt x="105" y="718"/>
                    </a:cubicBezTo>
                    <a:cubicBezTo>
                      <a:pt x="36" y="474"/>
                      <a:pt x="22" y="334"/>
                      <a:pt x="15" y="334"/>
                    </a:cubicBezTo>
                    <a:lnTo>
                      <a:pt x="15" y="334"/>
                    </a:lnTo>
                    <a:cubicBezTo>
                      <a:pt x="4" y="334"/>
                      <a:pt x="0" y="478"/>
                      <a:pt x="58" y="729"/>
                    </a:cubicBezTo>
                    <a:cubicBezTo>
                      <a:pt x="108" y="980"/>
                      <a:pt x="201" y="1339"/>
                      <a:pt x="335" y="1773"/>
                    </a:cubicBezTo>
                    <a:lnTo>
                      <a:pt x="348" y="1817"/>
                    </a:lnTo>
                    <a:lnTo>
                      <a:pt x="366" y="1810"/>
                    </a:lnTo>
                    <a:lnTo>
                      <a:pt x="366" y="1810"/>
                    </a:lnTo>
                    <a:cubicBezTo>
                      <a:pt x="378" y="1823"/>
                      <a:pt x="398" y="1835"/>
                      <a:pt x="409" y="1835"/>
                    </a:cubicBezTo>
                    <a:cubicBezTo>
                      <a:pt x="413" y="1835"/>
                      <a:pt x="415" y="1834"/>
                      <a:pt x="416" y="1831"/>
                    </a:cubicBezTo>
                    <a:cubicBezTo>
                      <a:pt x="424" y="1828"/>
                      <a:pt x="424" y="1828"/>
                      <a:pt x="431" y="1824"/>
                    </a:cubicBezTo>
                    <a:lnTo>
                      <a:pt x="438" y="1817"/>
                    </a:lnTo>
                    <a:lnTo>
                      <a:pt x="449" y="1806"/>
                    </a:lnTo>
                    <a:lnTo>
                      <a:pt x="471" y="1788"/>
                    </a:lnTo>
                    <a:lnTo>
                      <a:pt x="553" y="1720"/>
                    </a:lnTo>
                    <a:cubicBezTo>
                      <a:pt x="607" y="1669"/>
                      <a:pt x="664" y="1619"/>
                      <a:pt x="722" y="1569"/>
                    </a:cubicBezTo>
                    <a:cubicBezTo>
                      <a:pt x="840" y="1469"/>
                      <a:pt x="962" y="1364"/>
                      <a:pt x="1088" y="1253"/>
                    </a:cubicBezTo>
                    <a:cubicBezTo>
                      <a:pt x="1333" y="1043"/>
                      <a:pt x="1589" y="817"/>
                      <a:pt x="1859" y="583"/>
                    </a:cubicBezTo>
                    <a:lnTo>
                      <a:pt x="1859" y="583"/>
                    </a:lnTo>
                    <a:cubicBezTo>
                      <a:pt x="2012" y="783"/>
                      <a:pt x="2168" y="991"/>
                      <a:pt x="2330" y="1200"/>
                    </a:cubicBezTo>
                    <a:cubicBezTo>
                      <a:pt x="2563" y="1505"/>
                      <a:pt x="2790" y="1798"/>
                      <a:pt x="3001" y="2075"/>
                    </a:cubicBezTo>
                    <a:lnTo>
                      <a:pt x="3048" y="2136"/>
                    </a:lnTo>
                    <a:lnTo>
                      <a:pt x="3095" y="2075"/>
                    </a:lnTo>
                    <a:cubicBezTo>
                      <a:pt x="3652" y="1341"/>
                      <a:pt x="4056" y="643"/>
                      <a:pt x="4319" y="141"/>
                    </a:cubicBezTo>
                    <a:lnTo>
                      <a:pt x="4319" y="141"/>
                    </a:lnTo>
                    <a:cubicBezTo>
                      <a:pt x="4449" y="342"/>
                      <a:pt x="4541" y="520"/>
                      <a:pt x="4627" y="629"/>
                    </a:cubicBezTo>
                    <a:cubicBezTo>
                      <a:pt x="4714" y="744"/>
                      <a:pt x="4780" y="794"/>
                      <a:pt x="4784" y="794"/>
                    </a:cubicBezTo>
                    <a:cubicBezTo>
                      <a:pt x="4785" y="794"/>
                      <a:pt x="4785" y="794"/>
                      <a:pt x="4785" y="794"/>
                    </a:cubicBezTo>
                    <a:cubicBezTo>
                      <a:pt x="4792" y="786"/>
                      <a:pt x="4735" y="729"/>
                      <a:pt x="4655" y="607"/>
                    </a:cubicBezTo>
                    <a:cubicBezTo>
                      <a:pt x="4577" y="485"/>
                      <a:pt x="4487" y="288"/>
                      <a:pt x="4344" y="51"/>
                    </a:cubicBezTo>
                    <a:lnTo>
                      <a:pt x="4314" y="1"/>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34" name="Google Shape;834;g30ecf9b0108_0_113"/>
            <p:cNvSpPr/>
            <p:nvPr/>
          </p:nvSpPr>
          <p:spPr>
            <a:xfrm>
              <a:off x="7609990" y="2539844"/>
              <a:ext cx="90738" cy="227955"/>
            </a:xfrm>
            <a:custGeom>
              <a:rect b="b" l="l" r="r" t="t"/>
              <a:pathLst>
                <a:path extrusionOk="0" h="5135" w="2044">
                  <a:moveTo>
                    <a:pt x="2036" y="0"/>
                  </a:moveTo>
                  <a:cubicBezTo>
                    <a:pt x="2016" y="0"/>
                    <a:pt x="1923" y="294"/>
                    <a:pt x="1763" y="762"/>
                  </a:cubicBezTo>
                  <a:cubicBezTo>
                    <a:pt x="1606" y="1236"/>
                    <a:pt x="1376" y="1885"/>
                    <a:pt x="1099" y="2596"/>
                  </a:cubicBezTo>
                  <a:cubicBezTo>
                    <a:pt x="819" y="3303"/>
                    <a:pt x="543" y="3935"/>
                    <a:pt x="335" y="4390"/>
                  </a:cubicBezTo>
                  <a:cubicBezTo>
                    <a:pt x="130" y="4846"/>
                    <a:pt x="1" y="5126"/>
                    <a:pt x="15" y="5134"/>
                  </a:cubicBezTo>
                  <a:cubicBezTo>
                    <a:pt x="16" y="5134"/>
                    <a:pt x="16" y="5134"/>
                    <a:pt x="16" y="5134"/>
                  </a:cubicBezTo>
                  <a:cubicBezTo>
                    <a:pt x="25" y="5134"/>
                    <a:pt x="67" y="5070"/>
                    <a:pt x="133" y="4950"/>
                  </a:cubicBezTo>
                  <a:cubicBezTo>
                    <a:pt x="202" y="4828"/>
                    <a:pt x="299" y="4649"/>
                    <a:pt x="410" y="4427"/>
                  </a:cubicBezTo>
                  <a:cubicBezTo>
                    <a:pt x="637" y="3978"/>
                    <a:pt x="927" y="3350"/>
                    <a:pt x="1207" y="2639"/>
                  </a:cubicBezTo>
                  <a:cubicBezTo>
                    <a:pt x="1487" y="1925"/>
                    <a:pt x="1706" y="1268"/>
                    <a:pt x="1843" y="787"/>
                  </a:cubicBezTo>
                  <a:cubicBezTo>
                    <a:pt x="1914" y="547"/>
                    <a:pt x="1964" y="349"/>
                    <a:pt x="1997" y="213"/>
                  </a:cubicBezTo>
                  <a:cubicBezTo>
                    <a:pt x="2029" y="76"/>
                    <a:pt x="2043" y="1"/>
                    <a:pt x="2036" y="1"/>
                  </a:cubicBezTo>
                  <a:cubicBezTo>
                    <a:pt x="2036" y="1"/>
                    <a:pt x="2036" y="0"/>
                    <a:pt x="2036"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5" name="Google Shape;835;g30ecf9b0108_0_113"/>
            <p:cNvSpPr/>
            <p:nvPr/>
          </p:nvSpPr>
          <p:spPr>
            <a:xfrm flipH="1">
              <a:off x="7499999" y="2083824"/>
              <a:ext cx="28500" cy="81600"/>
            </a:xfrm>
            <a:prstGeom prst="rtTriangle">
              <a:avLst/>
            </a:prstGeom>
            <a:solidFill>
              <a:srgbClr val="E4897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836" name="Google Shape;836;g30ecf9b0108_0_113"/>
            <p:cNvGrpSpPr/>
            <p:nvPr/>
          </p:nvGrpSpPr>
          <p:grpSpPr>
            <a:xfrm>
              <a:off x="5310641" y="1002130"/>
              <a:ext cx="1577976" cy="3213440"/>
              <a:chOff x="5310641" y="1002130"/>
              <a:chExt cx="1577976" cy="3213440"/>
            </a:xfrm>
          </p:grpSpPr>
          <p:sp>
            <p:nvSpPr>
              <p:cNvPr id="837" name="Google Shape;837;g30ecf9b0108_0_113"/>
              <p:cNvSpPr/>
              <p:nvPr/>
            </p:nvSpPr>
            <p:spPr>
              <a:xfrm>
                <a:off x="5310641" y="1002130"/>
                <a:ext cx="1577976" cy="3213440"/>
              </a:xfrm>
              <a:custGeom>
                <a:rect b="b" l="l" r="r" t="t"/>
                <a:pathLst>
                  <a:path extrusionOk="0" h="72387" w="35546">
                    <a:moveTo>
                      <a:pt x="5629" y="1"/>
                    </a:moveTo>
                    <a:cubicBezTo>
                      <a:pt x="2681" y="1"/>
                      <a:pt x="287" y="2380"/>
                      <a:pt x="274" y="5330"/>
                    </a:cubicBezTo>
                    <a:lnTo>
                      <a:pt x="15" y="66898"/>
                    </a:lnTo>
                    <a:cubicBezTo>
                      <a:pt x="1" y="69852"/>
                      <a:pt x="2388" y="72257"/>
                      <a:pt x="5338" y="72272"/>
                    </a:cubicBezTo>
                    <a:lnTo>
                      <a:pt x="29899" y="72386"/>
                    </a:lnTo>
                    <a:cubicBezTo>
                      <a:pt x="29906" y="72386"/>
                      <a:pt x="29912" y="72386"/>
                      <a:pt x="29918" y="72386"/>
                    </a:cubicBezTo>
                    <a:cubicBezTo>
                      <a:pt x="32864" y="72386"/>
                      <a:pt x="35262" y="70007"/>
                      <a:pt x="35273" y="67060"/>
                    </a:cubicBezTo>
                    <a:lnTo>
                      <a:pt x="35535" y="5489"/>
                    </a:lnTo>
                    <a:cubicBezTo>
                      <a:pt x="35546" y="2534"/>
                      <a:pt x="33162" y="130"/>
                      <a:pt x="30209" y="115"/>
                    </a:cubicBezTo>
                    <a:lnTo>
                      <a:pt x="5650" y="1"/>
                    </a:lnTo>
                    <a:cubicBezTo>
                      <a:pt x="5643" y="1"/>
                      <a:pt x="5636" y="1"/>
                      <a:pt x="5629"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838" name="Google Shape;838;g30ecf9b0108_0_113"/>
              <p:cNvGrpSpPr/>
              <p:nvPr/>
            </p:nvGrpSpPr>
            <p:grpSpPr>
              <a:xfrm>
                <a:off x="5383310" y="1096639"/>
                <a:ext cx="1432812" cy="3005461"/>
                <a:chOff x="5383310" y="1096639"/>
                <a:chExt cx="1432812" cy="3005461"/>
              </a:xfrm>
            </p:grpSpPr>
            <p:sp>
              <p:nvSpPr>
                <p:cNvPr id="839" name="Google Shape;839;g30ecf9b0108_0_113"/>
                <p:cNvSpPr/>
                <p:nvPr/>
              </p:nvSpPr>
              <p:spPr>
                <a:xfrm>
                  <a:off x="5383310" y="1096639"/>
                  <a:ext cx="1432812" cy="3005461"/>
                </a:xfrm>
                <a:custGeom>
                  <a:rect b="b" l="l" r="r" t="t"/>
                  <a:pathLst>
                    <a:path extrusionOk="0" h="67702" w="32276">
                      <a:moveTo>
                        <a:pt x="4007" y="0"/>
                      </a:moveTo>
                      <a:cubicBezTo>
                        <a:pt x="1945" y="0"/>
                        <a:pt x="270" y="1665"/>
                        <a:pt x="262" y="3729"/>
                      </a:cubicBezTo>
                      <a:lnTo>
                        <a:pt x="7" y="63825"/>
                      </a:lnTo>
                      <a:cubicBezTo>
                        <a:pt x="0" y="65896"/>
                        <a:pt x="1670" y="67580"/>
                        <a:pt x="3737" y="67587"/>
                      </a:cubicBezTo>
                      <a:lnTo>
                        <a:pt x="28248" y="67701"/>
                      </a:lnTo>
                      <a:cubicBezTo>
                        <a:pt x="28255" y="67701"/>
                        <a:pt x="28262" y="67701"/>
                        <a:pt x="28269" y="67701"/>
                      </a:cubicBezTo>
                      <a:cubicBezTo>
                        <a:pt x="30327" y="67701"/>
                        <a:pt x="32003" y="66033"/>
                        <a:pt x="32009" y="63972"/>
                      </a:cubicBezTo>
                      <a:lnTo>
                        <a:pt x="32264" y="3872"/>
                      </a:lnTo>
                      <a:cubicBezTo>
                        <a:pt x="32276" y="1805"/>
                        <a:pt x="30606" y="122"/>
                        <a:pt x="28535" y="111"/>
                      </a:cubicBezTo>
                      <a:lnTo>
                        <a:pt x="23776" y="90"/>
                      </a:lnTo>
                      <a:cubicBezTo>
                        <a:pt x="23774" y="90"/>
                        <a:pt x="23772" y="90"/>
                        <a:pt x="23770" y="90"/>
                      </a:cubicBezTo>
                      <a:cubicBezTo>
                        <a:pt x="23133" y="90"/>
                        <a:pt x="22616" y="627"/>
                        <a:pt x="22613" y="1292"/>
                      </a:cubicBezTo>
                      <a:lnTo>
                        <a:pt x="22610" y="2157"/>
                      </a:lnTo>
                      <a:cubicBezTo>
                        <a:pt x="22606" y="2823"/>
                        <a:pt x="22089" y="3360"/>
                        <a:pt x="21456" y="3360"/>
                      </a:cubicBezTo>
                      <a:cubicBezTo>
                        <a:pt x="21454" y="3360"/>
                        <a:pt x="21452" y="3360"/>
                        <a:pt x="21450" y="3360"/>
                      </a:cubicBezTo>
                      <a:lnTo>
                        <a:pt x="12168" y="3317"/>
                      </a:lnTo>
                      <a:cubicBezTo>
                        <a:pt x="11529" y="3312"/>
                        <a:pt x="11012" y="2771"/>
                        <a:pt x="11016" y="2103"/>
                      </a:cubicBezTo>
                      <a:lnTo>
                        <a:pt x="11020" y="1238"/>
                      </a:lnTo>
                      <a:cubicBezTo>
                        <a:pt x="11023" y="570"/>
                        <a:pt x="10506" y="29"/>
                        <a:pt x="9867" y="25"/>
                      </a:cubicBezTo>
                      <a:lnTo>
                        <a:pt x="8195" y="17"/>
                      </a:lnTo>
                      <a:lnTo>
                        <a:pt x="4028" y="0"/>
                      </a:lnTo>
                      <a:cubicBezTo>
                        <a:pt x="4021" y="0"/>
                        <a:pt x="4014" y="0"/>
                        <a:pt x="4007"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840" name="Google Shape;840;g30ecf9b0108_0_113"/>
                <p:cNvGrpSpPr/>
                <p:nvPr/>
              </p:nvGrpSpPr>
              <p:grpSpPr>
                <a:xfrm>
                  <a:off x="5632169" y="2098772"/>
                  <a:ext cx="214194" cy="214460"/>
                  <a:chOff x="5632169" y="2098772"/>
                  <a:chExt cx="214194" cy="214460"/>
                </a:xfrm>
              </p:grpSpPr>
              <p:sp>
                <p:nvSpPr>
                  <p:cNvPr id="841" name="Google Shape;841;g30ecf9b0108_0_113"/>
                  <p:cNvSpPr/>
                  <p:nvPr/>
                </p:nvSpPr>
                <p:spPr>
                  <a:xfrm>
                    <a:off x="5632169" y="2098772"/>
                    <a:ext cx="214194" cy="214460"/>
                  </a:xfrm>
                  <a:custGeom>
                    <a:rect b="b" l="l" r="r" t="t"/>
                    <a:pathLst>
                      <a:path extrusionOk="0" h="4831" w="4825">
                        <a:moveTo>
                          <a:pt x="2434" y="102"/>
                        </a:moveTo>
                        <a:cubicBezTo>
                          <a:pt x="2579" y="102"/>
                          <a:pt x="2720" y="115"/>
                          <a:pt x="2854" y="138"/>
                        </a:cubicBezTo>
                        <a:cubicBezTo>
                          <a:pt x="3239" y="206"/>
                          <a:pt x="3572" y="371"/>
                          <a:pt x="3834" y="569"/>
                        </a:cubicBezTo>
                        <a:cubicBezTo>
                          <a:pt x="4369" y="967"/>
                          <a:pt x="4606" y="1488"/>
                          <a:pt x="4700" y="1843"/>
                        </a:cubicBezTo>
                        <a:cubicBezTo>
                          <a:pt x="4792" y="2202"/>
                          <a:pt x="4778" y="2414"/>
                          <a:pt x="4796" y="2414"/>
                        </a:cubicBezTo>
                        <a:lnTo>
                          <a:pt x="4796" y="2414"/>
                        </a:lnTo>
                        <a:cubicBezTo>
                          <a:pt x="4778" y="2417"/>
                          <a:pt x="4792" y="2629"/>
                          <a:pt x="4700" y="2988"/>
                        </a:cubicBezTo>
                        <a:cubicBezTo>
                          <a:pt x="4606" y="3343"/>
                          <a:pt x="4369" y="3860"/>
                          <a:pt x="3834" y="4262"/>
                        </a:cubicBezTo>
                        <a:cubicBezTo>
                          <a:pt x="3572" y="4460"/>
                          <a:pt x="3239" y="4625"/>
                          <a:pt x="2854" y="4693"/>
                        </a:cubicBezTo>
                        <a:cubicBezTo>
                          <a:pt x="2720" y="4716"/>
                          <a:pt x="2579" y="4729"/>
                          <a:pt x="2434" y="4729"/>
                        </a:cubicBezTo>
                        <a:cubicBezTo>
                          <a:pt x="2173" y="4729"/>
                          <a:pt x="1902" y="4687"/>
                          <a:pt x="1642" y="4585"/>
                        </a:cubicBezTo>
                        <a:cubicBezTo>
                          <a:pt x="1437" y="4517"/>
                          <a:pt x="1239" y="4405"/>
                          <a:pt x="1056" y="4269"/>
                        </a:cubicBezTo>
                        <a:cubicBezTo>
                          <a:pt x="873" y="4137"/>
                          <a:pt x="704" y="3971"/>
                          <a:pt x="568" y="3781"/>
                        </a:cubicBezTo>
                        <a:cubicBezTo>
                          <a:pt x="285" y="3401"/>
                          <a:pt x="126" y="2916"/>
                          <a:pt x="119" y="2414"/>
                        </a:cubicBezTo>
                        <a:cubicBezTo>
                          <a:pt x="126" y="1915"/>
                          <a:pt x="285" y="1430"/>
                          <a:pt x="568" y="1050"/>
                        </a:cubicBezTo>
                        <a:cubicBezTo>
                          <a:pt x="708" y="860"/>
                          <a:pt x="873" y="694"/>
                          <a:pt x="1056" y="558"/>
                        </a:cubicBezTo>
                        <a:cubicBezTo>
                          <a:pt x="1239" y="426"/>
                          <a:pt x="1437" y="314"/>
                          <a:pt x="1642" y="245"/>
                        </a:cubicBezTo>
                        <a:cubicBezTo>
                          <a:pt x="1902" y="144"/>
                          <a:pt x="2173" y="102"/>
                          <a:pt x="2434" y="102"/>
                        </a:cubicBezTo>
                        <a:close/>
                        <a:moveTo>
                          <a:pt x="2406" y="1"/>
                        </a:moveTo>
                        <a:cubicBezTo>
                          <a:pt x="2143" y="1"/>
                          <a:pt x="1870" y="41"/>
                          <a:pt x="1602" y="141"/>
                        </a:cubicBezTo>
                        <a:cubicBezTo>
                          <a:pt x="1387" y="214"/>
                          <a:pt x="1182" y="328"/>
                          <a:pt x="988" y="469"/>
                        </a:cubicBezTo>
                        <a:cubicBezTo>
                          <a:pt x="797" y="608"/>
                          <a:pt x="622" y="780"/>
                          <a:pt x="474" y="981"/>
                        </a:cubicBezTo>
                        <a:cubicBezTo>
                          <a:pt x="177" y="1377"/>
                          <a:pt x="8" y="1890"/>
                          <a:pt x="1" y="2414"/>
                        </a:cubicBezTo>
                        <a:cubicBezTo>
                          <a:pt x="8" y="2941"/>
                          <a:pt x="177" y="3451"/>
                          <a:pt x="474" y="3850"/>
                        </a:cubicBezTo>
                        <a:cubicBezTo>
                          <a:pt x="622" y="4050"/>
                          <a:pt x="794" y="4223"/>
                          <a:pt x="988" y="4362"/>
                        </a:cubicBezTo>
                        <a:cubicBezTo>
                          <a:pt x="1182" y="4503"/>
                          <a:pt x="1387" y="4617"/>
                          <a:pt x="1602" y="4690"/>
                        </a:cubicBezTo>
                        <a:cubicBezTo>
                          <a:pt x="1870" y="4790"/>
                          <a:pt x="2143" y="4830"/>
                          <a:pt x="2406" y="4830"/>
                        </a:cubicBezTo>
                        <a:cubicBezTo>
                          <a:pt x="2566" y="4830"/>
                          <a:pt x="2723" y="4815"/>
                          <a:pt x="2873" y="4790"/>
                        </a:cubicBezTo>
                        <a:cubicBezTo>
                          <a:pt x="3271" y="4715"/>
                          <a:pt x="3615" y="4539"/>
                          <a:pt x="3885" y="4330"/>
                        </a:cubicBezTo>
                        <a:cubicBezTo>
                          <a:pt x="4430" y="3907"/>
                          <a:pt x="4663" y="3365"/>
                          <a:pt x="4743" y="2999"/>
                        </a:cubicBezTo>
                        <a:cubicBezTo>
                          <a:pt x="4825" y="2626"/>
                          <a:pt x="4796" y="2414"/>
                          <a:pt x="4796" y="2414"/>
                        </a:cubicBezTo>
                        <a:cubicBezTo>
                          <a:pt x="4796" y="2414"/>
                          <a:pt x="4825" y="2205"/>
                          <a:pt x="4743" y="1832"/>
                        </a:cubicBezTo>
                        <a:cubicBezTo>
                          <a:pt x="4663" y="1466"/>
                          <a:pt x="4430" y="924"/>
                          <a:pt x="3885" y="500"/>
                        </a:cubicBezTo>
                        <a:cubicBezTo>
                          <a:pt x="3615" y="292"/>
                          <a:pt x="3271" y="116"/>
                          <a:pt x="2873" y="41"/>
                        </a:cubicBezTo>
                        <a:cubicBezTo>
                          <a:pt x="2723" y="16"/>
                          <a:pt x="2566" y="1"/>
                          <a:pt x="2406" y="1"/>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2" name="Google Shape;842;g30ecf9b0108_0_113"/>
                  <p:cNvSpPr/>
                  <p:nvPr/>
                </p:nvSpPr>
                <p:spPr>
                  <a:xfrm>
                    <a:off x="5692897" y="2167179"/>
                    <a:ext cx="96287" cy="91671"/>
                  </a:xfrm>
                  <a:custGeom>
                    <a:rect b="b" l="l" r="r" t="t"/>
                    <a:pathLst>
                      <a:path extrusionOk="0" h="2065" w="2169">
                        <a:moveTo>
                          <a:pt x="460" y="129"/>
                        </a:moveTo>
                        <a:cubicBezTo>
                          <a:pt x="650" y="129"/>
                          <a:pt x="776" y="288"/>
                          <a:pt x="776" y="553"/>
                        </a:cubicBezTo>
                        <a:cubicBezTo>
                          <a:pt x="776" y="815"/>
                          <a:pt x="650" y="973"/>
                          <a:pt x="460" y="973"/>
                        </a:cubicBezTo>
                        <a:cubicBezTo>
                          <a:pt x="269" y="973"/>
                          <a:pt x="148" y="815"/>
                          <a:pt x="148" y="553"/>
                        </a:cubicBezTo>
                        <a:cubicBezTo>
                          <a:pt x="148" y="291"/>
                          <a:pt x="269" y="129"/>
                          <a:pt x="460" y="129"/>
                        </a:cubicBezTo>
                        <a:close/>
                        <a:moveTo>
                          <a:pt x="460" y="0"/>
                        </a:moveTo>
                        <a:cubicBezTo>
                          <a:pt x="187" y="0"/>
                          <a:pt x="0" y="220"/>
                          <a:pt x="0" y="553"/>
                        </a:cubicBezTo>
                        <a:cubicBezTo>
                          <a:pt x="0" y="883"/>
                          <a:pt x="187" y="1106"/>
                          <a:pt x="460" y="1106"/>
                        </a:cubicBezTo>
                        <a:cubicBezTo>
                          <a:pt x="733" y="1106"/>
                          <a:pt x="920" y="887"/>
                          <a:pt x="920" y="553"/>
                        </a:cubicBezTo>
                        <a:cubicBezTo>
                          <a:pt x="920" y="215"/>
                          <a:pt x="733" y="0"/>
                          <a:pt x="460" y="0"/>
                        </a:cubicBezTo>
                        <a:close/>
                        <a:moveTo>
                          <a:pt x="1709" y="1092"/>
                        </a:moveTo>
                        <a:cubicBezTo>
                          <a:pt x="1903" y="1092"/>
                          <a:pt x="2025" y="1249"/>
                          <a:pt x="2025" y="1512"/>
                        </a:cubicBezTo>
                        <a:cubicBezTo>
                          <a:pt x="2025" y="1774"/>
                          <a:pt x="1903" y="1935"/>
                          <a:pt x="1709" y="1935"/>
                        </a:cubicBezTo>
                        <a:cubicBezTo>
                          <a:pt x="1518" y="1935"/>
                          <a:pt x="1393" y="1777"/>
                          <a:pt x="1393" y="1512"/>
                        </a:cubicBezTo>
                        <a:cubicBezTo>
                          <a:pt x="1393" y="1249"/>
                          <a:pt x="1518" y="1092"/>
                          <a:pt x="1709" y="1092"/>
                        </a:cubicBezTo>
                        <a:close/>
                        <a:moveTo>
                          <a:pt x="1695" y="15"/>
                        </a:moveTo>
                        <a:lnTo>
                          <a:pt x="302" y="2050"/>
                        </a:lnTo>
                        <a:lnTo>
                          <a:pt x="474" y="2050"/>
                        </a:lnTo>
                        <a:lnTo>
                          <a:pt x="1867" y="15"/>
                        </a:lnTo>
                        <a:close/>
                        <a:moveTo>
                          <a:pt x="1709" y="959"/>
                        </a:moveTo>
                        <a:cubicBezTo>
                          <a:pt x="1440" y="959"/>
                          <a:pt x="1250" y="1181"/>
                          <a:pt x="1250" y="1512"/>
                        </a:cubicBezTo>
                        <a:cubicBezTo>
                          <a:pt x="1250" y="1845"/>
                          <a:pt x="1440" y="2064"/>
                          <a:pt x="1709" y="2064"/>
                        </a:cubicBezTo>
                        <a:cubicBezTo>
                          <a:pt x="1982" y="2064"/>
                          <a:pt x="2169" y="1845"/>
                          <a:pt x="2169" y="1512"/>
                        </a:cubicBezTo>
                        <a:cubicBezTo>
                          <a:pt x="2169" y="1181"/>
                          <a:pt x="1982" y="959"/>
                          <a:pt x="1709" y="959"/>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43" name="Google Shape;843;g30ecf9b0108_0_113"/>
                <p:cNvGrpSpPr/>
                <p:nvPr/>
              </p:nvGrpSpPr>
              <p:grpSpPr>
                <a:xfrm>
                  <a:off x="5652722" y="3247130"/>
                  <a:ext cx="850898" cy="113512"/>
                  <a:chOff x="5652722" y="3247130"/>
                  <a:chExt cx="850898" cy="113512"/>
                </a:xfrm>
              </p:grpSpPr>
              <p:sp>
                <p:nvSpPr>
                  <p:cNvPr id="844" name="Google Shape;844;g30ecf9b0108_0_113"/>
                  <p:cNvSpPr/>
                  <p:nvPr/>
                </p:nvSpPr>
                <p:spPr>
                  <a:xfrm>
                    <a:off x="6426023" y="3250814"/>
                    <a:ext cx="36979" cy="46257"/>
                  </a:xfrm>
                  <a:custGeom>
                    <a:rect b="b" l="l" r="r" t="t"/>
                    <a:pathLst>
                      <a:path extrusionOk="0" h="1042" w="833">
                        <a:moveTo>
                          <a:pt x="395" y="176"/>
                        </a:moveTo>
                        <a:cubicBezTo>
                          <a:pt x="506" y="176"/>
                          <a:pt x="570" y="237"/>
                          <a:pt x="570" y="323"/>
                        </a:cubicBezTo>
                        <a:cubicBezTo>
                          <a:pt x="570" y="413"/>
                          <a:pt x="502" y="474"/>
                          <a:pt x="398" y="474"/>
                        </a:cubicBezTo>
                        <a:cubicBezTo>
                          <a:pt x="294" y="474"/>
                          <a:pt x="229" y="416"/>
                          <a:pt x="229" y="323"/>
                        </a:cubicBezTo>
                        <a:cubicBezTo>
                          <a:pt x="229" y="234"/>
                          <a:pt x="298" y="176"/>
                          <a:pt x="395" y="176"/>
                        </a:cubicBezTo>
                        <a:close/>
                        <a:moveTo>
                          <a:pt x="380" y="0"/>
                        </a:moveTo>
                        <a:cubicBezTo>
                          <a:pt x="169" y="0"/>
                          <a:pt x="0" y="130"/>
                          <a:pt x="0" y="338"/>
                        </a:cubicBezTo>
                        <a:cubicBezTo>
                          <a:pt x="0" y="524"/>
                          <a:pt x="154" y="650"/>
                          <a:pt x="348" y="650"/>
                        </a:cubicBezTo>
                        <a:cubicBezTo>
                          <a:pt x="452" y="650"/>
                          <a:pt x="538" y="618"/>
                          <a:pt x="600" y="560"/>
                        </a:cubicBezTo>
                        <a:lnTo>
                          <a:pt x="600" y="560"/>
                        </a:lnTo>
                        <a:cubicBezTo>
                          <a:pt x="592" y="754"/>
                          <a:pt x="481" y="851"/>
                          <a:pt x="315" y="851"/>
                        </a:cubicBezTo>
                        <a:cubicBezTo>
                          <a:pt x="244" y="851"/>
                          <a:pt x="179" y="840"/>
                          <a:pt x="126" y="801"/>
                        </a:cubicBezTo>
                        <a:lnTo>
                          <a:pt x="40" y="973"/>
                        </a:lnTo>
                        <a:cubicBezTo>
                          <a:pt x="111" y="1016"/>
                          <a:pt x="212" y="1041"/>
                          <a:pt x="320" y="1041"/>
                        </a:cubicBezTo>
                        <a:cubicBezTo>
                          <a:pt x="625" y="1041"/>
                          <a:pt x="832" y="847"/>
                          <a:pt x="832" y="499"/>
                        </a:cubicBezTo>
                        <a:cubicBezTo>
                          <a:pt x="832" y="176"/>
                          <a:pt x="660" y="0"/>
                          <a:pt x="380" y="0"/>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4343"/>
                      </a:solidFill>
                      <a:latin typeface="Arial"/>
                      <a:ea typeface="Arial"/>
                      <a:cs typeface="Arial"/>
                      <a:sym typeface="Arial"/>
                    </a:endParaRPr>
                  </a:p>
                </p:txBody>
              </p:sp>
              <p:sp>
                <p:nvSpPr>
                  <p:cNvPr id="845" name="Google Shape;845;g30ecf9b0108_0_113"/>
                  <p:cNvSpPr/>
                  <p:nvPr/>
                </p:nvSpPr>
                <p:spPr>
                  <a:xfrm>
                    <a:off x="6205308" y="3248905"/>
                    <a:ext cx="87498" cy="111736"/>
                  </a:xfrm>
                  <a:custGeom>
                    <a:rect b="b" l="l" r="r" t="t"/>
                    <a:pathLst>
                      <a:path extrusionOk="0" h="2517" w="1971">
                        <a:moveTo>
                          <a:pt x="309" y="0"/>
                        </a:moveTo>
                        <a:lnTo>
                          <a:pt x="183" y="1393"/>
                        </a:lnTo>
                        <a:lnTo>
                          <a:pt x="816" y="1393"/>
                        </a:lnTo>
                        <a:cubicBezTo>
                          <a:pt x="1264" y="1393"/>
                          <a:pt x="1389" y="1522"/>
                          <a:pt x="1389" y="1716"/>
                        </a:cubicBezTo>
                        <a:cubicBezTo>
                          <a:pt x="1389" y="1917"/>
                          <a:pt x="1214" y="2035"/>
                          <a:pt x="927" y="2035"/>
                        </a:cubicBezTo>
                        <a:cubicBezTo>
                          <a:pt x="672" y="2035"/>
                          <a:pt x="413" y="1957"/>
                          <a:pt x="226" y="1813"/>
                        </a:cubicBezTo>
                        <a:lnTo>
                          <a:pt x="1" y="2250"/>
                        </a:lnTo>
                        <a:cubicBezTo>
                          <a:pt x="241" y="2423"/>
                          <a:pt x="600" y="2517"/>
                          <a:pt x="941" y="2517"/>
                        </a:cubicBezTo>
                        <a:cubicBezTo>
                          <a:pt x="1648" y="2517"/>
                          <a:pt x="1971" y="2136"/>
                          <a:pt x="1971" y="1698"/>
                        </a:cubicBezTo>
                        <a:cubicBezTo>
                          <a:pt x="1971" y="1260"/>
                          <a:pt x="1681" y="930"/>
                          <a:pt x="948" y="930"/>
                        </a:cubicBezTo>
                        <a:lnTo>
                          <a:pt x="748" y="930"/>
                        </a:lnTo>
                        <a:lnTo>
                          <a:pt x="786" y="459"/>
                        </a:lnTo>
                        <a:lnTo>
                          <a:pt x="1820" y="459"/>
                        </a:lnTo>
                        <a:lnTo>
                          <a:pt x="1820" y="0"/>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4343"/>
                      </a:solidFill>
                      <a:latin typeface="Arial"/>
                      <a:ea typeface="Arial"/>
                      <a:cs typeface="Arial"/>
                      <a:sym typeface="Arial"/>
                    </a:endParaRPr>
                  </a:p>
                </p:txBody>
              </p:sp>
              <p:sp>
                <p:nvSpPr>
                  <p:cNvPr id="846" name="Google Shape;846;g30ecf9b0108_0_113"/>
                  <p:cNvSpPr/>
                  <p:nvPr/>
                </p:nvSpPr>
                <p:spPr>
                  <a:xfrm>
                    <a:off x="6303147" y="3247130"/>
                    <a:ext cx="94068" cy="113512"/>
                  </a:xfrm>
                  <a:custGeom>
                    <a:rect b="b" l="l" r="r" t="t"/>
                    <a:pathLst>
                      <a:path extrusionOk="0" h="2557" w="2119">
                        <a:moveTo>
                          <a:pt x="1059" y="481"/>
                        </a:moveTo>
                        <a:cubicBezTo>
                          <a:pt x="1347" y="481"/>
                          <a:pt x="1544" y="715"/>
                          <a:pt x="1544" y="1278"/>
                        </a:cubicBezTo>
                        <a:cubicBezTo>
                          <a:pt x="1544" y="1838"/>
                          <a:pt x="1347" y="2072"/>
                          <a:pt x="1059" y="2072"/>
                        </a:cubicBezTo>
                        <a:cubicBezTo>
                          <a:pt x="776" y="2072"/>
                          <a:pt x="578" y="1838"/>
                          <a:pt x="578" y="1278"/>
                        </a:cubicBezTo>
                        <a:cubicBezTo>
                          <a:pt x="578" y="715"/>
                          <a:pt x="776" y="481"/>
                          <a:pt x="1059" y="481"/>
                        </a:cubicBezTo>
                        <a:close/>
                        <a:moveTo>
                          <a:pt x="1059" y="1"/>
                        </a:moveTo>
                        <a:cubicBezTo>
                          <a:pt x="453" y="1"/>
                          <a:pt x="0" y="460"/>
                          <a:pt x="0" y="1278"/>
                        </a:cubicBezTo>
                        <a:cubicBezTo>
                          <a:pt x="0" y="2093"/>
                          <a:pt x="453" y="2557"/>
                          <a:pt x="1059" y="2557"/>
                        </a:cubicBezTo>
                        <a:cubicBezTo>
                          <a:pt x="1670" y="2557"/>
                          <a:pt x="2119" y="2093"/>
                          <a:pt x="2119" y="1278"/>
                        </a:cubicBezTo>
                        <a:cubicBezTo>
                          <a:pt x="2119" y="460"/>
                          <a:pt x="1670" y="1"/>
                          <a:pt x="1059" y="1"/>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4343"/>
                      </a:solidFill>
                      <a:latin typeface="Arial"/>
                      <a:ea typeface="Arial"/>
                      <a:cs typeface="Arial"/>
                      <a:sym typeface="Arial"/>
                    </a:endParaRPr>
                  </a:p>
                </p:txBody>
              </p:sp>
              <p:sp>
                <p:nvSpPr>
                  <p:cNvPr id="847" name="Google Shape;847;g30ecf9b0108_0_113"/>
                  <p:cNvSpPr/>
                  <p:nvPr/>
                </p:nvSpPr>
                <p:spPr>
                  <a:xfrm>
                    <a:off x="6466597" y="3250814"/>
                    <a:ext cx="37023" cy="46257"/>
                  </a:xfrm>
                  <a:custGeom>
                    <a:rect b="b" l="l" r="r" t="t"/>
                    <a:pathLst>
                      <a:path extrusionOk="0" h="1042" w="834">
                        <a:moveTo>
                          <a:pt x="396" y="176"/>
                        </a:moveTo>
                        <a:cubicBezTo>
                          <a:pt x="507" y="176"/>
                          <a:pt x="572" y="237"/>
                          <a:pt x="572" y="323"/>
                        </a:cubicBezTo>
                        <a:cubicBezTo>
                          <a:pt x="572" y="413"/>
                          <a:pt x="504" y="474"/>
                          <a:pt x="400" y="474"/>
                        </a:cubicBezTo>
                        <a:cubicBezTo>
                          <a:pt x="296" y="474"/>
                          <a:pt x="231" y="416"/>
                          <a:pt x="231" y="323"/>
                        </a:cubicBezTo>
                        <a:cubicBezTo>
                          <a:pt x="231" y="234"/>
                          <a:pt x="299" y="176"/>
                          <a:pt x="396" y="176"/>
                        </a:cubicBezTo>
                        <a:close/>
                        <a:moveTo>
                          <a:pt x="382" y="0"/>
                        </a:moveTo>
                        <a:cubicBezTo>
                          <a:pt x="170" y="0"/>
                          <a:pt x="1" y="130"/>
                          <a:pt x="1" y="338"/>
                        </a:cubicBezTo>
                        <a:cubicBezTo>
                          <a:pt x="1" y="524"/>
                          <a:pt x="155" y="650"/>
                          <a:pt x="349" y="650"/>
                        </a:cubicBezTo>
                        <a:cubicBezTo>
                          <a:pt x="453" y="650"/>
                          <a:pt x="539" y="618"/>
                          <a:pt x="600" y="560"/>
                        </a:cubicBezTo>
                        <a:lnTo>
                          <a:pt x="600" y="560"/>
                        </a:lnTo>
                        <a:cubicBezTo>
                          <a:pt x="594" y="754"/>
                          <a:pt x="482" y="851"/>
                          <a:pt x="317" y="851"/>
                        </a:cubicBezTo>
                        <a:cubicBezTo>
                          <a:pt x="246" y="851"/>
                          <a:pt x="181" y="840"/>
                          <a:pt x="127" y="801"/>
                        </a:cubicBezTo>
                        <a:lnTo>
                          <a:pt x="41" y="973"/>
                        </a:lnTo>
                        <a:cubicBezTo>
                          <a:pt x="112" y="1016"/>
                          <a:pt x="213" y="1041"/>
                          <a:pt x="320" y="1041"/>
                        </a:cubicBezTo>
                        <a:cubicBezTo>
                          <a:pt x="625" y="1041"/>
                          <a:pt x="834" y="847"/>
                          <a:pt x="834" y="499"/>
                        </a:cubicBezTo>
                        <a:cubicBezTo>
                          <a:pt x="834" y="176"/>
                          <a:pt x="662" y="0"/>
                          <a:pt x="382" y="0"/>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4343"/>
                      </a:solidFill>
                      <a:latin typeface="Arial"/>
                      <a:ea typeface="Arial"/>
                      <a:cs typeface="Arial"/>
                      <a:sym typeface="Arial"/>
                    </a:endParaRPr>
                  </a:p>
                </p:txBody>
              </p:sp>
              <p:sp>
                <p:nvSpPr>
                  <p:cNvPr id="848" name="Google Shape;848;g30ecf9b0108_0_113"/>
                  <p:cNvSpPr/>
                  <p:nvPr/>
                </p:nvSpPr>
                <p:spPr>
                  <a:xfrm>
                    <a:off x="6424691" y="3312296"/>
                    <a:ext cx="78442" cy="9944"/>
                  </a:xfrm>
                  <a:custGeom>
                    <a:rect b="b" l="l" r="r" t="t"/>
                    <a:pathLst>
                      <a:path extrusionOk="0" h="224" w="1767">
                        <a:moveTo>
                          <a:pt x="1" y="1"/>
                        </a:moveTo>
                        <a:lnTo>
                          <a:pt x="1" y="224"/>
                        </a:lnTo>
                        <a:lnTo>
                          <a:pt x="1767" y="224"/>
                        </a:lnTo>
                        <a:lnTo>
                          <a:pt x="1767" y="1"/>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4343"/>
                      </a:solidFill>
                      <a:latin typeface="Arial"/>
                      <a:ea typeface="Arial"/>
                      <a:cs typeface="Arial"/>
                      <a:sym typeface="Arial"/>
                    </a:endParaRPr>
                  </a:p>
                </p:txBody>
              </p:sp>
              <p:sp>
                <p:nvSpPr>
                  <p:cNvPr id="849" name="Google Shape;849;g30ecf9b0108_0_113"/>
                  <p:cNvSpPr/>
                  <p:nvPr/>
                </p:nvSpPr>
                <p:spPr>
                  <a:xfrm>
                    <a:off x="5652722" y="3281089"/>
                    <a:ext cx="404771" cy="12652"/>
                  </a:xfrm>
                  <a:custGeom>
                    <a:rect b="b" l="l" r="r" t="t"/>
                    <a:pathLst>
                      <a:path extrusionOk="0" h="285" w="9118">
                        <a:moveTo>
                          <a:pt x="1" y="1"/>
                        </a:moveTo>
                        <a:lnTo>
                          <a:pt x="1" y="284"/>
                        </a:lnTo>
                        <a:lnTo>
                          <a:pt x="9118" y="284"/>
                        </a:lnTo>
                        <a:lnTo>
                          <a:pt x="9118" y="1"/>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4343"/>
                      </a:solidFill>
                      <a:latin typeface="Arial"/>
                      <a:ea typeface="Arial"/>
                      <a:cs typeface="Arial"/>
                      <a:sym typeface="Arial"/>
                    </a:endParaRPr>
                  </a:p>
                </p:txBody>
              </p:sp>
              <p:sp>
                <p:nvSpPr>
                  <p:cNvPr id="850" name="Google Shape;850;g30ecf9b0108_0_113"/>
                  <p:cNvSpPr/>
                  <p:nvPr/>
                </p:nvSpPr>
                <p:spPr>
                  <a:xfrm>
                    <a:off x="5652722" y="3321263"/>
                    <a:ext cx="245757" cy="12607"/>
                  </a:xfrm>
                  <a:custGeom>
                    <a:rect b="b" l="l" r="r" t="t"/>
                    <a:pathLst>
                      <a:path extrusionOk="0" h="284" w="5536">
                        <a:moveTo>
                          <a:pt x="1" y="0"/>
                        </a:moveTo>
                        <a:lnTo>
                          <a:pt x="1" y="284"/>
                        </a:lnTo>
                        <a:lnTo>
                          <a:pt x="5536" y="284"/>
                        </a:lnTo>
                        <a:lnTo>
                          <a:pt x="5536" y="0"/>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4343"/>
                      </a:solidFill>
                      <a:latin typeface="Arial"/>
                      <a:ea typeface="Arial"/>
                      <a:cs typeface="Arial"/>
                      <a:sym typeface="Arial"/>
                    </a:endParaRPr>
                  </a:p>
                </p:txBody>
              </p:sp>
            </p:grpSp>
            <p:grpSp>
              <p:nvGrpSpPr>
                <p:cNvPr id="851" name="Google Shape;851;g30ecf9b0108_0_113"/>
                <p:cNvGrpSpPr/>
                <p:nvPr/>
              </p:nvGrpSpPr>
              <p:grpSpPr>
                <a:xfrm>
                  <a:off x="5699289" y="3583483"/>
                  <a:ext cx="840394" cy="256145"/>
                  <a:chOff x="5699289" y="3583483"/>
                  <a:chExt cx="840394" cy="256145"/>
                </a:xfrm>
              </p:grpSpPr>
              <p:sp>
                <p:nvSpPr>
                  <p:cNvPr id="852" name="Google Shape;852;g30ecf9b0108_0_113"/>
                  <p:cNvSpPr/>
                  <p:nvPr/>
                </p:nvSpPr>
                <p:spPr>
                  <a:xfrm>
                    <a:off x="5699289" y="3583483"/>
                    <a:ext cx="840394" cy="256145"/>
                  </a:xfrm>
                  <a:custGeom>
                    <a:rect b="b" l="l" r="r" t="t"/>
                    <a:pathLst>
                      <a:path extrusionOk="0" h="5770" w="18931">
                        <a:moveTo>
                          <a:pt x="362" y="1"/>
                        </a:moveTo>
                        <a:cubicBezTo>
                          <a:pt x="176" y="1"/>
                          <a:pt x="22" y="205"/>
                          <a:pt x="22" y="457"/>
                        </a:cubicBezTo>
                        <a:lnTo>
                          <a:pt x="0" y="5223"/>
                        </a:lnTo>
                        <a:cubicBezTo>
                          <a:pt x="0" y="5478"/>
                          <a:pt x="151" y="5683"/>
                          <a:pt x="341" y="5683"/>
                        </a:cubicBezTo>
                        <a:lnTo>
                          <a:pt x="18564" y="5769"/>
                        </a:lnTo>
                        <a:cubicBezTo>
                          <a:pt x="18754" y="5769"/>
                          <a:pt x="18909" y="5564"/>
                          <a:pt x="18909" y="5313"/>
                        </a:cubicBezTo>
                        <a:lnTo>
                          <a:pt x="18930" y="543"/>
                        </a:lnTo>
                        <a:cubicBezTo>
                          <a:pt x="18930" y="291"/>
                          <a:pt x="18780" y="87"/>
                          <a:pt x="18589" y="87"/>
                        </a:cubicBezTo>
                        <a:lnTo>
                          <a:pt x="362" y="1"/>
                        </a:lnTo>
                        <a:close/>
                      </a:path>
                    </a:pathLst>
                  </a:custGeom>
                  <a:solidFill>
                    <a:srgbClr val="C692F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853" name="Google Shape;853;g30ecf9b0108_0_113"/>
                  <p:cNvGrpSpPr/>
                  <p:nvPr/>
                </p:nvGrpSpPr>
                <p:grpSpPr>
                  <a:xfrm>
                    <a:off x="6035156" y="3674307"/>
                    <a:ext cx="178499" cy="64414"/>
                    <a:chOff x="6035156" y="3674307"/>
                    <a:chExt cx="178499" cy="64414"/>
                  </a:xfrm>
                </p:grpSpPr>
                <p:sp>
                  <p:nvSpPr>
                    <p:cNvPr id="854" name="Google Shape;854;g30ecf9b0108_0_113"/>
                    <p:cNvSpPr/>
                    <p:nvPr/>
                  </p:nvSpPr>
                  <p:spPr>
                    <a:xfrm>
                      <a:off x="6035156" y="3674307"/>
                      <a:ext cx="50874" cy="63481"/>
                    </a:xfrm>
                    <a:custGeom>
                      <a:rect b="b" l="l" r="r" t="t"/>
                      <a:pathLst>
                        <a:path extrusionOk="0" h="1430" w="1146">
                          <a:moveTo>
                            <a:pt x="585" y="127"/>
                          </a:moveTo>
                          <a:cubicBezTo>
                            <a:pt x="804" y="130"/>
                            <a:pt x="930" y="216"/>
                            <a:pt x="930" y="388"/>
                          </a:cubicBezTo>
                          <a:cubicBezTo>
                            <a:pt x="930" y="561"/>
                            <a:pt x="804" y="647"/>
                            <a:pt x="585" y="647"/>
                          </a:cubicBezTo>
                          <a:lnTo>
                            <a:pt x="148" y="643"/>
                          </a:lnTo>
                          <a:lnTo>
                            <a:pt x="151" y="127"/>
                          </a:lnTo>
                          <a:close/>
                          <a:moveTo>
                            <a:pt x="632" y="769"/>
                          </a:moveTo>
                          <a:cubicBezTo>
                            <a:pt x="869" y="773"/>
                            <a:pt x="1001" y="855"/>
                            <a:pt x="1001" y="1038"/>
                          </a:cubicBezTo>
                          <a:cubicBezTo>
                            <a:pt x="998" y="1228"/>
                            <a:pt x="869" y="1308"/>
                            <a:pt x="628" y="1308"/>
                          </a:cubicBezTo>
                          <a:lnTo>
                            <a:pt x="148" y="1303"/>
                          </a:lnTo>
                          <a:lnTo>
                            <a:pt x="148" y="769"/>
                          </a:lnTo>
                          <a:close/>
                          <a:moveTo>
                            <a:pt x="7" y="1"/>
                          </a:moveTo>
                          <a:lnTo>
                            <a:pt x="0" y="1429"/>
                          </a:lnTo>
                          <a:lnTo>
                            <a:pt x="628" y="1429"/>
                          </a:lnTo>
                          <a:cubicBezTo>
                            <a:pt x="632" y="1429"/>
                            <a:pt x="637" y="1429"/>
                            <a:pt x="641" y="1429"/>
                          </a:cubicBezTo>
                          <a:cubicBezTo>
                            <a:pt x="974" y="1429"/>
                            <a:pt x="1142" y="1290"/>
                            <a:pt x="1145" y="1053"/>
                          </a:cubicBezTo>
                          <a:cubicBezTo>
                            <a:pt x="1145" y="859"/>
                            <a:pt x="1041" y="736"/>
                            <a:pt x="865" y="697"/>
                          </a:cubicBezTo>
                          <a:cubicBezTo>
                            <a:pt x="991" y="643"/>
                            <a:pt x="1074" y="536"/>
                            <a:pt x="1074" y="374"/>
                          </a:cubicBezTo>
                          <a:cubicBezTo>
                            <a:pt x="1077" y="140"/>
                            <a:pt x="901" y="4"/>
                            <a:pt x="596" y="4"/>
                          </a:cubicBezTo>
                          <a:lnTo>
                            <a:pt x="7" y="1"/>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5" name="Google Shape;855;g30ecf9b0108_0_113"/>
                    <p:cNvSpPr/>
                    <p:nvPr/>
                  </p:nvSpPr>
                  <p:spPr>
                    <a:xfrm>
                      <a:off x="6100012" y="3674618"/>
                      <a:ext cx="50075" cy="64103"/>
                    </a:xfrm>
                    <a:custGeom>
                      <a:rect b="b" l="l" r="r" t="t"/>
                      <a:pathLst>
                        <a:path extrusionOk="0" h="1444" w="1128">
                          <a:moveTo>
                            <a:pt x="7" y="1"/>
                          </a:moveTo>
                          <a:lnTo>
                            <a:pt x="4" y="819"/>
                          </a:lnTo>
                          <a:cubicBezTo>
                            <a:pt x="0" y="1228"/>
                            <a:pt x="212" y="1440"/>
                            <a:pt x="564" y="1444"/>
                          </a:cubicBezTo>
                          <a:cubicBezTo>
                            <a:pt x="912" y="1444"/>
                            <a:pt x="1124" y="1232"/>
                            <a:pt x="1124" y="822"/>
                          </a:cubicBezTo>
                          <a:lnTo>
                            <a:pt x="1127" y="4"/>
                          </a:lnTo>
                          <a:lnTo>
                            <a:pt x="988" y="4"/>
                          </a:lnTo>
                          <a:lnTo>
                            <a:pt x="983" y="816"/>
                          </a:lnTo>
                          <a:cubicBezTo>
                            <a:pt x="983" y="1153"/>
                            <a:pt x="829" y="1307"/>
                            <a:pt x="564" y="1307"/>
                          </a:cubicBezTo>
                          <a:cubicBezTo>
                            <a:pt x="298" y="1307"/>
                            <a:pt x="148" y="1150"/>
                            <a:pt x="148" y="812"/>
                          </a:cubicBezTo>
                          <a:lnTo>
                            <a:pt x="151" y="1"/>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6" name="Google Shape;856;g30ecf9b0108_0_113"/>
                    <p:cNvSpPr/>
                    <p:nvPr/>
                  </p:nvSpPr>
                  <p:spPr>
                    <a:xfrm>
                      <a:off x="6158786" y="3674973"/>
                      <a:ext cx="54869" cy="63437"/>
                    </a:xfrm>
                    <a:custGeom>
                      <a:rect b="b" l="l" r="r" t="t"/>
                      <a:pathLst>
                        <a:path extrusionOk="0" h="1429" w="1236">
                          <a:moveTo>
                            <a:pt x="0" y="0"/>
                          </a:moveTo>
                          <a:lnTo>
                            <a:pt x="542" y="933"/>
                          </a:lnTo>
                          <a:lnTo>
                            <a:pt x="539" y="1429"/>
                          </a:lnTo>
                          <a:lnTo>
                            <a:pt x="683" y="1429"/>
                          </a:lnTo>
                          <a:lnTo>
                            <a:pt x="686" y="937"/>
                          </a:lnTo>
                          <a:lnTo>
                            <a:pt x="1236" y="4"/>
                          </a:lnTo>
                          <a:lnTo>
                            <a:pt x="1092" y="4"/>
                          </a:lnTo>
                          <a:lnTo>
                            <a:pt x="618" y="804"/>
                          </a:lnTo>
                          <a:lnTo>
                            <a:pt x="155" y="0"/>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857" name="Google Shape;857;g30ecf9b0108_0_113"/>
                <p:cNvGrpSpPr/>
                <p:nvPr/>
              </p:nvGrpSpPr>
              <p:grpSpPr>
                <a:xfrm>
                  <a:off x="5634877" y="1934391"/>
                  <a:ext cx="964055" cy="21220"/>
                  <a:chOff x="5634877" y="1934391"/>
                  <a:chExt cx="964055" cy="21220"/>
                </a:xfrm>
              </p:grpSpPr>
              <p:sp>
                <p:nvSpPr>
                  <p:cNvPr id="858" name="Google Shape;858;g30ecf9b0108_0_113"/>
                  <p:cNvSpPr/>
                  <p:nvPr/>
                </p:nvSpPr>
                <p:spPr>
                  <a:xfrm>
                    <a:off x="5634877" y="1934391"/>
                    <a:ext cx="139348" cy="21220"/>
                  </a:xfrm>
                  <a:custGeom>
                    <a:rect b="b" l="l" r="r" t="t"/>
                    <a:pathLst>
                      <a:path extrusionOk="0" h="478" w="3139">
                        <a:moveTo>
                          <a:pt x="1" y="1"/>
                        </a:moveTo>
                        <a:lnTo>
                          <a:pt x="1" y="478"/>
                        </a:lnTo>
                        <a:lnTo>
                          <a:pt x="3138" y="478"/>
                        </a:lnTo>
                        <a:lnTo>
                          <a:pt x="3138" y="1"/>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9" name="Google Shape;859;g30ecf9b0108_0_113"/>
                  <p:cNvSpPr/>
                  <p:nvPr/>
                </p:nvSpPr>
                <p:spPr>
                  <a:xfrm>
                    <a:off x="6071157" y="1934391"/>
                    <a:ext cx="139437" cy="21220"/>
                  </a:xfrm>
                  <a:custGeom>
                    <a:rect b="b" l="l" r="r" t="t"/>
                    <a:pathLst>
                      <a:path extrusionOk="0" h="478" w="3141">
                        <a:moveTo>
                          <a:pt x="1" y="1"/>
                        </a:moveTo>
                        <a:lnTo>
                          <a:pt x="1" y="478"/>
                        </a:lnTo>
                        <a:lnTo>
                          <a:pt x="3141" y="478"/>
                        </a:lnTo>
                        <a:lnTo>
                          <a:pt x="3141" y="1"/>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0" name="Google Shape;860;g30ecf9b0108_0_113"/>
                  <p:cNvSpPr/>
                  <p:nvPr/>
                </p:nvSpPr>
                <p:spPr>
                  <a:xfrm>
                    <a:off x="6459628" y="1934391"/>
                    <a:ext cx="139304" cy="21220"/>
                  </a:xfrm>
                  <a:custGeom>
                    <a:rect b="b" l="l" r="r" t="t"/>
                    <a:pathLst>
                      <a:path extrusionOk="0" h="478" w="3138">
                        <a:moveTo>
                          <a:pt x="0" y="1"/>
                        </a:moveTo>
                        <a:lnTo>
                          <a:pt x="0" y="478"/>
                        </a:lnTo>
                        <a:lnTo>
                          <a:pt x="3138" y="478"/>
                        </a:lnTo>
                        <a:lnTo>
                          <a:pt x="3138" y="1"/>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61" name="Google Shape;861;g30ecf9b0108_0_113"/>
                <p:cNvGrpSpPr/>
                <p:nvPr/>
              </p:nvGrpSpPr>
              <p:grpSpPr>
                <a:xfrm>
                  <a:off x="6429663" y="1666667"/>
                  <a:ext cx="222390" cy="183652"/>
                  <a:chOff x="6429663" y="1666667"/>
                  <a:chExt cx="222390" cy="183652"/>
                </a:xfrm>
              </p:grpSpPr>
              <p:sp>
                <p:nvSpPr>
                  <p:cNvPr id="862" name="Google Shape;862;g30ecf9b0108_0_113"/>
                  <p:cNvSpPr/>
                  <p:nvPr/>
                </p:nvSpPr>
                <p:spPr>
                  <a:xfrm>
                    <a:off x="6429663" y="1697963"/>
                    <a:ext cx="192974" cy="152355"/>
                  </a:xfrm>
                  <a:custGeom>
                    <a:rect b="b" l="l" r="r" t="t"/>
                    <a:pathLst>
                      <a:path extrusionOk="0" h="3432" w="4347">
                        <a:moveTo>
                          <a:pt x="1" y="0"/>
                        </a:moveTo>
                        <a:lnTo>
                          <a:pt x="1" y="3431"/>
                        </a:lnTo>
                        <a:lnTo>
                          <a:pt x="4347" y="3431"/>
                        </a:lnTo>
                        <a:lnTo>
                          <a:pt x="4347" y="0"/>
                        </a:lnTo>
                        <a:close/>
                      </a:path>
                    </a:pathLst>
                  </a:custGeom>
                  <a:solidFill>
                    <a:srgbClr val="C692F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3" name="Google Shape;863;g30ecf9b0108_0_113"/>
                  <p:cNvSpPr/>
                  <p:nvPr/>
                </p:nvSpPr>
                <p:spPr>
                  <a:xfrm>
                    <a:off x="6429663" y="1666712"/>
                    <a:ext cx="221341" cy="31297"/>
                  </a:xfrm>
                  <a:custGeom>
                    <a:rect b="b" l="l" r="r" t="t"/>
                    <a:pathLst>
                      <a:path extrusionOk="0" h="705" w="4986">
                        <a:moveTo>
                          <a:pt x="919" y="0"/>
                        </a:moveTo>
                        <a:lnTo>
                          <a:pt x="1" y="704"/>
                        </a:lnTo>
                        <a:lnTo>
                          <a:pt x="4347" y="704"/>
                        </a:lnTo>
                        <a:lnTo>
                          <a:pt x="4986" y="0"/>
                        </a:lnTo>
                        <a:close/>
                      </a:path>
                    </a:pathLst>
                  </a:custGeom>
                  <a:solidFill>
                    <a:srgbClr val="D5B1F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4" name="Google Shape;864;g30ecf9b0108_0_113"/>
                  <p:cNvSpPr/>
                  <p:nvPr/>
                </p:nvSpPr>
                <p:spPr>
                  <a:xfrm>
                    <a:off x="6429663" y="1666667"/>
                    <a:ext cx="221652" cy="34005"/>
                  </a:xfrm>
                  <a:custGeom>
                    <a:rect b="b" l="l" r="r" t="t"/>
                    <a:pathLst>
                      <a:path extrusionOk="0" h="766" w="4993">
                        <a:moveTo>
                          <a:pt x="4984" y="1"/>
                        </a:moveTo>
                        <a:cubicBezTo>
                          <a:pt x="4972" y="1"/>
                          <a:pt x="4905" y="61"/>
                          <a:pt x="4792" y="174"/>
                        </a:cubicBezTo>
                        <a:cubicBezTo>
                          <a:pt x="4680" y="289"/>
                          <a:pt x="4519" y="453"/>
                          <a:pt x="4325" y="662"/>
                        </a:cubicBezTo>
                        <a:lnTo>
                          <a:pt x="4325" y="662"/>
                        </a:lnTo>
                        <a:cubicBezTo>
                          <a:pt x="3872" y="651"/>
                          <a:pt x="3289" y="648"/>
                          <a:pt x="2650" y="648"/>
                        </a:cubicBezTo>
                        <a:cubicBezTo>
                          <a:pt x="1917" y="648"/>
                          <a:pt x="1257" y="654"/>
                          <a:pt x="776" y="666"/>
                        </a:cubicBezTo>
                        <a:cubicBezTo>
                          <a:pt x="298" y="676"/>
                          <a:pt x="1" y="691"/>
                          <a:pt x="1" y="705"/>
                        </a:cubicBezTo>
                        <a:cubicBezTo>
                          <a:pt x="1" y="722"/>
                          <a:pt x="298" y="737"/>
                          <a:pt x="776" y="748"/>
                        </a:cubicBezTo>
                        <a:cubicBezTo>
                          <a:pt x="1257" y="759"/>
                          <a:pt x="1917" y="766"/>
                          <a:pt x="2650" y="766"/>
                        </a:cubicBezTo>
                        <a:cubicBezTo>
                          <a:pt x="3299" y="766"/>
                          <a:pt x="3891" y="759"/>
                          <a:pt x="4347" y="752"/>
                        </a:cubicBezTo>
                        <a:lnTo>
                          <a:pt x="4365" y="752"/>
                        </a:lnTo>
                        <a:lnTo>
                          <a:pt x="4379" y="737"/>
                        </a:lnTo>
                        <a:cubicBezTo>
                          <a:pt x="4573" y="515"/>
                          <a:pt x="4727" y="335"/>
                          <a:pt x="4832" y="210"/>
                        </a:cubicBezTo>
                        <a:cubicBezTo>
                          <a:pt x="4936" y="81"/>
                          <a:pt x="4993" y="8"/>
                          <a:pt x="4986" y="1"/>
                        </a:cubicBezTo>
                        <a:cubicBezTo>
                          <a:pt x="4986" y="1"/>
                          <a:pt x="4985" y="1"/>
                          <a:pt x="4984" y="1"/>
                        </a:cubicBezTo>
                        <a:close/>
                      </a:path>
                    </a:pathLst>
                  </a:custGeom>
                  <a:solidFill>
                    <a:srgbClr val="6825A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5" name="Google Shape;865;g30ecf9b0108_0_113"/>
                  <p:cNvSpPr/>
                  <p:nvPr/>
                </p:nvSpPr>
                <p:spPr>
                  <a:xfrm>
                    <a:off x="6623642" y="1666712"/>
                    <a:ext cx="28411" cy="183607"/>
                  </a:xfrm>
                  <a:custGeom>
                    <a:rect b="b" l="l" r="r" t="t"/>
                    <a:pathLst>
                      <a:path extrusionOk="0" h="4136" w="640">
                        <a:moveTo>
                          <a:pt x="640" y="0"/>
                        </a:moveTo>
                        <a:lnTo>
                          <a:pt x="1" y="704"/>
                        </a:lnTo>
                        <a:lnTo>
                          <a:pt x="1" y="4135"/>
                        </a:lnTo>
                        <a:lnTo>
                          <a:pt x="640" y="3289"/>
                        </a:lnTo>
                        <a:lnTo>
                          <a:pt x="640" y="0"/>
                        </a:lnTo>
                        <a:close/>
                      </a:path>
                    </a:pathLst>
                  </a:custGeom>
                  <a:solidFill>
                    <a:srgbClr val="B372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6" name="Google Shape;866;g30ecf9b0108_0_113"/>
                  <p:cNvSpPr/>
                  <p:nvPr/>
                </p:nvSpPr>
                <p:spPr>
                  <a:xfrm>
                    <a:off x="6484309" y="1756071"/>
                    <a:ext cx="88297" cy="11853"/>
                  </a:xfrm>
                  <a:custGeom>
                    <a:rect b="b" l="l" r="r" t="t"/>
                    <a:pathLst>
                      <a:path extrusionOk="0" h="267" w="1989">
                        <a:moveTo>
                          <a:pt x="1" y="1"/>
                        </a:moveTo>
                        <a:lnTo>
                          <a:pt x="1" y="267"/>
                        </a:lnTo>
                        <a:lnTo>
                          <a:pt x="1989" y="267"/>
                        </a:lnTo>
                        <a:lnTo>
                          <a:pt x="1989" y="1"/>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7" name="Google Shape;867;g30ecf9b0108_0_113"/>
                  <p:cNvSpPr/>
                  <p:nvPr/>
                </p:nvSpPr>
                <p:spPr>
                  <a:xfrm>
                    <a:off x="6501844" y="1777468"/>
                    <a:ext cx="54825" cy="11942"/>
                  </a:xfrm>
                  <a:custGeom>
                    <a:rect b="b" l="l" r="r" t="t"/>
                    <a:pathLst>
                      <a:path extrusionOk="0" h="269" w="1235">
                        <a:moveTo>
                          <a:pt x="0" y="0"/>
                        </a:moveTo>
                        <a:lnTo>
                          <a:pt x="0" y="269"/>
                        </a:lnTo>
                        <a:lnTo>
                          <a:pt x="1235" y="269"/>
                        </a:lnTo>
                        <a:lnTo>
                          <a:pt x="1235" y="0"/>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8" name="Google Shape;868;g30ecf9b0108_0_113"/>
                  <p:cNvSpPr/>
                  <p:nvPr/>
                </p:nvSpPr>
                <p:spPr>
                  <a:xfrm>
                    <a:off x="6620277" y="1694145"/>
                    <a:ext cx="5283" cy="156173"/>
                  </a:xfrm>
                  <a:custGeom>
                    <a:rect b="b" l="l" r="r" t="t"/>
                    <a:pathLst>
                      <a:path extrusionOk="0" h="3518" w="119">
                        <a:moveTo>
                          <a:pt x="58" y="0"/>
                        </a:moveTo>
                        <a:cubicBezTo>
                          <a:pt x="25" y="0"/>
                          <a:pt x="0" y="786"/>
                          <a:pt x="0" y="1758"/>
                        </a:cubicBezTo>
                        <a:cubicBezTo>
                          <a:pt x="0" y="2727"/>
                          <a:pt x="25" y="3517"/>
                          <a:pt x="58" y="3517"/>
                        </a:cubicBezTo>
                        <a:cubicBezTo>
                          <a:pt x="93" y="3517"/>
                          <a:pt x="118" y="2727"/>
                          <a:pt x="118" y="1758"/>
                        </a:cubicBezTo>
                        <a:cubicBezTo>
                          <a:pt x="118" y="786"/>
                          <a:pt x="93" y="0"/>
                          <a:pt x="58" y="0"/>
                        </a:cubicBezTo>
                        <a:close/>
                      </a:path>
                    </a:pathLst>
                  </a:custGeom>
                  <a:solidFill>
                    <a:srgbClr val="6825A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69" name="Google Shape;869;g30ecf9b0108_0_113"/>
                <p:cNvGrpSpPr/>
                <p:nvPr/>
              </p:nvGrpSpPr>
              <p:grpSpPr>
                <a:xfrm>
                  <a:off x="6024003" y="1558663"/>
                  <a:ext cx="266587" cy="292456"/>
                  <a:chOff x="6024003" y="1558663"/>
                  <a:chExt cx="266587" cy="292456"/>
                </a:xfrm>
              </p:grpSpPr>
              <p:sp>
                <p:nvSpPr>
                  <p:cNvPr id="870" name="Google Shape;870;g30ecf9b0108_0_113"/>
                  <p:cNvSpPr/>
                  <p:nvPr/>
                </p:nvSpPr>
                <p:spPr>
                  <a:xfrm>
                    <a:off x="6025079" y="1607449"/>
                    <a:ext cx="221385" cy="243670"/>
                  </a:xfrm>
                  <a:custGeom>
                    <a:rect b="b" l="l" r="r" t="t"/>
                    <a:pathLst>
                      <a:path extrusionOk="0" h="5489" w="4987">
                        <a:moveTo>
                          <a:pt x="48" y="0"/>
                        </a:moveTo>
                        <a:lnTo>
                          <a:pt x="1" y="5449"/>
                        </a:lnTo>
                        <a:lnTo>
                          <a:pt x="4940" y="5488"/>
                        </a:lnTo>
                        <a:lnTo>
                          <a:pt x="4987" y="43"/>
                        </a:lnTo>
                        <a:lnTo>
                          <a:pt x="48" y="0"/>
                        </a:lnTo>
                        <a:close/>
                      </a:path>
                    </a:pathLst>
                  </a:custGeom>
                  <a:solidFill>
                    <a:srgbClr val="C692F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1" name="Google Shape;871;g30ecf9b0108_0_113"/>
                  <p:cNvSpPr/>
                  <p:nvPr/>
                </p:nvSpPr>
                <p:spPr>
                  <a:xfrm>
                    <a:off x="6026055" y="1558663"/>
                    <a:ext cx="264535" cy="49764"/>
                  </a:xfrm>
                  <a:custGeom>
                    <a:rect b="b" l="l" r="r" t="t"/>
                    <a:pathLst>
                      <a:path extrusionOk="0" h="1121" w="5959">
                        <a:moveTo>
                          <a:pt x="1458" y="1"/>
                        </a:moveTo>
                        <a:lnTo>
                          <a:pt x="0" y="1121"/>
                        </a:lnTo>
                        <a:lnTo>
                          <a:pt x="4943" y="1121"/>
                        </a:lnTo>
                        <a:lnTo>
                          <a:pt x="5959" y="1"/>
                        </a:lnTo>
                        <a:close/>
                      </a:path>
                    </a:pathLst>
                  </a:custGeom>
                  <a:solidFill>
                    <a:srgbClr val="D5B1F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2" name="Google Shape;872;g30ecf9b0108_0_113"/>
                  <p:cNvSpPr/>
                  <p:nvPr/>
                </p:nvSpPr>
                <p:spPr>
                  <a:xfrm>
                    <a:off x="6245483" y="1558663"/>
                    <a:ext cx="45103" cy="291659"/>
                  </a:xfrm>
                  <a:custGeom>
                    <a:rect b="b" l="l" r="r" t="t"/>
                    <a:pathLst>
                      <a:path extrusionOk="0" h="6570" w="1016">
                        <a:moveTo>
                          <a:pt x="1016" y="1"/>
                        </a:moveTo>
                        <a:lnTo>
                          <a:pt x="0" y="1121"/>
                        </a:lnTo>
                        <a:lnTo>
                          <a:pt x="0" y="6569"/>
                        </a:lnTo>
                        <a:lnTo>
                          <a:pt x="1016" y="5227"/>
                        </a:lnTo>
                        <a:lnTo>
                          <a:pt x="1016" y="1"/>
                        </a:lnTo>
                        <a:close/>
                      </a:path>
                    </a:pathLst>
                  </a:custGeom>
                  <a:solidFill>
                    <a:srgbClr val="B372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3" name="Google Shape;873;g30ecf9b0108_0_113"/>
                  <p:cNvSpPr/>
                  <p:nvPr/>
                </p:nvSpPr>
                <p:spPr>
                  <a:xfrm>
                    <a:off x="6073687" y="1706042"/>
                    <a:ext cx="110937" cy="16159"/>
                  </a:xfrm>
                  <a:custGeom>
                    <a:rect b="b" l="l" r="r" t="t"/>
                    <a:pathLst>
                      <a:path extrusionOk="0" h="364" w="2499">
                        <a:moveTo>
                          <a:pt x="1" y="1"/>
                        </a:moveTo>
                        <a:lnTo>
                          <a:pt x="1" y="364"/>
                        </a:lnTo>
                        <a:lnTo>
                          <a:pt x="2499" y="364"/>
                        </a:lnTo>
                        <a:lnTo>
                          <a:pt x="2499" y="1"/>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4" name="Google Shape;874;g30ecf9b0108_0_113"/>
                  <p:cNvSpPr/>
                  <p:nvPr/>
                </p:nvSpPr>
                <p:spPr>
                  <a:xfrm>
                    <a:off x="6095528" y="1735252"/>
                    <a:ext cx="69030" cy="16070"/>
                  </a:xfrm>
                  <a:custGeom>
                    <a:rect b="b" l="l" r="r" t="t"/>
                    <a:pathLst>
                      <a:path extrusionOk="0" h="362" w="1555">
                        <a:moveTo>
                          <a:pt x="1" y="0"/>
                        </a:moveTo>
                        <a:lnTo>
                          <a:pt x="1" y="362"/>
                        </a:lnTo>
                        <a:lnTo>
                          <a:pt x="1555" y="362"/>
                        </a:lnTo>
                        <a:lnTo>
                          <a:pt x="1555" y="0"/>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5" name="Google Shape;875;g30ecf9b0108_0_113"/>
                  <p:cNvSpPr/>
                  <p:nvPr/>
                </p:nvSpPr>
                <p:spPr>
                  <a:xfrm>
                    <a:off x="6242775" y="1608381"/>
                    <a:ext cx="5283" cy="241939"/>
                  </a:xfrm>
                  <a:custGeom>
                    <a:rect b="b" l="l" r="r" t="t"/>
                    <a:pathLst>
                      <a:path extrusionOk="0" h="5450" w="119">
                        <a:moveTo>
                          <a:pt x="61" y="1"/>
                        </a:moveTo>
                        <a:cubicBezTo>
                          <a:pt x="28" y="1"/>
                          <a:pt x="0" y="1221"/>
                          <a:pt x="0" y="2725"/>
                        </a:cubicBezTo>
                        <a:cubicBezTo>
                          <a:pt x="0" y="4229"/>
                          <a:pt x="28" y="5449"/>
                          <a:pt x="61" y="5449"/>
                        </a:cubicBezTo>
                        <a:cubicBezTo>
                          <a:pt x="93" y="5449"/>
                          <a:pt x="119" y="4229"/>
                          <a:pt x="119" y="2725"/>
                        </a:cubicBezTo>
                        <a:cubicBezTo>
                          <a:pt x="119" y="1221"/>
                          <a:pt x="93" y="1"/>
                          <a:pt x="61" y="1"/>
                        </a:cubicBezTo>
                        <a:close/>
                      </a:path>
                    </a:pathLst>
                  </a:custGeom>
                  <a:solidFill>
                    <a:srgbClr val="6825A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6" name="Google Shape;876;g30ecf9b0108_0_113"/>
                  <p:cNvSpPr/>
                  <p:nvPr/>
                </p:nvSpPr>
                <p:spPr>
                  <a:xfrm>
                    <a:off x="6024003" y="1570557"/>
                    <a:ext cx="254730" cy="39076"/>
                  </a:xfrm>
                  <a:custGeom>
                    <a:rect b="b" l="l" r="r" t="t"/>
                    <a:pathLst>
                      <a:path extrusionOk="0" h="766" w="4993">
                        <a:moveTo>
                          <a:pt x="4984" y="1"/>
                        </a:moveTo>
                        <a:cubicBezTo>
                          <a:pt x="4972" y="1"/>
                          <a:pt x="4905" y="61"/>
                          <a:pt x="4792" y="174"/>
                        </a:cubicBezTo>
                        <a:cubicBezTo>
                          <a:pt x="4680" y="289"/>
                          <a:pt x="4519" y="453"/>
                          <a:pt x="4325" y="662"/>
                        </a:cubicBezTo>
                        <a:lnTo>
                          <a:pt x="4325" y="662"/>
                        </a:lnTo>
                        <a:cubicBezTo>
                          <a:pt x="3872" y="651"/>
                          <a:pt x="3289" y="648"/>
                          <a:pt x="2650" y="648"/>
                        </a:cubicBezTo>
                        <a:cubicBezTo>
                          <a:pt x="1917" y="648"/>
                          <a:pt x="1257" y="654"/>
                          <a:pt x="776" y="666"/>
                        </a:cubicBezTo>
                        <a:cubicBezTo>
                          <a:pt x="298" y="676"/>
                          <a:pt x="1" y="691"/>
                          <a:pt x="1" y="705"/>
                        </a:cubicBezTo>
                        <a:cubicBezTo>
                          <a:pt x="1" y="722"/>
                          <a:pt x="298" y="737"/>
                          <a:pt x="776" y="748"/>
                        </a:cubicBezTo>
                        <a:cubicBezTo>
                          <a:pt x="1257" y="759"/>
                          <a:pt x="1917" y="766"/>
                          <a:pt x="2650" y="766"/>
                        </a:cubicBezTo>
                        <a:cubicBezTo>
                          <a:pt x="3299" y="766"/>
                          <a:pt x="3891" y="759"/>
                          <a:pt x="4347" y="752"/>
                        </a:cubicBezTo>
                        <a:lnTo>
                          <a:pt x="4365" y="752"/>
                        </a:lnTo>
                        <a:lnTo>
                          <a:pt x="4379" y="737"/>
                        </a:lnTo>
                        <a:cubicBezTo>
                          <a:pt x="4573" y="515"/>
                          <a:pt x="4727" y="335"/>
                          <a:pt x="4832" y="210"/>
                        </a:cubicBezTo>
                        <a:cubicBezTo>
                          <a:pt x="4936" y="81"/>
                          <a:pt x="4993" y="8"/>
                          <a:pt x="4986" y="1"/>
                        </a:cubicBezTo>
                        <a:cubicBezTo>
                          <a:pt x="4986" y="1"/>
                          <a:pt x="4985" y="1"/>
                          <a:pt x="4984" y="1"/>
                        </a:cubicBezTo>
                        <a:close/>
                      </a:path>
                    </a:pathLst>
                  </a:custGeom>
                  <a:solidFill>
                    <a:srgbClr val="6825A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77" name="Google Shape;877;g30ecf9b0108_0_113"/>
                <p:cNvGrpSpPr/>
                <p:nvPr/>
              </p:nvGrpSpPr>
              <p:grpSpPr>
                <a:xfrm>
                  <a:off x="5548402" y="1639278"/>
                  <a:ext cx="350878" cy="211040"/>
                  <a:chOff x="5548402" y="1639278"/>
                  <a:chExt cx="350878" cy="211040"/>
                </a:xfrm>
              </p:grpSpPr>
              <p:sp>
                <p:nvSpPr>
                  <p:cNvPr id="878" name="Google Shape;878;g30ecf9b0108_0_113"/>
                  <p:cNvSpPr/>
                  <p:nvPr/>
                </p:nvSpPr>
                <p:spPr>
                  <a:xfrm>
                    <a:off x="5548402" y="1694145"/>
                    <a:ext cx="305820" cy="156173"/>
                  </a:xfrm>
                  <a:custGeom>
                    <a:rect b="b" l="l" r="r" t="t"/>
                    <a:pathLst>
                      <a:path extrusionOk="0" h="3518" w="6889">
                        <a:moveTo>
                          <a:pt x="0" y="0"/>
                        </a:moveTo>
                        <a:lnTo>
                          <a:pt x="0" y="3517"/>
                        </a:lnTo>
                        <a:lnTo>
                          <a:pt x="6888" y="3517"/>
                        </a:lnTo>
                        <a:lnTo>
                          <a:pt x="6888" y="0"/>
                        </a:lnTo>
                        <a:close/>
                      </a:path>
                    </a:pathLst>
                  </a:custGeom>
                  <a:solidFill>
                    <a:srgbClr val="C692F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9" name="Google Shape;879;g30ecf9b0108_0_113"/>
                  <p:cNvSpPr/>
                  <p:nvPr/>
                </p:nvSpPr>
                <p:spPr>
                  <a:xfrm>
                    <a:off x="5548402" y="1639278"/>
                    <a:ext cx="350878" cy="54914"/>
                  </a:xfrm>
                  <a:custGeom>
                    <a:rect b="b" l="l" r="r" t="t"/>
                    <a:pathLst>
                      <a:path extrusionOk="0" h="1237" w="7904">
                        <a:moveTo>
                          <a:pt x="1486" y="1"/>
                        </a:moveTo>
                        <a:lnTo>
                          <a:pt x="0" y="1236"/>
                        </a:lnTo>
                        <a:lnTo>
                          <a:pt x="6888" y="1236"/>
                        </a:lnTo>
                        <a:lnTo>
                          <a:pt x="7904" y="1"/>
                        </a:lnTo>
                        <a:close/>
                      </a:path>
                    </a:pathLst>
                  </a:custGeom>
                  <a:solidFill>
                    <a:srgbClr val="D5B1F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0" name="Google Shape;880;g30ecf9b0108_0_113"/>
                  <p:cNvSpPr/>
                  <p:nvPr/>
                </p:nvSpPr>
                <p:spPr>
                  <a:xfrm>
                    <a:off x="5854482" y="1639455"/>
                    <a:ext cx="44792" cy="210554"/>
                  </a:xfrm>
                  <a:custGeom>
                    <a:rect b="b" l="l" r="r" t="t"/>
                    <a:pathLst>
                      <a:path extrusionOk="0" h="4743" w="1009">
                        <a:moveTo>
                          <a:pt x="1009" y="0"/>
                        </a:moveTo>
                        <a:cubicBezTo>
                          <a:pt x="1001" y="22"/>
                          <a:pt x="911" y="144"/>
                          <a:pt x="757" y="345"/>
                        </a:cubicBezTo>
                        <a:cubicBezTo>
                          <a:pt x="570" y="582"/>
                          <a:pt x="323" y="891"/>
                          <a:pt x="28" y="1261"/>
                        </a:cubicBezTo>
                        <a:lnTo>
                          <a:pt x="18" y="1275"/>
                        </a:lnTo>
                        <a:lnTo>
                          <a:pt x="7" y="1275"/>
                        </a:lnTo>
                        <a:cubicBezTo>
                          <a:pt x="36" y="1458"/>
                          <a:pt x="53" y="2154"/>
                          <a:pt x="53" y="2990"/>
                        </a:cubicBezTo>
                        <a:cubicBezTo>
                          <a:pt x="53" y="3906"/>
                          <a:pt x="28" y="4660"/>
                          <a:pt x="0" y="4742"/>
                        </a:cubicBezTo>
                        <a:lnTo>
                          <a:pt x="1009" y="3407"/>
                        </a:lnTo>
                        <a:lnTo>
                          <a:pt x="1009" y="0"/>
                        </a:lnTo>
                        <a:close/>
                      </a:path>
                    </a:pathLst>
                  </a:custGeom>
                  <a:solidFill>
                    <a:srgbClr val="B372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1" name="Google Shape;881;g30ecf9b0108_0_113"/>
                  <p:cNvSpPr/>
                  <p:nvPr/>
                </p:nvSpPr>
                <p:spPr>
                  <a:xfrm>
                    <a:off x="5593637" y="1744796"/>
                    <a:ext cx="208467" cy="16114"/>
                  </a:xfrm>
                  <a:custGeom>
                    <a:rect b="b" l="l" r="r" t="t"/>
                    <a:pathLst>
                      <a:path extrusionOk="0" h="363" w="4696">
                        <a:moveTo>
                          <a:pt x="0" y="1"/>
                        </a:moveTo>
                        <a:lnTo>
                          <a:pt x="0" y="362"/>
                        </a:lnTo>
                        <a:lnTo>
                          <a:pt x="4695" y="362"/>
                        </a:lnTo>
                        <a:lnTo>
                          <a:pt x="4695" y="1"/>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2" name="Google Shape;882;g30ecf9b0108_0_113"/>
                  <p:cNvSpPr/>
                  <p:nvPr/>
                </p:nvSpPr>
                <p:spPr>
                  <a:xfrm>
                    <a:off x="5634877" y="1773917"/>
                    <a:ext cx="129449" cy="16026"/>
                  </a:xfrm>
                  <a:custGeom>
                    <a:rect b="b" l="l" r="r" t="t"/>
                    <a:pathLst>
                      <a:path extrusionOk="0" h="361" w="2916">
                        <a:moveTo>
                          <a:pt x="1" y="1"/>
                        </a:moveTo>
                        <a:lnTo>
                          <a:pt x="1" y="360"/>
                        </a:lnTo>
                        <a:lnTo>
                          <a:pt x="2916" y="360"/>
                        </a:lnTo>
                        <a:lnTo>
                          <a:pt x="2916" y="1"/>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3" name="Google Shape;883;g30ecf9b0108_0_113"/>
                  <p:cNvSpPr/>
                  <p:nvPr/>
                </p:nvSpPr>
                <p:spPr>
                  <a:xfrm>
                    <a:off x="5851597" y="1694145"/>
                    <a:ext cx="5283" cy="156173"/>
                  </a:xfrm>
                  <a:custGeom>
                    <a:rect b="b" l="l" r="r" t="t"/>
                    <a:pathLst>
                      <a:path extrusionOk="0" h="3518" w="119">
                        <a:moveTo>
                          <a:pt x="58" y="0"/>
                        </a:moveTo>
                        <a:cubicBezTo>
                          <a:pt x="25" y="0"/>
                          <a:pt x="0" y="786"/>
                          <a:pt x="0" y="1758"/>
                        </a:cubicBezTo>
                        <a:cubicBezTo>
                          <a:pt x="0" y="2727"/>
                          <a:pt x="25" y="3517"/>
                          <a:pt x="58" y="3517"/>
                        </a:cubicBezTo>
                        <a:cubicBezTo>
                          <a:pt x="93" y="3517"/>
                          <a:pt x="118" y="2727"/>
                          <a:pt x="118" y="1758"/>
                        </a:cubicBezTo>
                        <a:cubicBezTo>
                          <a:pt x="118" y="786"/>
                          <a:pt x="93" y="0"/>
                          <a:pt x="58" y="0"/>
                        </a:cubicBezTo>
                        <a:close/>
                      </a:path>
                    </a:pathLst>
                  </a:custGeom>
                  <a:solidFill>
                    <a:srgbClr val="6825A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4" name="Google Shape;884;g30ecf9b0108_0_113"/>
                  <p:cNvSpPr/>
                  <p:nvPr/>
                </p:nvSpPr>
                <p:spPr>
                  <a:xfrm>
                    <a:off x="5632178" y="1658282"/>
                    <a:ext cx="254730" cy="39076"/>
                  </a:xfrm>
                  <a:custGeom>
                    <a:rect b="b" l="l" r="r" t="t"/>
                    <a:pathLst>
                      <a:path extrusionOk="0" h="766" w="4993">
                        <a:moveTo>
                          <a:pt x="4984" y="1"/>
                        </a:moveTo>
                        <a:cubicBezTo>
                          <a:pt x="4972" y="1"/>
                          <a:pt x="4905" y="61"/>
                          <a:pt x="4792" y="174"/>
                        </a:cubicBezTo>
                        <a:cubicBezTo>
                          <a:pt x="4680" y="289"/>
                          <a:pt x="4519" y="453"/>
                          <a:pt x="4325" y="662"/>
                        </a:cubicBezTo>
                        <a:lnTo>
                          <a:pt x="4325" y="662"/>
                        </a:lnTo>
                        <a:cubicBezTo>
                          <a:pt x="3872" y="651"/>
                          <a:pt x="3289" y="648"/>
                          <a:pt x="2650" y="648"/>
                        </a:cubicBezTo>
                        <a:cubicBezTo>
                          <a:pt x="1917" y="648"/>
                          <a:pt x="1257" y="654"/>
                          <a:pt x="776" y="666"/>
                        </a:cubicBezTo>
                        <a:cubicBezTo>
                          <a:pt x="298" y="676"/>
                          <a:pt x="1" y="691"/>
                          <a:pt x="1" y="705"/>
                        </a:cubicBezTo>
                        <a:cubicBezTo>
                          <a:pt x="1" y="722"/>
                          <a:pt x="298" y="737"/>
                          <a:pt x="776" y="748"/>
                        </a:cubicBezTo>
                        <a:cubicBezTo>
                          <a:pt x="1257" y="759"/>
                          <a:pt x="1917" y="766"/>
                          <a:pt x="2650" y="766"/>
                        </a:cubicBezTo>
                        <a:cubicBezTo>
                          <a:pt x="3299" y="766"/>
                          <a:pt x="3891" y="759"/>
                          <a:pt x="4347" y="752"/>
                        </a:cubicBezTo>
                        <a:lnTo>
                          <a:pt x="4365" y="752"/>
                        </a:lnTo>
                        <a:lnTo>
                          <a:pt x="4379" y="737"/>
                        </a:lnTo>
                        <a:cubicBezTo>
                          <a:pt x="4573" y="515"/>
                          <a:pt x="4727" y="335"/>
                          <a:pt x="4832" y="210"/>
                        </a:cubicBezTo>
                        <a:cubicBezTo>
                          <a:pt x="4936" y="81"/>
                          <a:pt x="4993" y="8"/>
                          <a:pt x="4986" y="1"/>
                        </a:cubicBezTo>
                        <a:cubicBezTo>
                          <a:pt x="4986" y="1"/>
                          <a:pt x="4985" y="1"/>
                          <a:pt x="4984" y="1"/>
                        </a:cubicBezTo>
                        <a:close/>
                      </a:path>
                    </a:pathLst>
                  </a:custGeom>
                  <a:solidFill>
                    <a:srgbClr val="6825A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85" name="Google Shape;885;g30ecf9b0108_0_113"/>
                <p:cNvGrpSpPr/>
                <p:nvPr/>
              </p:nvGrpSpPr>
              <p:grpSpPr>
                <a:xfrm>
                  <a:off x="5702130" y="2232834"/>
                  <a:ext cx="834668" cy="863168"/>
                  <a:chOff x="5702130" y="2232834"/>
                  <a:chExt cx="834668" cy="863168"/>
                </a:xfrm>
              </p:grpSpPr>
              <p:sp>
                <p:nvSpPr>
                  <p:cNvPr id="886" name="Google Shape;886;g30ecf9b0108_0_113"/>
                  <p:cNvSpPr/>
                  <p:nvPr/>
                </p:nvSpPr>
                <p:spPr>
                  <a:xfrm>
                    <a:off x="5702130" y="2232834"/>
                    <a:ext cx="834668" cy="188224"/>
                  </a:xfrm>
                  <a:custGeom>
                    <a:rect b="b" l="l" r="r" t="t"/>
                    <a:pathLst>
                      <a:path extrusionOk="0" h="4240" w="18802">
                        <a:moveTo>
                          <a:pt x="4351" y="0"/>
                        </a:moveTo>
                        <a:lnTo>
                          <a:pt x="1" y="4239"/>
                        </a:lnTo>
                        <a:lnTo>
                          <a:pt x="15782" y="4239"/>
                        </a:lnTo>
                        <a:lnTo>
                          <a:pt x="18802" y="0"/>
                        </a:lnTo>
                        <a:close/>
                      </a:path>
                    </a:pathLst>
                  </a:custGeom>
                  <a:solidFill>
                    <a:srgbClr val="C692F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7" name="Google Shape;887;g30ecf9b0108_0_113"/>
                  <p:cNvSpPr/>
                  <p:nvPr/>
                </p:nvSpPr>
                <p:spPr>
                  <a:xfrm>
                    <a:off x="6402718" y="2232834"/>
                    <a:ext cx="134065" cy="863168"/>
                  </a:xfrm>
                  <a:custGeom>
                    <a:rect b="b" l="l" r="r" t="t"/>
                    <a:pathLst>
                      <a:path extrusionOk="0" h="19444" w="3020">
                        <a:moveTo>
                          <a:pt x="3020" y="0"/>
                        </a:moveTo>
                        <a:lnTo>
                          <a:pt x="0" y="4239"/>
                        </a:lnTo>
                        <a:lnTo>
                          <a:pt x="0" y="19444"/>
                        </a:lnTo>
                        <a:lnTo>
                          <a:pt x="3020" y="15147"/>
                        </a:lnTo>
                        <a:lnTo>
                          <a:pt x="3020" y="0"/>
                        </a:lnTo>
                        <a:close/>
                      </a:path>
                    </a:pathLst>
                  </a:custGeom>
                  <a:solidFill>
                    <a:srgbClr val="9651D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8" name="Google Shape;888;g30ecf9b0108_0_113"/>
                  <p:cNvSpPr/>
                  <p:nvPr/>
                </p:nvSpPr>
                <p:spPr>
                  <a:xfrm>
                    <a:off x="5853639" y="2701250"/>
                    <a:ext cx="365927" cy="41463"/>
                  </a:xfrm>
                  <a:custGeom>
                    <a:rect b="b" l="l" r="r" t="t"/>
                    <a:pathLst>
                      <a:path extrusionOk="0" h="934" w="8243">
                        <a:moveTo>
                          <a:pt x="1" y="1"/>
                        </a:moveTo>
                        <a:lnTo>
                          <a:pt x="1" y="934"/>
                        </a:lnTo>
                        <a:lnTo>
                          <a:pt x="8242" y="934"/>
                        </a:lnTo>
                        <a:lnTo>
                          <a:pt x="8242" y="1"/>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9" name="Google Shape;889;g30ecf9b0108_0_113"/>
                  <p:cNvSpPr/>
                  <p:nvPr/>
                </p:nvSpPr>
                <p:spPr>
                  <a:xfrm>
                    <a:off x="5919915" y="2773786"/>
                    <a:ext cx="233505" cy="39065"/>
                  </a:xfrm>
                  <a:custGeom>
                    <a:rect b="b" l="l" r="r" t="t"/>
                    <a:pathLst>
                      <a:path extrusionOk="0" h="880" w="5260">
                        <a:moveTo>
                          <a:pt x="1" y="0"/>
                        </a:moveTo>
                        <a:lnTo>
                          <a:pt x="1" y="880"/>
                        </a:lnTo>
                        <a:lnTo>
                          <a:pt x="5260" y="880"/>
                        </a:lnTo>
                        <a:lnTo>
                          <a:pt x="5260" y="0"/>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0" name="Google Shape;890;g30ecf9b0108_0_113"/>
                  <p:cNvSpPr/>
                  <p:nvPr/>
                </p:nvSpPr>
                <p:spPr>
                  <a:xfrm>
                    <a:off x="5702130" y="2421008"/>
                    <a:ext cx="700647" cy="674988"/>
                  </a:xfrm>
                  <a:custGeom>
                    <a:rect b="b" l="l" r="r" t="t"/>
                    <a:pathLst>
                      <a:path extrusionOk="0" h="15205" w="15783">
                        <a:moveTo>
                          <a:pt x="1" y="0"/>
                        </a:moveTo>
                        <a:lnTo>
                          <a:pt x="1" y="15205"/>
                        </a:lnTo>
                        <a:lnTo>
                          <a:pt x="15782" y="15205"/>
                        </a:lnTo>
                        <a:lnTo>
                          <a:pt x="15782" y="0"/>
                        </a:lnTo>
                        <a:close/>
                      </a:path>
                    </a:pathLst>
                  </a:custGeom>
                  <a:solidFill>
                    <a:srgbClr val="B372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grpSp>
      <p:sp>
        <p:nvSpPr>
          <p:cNvPr id="891" name="Google Shape;891;g30ecf9b0108_0_11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5" name="Shape 895"/>
        <p:cNvGrpSpPr/>
        <p:nvPr/>
      </p:nvGrpSpPr>
      <p:grpSpPr>
        <a:xfrm>
          <a:off x="0" y="0"/>
          <a:ext cx="0" cy="0"/>
          <a:chOff x="0" y="0"/>
          <a:chExt cx="0" cy="0"/>
        </a:xfrm>
      </p:grpSpPr>
      <p:sp>
        <p:nvSpPr>
          <p:cNvPr id="896" name="Google Shape;896;g30edcb86239_2_7"/>
          <p:cNvSpPr txBox="1"/>
          <p:nvPr/>
        </p:nvSpPr>
        <p:spPr>
          <a:xfrm>
            <a:off x="3577200" y="291075"/>
            <a:ext cx="5566800" cy="7695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 sz="1900">
                <a:solidFill>
                  <a:schemeClr val="accent3"/>
                </a:solidFill>
                <a:latin typeface="Staatliches"/>
                <a:ea typeface="Staatliches"/>
                <a:cs typeface="Staatliches"/>
                <a:sym typeface="Staatliches"/>
              </a:rPr>
              <a:t>Extracting finance Q&amp;A pairs based on embeddings from the finance alpaca dataset</a:t>
            </a:r>
            <a:endParaRPr sz="1900">
              <a:solidFill>
                <a:schemeClr val="accent3"/>
              </a:solidFill>
              <a:latin typeface="Staatliches"/>
              <a:ea typeface="Staatliches"/>
              <a:cs typeface="Staatliches"/>
              <a:sym typeface="Staatliches"/>
            </a:endParaRPr>
          </a:p>
        </p:txBody>
      </p:sp>
      <p:pic>
        <p:nvPicPr>
          <p:cNvPr id="897" name="Google Shape;897;g30edcb86239_2_7"/>
          <p:cNvPicPr preferRelativeResize="0"/>
          <p:nvPr/>
        </p:nvPicPr>
        <p:blipFill>
          <a:blip r:embed="rId3">
            <a:alphaModFix/>
          </a:blip>
          <a:stretch>
            <a:fillRect/>
          </a:stretch>
        </p:blipFill>
        <p:spPr>
          <a:xfrm>
            <a:off x="562975" y="1276775"/>
            <a:ext cx="3731075" cy="2419900"/>
          </a:xfrm>
          <a:prstGeom prst="rect">
            <a:avLst/>
          </a:prstGeom>
          <a:noFill/>
          <a:ln>
            <a:noFill/>
          </a:ln>
        </p:spPr>
      </p:pic>
      <p:pic>
        <p:nvPicPr>
          <p:cNvPr id="898" name="Google Shape;898;g30edcb86239_2_7"/>
          <p:cNvPicPr preferRelativeResize="0"/>
          <p:nvPr/>
        </p:nvPicPr>
        <p:blipFill>
          <a:blip r:embed="rId4">
            <a:alphaModFix/>
          </a:blip>
          <a:stretch>
            <a:fillRect/>
          </a:stretch>
        </p:blipFill>
        <p:spPr>
          <a:xfrm>
            <a:off x="5017900" y="1276775"/>
            <a:ext cx="3689331" cy="2419901"/>
          </a:xfrm>
          <a:prstGeom prst="rect">
            <a:avLst/>
          </a:prstGeom>
          <a:noFill/>
          <a:ln>
            <a:noFill/>
          </a:ln>
        </p:spPr>
      </p:pic>
      <p:sp>
        <p:nvSpPr>
          <p:cNvPr id="899" name="Google Shape;899;g30edcb86239_2_7"/>
          <p:cNvSpPr txBox="1"/>
          <p:nvPr/>
        </p:nvSpPr>
        <p:spPr>
          <a:xfrm>
            <a:off x="397425" y="3943475"/>
            <a:ext cx="3000000" cy="692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latin typeface="Anaheim"/>
                <a:ea typeface="Anaheim"/>
                <a:cs typeface="Anaheim"/>
                <a:sym typeface="Anaheim"/>
              </a:rPr>
              <a:t>Converted </a:t>
            </a:r>
            <a:r>
              <a:rPr lang="en" sz="1100">
                <a:latin typeface="Anaheim"/>
                <a:ea typeface="Anaheim"/>
                <a:cs typeface="Anaheim"/>
                <a:sym typeface="Anaheim"/>
              </a:rPr>
              <a:t>instructions to embeddings (vector data) using </a:t>
            </a:r>
            <a:r>
              <a:rPr lang="en" sz="1100">
                <a:solidFill>
                  <a:srgbClr val="1F2937"/>
                </a:solidFill>
                <a:highlight>
                  <a:schemeClr val="lt1"/>
                </a:highlight>
                <a:latin typeface="Anaheim"/>
                <a:ea typeface="Anaheim"/>
                <a:cs typeface="Anaheim"/>
                <a:sym typeface="Anaheim"/>
              </a:rPr>
              <a:t> </a:t>
            </a:r>
            <a:r>
              <a:rPr lang="en" sz="1100">
                <a:solidFill>
                  <a:srgbClr val="1F2937"/>
                </a:solidFill>
                <a:highlight>
                  <a:schemeClr val="lt1"/>
                </a:highlight>
                <a:latin typeface="Anaheim"/>
                <a:ea typeface="Anaheim"/>
                <a:cs typeface="Anaheim"/>
                <a:sym typeface="Anaheim"/>
              </a:rPr>
              <a:t>sentenceTransformer </a:t>
            </a:r>
            <a:r>
              <a:rPr lang="en" sz="1100">
                <a:latin typeface="Anaheim"/>
                <a:ea typeface="Anaheim"/>
                <a:cs typeface="Anaheim"/>
                <a:sym typeface="Anaheim"/>
              </a:rPr>
              <a:t>(model: </a:t>
            </a:r>
            <a:r>
              <a:rPr lang="en" sz="1100">
                <a:solidFill>
                  <a:srgbClr val="188038"/>
                </a:solidFill>
                <a:latin typeface="Anaheim"/>
                <a:ea typeface="Anaheim"/>
                <a:cs typeface="Anaheim"/>
                <a:sym typeface="Anaheim"/>
              </a:rPr>
              <a:t>all-MiniLM-L6-v2</a:t>
            </a:r>
            <a:r>
              <a:rPr lang="en" sz="1100">
                <a:latin typeface="Anaheim"/>
                <a:ea typeface="Anaheim"/>
                <a:cs typeface="Anaheim"/>
                <a:sym typeface="Anaheim"/>
              </a:rPr>
              <a:t>)</a:t>
            </a:r>
            <a:endParaRPr sz="1100">
              <a:solidFill>
                <a:srgbClr val="1F2937"/>
              </a:solidFill>
              <a:highlight>
                <a:schemeClr val="lt1"/>
              </a:highlight>
              <a:latin typeface="Anaheim"/>
              <a:ea typeface="Anaheim"/>
              <a:cs typeface="Anaheim"/>
              <a:sym typeface="Anaheim"/>
            </a:endParaRPr>
          </a:p>
        </p:txBody>
      </p:sp>
      <p:sp>
        <p:nvSpPr>
          <p:cNvPr id="900" name="Google Shape;900;g30edcb86239_2_7"/>
          <p:cNvSpPr txBox="1"/>
          <p:nvPr/>
        </p:nvSpPr>
        <p:spPr>
          <a:xfrm>
            <a:off x="3288325" y="4035875"/>
            <a:ext cx="30000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latin typeface="Anaheim"/>
                <a:ea typeface="Anaheim"/>
                <a:cs typeface="Anaheim"/>
                <a:sym typeface="Anaheim"/>
              </a:rPr>
              <a:t>Applying</a:t>
            </a:r>
            <a:r>
              <a:rPr lang="en" sz="1100">
                <a:latin typeface="Anaheim"/>
                <a:ea typeface="Anaheim"/>
                <a:cs typeface="Anaheim"/>
                <a:sym typeface="Anaheim"/>
              </a:rPr>
              <a:t> </a:t>
            </a:r>
            <a:r>
              <a:rPr lang="en" sz="1100">
                <a:solidFill>
                  <a:srgbClr val="1F2937"/>
                </a:solidFill>
                <a:highlight>
                  <a:schemeClr val="lt1"/>
                </a:highlight>
                <a:latin typeface="Anaheim"/>
                <a:ea typeface="Anaheim"/>
                <a:cs typeface="Anaheim"/>
                <a:sym typeface="Anaheim"/>
              </a:rPr>
              <a:t> Kmeans </a:t>
            </a:r>
            <a:r>
              <a:rPr lang="en" sz="1100">
                <a:latin typeface="Anaheim"/>
                <a:ea typeface="Anaheim"/>
                <a:cs typeface="Anaheim"/>
                <a:sym typeface="Anaheim"/>
              </a:rPr>
              <a:t> clustering to group similar instructions. (clusters </a:t>
            </a:r>
            <a:r>
              <a:rPr lang="en" sz="1100">
                <a:solidFill>
                  <a:srgbClr val="188038"/>
                </a:solidFill>
                <a:latin typeface="Anaheim"/>
                <a:ea typeface="Anaheim"/>
                <a:cs typeface="Anaheim"/>
                <a:sym typeface="Anaheim"/>
              </a:rPr>
              <a:t>K=5</a:t>
            </a:r>
            <a:r>
              <a:rPr lang="en" sz="1100">
                <a:latin typeface="Anaheim"/>
                <a:ea typeface="Anaheim"/>
                <a:cs typeface="Anaheim"/>
                <a:sym typeface="Anaheim"/>
              </a:rPr>
              <a:t>)</a:t>
            </a:r>
            <a:endParaRPr sz="1100">
              <a:latin typeface="Anaheim"/>
              <a:ea typeface="Anaheim"/>
              <a:cs typeface="Anaheim"/>
              <a:sym typeface="Anaheim"/>
            </a:endParaRPr>
          </a:p>
        </p:txBody>
      </p:sp>
      <p:sp>
        <p:nvSpPr>
          <p:cNvPr id="901" name="Google Shape;901;g30edcb86239_2_7"/>
          <p:cNvSpPr txBox="1"/>
          <p:nvPr/>
        </p:nvSpPr>
        <p:spPr>
          <a:xfrm>
            <a:off x="6058275" y="4043525"/>
            <a:ext cx="3000000" cy="692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latin typeface="Anaheim"/>
                <a:ea typeface="Anaheim"/>
                <a:cs typeface="Anaheim"/>
                <a:sym typeface="Anaheim"/>
              </a:rPr>
              <a:t>Using </a:t>
            </a:r>
            <a:r>
              <a:rPr lang="en" sz="1100">
                <a:solidFill>
                  <a:srgbClr val="1F2937"/>
                </a:solidFill>
                <a:highlight>
                  <a:schemeClr val="lt1"/>
                </a:highlight>
                <a:latin typeface="Anaheim"/>
                <a:ea typeface="Anaheim"/>
                <a:cs typeface="Anaheim"/>
                <a:sym typeface="Anaheim"/>
              </a:rPr>
              <a:t> t-SNE </a:t>
            </a:r>
            <a:r>
              <a:rPr lang="en" sz="1100">
                <a:latin typeface="Anaheim"/>
                <a:ea typeface="Anaheim"/>
                <a:cs typeface="Anaheim"/>
                <a:sym typeface="Anaheim"/>
              </a:rPr>
              <a:t> to reduce the dimensionality of the data and plot the clusters. (Dimensionality </a:t>
            </a:r>
            <a:r>
              <a:rPr lang="en" sz="1100">
                <a:latin typeface="Anaheim"/>
                <a:ea typeface="Anaheim"/>
                <a:cs typeface="Anaheim"/>
                <a:sym typeface="Anaheim"/>
              </a:rPr>
              <a:t>reduced</a:t>
            </a:r>
            <a:r>
              <a:rPr lang="en" sz="1100">
                <a:latin typeface="Anaheim"/>
                <a:ea typeface="Anaheim"/>
                <a:cs typeface="Anaheim"/>
                <a:sym typeface="Anaheim"/>
              </a:rPr>
              <a:t> to </a:t>
            </a:r>
            <a:r>
              <a:rPr lang="en" sz="1100">
                <a:solidFill>
                  <a:srgbClr val="188038"/>
                </a:solidFill>
                <a:latin typeface="Anaheim"/>
                <a:ea typeface="Anaheim"/>
                <a:cs typeface="Anaheim"/>
                <a:sym typeface="Anaheim"/>
              </a:rPr>
              <a:t>2D</a:t>
            </a:r>
            <a:r>
              <a:rPr lang="en" sz="1100">
                <a:latin typeface="Anaheim"/>
                <a:ea typeface="Anaheim"/>
                <a:cs typeface="Anaheim"/>
                <a:sym typeface="Anaheim"/>
              </a:rPr>
              <a:t>)</a:t>
            </a:r>
            <a:endParaRPr sz="1100">
              <a:latin typeface="Anaheim"/>
              <a:ea typeface="Anaheim"/>
              <a:cs typeface="Anaheim"/>
              <a:sym typeface="Anaheim"/>
            </a:endParaRPr>
          </a:p>
        </p:txBody>
      </p:sp>
      <p:sp>
        <p:nvSpPr>
          <p:cNvPr id="902" name="Google Shape;902;g30edcb86239_2_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906" name="Shape 906"/>
        <p:cNvGrpSpPr/>
        <p:nvPr/>
      </p:nvGrpSpPr>
      <p:grpSpPr>
        <a:xfrm>
          <a:off x="0" y="0"/>
          <a:ext cx="0" cy="0"/>
          <a:chOff x="0" y="0"/>
          <a:chExt cx="0" cy="0"/>
        </a:xfrm>
      </p:grpSpPr>
      <p:sp>
        <p:nvSpPr>
          <p:cNvPr id="907" name="Google Shape;907;g30ecf9b0108_0_90"/>
          <p:cNvSpPr txBox="1"/>
          <p:nvPr>
            <p:ph type="ctrTitle"/>
          </p:nvPr>
        </p:nvSpPr>
        <p:spPr>
          <a:xfrm flipH="1">
            <a:off x="391125" y="210375"/>
            <a:ext cx="6546000" cy="7875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800"/>
              <a:buNone/>
            </a:pPr>
            <a:r>
              <a:rPr lang="en" sz="3000"/>
              <a:t>Exploratory Data Analysis</a:t>
            </a:r>
            <a:endParaRPr sz="3000"/>
          </a:p>
        </p:txBody>
      </p:sp>
      <p:sp>
        <p:nvSpPr>
          <p:cNvPr id="908" name="Google Shape;908;g30ecf9b0108_0_90"/>
          <p:cNvSpPr/>
          <p:nvPr/>
        </p:nvSpPr>
        <p:spPr>
          <a:xfrm>
            <a:off x="10529695" y="2633661"/>
            <a:ext cx="189725" cy="176648"/>
          </a:xfrm>
          <a:custGeom>
            <a:rect b="b" l="l" r="r" t="t"/>
            <a:pathLst>
              <a:path extrusionOk="0" h="4863" w="5223">
                <a:moveTo>
                  <a:pt x="2509" y="229"/>
                </a:moveTo>
                <a:cubicBezTo>
                  <a:pt x="2718" y="229"/>
                  <a:pt x="2926" y="258"/>
                  <a:pt x="3131" y="319"/>
                </a:cubicBezTo>
                <a:cubicBezTo>
                  <a:pt x="4297" y="657"/>
                  <a:pt x="4968" y="1881"/>
                  <a:pt x="4628" y="3047"/>
                </a:cubicBezTo>
                <a:cubicBezTo>
                  <a:pt x="4462" y="3614"/>
                  <a:pt x="4089" y="4081"/>
                  <a:pt x="3572" y="4361"/>
                </a:cubicBezTo>
                <a:cubicBezTo>
                  <a:pt x="3245" y="4541"/>
                  <a:pt x="2885" y="4633"/>
                  <a:pt x="2520" y="4633"/>
                </a:cubicBezTo>
                <a:cubicBezTo>
                  <a:pt x="2313" y="4633"/>
                  <a:pt x="2104" y="4603"/>
                  <a:pt x="1900" y="4543"/>
                </a:cubicBezTo>
                <a:cubicBezTo>
                  <a:pt x="1333" y="4382"/>
                  <a:pt x="866" y="4005"/>
                  <a:pt x="586" y="3492"/>
                </a:cubicBezTo>
                <a:cubicBezTo>
                  <a:pt x="302" y="2975"/>
                  <a:pt x="238" y="2379"/>
                  <a:pt x="402" y="1816"/>
                </a:cubicBezTo>
                <a:cubicBezTo>
                  <a:pt x="564" y="1253"/>
                  <a:pt x="941" y="786"/>
                  <a:pt x="1454" y="502"/>
                </a:cubicBezTo>
                <a:cubicBezTo>
                  <a:pt x="1785" y="319"/>
                  <a:pt x="2147" y="229"/>
                  <a:pt x="2509" y="229"/>
                </a:cubicBezTo>
                <a:close/>
                <a:moveTo>
                  <a:pt x="2508" y="1"/>
                </a:moveTo>
                <a:cubicBezTo>
                  <a:pt x="2106" y="1"/>
                  <a:pt x="1708" y="102"/>
                  <a:pt x="1347" y="301"/>
                </a:cubicBezTo>
                <a:cubicBezTo>
                  <a:pt x="776" y="613"/>
                  <a:pt x="364" y="1130"/>
                  <a:pt x="184" y="1751"/>
                </a:cubicBezTo>
                <a:cubicBezTo>
                  <a:pt x="1" y="2376"/>
                  <a:pt x="72" y="3032"/>
                  <a:pt x="385" y="3600"/>
                </a:cubicBezTo>
                <a:cubicBezTo>
                  <a:pt x="697" y="4170"/>
                  <a:pt x="1210" y="4583"/>
                  <a:pt x="1835" y="4763"/>
                </a:cubicBezTo>
                <a:cubicBezTo>
                  <a:pt x="2061" y="4831"/>
                  <a:pt x="2291" y="4863"/>
                  <a:pt x="2517" y="4863"/>
                </a:cubicBezTo>
                <a:cubicBezTo>
                  <a:pt x="2922" y="4863"/>
                  <a:pt x="3321" y="4759"/>
                  <a:pt x="3684" y="4561"/>
                </a:cubicBezTo>
                <a:cubicBezTo>
                  <a:pt x="4250" y="4250"/>
                  <a:pt x="4666" y="3736"/>
                  <a:pt x="4847" y="3112"/>
                </a:cubicBezTo>
                <a:cubicBezTo>
                  <a:pt x="5223" y="1826"/>
                  <a:pt x="4480" y="473"/>
                  <a:pt x="3195" y="100"/>
                </a:cubicBezTo>
                <a:cubicBezTo>
                  <a:pt x="2969" y="34"/>
                  <a:pt x="2738" y="1"/>
                  <a:pt x="2508"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9" name="Google Shape;909;g30ecf9b0108_0_90"/>
          <p:cNvSpPr/>
          <p:nvPr/>
        </p:nvSpPr>
        <p:spPr>
          <a:xfrm>
            <a:off x="11428406" y="2940695"/>
            <a:ext cx="25718" cy="71342"/>
          </a:xfrm>
          <a:custGeom>
            <a:rect b="b" l="l" r="r" t="t"/>
            <a:pathLst>
              <a:path extrusionOk="0" h="1964" w="708">
                <a:moveTo>
                  <a:pt x="101" y="1"/>
                </a:moveTo>
                <a:lnTo>
                  <a:pt x="54" y="163"/>
                </a:lnTo>
                <a:lnTo>
                  <a:pt x="475" y="287"/>
                </a:lnTo>
                <a:lnTo>
                  <a:pt x="1" y="1910"/>
                </a:lnTo>
                <a:lnTo>
                  <a:pt x="183" y="1964"/>
                </a:lnTo>
                <a:lnTo>
                  <a:pt x="707" y="176"/>
                </a:lnTo>
                <a:lnTo>
                  <a:pt x="101"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0" name="Google Shape;910;g30ecf9b0108_0_90"/>
          <p:cNvSpPr/>
          <p:nvPr/>
        </p:nvSpPr>
        <p:spPr>
          <a:xfrm>
            <a:off x="11456304" y="2957223"/>
            <a:ext cx="59755" cy="74248"/>
          </a:xfrm>
          <a:custGeom>
            <a:rect b="b" l="l" r="r" t="t"/>
            <a:pathLst>
              <a:path extrusionOk="0" h="2044" w="1645">
                <a:moveTo>
                  <a:pt x="811" y="1"/>
                </a:moveTo>
                <a:cubicBezTo>
                  <a:pt x="656" y="1"/>
                  <a:pt x="515" y="40"/>
                  <a:pt x="399" y="117"/>
                </a:cubicBezTo>
                <a:lnTo>
                  <a:pt x="496" y="267"/>
                </a:lnTo>
                <a:cubicBezTo>
                  <a:pt x="594" y="205"/>
                  <a:pt x="699" y="175"/>
                  <a:pt x="815" y="175"/>
                </a:cubicBezTo>
                <a:cubicBezTo>
                  <a:pt x="887" y="175"/>
                  <a:pt x="962" y="186"/>
                  <a:pt x="1042" y="210"/>
                </a:cubicBezTo>
                <a:cubicBezTo>
                  <a:pt x="1314" y="289"/>
                  <a:pt x="1425" y="461"/>
                  <a:pt x="1365" y="665"/>
                </a:cubicBezTo>
                <a:cubicBezTo>
                  <a:pt x="1329" y="788"/>
                  <a:pt x="1253" y="899"/>
                  <a:pt x="994" y="1038"/>
                </a:cubicBezTo>
                <a:lnTo>
                  <a:pt x="40" y="1548"/>
                </a:lnTo>
                <a:lnTo>
                  <a:pt x="0" y="1681"/>
                </a:lnTo>
                <a:lnTo>
                  <a:pt x="1257" y="2044"/>
                </a:lnTo>
                <a:lnTo>
                  <a:pt x="1304" y="1883"/>
                </a:lnTo>
                <a:lnTo>
                  <a:pt x="320" y="1595"/>
                </a:lnTo>
                <a:lnTo>
                  <a:pt x="1102" y="1175"/>
                </a:lnTo>
                <a:cubicBezTo>
                  <a:pt x="1411" y="1010"/>
                  <a:pt x="1508" y="874"/>
                  <a:pt x="1559" y="702"/>
                </a:cubicBezTo>
                <a:cubicBezTo>
                  <a:pt x="1645" y="404"/>
                  <a:pt x="1468" y="152"/>
                  <a:pt x="1106" y="44"/>
                </a:cubicBezTo>
                <a:cubicBezTo>
                  <a:pt x="1004" y="15"/>
                  <a:pt x="905" y="1"/>
                  <a:pt x="811"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1" name="Google Shape;911;g30ecf9b0108_0_90"/>
          <p:cNvSpPr/>
          <p:nvPr/>
        </p:nvSpPr>
        <p:spPr>
          <a:xfrm>
            <a:off x="11515513" y="2970663"/>
            <a:ext cx="61062" cy="73050"/>
          </a:xfrm>
          <a:custGeom>
            <a:rect b="b" l="l" r="r" t="t"/>
            <a:pathLst>
              <a:path extrusionOk="0" h="2011" w="1681">
                <a:moveTo>
                  <a:pt x="532" y="1"/>
                </a:moveTo>
                <a:lnTo>
                  <a:pt x="484" y="163"/>
                </a:lnTo>
                <a:lnTo>
                  <a:pt x="1400" y="428"/>
                </a:lnTo>
                <a:lnTo>
                  <a:pt x="721" y="905"/>
                </a:lnTo>
                <a:lnTo>
                  <a:pt x="682" y="1042"/>
                </a:lnTo>
                <a:lnTo>
                  <a:pt x="812" y="1078"/>
                </a:lnTo>
                <a:cubicBezTo>
                  <a:pt x="1142" y="1175"/>
                  <a:pt x="1253" y="1358"/>
                  <a:pt x="1192" y="1573"/>
                </a:cubicBezTo>
                <a:cubicBezTo>
                  <a:pt x="1141" y="1740"/>
                  <a:pt x="1016" y="1832"/>
                  <a:pt x="832" y="1832"/>
                </a:cubicBezTo>
                <a:cubicBezTo>
                  <a:pt x="769" y="1832"/>
                  <a:pt x="700" y="1821"/>
                  <a:pt x="625" y="1799"/>
                </a:cubicBezTo>
                <a:cubicBezTo>
                  <a:pt x="391" y="1731"/>
                  <a:pt x="212" y="1584"/>
                  <a:pt x="133" y="1433"/>
                </a:cubicBezTo>
                <a:lnTo>
                  <a:pt x="0" y="1551"/>
                </a:lnTo>
                <a:cubicBezTo>
                  <a:pt x="97" y="1731"/>
                  <a:pt x="320" y="1893"/>
                  <a:pt x="578" y="1968"/>
                </a:cubicBezTo>
                <a:cubicBezTo>
                  <a:pt x="677" y="1997"/>
                  <a:pt x="769" y="2011"/>
                  <a:pt x="852" y="2011"/>
                </a:cubicBezTo>
                <a:cubicBezTo>
                  <a:pt x="1129" y="2011"/>
                  <a:pt x="1312" y="1860"/>
                  <a:pt x="1379" y="1631"/>
                </a:cubicBezTo>
                <a:cubicBezTo>
                  <a:pt x="1461" y="1344"/>
                  <a:pt x="1329" y="1085"/>
                  <a:pt x="951" y="953"/>
                </a:cubicBezTo>
                <a:lnTo>
                  <a:pt x="1644" y="464"/>
                </a:lnTo>
                <a:lnTo>
                  <a:pt x="1680" y="335"/>
                </a:lnTo>
                <a:lnTo>
                  <a:pt x="532"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2" name="Google Shape;912;g30ecf9b0108_0_90"/>
          <p:cNvSpPr txBox="1"/>
          <p:nvPr/>
        </p:nvSpPr>
        <p:spPr>
          <a:xfrm>
            <a:off x="342000" y="1872200"/>
            <a:ext cx="4766100" cy="3693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rgbClr val="000000"/>
              </a:solidFill>
              <a:latin typeface="Anaheim"/>
              <a:ea typeface="Anaheim"/>
              <a:cs typeface="Anaheim"/>
              <a:sym typeface="Anaheim"/>
            </a:endParaRPr>
          </a:p>
        </p:txBody>
      </p:sp>
      <p:pic>
        <p:nvPicPr>
          <p:cNvPr id="913" name="Google Shape;913;g30ecf9b0108_0_90"/>
          <p:cNvPicPr preferRelativeResize="0"/>
          <p:nvPr/>
        </p:nvPicPr>
        <p:blipFill>
          <a:blip r:embed="rId3">
            <a:alphaModFix/>
          </a:blip>
          <a:stretch>
            <a:fillRect/>
          </a:stretch>
        </p:blipFill>
        <p:spPr>
          <a:xfrm>
            <a:off x="497650" y="1172950"/>
            <a:ext cx="4929649" cy="3294776"/>
          </a:xfrm>
          <a:prstGeom prst="rect">
            <a:avLst/>
          </a:prstGeom>
          <a:noFill/>
          <a:ln>
            <a:noFill/>
          </a:ln>
        </p:spPr>
      </p:pic>
      <p:sp>
        <p:nvSpPr>
          <p:cNvPr id="914" name="Google Shape;914;g30ecf9b0108_0_90"/>
          <p:cNvSpPr txBox="1"/>
          <p:nvPr/>
        </p:nvSpPr>
        <p:spPr>
          <a:xfrm>
            <a:off x="5642975" y="1172950"/>
            <a:ext cx="3113100" cy="1327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100">
                <a:latin typeface="Anaheim"/>
                <a:ea typeface="Anaheim"/>
                <a:cs typeface="Anaheim"/>
                <a:sym typeface="Anaheim"/>
              </a:rPr>
              <a:t>The token distribution analysis helps determine an optimal context window size for fine-tuning. Observing that 95% of the response data falls within a 200-300 token range, </a:t>
            </a:r>
            <a:r>
              <a:rPr b="1" lang="en" sz="1100">
                <a:latin typeface="Anaheim"/>
                <a:ea typeface="Anaheim"/>
                <a:cs typeface="Anaheim"/>
                <a:sym typeface="Anaheim"/>
              </a:rPr>
              <a:t>256 tokens</a:t>
            </a:r>
            <a:r>
              <a:rPr lang="en" sz="1100">
                <a:latin typeface="Anaheim"/>
                <a:ea typeface="Anaheim"/>
                <a:cs typeface="Anaheim"/>
                <a:sym typeface="Anaheim"/>
              </a:rPr>
              <a:t> is taken as the context window size to efficiently capture the majority of responses.</a:t>
            </a:r>
            <a:endParaRPr sz="1100">
              <a:latin typeface="Anaheim"/>
              <a:ea typeface="Anaheim"/>
              <a:cs typeface="Anaheim"/>
              <a:sym typeface="Anaheim"/>
            </a:endParaRPr>
          </a:p>
        </p:txBody>
      </p:sp>
      <p:sp>
        <p:nvSpPr>
          <p:cNvPr id="915" name="Google Shape;915;g30ecf9b0108_0_9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Economy Thesis by Slidesgo">
  <a:themeElements>
    <a:clrScheme name="Simple Light">
      <a:dk1>
        <a:srgbClr val="FAFAFA"/>
      </a:dk1>
      <a:lt1>
        <a:srgbClr val="D5B1FA"/>
      </a:lt1>
      <a:dk2>
        <a:srgbClr val="C692FA"/>
      </a:dk2>
      <a:lt2>
        <a:srgbClr val="B372F5"/>
      </a:lt2>
      <a:accent1>
        <a:srgbClr val="9651DB"/>
      </a:accent1>
      <a:accent2>
        <a:srgbClr val="6825AA"/>
      </a:accent2>
      <a:accent3>
        <a:srgbClr val="434343"/>
      </a:accent3>
      <a:accent4>
        <a:srgbClr val="666666"/>
      </a:accent4>
      <a:accent5>
        <a:srgbClr val="999999"/>
      </a:accent5>
      <a:accent6>
        <a:srgbClr val="CCCCCC"/>
      </a:accent6>
      <a:hlink>
        <a:srgbClr val="43434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