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9" r:id="rId6"/>
    <p:sldMasterId id="214748369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embeddedFontLst>
    <p:embeddedFont>
      <p:font typeface="Josefin Slab"/>
      <p:regular r:id="rId26"/>
      <p:bold r:id="rId27"/>
      <p:italic r:id="rId28"/>
      <p:boldItalic r:id="rId29"/>
    </p:embeddedFont>
    <p:embeddedFont>
      <p:font typeface="Anton"/>
      <p:regular r:id="rId30"/>
    </p:embeddedFont>
    <p:embeddedFont>
      <p:font typeface="Staatliches"/>
      <p:regular r:id="rId31"/>
    </p:embeddedFont>
    <p:embeddedFont>
      <p:font typeface="Anaheim"/>
      <p:regular r:id="rId32"/>
      <p:bold r:id="rId33"/>
    </p:embeddedFont>
    <p:embeddedFont>
      <p:font typeface="Abel"/>
      <p:regular r:id="rId34"/>
    </p:embeddedFont>
    <p:embeddedFont>
      <p:font typeface="Josefin Sans"/>
      <p:regular r:id="rId35"/>
      <p:bold r:id="rId36"/>
      <p:italic r:id="rId37"/>
      <p:boldItalic r:id="rId38"/>
    </p:embeddedFont>
    <p:embeddedFont>
      <p:font typeface="Unica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 uri="GoogleSlidesCustomDataVersion2">
      <go:slidesCustomData xmlns:go="http://customooxmlschemas.google.com/" r:id="rId40" roundtripDataSignature="AMtx7mgkrWmNgYvKaCgZai0XXvOkKHjL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10C96D-9147-4D14-8613-7DED22757540}">
  <a:tblStyle styleId="{C910C96D-9147-4D14-8613-7DED2275754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 pos="1209" orient="horz"/>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JosefinSlab-regular.fntdata"/><Relationship Id="rId25" Type="http://schemas.openxmlformats.org/officeDocument/2006/relationships/slide" Target="slides/slide17.xml"/><Relationship Id="rId28" Type="http://schemas.openxmlformats.org/officeDocument/2006/relationships/font" Target="fonts/JosefinSlab-italic.fntdata"/><Relationship Id="rId27" Type="http://schemas.openxmlformats.org/officeDocument/2006/relationships/font" Target="fonts/JosefinSlab-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JosefinSlab-bold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Staatliches-regular.fntdata"/><Relationship Id="rId30" Type="http://schemas.openxmlformats.org/officeDocument/2006/relationships/font" Target="fonts/Anton-regular.fntdata"/><Relationship Id="rId11" Type="http://schemas.openxmlformats.org/officeDocument/2006/relationships/slide" Target="slides/slide3.xml"/><Relationship Id="rId33" Type="http://schemas.openxmlformats.org/officeDocument/2006/relationships/font" Target="fonts/Anaheim-bold.fntdata"/><Relationship Id="rId10" Type="http://schemas.openxmlformats.org/officeDocument/2006/relationships/slide" Target="slides/slide2.xml"/><Relationship Id="rId32" Type="http://schemas.openxmlformats.org/officeDocument/2006/relationships/font" Target="fonts/Anaheim-regular.fntdata"/><Relationship Id="rId13" Type="http://schemas.openxmlformats.org/officeDocument/2006/relationships/slide" Target="slides/slide5.xml"/><Relationship Id="rId35" Type="http://schemas.openxmlformats.org/officeDocument/2006/relationships/font" Target="fonts/JosefinSans-regular.fntdata"/><Relationship Id="rId12" Type="http://schemas.openxmlformats.org/officeDocument/2006/relationships/slide" Target="slides/slide4.xml"/><Relationship Id="rId34" Type="http://schemas.openxmlformats.org/officeDocument/2006/relationships/font" Target="fonts/Abel-regular.fntdata"/><Relationship Id="rId15" Type="http://schemas.openxmlformats.org/officeDocument/2006/relationships/slide" Target="slides/slide7.xml"/><Relationship Id="rId37" Type="http://schemas.openxmlformats.org/officeDocument/2006/relationships/font" Target="fonts/JosefinSans-italic.fntdata"/><Relationship Id="rId14" Type="http://schemas.openxmlformats.org/officeDocument/2006/relationships/slide" Target="slides/slide6.xml"/><Relationship Id="rId36" Type="http://schemas.openxmlformats.org/officeDocument/2006/relationships/font" Target="fonts/JosefinSans-bold.fntdata"/><Relationship Id="rId17" Type="http://schemas.openxmlformats.org/officeDocument/2006/relationships/slide" Target="slides/slide9.xml"/><Relationship Id="rId39" Type="http://schemas.openxmlformats.org/officeDocument/2006/relationships/font" Target="fonts/UnicaOne-regular.fntdata"/><Relationship Id="rId16" Type="http://schemas.openxmlformats.org/officeDocument/2006/relationships/slide" Target="slides/slide8.xml"/><Relationship Id="rId38" Type="http://schemas.openxmlformats.org/officeDocument/2006/relationships/font" Target="fonts/JosefinSans-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d5e909d0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9" name="Google Shape;979;g2d5e909d09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31bac9355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31bac9355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d5e909d0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g2d5e909d09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d5e909d0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8" name="Google Shape;1008;g2d5e909d098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316aca5ce99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7" name="Google Shape;1017;g316aca5ce99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31d63f7de4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1d63f7de4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1d63f7de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31d63f7de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31663404a40_2_2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8" name="Google Shape;1038;g31663404a40_2_2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1663404a40_2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g31663404a40_2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16aca5ce9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g316aca5ce99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3187476860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Google Shape;914;g3187476860f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1663404a40_2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5" name="Google Shape;925;g31663404a40_2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16aca5ce9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g316aca5ce99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31663404a40_2_3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g31663404a40_2_3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31663404a40_2_3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9" name="Google Shape;959;g31663404a40_2_3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16aca5ce99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0" name="Google Shape;970;g316aca5ce99_2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40"/>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0" name="Google Shape;10;p40"/>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59" name="Shape 59"/>
        <p:cNvGrpSpPr/>
        <p:nvPr/>
      </p:nvGrpSpPr>
      <p:grpSpPr>
        <a:xfrm>
          <a:off x="0" y="0"/>
          <a:ext cx="0" cy="0"/>
          <a:chOff x="0" y="0"/>
          <a:chExt cx="0" cy="0"/>
        </a:xfrm>
      </p:grpSpPr>
      <p:sp>
        <p:nvSpPr>
          <p:cNvPr id="60" name="Google Shape;60;p46"/>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61" name="Google Shape;61;p46"/>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2" name="Google Shape;62;p46"/>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63" name="Google Shape;63;p46"/>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4" name="Google Shape;64;p46"/>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6"/>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67" name="Shape 67"/>
        <p:cNvGrpSpPr/>
        <p:nvPr/>
      </p:nvGrpSpPr>
      <p:grpSpPr>
        <a:xfrm>
          <a:off x="0" y="0"/>
          <a:ext cx="0" cy="0"/>
          <a:chOff x="0" y="0"/>
          <a:chExt cx="0" cy="0"/>
        </a:xfrm>
      </p:grpSpPr>
      <p:sp>
        <p:nvSpPr>
          <p:cNvPr id="68" name="Google Shape;68;p47"/>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69" name="Google Shape;69;p47"/>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0" name="Google Shape;70;p47"/>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1" name="Google Shape;71;p47"/>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2" name="Google Shape;72;p47"/>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3" name="Google Shape;73;p47"/>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4" name="Google Shape;74;p47"/>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5" name="Google Shape;75;p47"/>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6" name="Google Shape;76;p4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7"/>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79" name="Shape 79"/>
        <p:cNvGrpSpPr/>
        <p:nvPr/>
      </p:nvGrpSpPr>
      <p:grpSpPr>
        <a:xfrm>
          <a:off x="0" y="0"/>
          <a:ext cx="0" cy="0"/>
          <a:chOff x="0" y="0"/>
          <a:chExt cx="0" cy="0"/>
        </a:xfrm>
      </p:grpSpPr>
      <p:sp>
        <p:nvSpPr>
          <p:cNvPr id="80" name="Google Shape;80;p49"/>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81" name="Google Shape;81;p49"/>
          <p:cNvGrpSpPr/>
          <p:nvPr/>
        </p:nvGrpSpPr>
        <p:grpSpPr>
          <a:xfrm>
            <a:off x="429933" y="1083300"/>
            <a:ext cx="4465655" cy="3077192"/>
            <a:chOff x="1211784" y="1483576"/>
            <a:chExt cx="6753864" cy="2714770"/>
          </a:xfrm>
        </p:grpSpPr>
        <p:sp>
          <p:nvSpPr>
            <p:cNvPr id="82" name="Google Shape;82;p49"/>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9"/>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84" name="Shape 84"/>
        <p:cNvGrpSpPr/>
        <p:nvPr/>
      </p:nvGrpSpPr>
      <p:grpSpPr>
        <a:xfrm>
          <a:off x="0" y="0"/>
          <a:ext cx="0" cy="0"/>
          <a:chOff x="0" y="0"/>
          <a:chExt cx="0" cy="0"/>
        </a:xfrm>
      </p:grpSpPr>
      <p:sp>
        <p:nvSpPr>
          <p:cNvPr id="85" name="Google Shape;85;p50"/>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0"/>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0"/>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88" name="Shape 88"/>
        <p:cNvGrpSpPr/>
        <p:nvPr/>
      </p:nvGrpSpPr>
      <p:grpSpPr>
        <a:xfrm>
          <a:off x="0" y="0"/>
          <a:ext cx="0" cy="0"/>
          <a:chOff x="0" y="0"/>
          <a:chExt cx="0" cy="0"/>
        </a:xfrm>
      </p:grpSpPr>
      <p:sp>
        <p:nvSpPr>
          <p:cNvPr id="89" name="Google Shape;89;p5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92" name="Google Shape;92;p52"/>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3" name="Google Shape;93;p5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4" name="Google Shape;94;p52"/>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5" name="Google Shape;95;p5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6" name="Google Shape;96;p52"/>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7" name="Google Shape;97;p5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8" name="Google Shape;98;p52"/>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9" name="Google Shape;99;p5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0" name="Google Shape;100;p52"/>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1" name="Google Shape;101;p5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2" name="Google Shape;102;p52"/>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3" name="Google Shape;103;p5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54"/>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6" name="Google Shape;106;p54"/>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7" name="Google Shape;107;p54"/>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8" name="Google Shape;108;p54"/>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54"/>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54"/>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55"/>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56"/>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5" name="Google Shape;115;p56"/>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6" name="Google Shape;116;p56"/>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7" name="Google Shape;117;p56"/>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8" name="Google Shape;118;p56"/>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9" name="Google Shape;119;p56"/>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57"/>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7"/>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7"/>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24" name="Google Shape;124;p57"/>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57"/>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4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41"/>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235"/>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32" name="Shape 132"/>
        <p:cNvGrpSpPr/>
        <p:nvPr/>
      </p:nvGrpSpPr>
      <p:grpSpPr>
        <a:xfrm>
          <a:off x="0" y="0"/>
          <a:ext cx="0" cy="0"/>
          <a:chOff x="0" y="0"/>
          <a:chExt cx="0" cy="0"/>
        </a:xfrm>
      </p:grpSpPr>
      <p:sp>
        <p:nvSpPr>
          <p:cNvPr id="133" name="Google Shape;133;g31663404a40_2_55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31663404a40_2_55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31663404a40_2_553"/>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36" name="Google Shape;136;g31663404a40_2_553"/>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37" name="Google Shape;137;g31663404a40_2_5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138" name="Shape 138"/>
        <p:cNvGrpSpPr/>
        <p:nvPr/>
      </p:nvGrpSpPr>
      <p:grpSpPr>
        <a:xfrm>
          <a:off x="0" y="0"/>
          <a:ext cx="0" cy="0"/>
          <a:chOff x="0" y="0"/>
          <a:chExt cx="0" cy="0"/>
        </a:xfrm>
      </p:grpSpPr>
      <p:sp>
        <p:nvSpPr>
          <p:cNvPr id="139" name="Google Shape;139;g31663404a40_2_559"/>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140" name="Google Shape;140;g31663404a40_2_5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141" name="Shape 141"/>
        <p:cNvGrpSpPr/>
        <p:nvPr/>
      </p:nvGrpSpPr>
      <p:grpSpPr>
        <a:xfrm>
          <a:off x="0" y="0"/>
          <a:ext cx="0" cy="0"/>
          <a:chOff x="0" y="0"/>
          <a:chExt cx="0" cy="0"/>
        </a:xfrm>
      </p:grpSpPr>
      <p:sp>
        <p:nvSpPr>
          <p:cNvPr id="142" name="Google Shape;142;g31663404a40_2_549"/>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43" name="Google Shape;143;g31663404a40_2_549"/>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44" name="Google Shape;144;g31663404a40_2_5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145" name="Shape 145"/>
        <p:cNvGrpSpPr/>
        <p:nvPr/>
      </p:nvGrpSpPr>
      <p:grpSpPr>
        <a:xfrm>
          <a:off x="0" y="0"/>
          <a:ext cx="0" cy="0"/>
          <a:chOff x="0" y="0"/>
          <a:chExt cx="0" cy="0"/>
        </a:xfrm>
      </p:grpSpPr>
      <p:sp>
        <p:nvSpPr>
          <p:cNvPr id="146" name="Google Shape;146;g31663404a40_2_562"/>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47" name="Google Shape;147;g31663404a40_2_562"/>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8" name="Google Shape;148;g31663404a40_2_56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31663404a40_2_56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31663404a40_2_562"/>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51" name="Google Shape;151;g31663404a40_2_562"/>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2" name="Google Shape;152;g31663404a40_2_562"/>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53" name="Google Shape;153;g31663404a40_2_562"/>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4" name="Google Shape;154;g31663404a40_2_562"/>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55" name="Google Shape;155;g31663404a40_2_56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156" name="Shape 156"/>
        <p:cNvGrpSpPr/>
        <p:nvPr/>
      </p:nvGrpSpPr>
      <p:grpSpPr>
        <a:xfrm>
          <a:off x="0" y="0"/>
          <a:ext cx="0" cy="0"/>
          <a:chOff x="0" y="0"/>
          <a:chExt cx="0" cy="0"/>
        </a:xfrm>
      </p:grpSpPr>
      <p:sp>
        <p:nvSpPr>
          <p:cNvPr id="157" name="Google Shape;157;g31663404a40_2_573"/>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58" name="Google Shape;158;g31663404a40_2_573"/>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59" name="Google Shape;159;g31663404a40_2_57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31663404a40_2_57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31663404a40_2_573"/>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62" name="Google Shape;162;g31663404a40_2_57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163" name="Shape 163"/>
        <p:cNvGrpSpPr/>
        <p:nvPr/>
      </p:nvGrpSpPr>
      <p:grpSpPr>
        <a:xfrm>
          <a:off x="0" y="0"/>
          <a:ext cx="0" cy="0"/>
          <a:chOff x="0" y="0"/>
          <a:chExt cx="0" cy="0"/>
        </a:xfrm>
      </p:grpSpPr>
      <p:sp>
        <p:nvSpPr>
          <p:cNvPr id="164" name="Google Shape;164;g31663404a40_2_580"/>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31663404a40_2_580"/>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166" name="Google Shape;166;g31663404a40_2_580"/>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67" name="Google Shape;167;g31663404a40_2_580"/>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31663404a40_2_58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69" name="Shape 169"/>
        <p:cNvGrpSpPr/>
        <p:nvPr/>
      </p:nvGrpSpPr>
      <p:grpSpPr>
        <a:xfrm>
          <a:off x="0" y="0"/>
          <a:ext cx="0" cy="0"/>
          <a:chOff x="0" y="0"/>
          <a:chExt cx="0" cy="0"/>
        </a:xfrm>
      </p:grpSpPr>
      <p:sp>
        <p:nvSpPr>
          <p:cNvPr id="170" name="Google Shape;170;g31663404a40_2_586"/>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1" name="Google Shape;171;g31663404a40_2_586"/>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2" name="Google Shape;172;g31663404a40_2_586"/>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3" name="Google Shape;173;g31663404a40_2_586"/>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4" name="Google Shape;174;g31663404a40_2_586"/>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175" name="Google Shape;175;g31663404a40_2_586"/>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176" name="Google Shape;176;g31663404a40_2_586"/>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177" name="Google Shape;177;g31663404a40_2_586"/>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178" name="Google Shape;178;g31663404a40_2_58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179" name="Shape 179"/>
        <p:cNvGrpSpPr/>
        <p:nvPr/>
      </p:nvGrpSpPr>
      <p:grpSpPr>
        <a:xfrm>
          <a:off x="0" y="0"/>
          <a:ext cx="0" cy="0"/>
          <a:chOff x="0" y="0"/>
          <a:chExt cx="0" cy="0"/>
        </a:xfrm>
      </p:grpSpPr>
      <p:grpSp>
        <p:nvGrpSpPr>
          <p:cNvPr id="180" name="Google Shape;180;g31663404a40_2_596"/>
          <p:cNvGrpSpPr/>
          <p:nvPr/>
        </p:nvGrpSpPr>
        <p:grpSpPr>
          <a:xfrm>
            <a:off x="948275" y="3046075"/>
            <a:ext cx="8195650" cy="465225"/>
            <a:chOff x="948275" y="3046075"/>
            <a:chExt cx="8195650" cy="465225"/>
          </a:xfrm>
        </p:grpSpPr>
        <p:sp>
          <p:nvSpPr>
            <p:cNvPr id="181" name="Google Shape;181;g31663404a40_2_59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31663404a40_2_59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g31663404a40_2_596"/>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184" name="Google Shape;184;g31663404a40_2_596"/>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
        <p:nvSpPr>
          <p:cNvPr id="185" name="Google Shape;185;g31663404a40_2_59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186" name="Shape 186"/>
        <p:cNvGrpSpPr/>
        <p:nvPr/>
      </p:nvGrpSpPr>
      <p:grpSpPr>
        <a:xfrm>
          <a:off x="0" y="0"/>
          <a:ext cx="0" cy="0"/>
          <a:chOff x="0" y="0"/>
          <a:chExt cx="0" cy="0"/>
        </a:xfrm>
      </p:grpSpPr>
      <p:sp>
        <p:nvSpPr>
          <p:cNvPr id="187" name="Google Shape;187;g31663404a40_2_603"/>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31663404a40_2_603"/>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89" name="Google Shape;189;g31663404a40_2_603"/>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90" name="Google Shape;190;g31663404a40_2_603"/>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31663404a40_2_60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16" name="Shape 16"/>
        <p:cNvGrpSpPr/>
        <p:nvPr/>
      </p:nvGrpSpPr>
      <p:grpSpPr>
        <a:xfrm>
          <a:off x="0" y="0"/>
          <a:ext cx="0" cy="0"/>
          <a:chOff x="0" y="0"/>
          <a:chExt cx="0" cy="0"/>
        </a:xfrm>
      </p:grpSpPr>
      <p:sp>
        <p:nvSpPr>
          <p:cNvPr id="17" name="Google Shape;17;p48"/>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192" name="Shape 192"/>
        <p:cNvGrpSpPr/>
        <p:nvPr/>
      </p:nvGrpSpPr>
      <p:grpSpPr>
        <a:xfrm>
          <a:off x="0" y="0"/>
          <a:ext cx="0" cy="0"/>
          <a:chOff x="0" y="0"/>
          <a:chExt cx="0" cy="0"/>
        </a:xfrm>
      </p:grpSpPr>
      <p:sp>
        <p:nvSpPr>
          <p:cNvPr id="193" name="Google Shape;193;g31663404a40_2_609"/>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194" name="Google Shape;194;g31663404a40_2_609"/>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95" name="Google Shape;195;g31663404a40_2_609"/>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196" name="Google Shape;196;g31663404a40_2_609"/>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97" name="Google Shape;197;g31663404a40_2_60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31663404a40_2_60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31663404a40_2_609"/>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00" name="Google Shape;200;g31663404a40_2_60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201" name="Shape 201"/>
        <p:cNvGrpSpPr/>
        <p:nvPr/>
      </p:nvGrpSpPr>
      <p:grpSpPr>
        <a:xfrm>
          <a:off x="0" y="0"/>
          <a:ext cx="0" cy="0"/>
          <a:chOff x="0" y="0"/>
          <a:chExt cx="0" cy="0"/>
        </a:xfrm>
      </p:grpSpPr>
      <p:sp>
        <p:nvSpPr>
          <p:cNvPr id="202" name="Google Shape;202;g31663404a40_2_618"/>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3" name="Google Shape;203;g31663404a40_2_618"/>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04" name="Google Shape;204;g31663404a40_2_618"/>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5" name="Google Shape;205;g31663404a40_2_618"/>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06" name="Google Shape;206;g31663404a40_2_618"/>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7" name="Google Shape;207;g31663404a40_2_618"/>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08" name="Google Shape;208;g31663404a40_2_618"/>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9" name="Google Shape;209;g31663404a40_2_618"/>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10" name="Google Shape;210;g31663404a40_2_61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31663404a40_2_61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31663404a40_2_618"/>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13" name="Google Shape;213;g31663404a40_2_6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214" name="Shape 214"/>
        <p:cNvGrpSpPr/>
        <p:nvPr/>
      </p:nvGrpSpPr>
      <p:grpSpPr>
        <a:xfrm>
          <a:off x="0" y="0"/>
          <a:ext cx="0" cy="0"/>
          <a:chOff x="0" y="0"/>
          <a:chExt cx="0" cy="0"/>
        </a:xfrm>
      </p:grpSpPr>
      <p:sp>
        <p:nvSpPr>
          <p:cNvPr id="215" name="Google Shape;215;g31663404a40_2_631"/>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216" name="Google Shape;216;g31663404a40_2_631"/>
          <p:cNvGrpSpPr/>
          <p:nvPr/>
        </p:nvGrpSpPr>
        <p:grpSpPr>
          <a:xfrm>
            <a:off x="429933" y="1083300"/>
            <a:ext cx="4465655" cy="3077192"/>
            <a:chOff x="1211784" y="1483576"/>
            <a:chExt cx="6753864" cy="2714770"/>
          </a:xfrm>
        </p:grpSpPr>
        <p:sp>
          <p:nvSpPr>
            <p:cNvPr id="217" name="Google Shape;217;g31663404a40_2_63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31663404a40_2_63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g31663404a40_2_6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220" name="Shape 220"/>
        <p:cNvGrpSpPr/>
        <p:nvPr/>
      </p:nvGrpSpPr>
      <p:grpSpPr>
        <a:xfrm>
          <a:off x="0" y="0"/>
          <a:ext cx="0" cy="0"/>
          <a:chOff x="0" y="0"/>
          <a:chExt cx="0" cy="0"/>
        </a:xfrm>
      </p:grpSpPr>
      <p:sp>
        <p:nvSpPr>
          <p:cNvPr id="221" name="Google Shape;221;g31663404a40_2_63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31663404a40_2_63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31663404a40_2_637"/>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24" name="Google Shape;224;g31663404a40_2_6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225" name="Shape 225"/>
        <p:cNvGrpSpPr/>
        <p:nvPr/>
      </p:nvGrpSpPr>
      <p:grpSpPr>
        <a:xfrm>
          <a:off x="0" y="0"/>
          <a:ext cx="0" cy="0"/>
          <a:chOff x="0" y="0"/>
          <a:chExt cx="0" cy="0"/>
        </a:xfrm>
      </p:grpSpPr>
      <p:sp>
        <p:nvSpPr>
          <p:cNvPr id="226" name="Google Shape;226;g31663404a40_2_64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31663404a40_2_64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31663404a40_2_64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29" name="Google Shape;229;g31663404a40_2_642"/>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0" name="Google Shape;230;g31663404a40_2_64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1" name="Google Shape;231;g31663404a40_2_642"/>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2" name="Google Shape;232;g31663404a40_2_64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3" name="Google Shape;233;g31663404a40_2_642"/>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4" name="Google Shape;234;g31663404a40_2_64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5" name="Google Shape;235;g31663404a40_2_642"/>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6" name="Google Shape;236;g31663404a40_2_64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7" name="Google Shape;237;g31663404a40_2_642"/>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8" name="Google Shape;238;g31663404a40_2_64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9" name="Google Shape;239;g31663404a40_2_642"/>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40" name="Google Shape;240;g31663404a40_2_64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41" name="Google Shape;241;g31663404a40_2_6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242" name="Shape 242"/>
        <p:cNvGrpSpPr/>
        <p:nvPr/>
      </p:nvGrpSpPr>
      <p:grpSpPr>
        <a:xfrm>
          <a:off x="0" y="0"/>
          <a:ext cx="0" cy="0"/>
          <a:chOff x="0" y="0"/>
          <a:chExt cx="0" cy="0"/>
        </a:xfrm>
      </p:grpSpPr>
      <p:sp>
        <p:nvSpPr>
          <p:cNvPr id="243" name="Google Shape;243;g31663404a40_2_659"/>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44" name="Google Shape;244;g31663404a40_2_659"/>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45" name="Google Shape;245;g31663404a40_2_659"/>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46" name="Google Shape;246;g31663404a40_2_659"/>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7" name="Google Shape;247;g31663404a40_2_659"/>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8" name="Google Shape;248;g31663404a40_2_659"/>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9" name="Google Shape;249;g31663404a40_2_6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250" name="Shape 250"/>
        <p:cNvGrpSpPr/>
        <p:nvPr/>
      </p:nvGrpSpPr>
      <p:grpSpPr>
        <a:xfrm>
          <a:off x="0" y="0"/>
          <a:ext cx="0" cy="0"/>
          <a:chOff x="0" y="0"/>
          <a:chExt cx="0" cy="0"/>
        </a:xfrm>
      </p:grpSpPr>
      <p:sp>
        <p:nvSpPr>
          <p:cNvPr id="251" name="Google Shape;251;g31663404a40_2_667"/>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252" name="Google Shape;252;g31663404a40_2_6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253" name="Shape 253"/>
        <p:cNvGrpSpPr/>
        <p:nvPr/>
      </p:nvGrpSpPr>
      <p:grpSpPr>
        <a:xfrm>
          <a:off x="0" y="0"/>
          <a:ext cx="0" cy="0"/>
          <a:chOff x="0" y="0"/>
          <a:chExt cx="0" cy="0"/>
        </a:xfrm>
      </p:grpSpPr>
      <p:sp>
        <p:nvSpPr>
          <p:cNvPr id="254" name="Google Shape;254;g31663404a40_2_670"/>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55" name="Google Shape;255;g31663404a40_2_670"/>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256" name="Google Shape;256;g31663404a40_2_670"/>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57" name="Google Shape;257;g31663404a40_2_670"/>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258" name="Google Shape;258;g31663404a40_2_670"/>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59" name="Google Shape;259;g31663404a40_2_670"/>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260" name="Google Shape;260;g31663404a40_2_67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261" name="Shape 261"/>
        <p:cNvGrpSpPr/>
        <p:nvPr/>
      </p:nvGrpSpPr>
      <p:grpSpPr>
        <a:xfrm>
          <a:off x="0" y="0"/>
          <a:ext cx="0" cy="0"/>
          <a:chOff x="0" y="0"/>
          <a:chExt cx="0" cy="0"/>
        </a:xfrm>
      </p:grpSpPr>
      <p:sp>
        <p:nvSpPr>
          <p:cNvPr id="262" name="Google Shape;262;g31663404a40_2_678"/>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31663404a40_2_678"/>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1663404a40_2_678"/>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265" name="Google Shape;265;g31663404a40_2_678"/>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266" name="Google Shape;266;g31663404a40_2_678"/>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
        <p:nvSpPr>
          <p:cNvPr id="267" name="Google Shape;267;g31663404a40_2_67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268" name="Shape 268"/>
        <p:cNvGrpSpPr/>
        <p:nvPr/>
      </p:nvGrpSpPr>
      <p:grpSpPr>
        <a:xfrm>
          <a:off x="0" y="0"/>
          <a:ext cx="0" cy="0"/>
          <a:chOff x="0" y="0"/>
          <a:chExt cx="0" cy="0"/>
        </a:xfrm>
      </p:grpSpPr>
      <p:sp>
        <p:nvSpPr>
          <p:cNvPr id="269" name="Google Shape;269;g31663404a40_2_68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18" name="Shape 18"/>
        <p:cNvGrpSpPr/>
        <p:nvPr/>
      </p:nvGrpSpPr>
      <p:grpSpPr>
        <a:xfrm>
          <a:off x="0" y="0"/>
          <a:ext cx="0" cy="0"/>
          <a:chOff x="0" y="0"/>
          <a:chExt cx="0" cy="0"/>
        </a:xfrm>
      </p:grpSpPr>
      <p:sp>
        <p:nvSpPr>
          <p:cNvPr id="19" name="Google Shape;19;p5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0" name="Google Shape;20;p5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1" name="Google Shape;21;p5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4" name="Google Shape;24;p5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5" name="Google Shape;25;p5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6" name="Google Shape;26;p5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7" name="Google Shape;27;p5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627"/>
          </a:srgbClr>
        </a:solidFill>
      </p:bgPr>
    </p:bg>
    <p:spTree>
      <p:nvGrpSpPr>
        <p:cNvPr id="270" name="Shape 270"/>
        <p:cNvGrpSpPr/>
        <p:nvPr/>
      </p:nvGrpSpPr>
      <p:grpSpPr>
        <a:xfrm>
          <a:off x="0" y="0"/>
          <a:ext cx="0" cy="0"/>
          <a:chOff x="0" y="0"/>
          <a:chExt cx="0" cy="0"/>
        </a:xfrm>
      </p:grpSpPr>
      <p:sp>
        <p:nvSpPr>
          <p:cNvPr id="271" name="Google Shape;271;g31663404a40_2_68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276" name="Shape 276"/>
        <p:cNvGrpSpPr/>
        <p:nvPr/>
      </p:nvGrpSpPr>
      <p:grpSpPr>
        <a:xfrm>
          <a:off x="0" y="0"/>
          <a:ext cx="0" cy="0"/>
          <a:chOff x="0" y="0"/>
          <a:chExt cx="0" cy="0"/>
        </a:xfrm>
      </p:grpSpPr>
      <p:sp>
        <p:nvSpPr>
          <p:cNvPr id="277" name="Google Shape;277;g31663404a40_2_3144"/>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78" name="Google Shape;278;g31663404a40_2_3144"/>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279" name="Google Shape;279;g31663404a40_2_314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31663404a40_2_314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31663404a40_2_3144"/>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82" name="Google Shape;282;g31663404a40_2_31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283" name="Shape 283"/>
        <p:cNvGrpSpPr/>
        <p:nvPr/>
      </p:nvGrpSpPr>
      <p:grpSpPr>
        <a:xfrm>
          <a:off x="0" y="0"/>
          <a:ext cx="0" cy="0"/>
          <a:chOff x="0" y="0"/>
          <a:chExt cx="0" cy="0"/>
        </a:xfrm>
      </p:grpSpPr>
      <p:sp>
        <p:nvSpPr>
          <p:cNvPr id="284" name="Google Shape;284;g31663404a40_2_3120"/>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285" name="Google Shape;285;g31663404a40_2_3120"/>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286" name="Google Shape;286;g31663404a40_2_31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287" name="Shape 287"/>
        <p:cNvGrpSpPr/>
        <p:nvPr/>
      </p:nvGrpSpPr>
      <p:grpSpPr>
        <a:xfrm>
          <a:off x="0" y="0"/>
          <a:ext cx="0" cy="0"/>
          <a:chOff x="0" y="0"/>
          <a:chExt cx="0" cy="0"/>
        </a:xfrm>
      </p:grpSpPr>
      <p:sp>
        <p:nvSpPr>
          <p:cNvPr id="288" name="Google Shape;288;g31663404a40_2_312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31663404a40_2_312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31663404a40_2_3124"/>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291" name="Google Shape;291;g31663404a40_2_3124"/>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92" name="Google Shape;292;g31663404a40_2_31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293" name="Shape 293"/>
        <p:cNvGrpSpPr/>
        <p:nvPr/>
      </p:nvGrpSpPr>
      <p:grpSpPr>
        <a:xfrm>
          <a:off x="0" y="0"/>
          <a:ext cx="0" cy="0"/>
          <a:chOff x="0" y="0"/>
          <a:chExt cx="0" cy="0"/>
        </a:xfrm>
      </p:grpSpPr>
      <p:sp>
        <p:nvSpPr>
          <p:cNvPr id="294" name="Google Shape;294;g31663404a40_2_3130"/>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295" name="Google Shape;295;g31663404a40_2_31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296" name="Shape 296"/>
        <p:cNvGrpSpPr/>
        <p:nvPr/>
      </p:nvGrpSpPr>
      <p:grpSpPr>
        <a:xfrm>
          <a:off x="0" y="0"/>
          <a:ext cx="0" cy="0"/>
          <a:chOff x="0" y="0"/>
          <a:chExt cx="0" cy="0"/>
        </a:xfrm>
      </p:grpSpPr>
      <p:sp>
        <p:nvSpPr>
          <p:cNvPr id="297" name="Google Shape;297;g31663404a40_2_313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98" name="Google Shape;298;g31663404a40_2_313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99" name="Google Shape;299;g31663404a40_2_313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31663404a40_2_313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31663404a40_2_313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302" name="Google Shape;302;g31663404a40_2_313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03" name="Google Shape;303;g31663404a40_2_313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304" name="Google Shape;304;g31663404a40_2_313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05" name="Google Shape;305;g31663404a40_2_313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06" name="Google Shape;306;g31663404a40_2_31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307" name="Shape 307"/>
        <p:cNvGrpSpPr/>
        <p:nvPr/>
      </p:nvGrpSpPr>
      <p:grpSpPr>
        <a:xfrm>
          <a:off x="0" y="0"/>
          <a:ext cx="0" cy="0"/>
          <a:chOff x="0" y="0"/>
          <a:chExt cx="0" cy="0"/>
        </a:xfrm>
      </p:grpSpPr>
      <p:sp>
        <p:nvSpPr>
          <p:cNvPr id="308" name="Google Shape;308;g31663404a40_2_3151"/>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31663404a40_2_3151"/>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310" name="Google Shape;310;g31663404a40_2_3151"/>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11" name="Google Shape;311;g31663404a40_2_3151"/>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31663404a40_2_31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313" name="Shape 313"/>
        <p:cNvGrpSpPr/>
        <p:nvPr/>
      </p:nvGrpSpPr>
      <p:grpSpPr>
        <a:xfrm>
          <a:off x="0" y="0"/>
          <a:ext cx="0" cy="0"/>
          <a:chOff x="0" y="0"/>
          <a:chExt cx="0" cy="0"/>
        </a:xfrm>
      </p:grpSpPr>
      <p:sp>
        <p:nvSpPr>
          <p:cNvPr id="314" name="Google Shape;314;g31663404a40_2_3157"/>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5" name="Google Shape;315;g31663404a40_2_3157"/>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6" name="Google Shape;316;g31663404a40_2_3157"/>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7" name="Google Shape;317;g31663404a40_2_3157"/>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8" name="Google Shape;318;g31663404a40_2_3157"/>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319" name="Google Shape;319;g31663404a40_2_3157"/>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320" name="Google Shape;320;g31663404a40_2_3157"/>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321" name="Google Shape;321;g31663404a40_2_3157"/>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322" name="Google Shape;322;g31663404a40_2_31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23" name="Shape 323"/>
        <p:cNvGrpSpPr/>
        <p:nvPr/>
      </p:nvGrpSpPr>
      <p:grpSpPr>
        <a:xfrm>
          <a:off x="0" y="0"/>
          <a:ext cx="0" cy="0"/>
          <a:chOff x="0" y="0"/>
          <a:chExt cx="0" cy="0"/>
        </a:xfrm>
      </p:grpSpPr>
      <p:grpSp>
        <p:nvGrpSpPr>
          <p:cNvPr id="324" name="Google Shape;324;g31663404a40_2_3167"/>
          <p:cNvGrpSpPr/>
          <p:nvPr/>
        </p:nvGrpSpPr>
        <p:grpSpPr>
          <a:xfrm>
            <a:off x="948275" y="3046075"/>
            <a:ext cx="8195650" cy="465225"/>
            <a:chOff x="948275" y="3046075"/>
            <a:chExt cx="8195650" cy="465225"/>
          </a:xfrm>
        </p:grpSpPr>
        <p:sp>
          <p:nvSpPr>
            <p:cNvPr id="325" name="Google Shape;325;g31663404a40_2_3167"/>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31663404a40_2_3167"/>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 name="Google Shape;327;g31663404a40_2_3167"/>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328" name="Google Shape;328;g31663404a40_2_3167"/>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
        <p:nvSpPr>
          <p:cNvPr id="329" name="Google Shape;329;g31663404a40_2_31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330" name="Shape 330"/>
        <p:cNvGrpSpPr/>
        <p:nvPr/>
      </p:nvGrpSpPr>
      <p:grpSpPr>
        <a:xfrm>
          <a:off x="0" y="0"/>
          <a:ext cx="0" cy="0"/>
          <a:chOff x="0" y="0"/>
          <a:chExt cx="0" cy="0"/>
        </a:xfrm>
      </p:grpSpPr>
      <p:sp>
        <p:nvSpPr>
          <p:cNvPr id="331" name="Google Shape;331;g31663404a40_2_3174"/>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31663404a40_2_3174"/>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33" name="Google Shape;333;g31663404a40_2_3174"/>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34" name="Google Shape;334;g31663404a40_2_3174"/>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31663404a40_2_317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28" name="Shape 28"/>
        <p:cNvGrpSpPr/>
        <p:nvPr/>
      </p:nvGrpSpPr>
      <p:grpSpPr>
        <a:xfrm>
          <a:off x="0" y="0"/>
          <a:ext cx="0" cy="0"/>
          <a:chOff x="0" y="0"/>
          <a:chExt cx="0" cy="0"/>
        </a:xfrm>
      </p:grpSpPr>
      <p:sp>
        <p:nvSpPr>
          <p:cNvPr id="29" name="Google Shape;29;p51"/>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30" name="Google Shape;30;p51"/>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1" name="Google Shape;31;p5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1"/>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336" name="Shape 336"/>
        <p:cNvGrpSpPr/>
        <p:nvPr/>
      </p:nvGrpSpPr>
      <p:grpSpPr>
        <a:xfrm>
          <a:off x="0" y="0"/>
          <a:ext cx="0" cy="0"/>
          <a:chOff x="0" y="0"/>
          <a:chExt cx="0" cy="0"/>
        </a:xfrm>
      </p:grpSpPr>
      <p:sp>
        <p:nvSpPr>
          <p:cNvPr id="337" name="Google Shape;337;g31663404a40_2_3180"/>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338" name="Google Shape;338;g31663404a40_2_3180"/>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39" name="Google Shape;339;g31663404a40_2_3180"/>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340" name="Google Shape;340;g31663404a40_2_3180"/>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41" name="Google Shape;341;g31663404a40_2_3180"/>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31663404a40_2_3180"/>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31663404a40_2_3180"/>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44" name="Google Shape;344;g31663404a40_2_318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345" name="Shape 345"/>
        <p:cNvGrpSpPr/>
        <p:nvPr/>
      </p:nvGrpSpPr>
      <p:grpSpPr>
        <a:xfrm>
          <a:off x="0" y="0"/>
          <a:ext cx="0" cy="0"/>
          <a:chOff x="0" y="0"/>
          <a:chExt cx="0" cy="0"/>
        </a:xfrm>
      </p:grpSpPr>
      <p:sp>
        <p:nvSpPr>
          <p:cNvPr id="346" name="Google Shape;346;g31663404a40_2_3189"/>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47" name="Google Shape;347;g31663404a40_2_3189"/>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48" name="Google Shape;348;g31663404a40_2_3189"/>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49" name="Google Shape;349;g31663404a40_2_3189"/>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50" name="Google Shape;350;g31663404a40_2_3189"/>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51" name="Google Shape;351;g31663404a40_2_3189"/>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52" name="Google Shape;352;g31663404a40_2_3189"/>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53" name="Google Shape;353;g31663404a40_2_3189"/>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54" name="Google Shape;354;g31663404a40_2_318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31663404a40_2_318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31663404a40_2_3189"/>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57" name="Google Shape;357;g31663404a40_2_318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358" name="Shape 358"/>
        <p:cNvGrpSpPr/>
        <p:nvPr/>
      </p:nvGrpSpPr>
      <p:grpSpPr>
        <a:xfrm>
          <a:off x="0" y="0"/>
          <a:ext cx="0" cy="0"/>
          <a:chOff x="0" y="0"/>
          <a:chExt cx="0" cy="0"/>
        </a:xfrm>
      </p:grpSpPr>
      <p:sp>
        <p:nvSpPr>
          <p:cNvPr id="359" name="Google Shape;359;g31663404a40_2_3202"/>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360" name="Google Shape;360;g31663404a40_2_3202"/>
          <p:cNvGrpSpPr/>
          <p:nvPr/>
        </p:nvGrpSpPr>
        <p:grpSpPr>
          <a:xfrm>
            <a:off x="429933" y="1083300"/>
            <a:ext cx="4465655" cy="3077192"/>
            <a:chOff x="1211784" y="1483576"/>
            <a:chExt cx="6753864" cy="2714770"/>
          </a:xfrm>
        </p:grpSpPr>
        <p:sp>
          <p:nvSpPr>
            <p:cNvPr id="361" name="Google Shape;361;g31663404a40_2_3202"/>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31663404a40_2_3202"/>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g31663404a40_2_320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364" name="Shape 364"/>
        <p:cNvGrpSpPr/>
        <p:nvPr/>
      </p:nvGrpSpPr>
      <p:grpSpPr>
        <a:xfrm>
          <a:off x="0" y="0"/>
          <a:ext cx="0" cy="0"/>
          <a:chOff x="0" y="0"/>
          <a:chExt cx="0" cy="0"/>
        </a:xfrm>
      </p:grpSpPr>
      <p:sp>
        <p:nvSpPr>
          <p:cNvPr id="365" name="Google Shape;365;g31663404a40_2_320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31663404a40_2_320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31663404a40_2_3208"/>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68" name="Google Shape;368;g31663404a40_2_320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369" name="Shape 369"/>
        <p:cNvGrpSpPr/>
        <p:nvPr/>
      </p:nvGrpSpPr>
      <p:grpSpPr>
        <a:xfrm>
          <a:off x="0" y="0"/>
          <a:ext cx="0" cy="0"/>
          <a:chOff x="0" y="0"/>
          <a:chExt cx="0" cy="0"/>
        </a:xfrm>
      </p:grpSpPr>
      <p:sp>
        <p:nvSpPr>
          <p:cNvPr id="370" name="Google Shape;370;g31663404a40_2_32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31663404a40_2_32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31663404a40_2_3213"/>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73" name="Google Shape;373;g31663404a40_2_3213"/>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4" name="Google Shape;374;g31663404a40_2_3213"/>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75" name="Google Shape;375;g31663404a40_2_3213"/>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6" name="Google Shape;376;g31663404a40_2_3213"/>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77" name="Google Shape;377;g31663404a40_2_3213"/>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8" name="Google Shape;378;g31663404a40_2_3213"/>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79" name="Google Shape;379;g31663404a40_2_3213"/>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0" name="Google Shape;380;g31663404a40_2_3213"/>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81" name="Google Shape;381;g31663404a40_2_3213"/>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2" name="Google Shape;382;g31663404a40_2_3213"/>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83" name="Google Shape;383;g31663404a40_2_3213"/>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4" name="Google Shape;384;g31663404a40_2_3213"/>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85" name="Google Shape;385;g31663404a40_2_32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386" name="Shape 386"/>
        <p:cNvGrpSpPr/>
        <p:nvPr/>
      </p:nvGrpSpPr>
      <p:grpSpPr>
        <a:xfrm>
          <a:off x="0" y="0"/>
          <a:ext cx="0" cy="0"/>
          <a:chOff x="0" y="0"/>
          <a:chExt cx="0" cy="0"/>
        </a:xfrm>
      </p:grpSpPr>
      <p:sp>
        <p:nvSpPr>
          <p:cNvPr id="387" name="Google Shape;387;g31663404a40_2_3230"/>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88" name="Google Shape;388;g31663404a40_2_3230"/>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89" name="Google Shape;389;g31663404a40_2_3230"/>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90" name="Google Shape;390;g31663404a40_2_3230"/>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1" name="Google Shape;391;g31663404a40_2_3230"/>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2" name="Google Shape;392;g31663404a40_2_3230"/>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3" name="Google Shape;393;g31663404a40_2_32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394" name="Shape 394"/>
        <p:cNvGrpSpPr/>
        <p:nvPr/>
      </p:nvGrpSpPr>
      <p:grpSpPr>
        <a:xfrm>
          <a:off x="0" y="0"/>
          <a:ext cx="0" cy="0"/>
          <a:chOff x="0" y="0"/>
          <a:chExt cx="0" cy="0"/>
        </a:xfrm>
      </p:grpSpPr>
      <p:sp>
        <p:nvSpPr>
          <p:cNvPr id="395" name="Google Shape;395;g31663404a40_2_3238"/>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396" name="Google Shape;396;g31663404a40_2_32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397" name="Shape 397"/>
        <p:cNvGrpSpPr/>
        <p:nvPr/>
      </p:nvGrpSpPr>
      <p:grpSpPr>
        <a:xfrm>
          <a:off x="0" y="0"/>
          <a:ext cx="0" cy="0"/>
          <a:chOff x="0" y="0"/>
          <a:chExt cx="0" cy="0"/>
        </a:xfrm>
      </p:grpSpPr>
      <p:sp>
        <p:nvSpPr>
          <p:cNvPr id="398" name="Google Shape;398;g31663404a40_2_3241"/>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399" name="Google Shape;399;g31663404a40_2_3241"/>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400" name="Google Shape;400;g31663404a40_2_3241"/>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401" name="Google Shape;401;g31663404a40_2_3241"/>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402" name="Google Shape;402;g31663404a40_2_3241"/>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403" name="Google Shape;403;g31663404a40_2_3241"/>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404" name="Google Shape;404;g31663404a40_2_32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405" name="Shape 405"/>
        <p:cNvGrpSpPr/>
        <p:nvPr/>
      </p:nvGrpSpPr>
      <p:grpSpPr>
        <a:xfrm>
          <a:off x="0" y="0"/>
          <a:ext cx="0" cy="0"/>
          <a:chOff x="0" y="0"/>
          <a:chExt cx="0" cy="0"/>
        </a:xfrm>
      </p:grpSpPr>
      <p:sp>
        <p:nvSpPr>
          <p:cNvPr id="406" name="Google Shape;406;g31663404a40_2_324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31663404a40_2_324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31663404a40_2_3249"/>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409" name="Google Shape;409;g31663404a40_2_3249"/>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410" name="Google Shape;410;g31663404a40_2_324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
        <p:nvSpPr>
          <p:cNvPr id="411" name="Google Shape;411;g31663404a40_2_32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412" name="Shape 412"/>
        <p:cNvGrpSpPr/>
        <p:nvPr/>
      </p:nvGrpSpPr>
      <p:grpSpPr>
        <a:xfrm>
          <a:off x="0" y="0"/>
          <a:ext cx="0" cy="0"/>
          <a:chOff x="0" y="0"/>
          <a:chExt cx="0" cy="0"/>
        </a:xfrm>
      </p:grpSpPr>
      <p:sp>
        <p:nvSpPr>
          <p:cNvPr id="413" name="Google Shape;413;g31663404a40_2_325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34" name="Shape 34"/>
        <p:cNvGrpSpPr/>
        <p:nvPr/>
      </p:nvGrpSpPr>
      <p:grpSpPr>
        <a:xfrm>
          <a:off x="0" y="0"/>
          <a:ext cx="0" cy="0"/>
          <a:chOff x="0" y="0"/>
          <a:chExt cx="0" cy="0"/>
        </a:xfrm>
      </p:grpSpPr>
      <p:sp>
        <p:nvSpPr>
          <p:cNvPr id="35" name="Google Shape;35;p43"/>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3"/>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37" name="Google Shape;37;p43"/>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8" name="Google Shape;38;p43"/>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627"/>
          </a:srgbClr>
        </a:solidFill>
      </p:bgPr>
    </p:bg>
    <p:spTree>
      <p:nvGrpSpPr>
        <p:cNvPr id="414" name="Shape 414"/>
        <p:cNvGrpSpPr/>
        <p:nvPr/>
      </p:nvGrpSpPr>
      <p:grpSpPr>
        <a:xfrm>
          <a:off x="0" y="0"/>
          <a:ext cx="0" cy="0"/>
          <a:chOff x="0" y="0"/>
          <a:chExt cx="0" cy="0"/>
        </a:xfrm>
      </p:grpSpPr>
      <p:sp>
        <p:nvSpPr>
          <p:cNvPr id="415" name="Google Shape;415;g31663404a40_2_32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39" name="Shape 39"/>
        <p:cNvGrpSpPr/>
        <p:nvPr/>
      </p:nvGrpSpPr>
      <p:grpSpPr>
        <a:xfrm>
          <a:off x="0" y="0"/>
          <a:ext cx="0" cy="0"/>
          <a:chOff x="0" y="0"/>
          <a:chExt cx="0" cy="0"/>
        </a:xfrm>
      </p:grpSpPr>
      <p:sp>
        <p:nvSpPr>
          <p:cNvPr id="40" name="Google Shape;40;p42"/>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1" name="Google Shape;41;p42"/>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2" name="Google Shape;42;p42"/>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3" name="Google Shape;43;p42"/>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4" name="Google Shape;44;p42"/>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45" name="Google Shape;45;p42"/>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46" name="Google Shape;46;p42"/>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47" name="Google Shape;47;p42"/>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48" name="Shape 48"/>
        <p:cNvGrpSpPr/>
        <p:nvPr/>
      </p:nvGrpSpPr>
      <p:grpSpPr>
        <a:xfrm>
          <a:off x="0" y="0"/>
          <a:ext cx="0" cy="0"/>
          <a:chOff x="0" y="0"/>
          <a:chExt cx="0" cy="0"/>
        </a:xfrm>
      </p:grpSpPr>
      <p:grpSp>
        <p:nvGrpSpPr>
          <p:cNvPr id="49" name="Google Shape;49;p44"/>
          <p:cNvGrpSpPr/>
          <p:nvPr/>
        </p:nvGrpSpPr>
        <p:grpSpPr>
          <a:xfrm>
            <a:off x="948275" y="3046075"/>
            <a:ext cx="8195650" cy="465225"/>
            <a:chOff x="948275" y="3046075"/>
            <a:chExt cx="8195650" cy="465225"/>
          </a:xfrm>
        </p:grpSpPr>
        <p:sp>
          <p:nvSpPr>
            <p:cNvPr id="50" name="Google Shape;50;p44"/>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4"/>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53" name="Google Shape;53;p44"/>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54" name="Shape 54"/>
        <p:cNvGrpSpPr/>
        <p:nvPr/>
      </p:nvGrpSpPr>
      <p:grpSpPr>
        <a:xfrm>
          <a:off x="0" y="0"/>
          <a:ext cx="0" cy="0"/>
          <a:chOff x="0" y="0"/>
          <a:chExt cx="0" cy="0"/>
        </a:xfrm>
      </p:grpSpPr>
      <p:sp>
        <p:nvSpPr>
          <p:cNvPr id="55" name="Google Shape;55;p45"/>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5"/>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57" name="Google Shape;57;p45"/>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58" name="Google Shape;58;p45"/>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21" Type="http://schemas.openxmlformats.org/officeDocument/2006/relationships/theme" Target="../theme/theme3.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0.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21" Type="http://schemas.openxmlformats.org/officeDocument/2006/relationships/theme" Target="../theme/theme2.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5" Type="http://schemas.openxmlformats.org/officeDocument/2006/relationships/slideLayout" Target="../slideLayouts/slideLayout45.xml"/><Relationship Id="rId19" Type="http://schemas.openxmlformats.org/officeDocument/2006/relationships/slideLayout" Target="../slideLayouts/slideLayout59.xml"/><Relationship Id="rId6" Type="http://schemas.openxmlformats.org/officeDocument/2006/relationships/slideLayout" Target="../slideLayouts/slideLayout46.xml"/><Relationship Id="rId18" Type="http://schemas.openxmlformats.org/officeDocument/2006/relationships/slideLayout" Target="../slideLayouts/slideLayout58.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128" name="Shape 128"/>
        <p:cNvGrpSpPr/>
        <p:nvPr/>
      </p:nvGrpSpPr>
      <p:grpSpPr>
        <a:xfrm>
          <a:off x="0" y="0"/>
          <a:ext cx="0" cy="0"/>
          <a:chOff x="0" y="0"/>
          <a:chExt cx="0" cy="0"/>
        </a:xfrm>
      </p:grpSpPr>
      <p:sp>
        <p:nvSpPr>
          <p:cNvPr id="129" name="Google Shape;129;g31663404a40_2_5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130" name="Google Shape;130;g31663404a40_2_5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
        <p:nvSpPr>
          <p:cNvPr id="131" name="Google Shape;131;g31663404a40_2_5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72" name="Shape 272"/>
        <p:cNvGrpSpPr/>
        <p:nvPr/>
      </p:nvGrpSpPr>
      <p:grpSpPr>
        <a:xfrm>
          <a:off x="0" y="0"/>
          <a:ext cx="0" cy="0"/>
          <a:chOff x="0" y="0"/>
          <a:chExt cx="0" cy="0"/>
        </a:xfrm>
      </p:grpSpPr>
      <p:sp>
        <p:nvSpPr>
          <p:cNvPr id="273" name="Google Shape;273;g31663404a40_2_31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274" name="Google Shape;274;g31663404a40_2_31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
        <p:nvSpPr>
          <p:cNvPr id="275" name="Google Shape;275;g31663404a40_2_31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drive.google.com/file/d/1-K326CpRbeUG58jst6Xq6mzqoGn6fbZd/view" TargetMode="Externa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hyperlink" Target="https://arxiv.org/pdf/2305.14314" TargetMode="External"/><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huggingface.co/blog/Crystalcareai/llama-3-sec" TargetMode="External"/><Relationship Id="rId4" Type="http://schemas.openxmlformats.org/officeDocument/2006/relationships/image" Target="../media/image9.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medium.com/decodingml/the-llms-kit-build-a-production-ready-real-time-financial-advisor-system-using-streaming-ffdcb2b50714"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medium.com/decodingml/the-llms-kit-build-a-production-ready-real-time-financial-advisor-system-using-streaming-ffdcb2b50714"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9" name="Shape 419"/>
        <p:cNvGrpSpPr/>
        <p:nvPr/>
      </p:nvGrpSpPr>
      <p:grpSpPr>
        <a:xfrm>
          <a:off x="0" y="0"/>
          <a:ext cx="0" cy="0"/>
          <a:chOff x="0" y="0"/>
          <a:chExt cx="0" cy="0"/>
        </a:xfrm>
      </p:grpSpPr>
      <p:sp>
        <p:nvSpPr>
          <p:cNvPr id="420" name="Google Shape;420;p1"/>
          <p:cNvSpPr/>
          <p:nvPr/>
        </p:nvSpPr>
        <p:spPr>
          <a:xfrm>
            <a:off x="5057925" y="1382750"/>
            <a:ext cx="3029400" cy="2370300"/>
          </a:xfrm>
          <a:prstGeom prst="roundRect">
            <a:avLst>
              <a:gd fmla="val 147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1"/>
          <p:cNvGrpSpPr/>
          <p:nvPr/>
        </p:nvGrpSpPr>
        <p:grpSpPr>
          <a:xfrm>
            <a:off x="4969574" y="1120650"/>
            <a:ext cx="3029366" cy="2547136"/>
            <a:chOff x="4741999" y="986350"/>
            <a:chExt cx="3029366" cy="2547136"/>
          </a:xfrm>
        </p:grpSpPr>
        <p:sp>
          <p:nvSpPr>
            <p:cNvPr id="422" name="Google Shape;422;p1"/>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1"/>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1"/>
          <p:cNvGrpSpPr/>
          <p:nvPr/>
        </p:nvGrpSpPr>
        <p:grpSpPr>
          <a:xfrm>
            <a:off x="3551493" y="2697040"/>
            <a:ext cx="1286978" cy="391497"/>
            <a:chOff x="3551493" y="2562740"/>
            <a:chExt cx="1286978" cy="391497"/>
          </a:xfrm>
        </p:grpSpPr>
        <p:sp>
          <p:nvSpPr>
            <p:cNvPr id="439" name="Google Shape;439;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5" name="Google Shape;445;p1"/>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 sz="1500"/>
              <a:t>Team 2 </a:t>
            </a:r>
            <a:endParaRPr sz="1500"/>
          </a:p>
          <a:p>
            <a:pPr indent="0" lvl="0" marL="0" rtl="0" algn="l">
              <a:lnSpc>
                <a:spcPct val="100000"/>
              </a:lnSpc>
              <a:spcBef>
                <a:spcPts val="0"/>
              </a:spcBef>
              <a:spcAft>
                <a:spcPts val="0"/>
              </a:spcAft>
              <a:buSzPts val="1400"/>
              <a:buNone/>
            </a:pPr>
            <a:r>
              <a:rPr lang="en" sz="1500"/>
              <a:t>Laasya Anantha Prasad</a:t>
            </a:r>
            <a:endParaRPr sz="1500"/>
          </a:p>
          <a:p>
            <a:pPr indent="0" lvl="0" marL="0" rtl="0" algn="l">
              <a:lnSpc>
                <a:spcPct val="100000"/>
              </a:lnSpc>
              <a:spcBef>
                <a:spcPts val="0"/>
              </a:spcBef>
              <a:spcAft>
                <a:spcPts val="0"/>
              </a:spcAft>
              <a:buSzPts val="1400"/>
              <a:buNone/>
            </a:pPr>
            <a:r>
              <a:rPr lang="en" sz="1500"/>
              <a:t>Krishna Venkatesh</a:t>
            </a:r>
            <a:endParaRPr sz="1500"/>
          </a:p>
          <a:p>
            <a:pPr indent="0" lvl="0" marL="0" rtl="0" algn="l">
              <a:lnSpc>
                <a:spcPct val="100000"/>
              </a:lnSpc>
              <a:spcBef>
                <a:spcPts val="0"/>
              </a:spcBef>
              <a:spcAft>
                <a:spcPts val="0"/>
              </a:spcAft>
              <a:buSzPts val="1400"/>
              <a:buNone/>
            </a:pPr>
            <a:r>
              <a:rPr lang="en" sz="1500"/>
              <a:t>Rakshak Kunchum</a:t>
            </a:r>
            <a:endParaRPr sz="1500"/>
          </a:p>
        </p:txBody>
      </p:sp>
      <p:sp>
        <p:nvSpPr>
          <p:cNvPr id="446" name="Google Shape;446;p1"/>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300"/>
              <a:t>LLM-FIne Tuned Financial Advisor</a:t>
            </a:r>
            <a:endParaRPr sz="4300"/>
          </a:p>
        </p:txBody>
      </p:sp>
      <p:grpSp>
        <p:nvGrpSpPr>
          <p:cNvPr id="447" name="Google Shape;447;p1"/>
          <p:cNvGrpSpPr/>
          <p:nvPr/>
        </p:nvGrpSpPr>
        <p:grpSpPr>
          <a:xfrm>
            <a:off x="5765433" y="3973585"/>
            <a:ext cx="203088" cy="412126"/>
            <a:chOff x="7764635" y="2404362"/>
            <a:chExt cx="353565" cy="717489"/>
          </a:xfrm>
        </p:grpSpPr>
        <p:sp>
          <p:nvSpPr>
            <p:cNvPr id="448" name="Google Shape;448;p1"/>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1"/>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2" name="Google Shape;452;p1"/>
          <p:cNvGrpSpPr/>
          <p:nvPr/>
        </p:nvGrpSpPr>
        <p:grpSpPr>
          <a:xfrm>
            <a:off x="8071692" y="3374463"/>
            <a:ext cx="777728" cy="1334382"/>
            <a:chOff x="7825967" y="3240163"/>
            <a:chExt cx="777728" cy="1334382"/>
          </a:xfrm>
        </p:grpSpPr>
        <p:sp>
          <p:nvSpPr>
            <p:cNvPr id="453" name="Google Shape;453;p1"/>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9" name="Google Shape;459;p1"/>
          <p:cNvSpPr/>
          <p:nvPr/>
        </p:nvSpPr>
        <p:spPr>
          <a:xfrm>
            <a:off x="3503875" y="4691516"/>
            <a:ext cx="5604911" cy="15625"/>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0" name="Google Shape;460;p1"/>
          <p:cNvGrpSpPr/>
          <p:nvPr/>
        </p:nvGrpSpPr>
        <p:grpSpPr>
          <a:xfrm>
            <a:off x="3929256" y="3919614"/>
            <a:ext cx="576963" cy="773332"/>
            <a:chOff x="3429656" y="3785314"/>
            <a:chExt cx="576963" cy="773332"/>
          </a:xfrm>
        </p:grpSpPr>
        <p:sp>
          <p:nvSpPr>
            <p:cNvPr id="461" name="Google Shape;461;p1"/>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p1"/>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6" name="Google Shape;476;p1"/>
          <p:cNvGrpSpPr/>
          <p:nvPr/>
        </p:nvGrpSpPr>
        <p:grpSpPr>
          <a:xfrm>
            <a:off x="6345231" y="2886609"/>
            <a:ext cx="1407690" cy="1286147"/>
            <a:chOff x="6117656" y="2752309"/>
            <a:chExt cx="1407690" cy="1286147"/>
          </a:xfrm>
        </p:grpSpPr>
        <p:sp>
          <p:nvSpPr>
            <p:cNvPr id="477" name="Google Shape;477;p1"/>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1"/>
          <p:cNvGrpSpPr/>
          <p:nvPr/>
        </p:nvGrpSpPr>
        <p:grpSpPr>
          <a:xfrm>
            <a:off x="3940094" y="1807838"/>
            <a:ext cx="1294564" cy="589571"/>
            <a:chOff x="3940094" y="1807838"/>
            <a:chExt cx="1294564" cy="589571"/>
          </a:xfrm>
        </p:grpSpPr>
        <p:grpSp>
          <p:nvGrpSpPr>
            <p:cNvPr id="496" name="Google Shape;496;p1"/>
            <p:cNvGrpSpPr/>
            <p:nvPr/>
          </p:nvGrpSpPr>
          <p:grpSpPr>
            <a:xfrm>
              <a:off x="3940094" y="1807838"/>
              <a:ext cx="1294564" cy="589571"/>
              <a:chOff x="3543907" y="2562740"/>
              <a:chExt cx="1294564" cy="381674"/>
            </a:xfrm>
          </p:grpSpPr>
          <p:sp>
            <p:nvSpPr>
              <p:cNvPr id="497" name="Google Shape;497;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1"/>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1"/>
          <p:cNvGrpSpPr/>
          <p:nvPr/>
        </p:nvGrpSpPr>
        <p:grpSpPr>
          <a:xfrm>
            <a:off x="6193917" y="1459403"/>
            <a:ext cx="906007" cy="136663"/>
            <a:chOff x="5966342" y="1378202"/>
            <a:chExt cx="906007" cy="136663"/>
          </a:xfrm>
        </p:grpSpPr>
        <p:sp>
          <p:nvSpPr>
            <p:cNvPr id="506" name="Google Shape;506;p1"/>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1"/>
          <p:cNvGrpSpPr/>
          <p:nvPr/>
        </p:nvGrpSpPr>
        <p:grpSpPr>
          <a:xfrm>
            <a:off x="8042062" y="2843136"/>
            <a:ext cx="496812" cy="472595"/>
            <a:chOff x="7814487" y="2708836"/>
            <a:chExt cx="496812" cy="472595"/>
          </a:xfrm>
        </p:grpSpPr>
        <p:sp>
          <p:nvSpPr>
            <p:cNvPr id="511" name="Google Shape;511;p1"/>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3" name="Google Shape;513;p1"/>
          <p:cNvGrpSpPr/>
          <p:nvPr/>
        </p:nvGrpSpPr>
        <p:grpSpPr>
          <a:xfrm>
            <a:off x="7739700" y="1512500"/>
            <a:ext cx="1109728" cy="1002828"/>
            <a:chOff x="7739700" y="1512500"/>
            <a:chExt cx="1109728" cy="1002828"/>
          </a:xfrm>
        </p:grpSpPr>
        <p:sp>
          <p:nvSpPr>
            <p:cNvPr id="514" name="Google Shape;514;p1"/>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5" name="Google Shape;515;p1"/>
            <p:cNvGrpSpPr/>
            <p:nvPr/>
          </p:nvGrpSpPr>
          <p:grpSpPr>
            <a:xfrm>
              <a:off x="7808309" y="1610467"/>
              <a:ext cx="966994" cy="714803"/>
              <a:chOff x="7183784" y="1476167"/>
              <a:chExt cx="966994" cy="714803"/>
            </a:xfrm>
          </p:grpSpPr>
          <p:sp>
            <p:nvSpPr>
              <p:cNvPr id="516" name="Google Shape;516;p1"/>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2" name="Google Shape;532;p1"/>
          <p:cNvGrpSpPr/>
          <p:nvPr/>
        </p:nvGrpSpPr>
        <p:grpSpPr>
          <a:xfrm flipH="1">
            <a:off x="6415607" y="1911354"/>
            <a:ext cx="1520787" cy="2773390"/>
            <a:chOff x="-823767" y="1667843"/>
            <a:chExt cx="1580203" cy="2881743"/>
          </a:xfrm>
        </p:grpSpPr>
        <p:sp>
          <p:nvSpPr>
            <p:cNvPr id="533" name="Google Shape;533;p1"/>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1"/>
          <p:cNvGrpSpPr/>
          <p:nvPr/>
        </p:nvGrpSpPr>
        <p:grpSpPr>
          <a:xfrm>
            <a:off x="4389208" y="3195116"/>
            <a:ext cx="1579322" cy="671293"/>
            <a:chOff x="4161633" y="3060816"/>
            <a:chExt cx="1579322" cy="671293"/>
          </a:xfrm>
        </p:grpSpPr>
        <p:sp>
          <p:nvSpPr>
            <p:cNvPr id="684" name="Google Shape;684;p1"/>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1" name="Google Shape;691;p1"/>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txBox="1"/>
          <p:nvPr>
            <p:ph idx="1" type="subTitle"/>
          </p:nvPr>
        </p:nvSpPr>
        <p:spPr>
          <a:xfrm>
            <a:off x="72575" y="64098"/>
            <a:ext cx="3029400" cy="2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300"/>
              <a:t>Northeastern University</a:t>
            </a:r>
            <a:endParaRPr b="1" sz="1300"/>
          </a:p>
          <a:p>
            <a:pPr indent="0" lvl="0" marL="0" rtl="0" algn="l">
              <a:lnSpc>
                <a:spcPct val="100000"/>
              </a:lnSpc>
              <a:spcBef>
                <a:spcPts val="0"/>
              </a:spcBef>
              <a:spcAft>
                <a:spcPts val="0"/>
              </a:spcAft>
              <a:buSzPts val="1400"/>
              <a:buNone/>
            </a:pPr>
            <a:r>
              <a:rPr b="1" lang="en" sz="1300"/>
              <a:t>DS5500: Data Science Capstone</a:t>
            </a:r>
            <a:endParaRPr b="1" sz="1300"/>
          </a:p>
          <a:p>
            <a:pPr indent="0" lvl="0" marL="0" rtl="0" algn="l">
              <a:lnSpc>
                <a:spcPct val="100000"/>
              </a:lnSpc>
              <a:spcBef>
                <a:spcPts val="0"/>
              </a:spcBef>
              <a:spcAft>
                <a:spcPts val="0"/>
              </a:spcAft>
              <a:buSzPts val="1400"/>
              <a:buNone/>
            </a:pPr>
            <a:r>
              <a:rPr b="1" lang="en" sz="1300"/>
              <a:t>P2 Presentation</a:t>
            </a:r>
            <a:endParaRPr b="1" sz="1300"/>
          </a:p>
        </p:txBody>
      </p:sp>
      <p:pic>
        <p:nvPicPr>
          <p:cNvPr id="698" name="Google Shape;698;p1"/>
          <p:cNvPicPr preferRelativeResize="0"/>
          <p:nvPr/>
        </p:nvPicPr>
        <p:blipFill rotWithShape="1">
          <a:blip r:embed="rId3">
            <a:alphaModFix/>
          </a:blip>
          <a:srcRect b="0" l="0" r="0" t="0"/>
          <a:stretch/>
        </p:blipFill>
        <p:spPr>
          <a:xfrm>
            <a:off x="6741450" y="17875"/>
            <a:ext cx="2367322" cy="77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g2d5e909d098_0_1"/>
          <p:cNvSpPr txBox="1"/>
          <p:nvPr>
            <p:ph type="ctrTitle"/>
          </p:nvPr>
        </p:nvSpPr>
        <p:spPr>
          <a:xfrm>
            <a:off x="3647200" y="457300"/>
            <a:ext cx="52761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Standard Natural Language Evaluation Metrics are not appropriate for LLM generated Financial advice</a:t>
            </a:r>
            <a:endParaRPr/>
          </a:p>
        </p:txBody>
      </p:sp>
      <p:sp>
        <p:nvSpPr>
          <p:cNvPr id="982" name="Google Shape;982;g2d5e909d098_0_1"/>
          <p:cNvSpPr txBox="1"/>
          <p:nvPr/>
        </p:nvSpPr>
        <p:spPr>
          <a:xfrm>
            <a:off x="8738700" y="4758600"/>
            <a:ext cx="4053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sp>
        <p:nvSpPr>
          <p:cNvPr id="983" name="Google Shape;983;g2d5e909d098_0_1"/>
          <p:cNvSpPr txBox="1"/>
          <p:nvPr/>
        </p:nvSpPr>
        <p:spPr>
          <a:xfrm>
            <a:off x="437475" y="1515850"/>
            <a:ext cx="6015300" cy="481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Perplexity </a:t>
            </a:r>
            <a:r>
              <a:rPr b="0" i="0" lang="en" sz="1200" u="none" cap="none" strike="noStrike">
                <a:solidFill>
                  <a:schemeClr val="accent3"/>
                </a:solidFill>
                <a:latin typeface="Anaheim"/>
                <a:ea typeface="Anaheim"/>
                <a:cs typeface="Anaheim"/>
                <a:sym typeface="Anaheim"/>
              </a:rPr>
              <a:t>measures how well a language model predicts </a:t>
            </a:r>
            <a:r>
              <a:rPr b="1" i="0" lang="en" sz="1200" u="none" cap="none" strike="noStrike">
                <a:solidFill>
                  <a:schemeClr val="accent3"/>
                </a:solidFill>
                <a:latin typeface="Anaheim"/>
                <a:ea typeface="Anaheim"/>
                <a:cs typeface="Anaheim"/>
                <a:sym typeface="Anaheim"/>
              </a:rPr>
              <a:t>word sequences</a:t>
            </a:r>
            <a:r>
              <a:rPr b="0" i="0" lang="en" sz="1200" u="none" cap="none" strike="noStrike">
                <a:solidFill>
                  <a:schemeClr val="accent3"/>
                </a:solidFill>
                <a:latin typeface="Anaheim"/>
                <a:ea typeface="Anaheim"/>
                <a:cs typeface="Anaheim"/>
                <a:sym typeface="Anaheim"/>
              </a:rPr>
              <a:t>. Lower perplexity indicates better fluency and natural language alignment.</a:t>
            </a:r>
            <a:endParaRPr b="0" i="0" sz="1200" u="none" cap="none" strike="noStrike">
              <a:solidFill>
                <a:schemeClr val="accent3"/>
              </a:solidFill>
              <a:latin typeface="Anaheim"/>
              <a:ea typeface="Anaheim"/>
              <a:cs typeface="Anaheim"/>
              <a:sym typeface="Anaheim"/>
            </a:endParaRPr>
          </a:p>
        </p:txBody>
      </p:sp>
      <p:sp>
        <p:nvSpPr>
          <p:cNvPr id="984" name="Google Shape;984;g2d5e909d098_0_1"/>
          <p:cNvSpPr txBox="1"/>
          <p:nvPr/>
        </p:nvSpPr>
        <p:spPr>
          <a:xfrm>
            <a:off x="437475" y="2431100"/>
            <a:ext cx="6015300" cy="1098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Challenge with ROUGE Evaluation:</a:t>
            </a:r>
            <a:endParaRPr b="1" i="0" sz="1200" u="none" cap="none" strike="noStrike">
              <a:solidFill>
                <a:schemeClr val="accent3"/>
              </a:solidFill>
              <a:latin typeface="Anaheim"/>
              <a:ea typeface="Anaheim"/>
              <a:cs typeface="Anaheim"/>
              <a:sym typeface="Anaheim"/>
            </a:endParaRPr>
          </a:p>
          <a:p>
            <a:pPr indent="0" lvl="0" marL="0" marR="0" rtl="0" algn="l">
              <a:lnSpc>
                <a:spcPct val="100000"/>
              </a:lnSpc>
              <a:spcBef>
                <a:spcPts val="0"/>
              </a:spcBef>
              <a:spcAft>
                <a:spcPts val="0"/>
              </a:spcAft>
              <a:buNone/>
            </a:pPr>
            <a:r>
              <a:rPr b="0" i="0" lang="en" sz="1200" u="none" cap="none" strike="noStrike">
                <a:solidFill>
                  <a:schemeClr val="accent3"/>
                </a:solidFill>
                <a:latin typeface="Anaheim"/>
                <a:ea typeface="Anaheim"/>
                <a:cs typeface="Anaheim"/>
                <a:sym typeface="Anaheim"/>
              </a:rPr>
              <a:t>The dataset includes advice from authorized financial experts on Reddit, which often includes conversational elements. A direct ROUGE score comparison between dataset responses and model-generated responses may not be appropriate due to the </a:t>
            </a:r>
            <a:r>
              <a:rPr b="1" i="0" lang="en" sz="1200" u="none" cap="none" strike="noStrike">
                <a:solidFill>
                  <a:schemeClr val="accent3"/>
                </a:solidFill>
                <a:latin typeface="Anaheim"/>
                <a:ea typeface="Anaheim"/>
                <a:cs typeface="Anaheim"/>
                <a:sym typeface="Anaheim"/>
              </a:rPr>
              <a:t>conversational nature</a:t>
            </a:r>
            <a:r>
              <a:rPr b="0" i="0" lang="en" sz="1200" u="none" cap="none" strike="noStrike">
                <a:solidFill>
                  <a:schemeClr val="accent3"/>
                </a:solidFill>
                <a:latin typeface="Anaheim"/>
                <a:ea typeface="Anaheim"/>
                <a:cs typeface="Anaheim"/>
                <a:sym typeface="Anaheim"/>
              </a:rPr>
              <a:t> of the advice.</a:t>
            </a:r>
            <a:endParaRPr b="0" i="0" sz="1200" u="none" cap="none" strike="noStrike">
              <a:solidFill>
                <a:schemeClr val="accent3"/>
              </a:solidFill>
              <a:latin typeface="Anaheim"/>
              <a:ea typeface="Anaheim"/>
              <a:cs typeface="Anaheim"/>
              <a:sym typeface="Anaheim"/>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63238"/>
              </a:solidFill>
              <a:latin typeface="Anaheim"/>
              <a:ea typeface="Anaheim"/>
              <a:cs typeface="Anaheim"/>
              <a:sym typeface="Anaheim"/>
            </a:endParaRPr>
          </a:p>
        </p:txBody>
      </p:sp>
      <p:sp>
        <p:nvSpPr>
          <p:cNvPr id="985" name="Google Shape;985;g2d5e909d098_0_1"/>
          <p:cNvSpPr txBox="1"/>
          <p:nvPr/>
        </p:nvSpPr>
        <p:spPr>
          <a:xfrm>
            <a:off x="421000" y="3905600"/>
            <a:ext cx="6015300" cy="894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Custom Heuristics Evaluation:</a:t>
            </a:r>
            <a:endParaRPr b="1" i="0" sz="1200" u="none" cap="none" strike="noStrike">
              <a:solidFill>
                <a:schemeClr val="accent3"/>
              </a:solidFill>
              <a:latin typeface="Anaheim"/>
              <a:ea typeface="Anaheim"/>
              <a:cs typeface="Anaheim"/>
              <a:sym typeface="Anaheim"/>
            </a:endParaRPr>
          </a:p>
          <a:p>
            <a:pPr indent="-304800" lvl="0" marL="457200" rtl="0" algn="l">
              <a:lnSpc>
                <a:spcPct val="115000"/>
              </a:lnSpc>
              <a:spcBef>
                <a:spcPts val="0"/>
              </a:spcBef>
              <a:spcAft>
                <a:spcPts val="0"/>
              </a:spcAft>
              <a:buClr>
                <a:schemeClr val="accent3"/>
              </a:buClr>
              <a:buSzPts val="1200"/>
              <a:buFont typeface="Anaheim"/>
              <a:buChar char="●"/>
            </a:pPr>
            <a:r>
              <a:rPr b="1" lang="en" sz="1200">
                <a:solidFill>
                  <a:schemeClr val="accent3"/>
                </a:solidFill>
                <a:latin typeface="Anaheim"/>
                <a:ea typeface="Anaheim"/>
                <a:cs typeface="Anaheim"/>
                <a:sym typeface="Anaheim"/>
              </a:rPr>
              <a:t>Clarity </a:t>
            </a:r>
            <a:r>
              <a:rPr lang="en" sz="1200">
                <a:solidFill>
                  <a:schemeClr val="accent3"/>
                </a:solidFill>
                <a:latin typeface="Anaheim"/>
                <a:ea typeface="Anaheim"/>
                <a:cs typeface="Anaheim"/>
                <a:sym typeface="Anaheim"/>
              </a:rPr>
              <a:t>ensures comprehensibility,</a:t>
            </a:r>
            <a:endParaRPr sz="1200">
              <a:solidFill>
                <a:schemeClr val="accent3"/>
              </a:solidFill>
              <a:latin typeface="Anaheim"/>
              <a:ea typeface="Anaheim"/>
              <a:cs typeface="Anaheim"/>
              <a:sym typeface="Anaheim"/>
            </a:endParaRPr>
          </a:p>
          <a:p>
            <a:pPr indent="-304800" lvl="0" marL="457200" rtl="0" algn="l">
              <a:lnSpc>
                <a:spcPct val="115000"/>
              </a:lnSpc>
              <a:spcBef>
                <a:spcPts val="0"/>
              </a:spcBef>
              <a:spcAft>
                <a:spcPts val="0"/>
              </a:spcAft>
              <a:buClr>
                <a:schemeClr val="accent3"/>
              </a:buClr>
              <a:buSzPts val="1200"/>
              <a:buFont typeface="Anaheim"/>
              <a:buChar char="●"/>
            </a:pPr>
            <a:r>
              <a:rPr b="1" lang="en" sz="1200">
                <a:solidFill>
                  <a:schemeClr val="accent3"/>
                </a:solidFill>
                <a:latin typeface="Anaheim"/>
                <a:ea typeface="Anaheim"/>
                <a:cs typeface="Anaheim"/>
                <a:sym typeface="Anaheim"/>
              </a:rPr>
              <a:t>Specificity </a:t>
            </a:r>
            <a:r>
              <a:rPr lang="en" sz="1200">
                <a:solidFill>
                  <a:schemeClr val="accent3"/>
                </a:solidFill>
                <a:latin typeface="Anaheim"/>
                <a:ea typeface="Anaheim"/>
                <a:cs typeface="Anaheim"/>
                <a:sym typeface="Anaheim"/>
              </a:rPr>
              <a:t>promotes precision in advice,</a:t>
            </a:r>
            <a:endParaRPr sz="1200">
              <a:solidFill>
                <a:schemeClr val="accent3"/>
              </a:solidFill>
              <a:latin typeface="Anaheim"/>
              <a:ea typeface="Anaheim"/>
              <a:cs typeface="Anaheim"/>
              <a:sym typeface="Anaheim"/>
            </a:endParaRPr>
          </a:p>
          <a:p>
            <a:pPr indent="-304800" lvl="0" marL="457200" rtl="0" algn="l">
              <a:lnSpc>
                <a:spcPct val="115000"/>
              </a:lnSpc>
              <a:spcBef>
                <a:spcPts val="0"/>
              </a:spcBef>
              <a:spcAft>
                <a:spcPts val="0"/>
              </a:spcAft>
              <a:buClr>
                <a:schemeClr val="accent3"/>
              </a:buClr>
              <a:buSzPts val="1200"/>
              <a:buFont typeface="Anaheim"/>
              <a:buChar char="●"/>
            </a:pPr>
            <a:r>
              <a:rPr b="1" lang="en" sz="1200">
                <a:solidFill>
                  <a:schemeClr val="accent3"/>
                </a:solidFill>
                <a:latin typeface="Anaheim"/>
                <a:ea typeface="Anaheim"/>
                <a:cs typeface="Anaheim"/>
                <a:sym typeface="Anaheim"/>
              </a:rPr>
              <a:t>Relevance </a:t>
            </a:r>
            <a:r>
              <a:rPr lang="en" sz="1200">
                <a:solidFill>
                  <a:schemeClr val="accent3"/>
                </a:solidFill>
                <a:latin typeface="Anaheim"/>
                <a:ea typeface="Anaheim"/>
                <a:cs typeface="Anaheim"/>
                <a:sym typeface="Anaheim"/>
              </a:rPr>
              <a:t>validates the contextual alignment of responses.</a:t>
            </a:r>
            <a:endParaRPr b="1" sz="1200">
              <a:solidFill>
                <a:schemeClr val="accent3"/>
              </a:solidFill>
              <a:latin typeface="Anaheim"/>
              <a:ea typeface="Anaheim"/>
              <a:cs typeface="Anaheim"/>
              <a:sym typeface="Anaheim"/>
            </a:endParaRPr>
          </a:p>
        </p:txBody>
      </p:sp>
      <p:pic>
        <p:nvPicPr>
          <p:cNvPr id="986" name="Google Shape;986;g2d5e909d098_0_1"/>
          <p:cNvPicPr preferRelativeResize="0"/>
          <p:nvPr/>
        </p:nvPicPr>
        <p:blipFill rotWithShape="1">
          <a:blip r:embed="rId3">
            <a:alphaModFix/>
          </a:blip>
          <a:srcRect b="0" l="0" r="0" t="0"/>
          <a:stretch/>
        </p:blipFill>
        <p:spPr>
          <a:xfrm>
            <a:off x="6657475" y="1919301"/>
            <a:ext cx="2306650" cy="679500"/>
          </a:xfrm>
          <a:prstGeom prst="rect">
            <a:avLst/>
          </a:prstGeom>
          <a:noFill/>
          <a:ln>
            <a:noFill/>
          </a:ln>
        </p:spPr>
      </p:pic>
      <p:sp>
        <p:nvSpPr>
          <p:cNvPr id="987" name="Google Shape;987;g2d5e909d098_0_1"/>
          <p:cNvSpPr txBox="1"/>
          <p:nvPr/>
        </p:nvSpPr>
        <p:spPr>
          <a:xfrm>
            <a:off x="7113300" y="2598800"/>
            <a:ext cx="1395000" cy="20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Anaheim"/>
                <a:ea typeface="Anaheim"/>
                <a:cs typeface="Anaheim"/>
                <a:sym typeface="Anaheim"/>
              </a:rPr>
              <a:t>Perplexity</a:t>
            </a:r>
            <a:endParaRPr b="0" i="0" sz="1200" u="none" cap="none" strike="noStrike">
              <a:solidFill>
                <a:schemeClr val="accent3"/>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graphicFrame>
        <p:nvGraphicFramePr>
          <p:cNvPr id="992" name="Google Shape;992;g31bac935557_0_5"/>
          <p:cNvGraphicFramePr/>
          <p:nvPr/>
        </p:nvGraphicFramePr>
        <p:xfrm>
          <a:off x="407863" y="1176538"/>
          <a:ext cx="3000000" cy="3000000"/>
        </p:xfrm>
        <a:graphic>
          <a:graphicData uri="http://schemas.openxmlformats.org/drawingml/2006/table">
            <a:tbl>
              <a:tblPr>
                <a:noFill/>
                <a:tableStyleId>{C910C96D-9147-4D14-8613-7DED22757540}</a:tableStyleId>
              </a:tblPr>
              <a:tblGrid>
                <a:gridCol w="818550"/>
                <a:gridCol w="2499550"/>
                <a:gridCol w="2781650"/>
                <a:gridCol w="2460050"/>
              </a:tblGrid>
              <a:tr h="462025">
                <a:tc>
                  <a:txBody>
                    <a:bodyPr/>
                    <a:lstStyle/>
                    <a:p>
                      <a:pPr indent="0" lvl="0" marL="0" marR="0" rtl="0" algn="l">
                        <a:lnSpc>
                          <a:spcPct val="100000"/>
                        </a:lnSpc>
                        <a:spcBef>
                          <a:spcPts val="0"/>
                        </a:spcBef>
                        <a:spcAft>
                          <a:spcPts val="0"/>
                        </a:spcAft>
                        <a:buClr>
                          <a:srgbClr val="000000"/>
                        </a:buClr>
                        <a:buSzPts val="1100"/>
                        <a:buFont typeface="Arial"/>
                        <a:buNone/>
                      </a:pPr>
                      <a:r>
                        <a:t/>
                      </a:r>
                      <a:endParaRPr b="1" sz="10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Clarity</a:t>
                      </a:r>
                      <a:endParaRPr b="1" sz="10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000">
                          <a:latin typeface="Anaheim"/>
                          <a:ea typeface="Anaheim"/>
                          <a:cs typeface="Anaheim"/>
                          <a:sym typeface="Anaheim"/>
                        </a:rPr>
                        <a:t>Specificity</a:t>
                      </a:r>
                      <a:endParaRPr sz="10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000">
                          <a:latin typeface="Anaheim"/>
                          <a:ea typeface="Anaheim"/>
                          <a:cs typeface="Anaheim"/>
                          <a:sym typeface="Anaheim"/>
                        </a:rPr>
                        <a:t>Relevance</a:t>
                      </a:r>
                      <a:endParaRPr b="1" sz="1000" u="none" cap="none" strike="noStrike">
                        <a:latin typeface="Anaheim"/>
                        <a:ea typeface="Anaheim"/>
                        <a:cs typeface="Anaheim"/>
                        <a:sym typeface="Anaheim"/>
                      </a:endParaRPr>
                    </a:p>
                  </a:txBody>
                  <a:tcPr marT="91425" marB="91425" marR="91425" marL="91425"/>
                </a:tc>
              </a:tr>
              <a:tr h="495725">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Goal</a:t>
                      </a:r>
                      <a:endParaRPr b="1" sz="10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Ensures the financial advice is clear and easy to understand.</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Evaluates how specific and detailed the advice is.</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Ensures the advice aligns with the user's intent and the original financial query.</a:t>
                      </a:r>
                      <a:endParaRPr sz="1000">
                        <a:latin typeface="Anaheim"/>
                        <a:ea typeface="Anaheim"/>
                        <a:cs typeface="Anaheim"/>
                        <a:sym typeface="Anaheim"/>
                      </a:endParaRPr>
                    </a:p>
                  </a:txBody>
                  <a:tcPr marT="91425" marB="91425" marR="91425" marL="91425"/>
                </a:tc>
              </a:tr>
              <a:tr h="499600">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Approach</a:t>
                      </a:r>
                      <a:endParaRPr b="1" sz="10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Compares the length of the ground truth and model-generated responses as a </a:t>
                      </a:r>
                      <a:r>
                        <a:rPr b="1" lang="en" sz="1000">
                          <a:latin typeface="Anaheim"/>
                          <a:ea typeface="Anaheim"/>
                          <a:cs typeface="Anaheim"/>
                          <a:sym typeface="Anaheim"/>
                        </a:rPr>
                        <a:t>proxy for simplicity</a:t>
                      </a:r>
                      <a:r>
                        <a:rPr lang="en" sz="1000">
                          <a:latin typeface="Anaheim"/>
                          <a:ea typeface="Anaheim"/>
                          <a:cs typeface="Anaheim"/>
                          <a:sym typeface="Anaheim"/>
                        </a:rPr>
                        <a:t>.</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Counts the presence of </a:t>
                      </a:r>
                      <a:r>
                        <a:rPr b="1" lang="en" sz="1000">
                          <a:latin typeface="Anaheim"/>
                          <a:ea typeface="Anaheim"/>
                          <a:cs typeface="Anaheim"/>
                          <a:sym typeface="Anaheim"/>
                        </a:rPr>
                        <a:t>financial terms</a:t>
                      </a:r>
                      <a:r>
                        <a:rPr lang="en" sz="1000">
                          <a:latin typeface="Anaheim"/>
                          <a:ea typeface="Anaheim"/>
                          <a:cs typeface="Anaheim"/>
                          <a:sym typeface="Anaheim"/>
                        </a:rPr>
                        <a:t> in the response.</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Measures </a:t>
                      </a:r>
                      <a:r>
                        <a:rPr b="1" lang="en" sz="1000">
                          <a:latin typeface="Anaheim"/>
                          <a:ea typeface="Anaheim"/>
                          <a:cs typeface="Anaheim"/>
                          <a:sym typeface="Anaheim"/>
                        </a:rPr>
                        <a:t>semantic similarity</a:t>
                      </a:r>
                      <a:r>
                        <a:rPr lang="en" sz="1000">
                          <a:latin typeface="Anaheim"/>
                          <a:ea typeface="Anaheim"/>
                          <a:cs typeface="Anaheim"/>
                          <a:sym typeface="Anaheim"/>
                        </a:rPr>
                        <a:t> between the ground truth and the response.</a:t>
                      </a:r>
                      <a:endParaRPr sz="1000">
                        <a:latin typeface="Anaheim"/>
                        <a:ea typeface="Anaheim"/>
                        <a:cs typeface="Anaheim"/>
                        <a:sym typeface="Anaheim"/>
                      </a:endParaRPr>
                    </a:p>
                  </a:txBody>
                  <a:tcPr marT="91425" marB="91425" marR="91425" marL="91425"/>
                </a:tc>
              </a:tr>
              <a:tr h="1382000">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Method</a:t>
                      </a:r>
                      <a:endParaRPr b="1" sz="1000" u="none" cap="none" strike="noStrike">
                        <a:latin typeface="Anaheim"/>
                        <a:ea typeface="Anaheim"/>
                        <a:cs typeface="Anaheim"/>
                        <a:sym typeface="Anaheim"/>
                      </a:endParaRPr>
                    </a:p>
                  </a:txBody>
                  <a:tcPr marT="91425" marB="91425" marR="91425" marL="91425"/>
                </a:tc>
                <a:tc>
                  <a:txBody>
                    <a:bodyPr/>
                    <a:lstStyle/>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Measures the absolute difference in word count between the ground truth and the response.</a:t>
                      </a:r>
                      <a:endParaRPr sz="1000">
                        <a:latin typeface="Anaheim"/>
                        <a:ea typeface="Anaheim"/>
                        <a:cs typeface="Anaheim"/>
                        <a:sym typeface="Anaheim"/>
                      </a:endParaRPr>
                    </a:p>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A smaller difference indicates clearer communication, assuming overly complex or overly brief responses may reduce clarity.</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c>
                  <a:txBody>
                    <a:bodyPr/>
                    <a:lstStyle/>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Matches model-generated terms with a predefined list of financial keywords (e.g., "interest rate," "investment").</a:t>
                      </a:r>
                      <a:endParaRPr sz="1000">
                        <a:latin typeface="Anaheim"/>
                        <a:ea typeface="Anaheim"/>
                        <a:cs typeface="Anaheim"/>
                        <a:sym typeface="Anaheim"/>
                      </a:endParaRPr>
                    </a:p>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The score is based on the proportion of keywords in the model response relative to the ground truth, promoting precise and actionable advice.</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c>
                  <a:txBody>
                    <a:bodyPr/>
                    <a:lstStyle/>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Uses cosine similarity, leveraging TF-IDF vectorization to calculate the alignment of text.</a:t>
                      </a:r>
                      <a:endParaRPr sz="1000">
                        <a:latin typeface="Anaheim"/>
                        <a:ea typeface="Anaheim"/>
                        <a:cs typeface="Anaheim"/>
                        <a:sym typeface="Anaheim"/>
                      </a:endParaRPr>
                    </a:p>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A higher similarity score indicates better alignment and contextual relevance.</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r>
              <a:tr h="626575">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Formula</a:t>
                      </a:r>
                      <a:endParaRPr b="1" sz="1000" u="none" cap="none" strike="noStrike">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r>
            </a:tbl>
          </a:graphicData>
        </a:graphic>
      </p:graphicFrame>
      <p:sp>
        <p:nvSpPr>
          <p:cNvPr id="993" name="Google Shape;993;g31bac935557_0_5"/>
          <p:cNvSpPr txBox="1"/>
          <p:nvPr/>
        </p:nvSpPr>
        <p:spPr>
          <a:xfrm>
            <a:off x="3507625" y="314400"/>
            <a:ext cx="5496300" cy="738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a:solidFill>
                  <a:schemeClr val="accent3"/>
                </a:solidFill>
                <a:latin typeface="Staatliches"/>
                <a:ea typeface="Staatliches"/>
                <a:cs typeface="Staatliches"/>
                <a:sym typeface="Staatliches"/>
              </a:rPr>
              <a:t>Custom Heuristics Provide better evaluation for language models for financial advice</a:t>
            </a:r>
            <a:endParaRPr/>
          </a:p>
        </p:txBody>
      </p:sp>
      <p:pic>
        <p:nvPicPr>
          <p:cNvPr id="994" name="Google Shape;994;g31bac935557_0_5"/>
          <p:cNvPicPr preferRelativeResize="0"/>
          <p:nvPr/>
        </p:nvPicPr>
        <p:blipFill>
          <a:blip r:embed="rId3">
            <a:alphaModFix/>
          </a:blip>
          <a:stretch>
            <a:fillRect/>
          </a:stretch>
        </p:blipFill>
        <p:spPr>
          <a:xfrm>
            <a:off x="1750000" y="4438650"/>
            <a:ext cx="1343025" cy="390525"/>
          </a:xfrm>
          <a:prstGeom prst="rect">
            <a:avLst/>
          </a:prstGeom>
          <a:noFill/>
          <a:ln>
            <a:noFill/>
          </a:ln>
        </p:spPr>
      </p:pic>
      <p:pic>
        <p:nvPicPr>
          <p:cNvPr id="995" name="Google Shape;995;g31bac935557_0_5"/>
          <p:cNvPicPr preferRelativeResize="0"/>
          <p:nvPr/>
        </p:nvPicPr>
        <p:blipFill>
          <a:blip r:embed="rId4">
            <a:alphaModFix/>
          </a:blip>
          <a:stretch>
            <a:fillRect/>
          </a:stretch>
        </p:blipFill>
        <p:spPr>
          <a:xfrm>
            <a:off x="4397525" y="4457700"/>
            <a:ext cx="1371600" cy="352425"/>
          </a:xfrm>
          <a:prstGeom prst="rect">
            <a:avLst/>
          </a:prstGeom>
          <a:noFill/>
          <a:ln>
            <a:noFill/>
          </a:ln>
        </p:spPr>
      </p:pic>
      <p:pic>
        <p:nvPicPr>
          <p:cNvPr id="996" name="Google Shape;996;g31bac935557_0_5"/>
          <p:cNvPicPr preferRelativeResize="0"/>
          <p:nvPr/>
        </p:nvPicPr>
        <p:blipFill>
          <a:blip r:embed="rId5">
            <a:alphaModFix/>
          </a:blip>
          <a:stretch>
            <a:fillRect/>
          </a:stretch>
        </p:blipFill>
        <p:spPr>
          <a:xfrm>
            <a:off x="7073625" y="4424350"/>
            <a:ext cx="1323975" cy="41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g2d5e909d098_0_12"/>
          <p:cNvSpPr txBox="1"/>
          <p:nvPr>
            <p:ph type="ctrTitle"/>
          </p:nvPr>
        </p:nvSpPr>
        <p:spPr>
          <a:xfrm>
            <a:off x="3600450" y="457300"/>
            <a:ext cx="54864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Case by case analysis of custom heuristic evaluation metrics</a:t>
            </a:r>
            <a:endParaRPr/>
          </a:p>
        </p:txBody>
      </p:sp>
      <p:graphicFrame>
        <p:nvGraphicFramePr>
          <p:cNvPr id="1002" name="Google Shape;1002;g2d5e909d098_0_12"/>
          <p:cNvGraphicFramePr/>
          <p:nvPr/>
        </p:nvGraphicFramePr>
        <p:xfrm>
          <a:off x="395175" y="1096500"/>
          <a:ext cx="3000000" cy="3000000"/>
        </p:xfrm>
        <a:graphic>
          <a:graphicData uri="http://schemas.openxmlformats.org/drawingml/2006/table">
            <a:tbl>
              <a:tblPr>
                <a:noFill/>
                <a:tableStyleId>{C910C96D-9147-4D14-8613-7DED22757540}</a:tableStyleId>
              </a:tblPr>
              <a:tblGrid>
                <a:gridCol w="2197600"/>
                <a:gridCol w="1242175"/>
                <a:gridCol w="2216375"/>
                <a:gridCol w="2912775"/>
              </a:tblGrid>
              <a:tr h="301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Instruction</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Context</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Dataset Response</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a:latin typeface="Anaheim"/>
                          <a:ea typeface="Anaheim"/>
                          <a:cs typeface="Anaheim"/>
                          <a:sym typeface="Anaheim"/>
                        </a:rPr>
                        <a:t>Fine-Tuned </a:t>
                      </a:r>
                      <a:r>
                        <a:rPr b="1" lang="en" sz="1100" u="none" cap="none" strike="noStrike">
                          <a:latin typeface="Anaheim"/>
                          <a:ea typeface="Anaheim"/>
                          <a:cs typeface="Anaheim"/>
                          <a:sym typeface="Anaheim"/>
                        </a:rPr>
                        <a:t>Model Response</a:t>
                      </a:r>
                      <a:endParaRPr b="1" sz="1100" u="none" cap="none" strike="noStrike">
                        <a:latin typeface="Anaheim"/>
                        <a:ea typeface="Anaheim"/>
                        <a:cs typeface="Anaheim"/>
                        <a:sym typeface="Anaheim"/>
                      </a:endParaRPr>
                    </a:p>
                  </a:txBody>
                  <a:tcPr marT="91425" marB="91425" marR="91425" marL="91425"/>
                </a:tc>
              </a:tr>
              <a:tr h="1777075">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How do I find a good mutual fund to invest 5K in with a moderately high amount of risk?</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NA</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Vanguard has a lot of mutual fund offerings. (I have an account there.) Within the members' section they give indications of the level of risk/reward for each fund.</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The best way for you to invest $5000 is to take advantage of your employer's retirement plan, which will allow you to set aside money tax-free and automatically have it invested into funds based on your age and goals. If your company does not offer this benefit, then you should look at Vanguard (VG) or Fidelity (FD). These are two large discount brokerage firms that have low fees and offer great diversification by owning a variety of stocks and bonds rather than just one or two mutual funds. Both companies provide online tools where you can create an account and start investing immediately. Good luck!</a:t>
                      </a:r>
                      <a:endParaRPr sz="900" u="none" cap="none" strike="noStrike">
                        <a:latin typeface="Anaheim"/>
                        <a:ea typeface="Anaheim"/>
                        <a:cs typeface="Anaheim"/>
                        <a:sym typeface="Anaheim"/>
                      </a:endParaRPr>
                    </a:p>
                  </a:txBody>
                  <a:tcPr marT="91425" marB="91425" marR="91425" marL="91425"/>
                </a:tc>
              </a:tr>
            </a:tbl>
          </a:graphicData>
        </a:graphic>
      </p:graphicFrame>
      <p:graphicFrame>
        <p:nvGraphicFramePr>
          <p:cNvPr id="1003" name="Google Shape;1003;g2d5e909d098_0_12"/>
          <p:cNvGraphicFramePr/>
          <p:nvPr/>
        </p:nvGraphicFramePr>
        <p:xfrm>
          <a:off x="395175" y="3293000"/>
          <a:ext cx="3000000" cy="3000000"/>
        </p:xfrm>
        <a:graphic>
          <a:graphicData uri="http://schemas.openxmlformats.org/drawingml/2006/table">
            <a:tbl>
              <a:tblPr>
                <a:noFill/>
                <a:tableStyleId>{C910C96D-9147-4D14-8613-7DED22757540}</a:tableStyleId>
              </a:tblPr>
              <a:tblGrid>
                <a:gridCol w="727575"/>
                <a:gridCol w="949300"/>
                <a:gridCol w="1097725"/>
                <a:gridCol w="944825"/>
              </a:tblGrid>
              <a:tr h="497250">
                <a:tc>
                  <a:txBody>
                    <a:bodyPr/>
                    <a:lstStyle/>
                    <a:p>
                      <a:pPr indent="0" lvl="0" marL="0" marR="0" rtl="0" algn="ctr">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ROUGE-L Score</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Clarity Evaluation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Specificity Evaluation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Relevance Evaluation</a:t>
                      </a:r>
                      <a:endParaRPr b="1" sz="900" u="none" cap="none" strike="noStrike">
                        <a:latin typeface="Anaheim"/>
                        <a:ea typeface="Anaheim"/>
                        <a:cs typeface="Anaheim"/>
                        <a:sym typeface="Anaheim"/>
                      </a:endParaRPr>
                    </a:p>
                  </a:txBody>
                  <a:tcPr marT="91425" marB="91425" marR="91425" marL="91425"/>
                </a:tc>
              </a:tr>
              <a:tr h="321150">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0.139</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0.0</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0.5</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0.129</a:t>
                      </a:r>
                      <a:endParaRPr sz="900" u="none" cap="none" strike="noStrike">
                        <a:latin typeface="Anaheim"/>
                        <a:ea typeface="Anaheim"/>
                        <a:cs typeface="Anaheim"/>
                        <a:sym typeface="Anaheim"/>
                      </a:endParaRPr>
                    </a:p>
                  </a:txBody>
                  <a:tcPr marT="91425" marB="91425" marR="91425" marL="91425"/>
                </a:tc>
              </a:tr>
            </a:tbl>
          </a:graphicData>
        </a:graphic>
      </p:graphicFrame>
      <p:sp>
        <p:nvSpPr>
          <p:cNvPr id="1004" name="Google Shape;1004;g2d5e909d098_0_12"/>
          <p:cNvSpPr txBox="1"/>
          <p:nvPr/>
        </p:nvSpPr>
        <p:spPr>
          <a:xfrm>
            <a:off x="8715300" y="4758600"/>
            <a:ext cx="4287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sp>
        <p:nvSpPr>
          <p:cNvPr id="1005" name="Google Shape;1005;g2d5e909d098_0_12"/>
          <p:cNvSpPr txBox="1"/>
          <p:nvPr/>
        </p:nvSpPr>
        <p:spPr>
          <a:xfrm>
            <a:off x="4236475" y="3303050"/>
            <a:ext cx="4515000" cy="798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naheim"/>
              <a:buChar char="●"/>
            </a:pPr>
            <a:r>
              <a:rPr lang="en" sz="1200">
                <a:solidFill>
                  <a:schemeClr val="accent3"/>
                </a:solidFill>
                <a:latin typeface="Anaheim"/>
                <a:ea typeface="Anaheim"/>
                <a:cs typeface="Anaheim"/>
                <a:sym typeface="Anaheim"/>
              </a:rPr>
              <a:t>Clarity is direct comparison of the model response length and dataset response length. Although the model response is good, the </a:t>
            </a:r>
            <a:r>
              <a:rPr lang="en" sz="1200">
                <a:solidFill>
                  <a:schemeClr val="accent3"/>
                </a:solidFill>
                <a:latin typeface="Anaheim"/>
                <a:ea typeface="Anaheim"/>
                <a:cs typeface="Anaheim"/>
                <a:sym typeface="Anaheim"/>
              </a:rPr>
              <a:t>difference</a:t>
            </a:r>
            <a:r>
              <a:rPr lang="en" sz="1200">
                <a:solidFill>
                  <a:schemeClr val="accent3"/>
                </a:solidFill>
                <a:latin typeface="Anaheim"/>
                <a:ea typeface="Anaheim"/>
                <a:cs typeface="Anaheim"/>
                <a:sym typeface="Anaheim"/>
              </a:rPr>
              <a:t> in length is large due to lack of context, hence the clarity </a:t>
            </a:r>
            <a:r>
              <a:rPr lang="en" sz="1200">
                <a:solidFill>
                  <a:schemeClr val="accent3"/>
                </a:solidFill>
                <a:latin typeface="Anaheim"/>
                <a:ea typeface="Anaheim"/>
                <a:cs typeface="Anaheim"/>
                <a:sym typeface="Anaheim"/>
              </a:rPr>
              <a:t>scores</a:t>
            </a:r>
            <a:r>
              <a:rPr lang="en" sz="1200">
                <a:solidFill>
                  <a:schemeClr val="accent3"/>
                </a:solidFill>
                <a:latin typeface="Anaheim"/>
                <a:ea typeface="Anaheim"/>
                <a:cs typeface="Anaheim"/>
                <a:sym typeface="Anaheim"/>
              </a:rPr>
              <a:t> 0.</a:t>
            </a:r>
            <a:endParaRPr sz="1200">
              <a:solidFill>
                <a:schemeClr val="accent3"/>
              </a:solidFill>
              <a:latin typeface="Anaheim"/>
              <a:ea typeface="Anaheim"/>
              <a:cs typeface="Anaheim"/>
              <a:sym typeface="Anaheim"/>
            </a:endParaRPr>
          </a:p>
          <a:p>
            <a:pPr indent="-304800" lvl="0" marL="457200" rtl="0" algn="l">
              <a:spcBef>
                <a:spcPts val="0"/>
              </a:spcBef>
              <a:spcAft>
                <a:spcPts val="0"/>
              </a:spcAft>
              <a:buClr>
                <a:schemeClr val="accent3"/>
              </a:buClr>
              <a:buSzPts val="1200"/>
              <a:buFont typeface="Anaheim"/>
              <a:buChar char="●"/>
            </a:pPr>
            <a:r>
              <a:rPr lang="en" sz="1200">
                <a:solidFill>
                  <a:schemeClr val="accent3"/>
                </a:solidFill>
                <a:latin typeface="Anaheim"/>
                <a:ea typeface="Anaheim"/>
                <a:cs typeface="Anaheim"/>
                <a:sym typeface="Anaheim"/>
              </a:rPr>
              <a:t>As specificity and relevance do not depend on response length, they are better suited for evaluating LLM responses without context.</a:t>
            </a:r>
            <a:br>
              <a:rPr lang="en" sz="1200">
                <a:solidFill>
                  <a:schemeClr val="accent3"/>
                </a:solidFill>
                <a:latin typeface="Anaheim"/>
                <a:ea typeface="Anaheim"/>
                <a:cs typeface="Anaheim"/>
                <a:sym typeface="Anaheim"/>
              </a:rPr>
            </a:br>
            <a:endParaRPr sz="1200">
              <a:solidFill>
                <a:schemeClr val="accent3"/>
              </a:solidFill>
              <a:latin typeface="Anaheim"/>
              <a:ea typeface="Anaheim"/>
              <a:cs typeface="Anaheim"/>
              <a:sym typeface="Anahei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g2d5e909d098_0_23"/>
          <p:cNvSpPr txBox="1"/>
          <p:nvPr>
            <p:ph type="ctrTitle"/>
          </p:nvPr>
        </p:nvSpPr>
        <p:spPr>
          <a:xfrm>
            <a:off x="3347150" y="457300"/>
            <a:ext cx="5739600" cy="48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SzPts val="2400"/>
              <a:buNone/>
            </a:pPr>
            <a:r>
              <a:rPr lang="en"/>
              <a:t>Case by case analysis of custom heuristic evaluation metrics</a:t>
            </a:r>
            <a:endParaRPr/>
          </a:p>
        </p:txBody>
      </p:sp>
      <p:graphicFrame>
        <p:nvGraphicFramePr>
          <p:cNvPr id="1011" name="Google Shape;1011;g2d5e909d098_0_23"/>
          <p:cNvGraphicFramePr/>
          <p:nvPr/>
        </p:nvGraphicFramePr>
        <p:xfrm>
          <a:off x="280750" y="1235650"/>
          <a:ext cx="3000000" cy="3000000"/>
        </p:xfrm>
        <a:graphic>
          <a:graphicData uri="http://schemas.openxmlformats.org/drawingml/2006/table">
            <a:tbl>
              <a:tblPr>
                <a:noFill/>
                <a:tableStyleId>{C910C96D-9147-4D14-8613-7DED22757540}</a:tableStyleId>
              </a:tblPr>
              <a:tblGrid>
                <a:gridCol w="1714575"/>
                <a:gridCol w="1880975"/>
                <a:gridCol w="2294300"/>
                <a:gridCol w="2649250"/>
              </a:tblGrid>
              <a:tr h="328225">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Instruction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Context</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Dataset Response</a:t>
                      </a:r>
                      <a:endParaRPr b="1" sz="9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b="1" lang="en" sz="900">
                          <a:latin typeface="Anaheim"/>
                          <a:ea typeface="Anaheim"/>
                          <a:cs typeface="Anaheim"/>
                          <a:sym typeface="Anaheim"/>
                        </a:rPr>
                        <a:t>Fine-Tuned Model Response</a:t>
                      </a:r>
                      <a:endParaRPr b="1" sz="900" u="none" cap="none" strike="noStrike">
                        <a:latin typeface="Anaheim"/>
                        <a:ea typeface="Anaheim"/>
                        <a:cs typeface="Anaheim"/>
                        <a:sym typeface="Anaheim"/>
                      </a:endParaRPr>
                    </a:p>
                  </a:txBody>
                  <a:tcPr marT="91425" marB="91425" marR="91425" marL="91425"/>
                </a:tc>
              </a:tr>
              <a:tr h="1741200">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What are your thoughts on using pay later and payday lenders, and do you think they are out of control?</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The writer is walking to the train station and notices multiple ads for pay later and payday lenders, which prompts them to express their concerns about the services.</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The writer is concerned about the prevalence of pay later and payday lenders and their potential to lead people into debt for discretionary spending. They personally use Zip Pay to spread out their expenses and find it helpful for their mental health, but acknowledge that these services can be risky if not used responsibly.</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I feel like pay later and payday lending companies should be heavily regulated as they can take advantage of people in need. In addition, it seems like many borrowers use these services more than once or twice per year, so they could easily end up in debt if they aren't careful. It also makes me nervous how easy it appears to get approved; anyone who has any kind of credit score can probably qualify.</a:t>
                      </a:r>
                      <a:endParaRPr sz="900" u="none" cap="none" strike="noStrike">
                        <a:latin typeface="Anaheim"/>
                        <a:ea typeface="Anaheim"/>
                        <a:cs typeface="Anaheim"/>
                        <a:sym typeface="Anaheim"/>
                      </a:endParaRPr>
                    </a:p>
                  </a:txBody>
                  <a:tcPr marT="91425" marB="91425" marR="91425" marL="91425"/>
                </a:tc>
              </a:tr>
            </a:tbl>
          </a:graphicData>
        </a:graphic>
      </p:graphicFrame>
      <p:graphicFrame>
        <p:nvGraphicFramePr>
          <p:cNvPr id="1012" name="Google Shape;1012;g2d5e909d098_0_23"/>
          <p:cNvGraphicFramePr/>
          <p:nvPr/>
        </p:nvGraphicFramePr>
        <p:xfrm>
          <a:off x="280725" y="3627900"/>
          <a:ext cx="3000000" cy="3000000"/>
        </p:xfrm>
        <a:graphic>
          <a:graphicData uri="http://schemas.openxmlformats.org/drawingml/2006/table">
            <a:tbl>
              <a:tblPr>
                <a:noFill/>
                <a:tableStyleId>{C910C96D-9147-4D14-8613-7DED22757540}</a:tableStyleId>
              </a:tblPr>
              <a:tblGrid>
                <a:gridCol w="746275"/>
                <a:gridCol w="885450"/>
                <a:gridCol w="910125"/>
                <a:gridCol w="926400"/>
              </a:tblGrid>
              <a:tr h="391675">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ROUGE-L Score</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Clarity Evaluation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Specificity Evaluation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Relevance Evaluation</a:t>
                      </a:r>
                      <a:endParaRPr b="1" sz="900" u="none" cap="none" strike="noStrike">
                        <a:latin typeface="Anaheim"/>
                        <a:ea typeface="Anaheim"/>
                        <a:cs typeface="Anaheim"/>
                        <a:sym typeface="Anaheim"/>
                      </a:endParaRPr>
                    </a:p>
                  </a:txBody>
                  <a:tcPr marT="91425" marB="91425" marR="91425" marL="91425"/>
                </a:tc>
              </a:tr>
              <a:tr h="297625">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0.189</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0.62</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0.667</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0.193</a:t>
                      </a:r>
                      <a:endParaRPr sz="900" u="none" cap="none" strike="noStrike">
                        <a:latin typeface="Anaheim"/>
                        <a:ea typeface="Anaheim"/>
                        <a:cs typeface="Anaheim"/>
                        <a:sym typeface="Anaheim"/>
                      </a:endParaRPr>
                    </a:p>
                  </a:txBody>
                  <a:tcPr marT="91425" marB="91425" marR="91425" marL="91425"/>
                </a:tc>
              </a:tr>
            </a:tbl>
          </a:graphicData>
        </a:graphic>
      </p:graphicFrame>
      <p:sp>
        <p:nvSpPr>
          <p:cNvPr id="1013" name="Google Shape;1013;g2d5e909d098_0_23"/>
          <p:cNvSpPr txBox="1"/>
          <p:nvPr/>
        </p:nvSpPr>
        <p:spPr>
          <a:xfrm>
            <a:off x="8699700" y="4758600"/>
            <a:ext cx="4443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sp>
        <p:nvSpPr>
          <p:cNvPr id="1014" name="Google Shape;1014;g2d5e909d098_0_23"/>
          <p:cNvSpPr txBox="1"/>
          <p:nvPr/>
        </p:nvSpPr>
        <p:spPr>
          <a:xfrm>
            <a:off x="4190100" y="3603325"/>
            <a:ext cx="45462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3"/>
              </a:buClr>
              <a:buSzPts val="1200"/>
              <a:buFont typeface="Anaheim"/>
              <a:buChar char="●"/>
            </a:pPr>
            <a:r>
              <a:rPr lang="en" sz="1200">
                <a:solidFill>
                  <a:schemeClr val="accent3"/>
                </a:solidFill>
                <a:latin typeface="Anaheim"/>
                <a:ea typeface="Anaheim"/>
                <a:cs typeface="Anaheim"/>
                <a:sym typeface="Anaheim"/>
              </a:rPr>
              <a:t>In this example, the context is present. </a:t>
            </a:r>
            <a:r>
              <a:rPr lang="en" sz="1200">
                <a:solidFill>
                  <a:schemeClr val="accent3"/>
                </a:solidFill>
                <a:latin typeface="Anaheim"/>
                <a:ea typeface="Anaheim"/>
                <a:cs typeface="Anaheim"/>
                <a:sym typeface="Anaheim"/>
              </a:rPr>
              <a:t>The model response length is similar to the dataset response length and the clarity </a:t>
            </a:r>
            <a:r>
              <a:rPr lang="en" sz="1200">
                <a:solidFill>
                  <a:schemeClr val="accent3"/>
                </a:solidFill>
                <a:latin typeface="Anaheim"/>
                <a:ea typeface="Anaheim"/>
                <a:cs typeface="Anaheim"/>
                <a:sym typeface="Anaheim"/>
              </a:rPr>
              <a:t>score</a:t>
            </a:r>
            <a:r>
              <a:rPr lang="en" sz="1200">
                <a:solidFill>
                  <a:schemeClr val="accent3"/>
                </a:solidFill>
                <a:latin typeface="Anaheim"/>
                <a:ea typeface="Anaheim"/>
                <a:cs typeface="Anaheim"/>
                <a:sym typeface="Anaheim"/>
              </a:rPr>
              <a:t> is also good. </a:t>
            </a:r>
            <a:endParaRPr sz="1200">
              <a:solidFill>
                <a:schemeClr val="accent3"/>
              </a:solidFill>
              <a:latin typeface="Anaheim"/>
              <a:ea typeface="Anaheim"/>
              <a:cs typeface="Anaheim"/>
              <a:sym typeface="Anaheim"/>
            </a:endParaRPr>
          </a:p>
          <a:p>
            <a:pPr indent="-304800" lvl="0" marL="457200" rtl="0" algn="l">
              <a:spcBef>
                <a:spcPts val="0"/>
              </a:spcBef>
              <a:spcAft>
                <a:spcPts val="0"/>
              </a:spcAft>
              <a:buClr>
                <a:schemeClr val="accent3"/>
              </a:buClr>
              <a:buSzPts val="1200"/>
              <a:buFont typeface="Anaheim"/>
              <a:buChar char="●"/>
            </a:pPr>
            <a:r>
              <a:rPr lang="en" sz="1200">
                <a:solidFill>
                  <a:schemeClr val="accent3"/>
                </a:solidFill>
                <a:latin typeface="Anaheim"/>
                <a:ea typeface="Anaheim"/>
                <a:cs typeface="Anaheim"/>
                <a:sym typeface="Anaheim"/>
              </a:rPr>
              <a:t>With context, specificity and relevance also show a slight increase.</a:t>
            </a:r>
            <a:endParaRPr sz="1200">
              <a:solidFill>
                <a:schemeClr val="accent3"/>
              </a:solidFill>
              <a:latin typeface="Anaheim"/>
              <a:ea typeface="Anaheim"/>
              <a:cs typeface="Anaheim"/>
              <a:sym typeface="Anahei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g316aca5ce99_2_175"/>
          <p:cNvSpPr txBox="1"/>
          <p:nvPr>
            <p:ph type="ctrTitle"/>
          </p:nvPr>
        </p:nvSpPr>
        <p:spPr>
          <a:xfrm>
            <a:off x="3670575" y="418325"/>
            <a:ext cx="55281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1700"/>
              <a:t>Fined tuned Models are generating clear and succinct financial advice with context when compared to baseline models</a:t>
            </a:r>
            <a:endParaRPr sz="1700"/>
          </a:p>
        </p:txBody>
      </p:sp>
      <p:graphicFrame>
        <p:nvGraphicFramePr>
          <p:cNvPr id="1020" name="Google Shape;1020;g316aca5ce99_2_175"/>
          <p:cNvGraphicFramePr/>
          <p:nvPr/>
        </p:nvGraphicFramePr>
        <p:xfrm>
          <a:off x="272025" y="943625"/>
          <a:ext cx="3000000" cy="3000000"/>
        </p:xfrm>
        <a:graphic>
          <a:graphicData uri="http://schemas.openxmlformats.org/drawingml/2006/table">
            <a:tbl>
              <a:tblPr>
                <a:noFill/>
                <a:tableStyleId>{C910C96D-9147-4D14-8613-7DED22757540}</a:tableStyleId>
              </a:tblPr>
              <a:tblGrid>
                <a:gridCol w="1327375"/>
                <a:gridCol w="1861225"/>
                <a:gridCol w="1861225"/>
                <a:gridCol w="1861225"/>
                <a:gridCol w="1861225"/>
              </a:tblGrid>
              <a:tr h="337175">
                <a:tc>
                  <a:txBody>
                    <a:bodyPr/>
                    <a:lstStyle/>
                    <a:p>
                      <a:pPr indent="0" lvl="0" marL="0" marR="0" rtl="0" algn="l">
                        <a:lnSpc>
                          <a:spcPct val="100000"/>
                        </a:lnSpc>
                        <a:spcBef>
                          <a:spcPts val="0"/>
                        </a:spcBef>
                        <a:spcAft>
                          <a:spcPts val="0"/>
                        </a:spcAft>
                        <a:buClr>
                          <a:srgbClr val="000000"/>
                        </a:buClr>
                        <a:buSzPts val="1200"/>
                        <a:buFont typeface="Arial"/>
                        <a:buNone/>
                      </a:pPr>
                      <a:r>
                        <a:rPr b="1" lang="en" sz="1000" u="none" cap="none" strike="noStrike">
                          <a:latin typeface="Anaheim"/>
                          <a:ea typeface="Anaheim"/>
                          <a:cs typeface="Anaheim"/>
                          <a:sym typeface="Anaheim"/>
                        </a:rPr>
                        <a:t>Instruction</a:t>
                      </a:r>
                      <a:endParaRPr b="1" sz="10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000">
                          <a:latin typeface="Anaheim"/>
                          <a:ea typeface="Anaheim"/>
                          <a:cs typeface="Anaheim"/>
                          <a:sym typeface="Anaheim"/>
                        </a:rPr>
                        <a:t>Context</a:t>
                      </a:r>
                      <a:endParaRPr b="1"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000">
                          <a:latin typeface="Anaheim"/>
                          <a:ea typeface="Anaheim"/>
                          <a:cs typeface="Anaheim"/>
                          <a:sym typeface="Anaheim"/>
                        </a:rPr>
                        <a:t>Baseline Response</a:t>
                      </a:r>
                      <a:endParaRPr b="1" sz="10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000" u="none" cap="none" strike="noStrike">
                          <a:latin typeface="Anaheim"/>
                          <a:ea typeface="Anaheim"/>
                          <a:cs typeface="Anaheim"/>
                          <a:sym typeface="Anaheim"/>
                        </a:rPr>
                        <a:t>Fine Tuned Llama Response</a:t>
                      </a:r>
                      <a:endParaRPr b="1" sz="1000" u="none" cap="none" strike="noStrike">
                        <a:latin typeface="Anaheim"/>
                        <a:ea typeface="Anaheim"/>
                        <a:cs typeface="Anaheim"/>
                        <a:sym typeface="Anaheim"/>
                      </a:endParaRPr>
                    </a:p>
                  </a:txBody>
                  <a:tcPr marT="91425" marB="91425" marR="91425" marL="91425">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000">
                          <a:latin typeface="Anaheim"/>
                          <a:ea typeface="Anaheim"/>
                          <a:cs typeface="Anaheim"/>
                          <a:sym typeface="Anaheim"/>
                        </a:rPr>
                        <a:t>Fine Tuned Mistral Response</a:t>
                      </a:r>
                      <a:endParaRPr b="1" sz="1000" u="none" cap="none" strike="noStrike">
                        <a:latin typeface="Anaheim"/>
                        <a:ea typeface="Anaheim"/>
                        <a:cs typeface="Anaheim"/>
                        <a:sym typeface="Anaheim"/>
                      </a:endParaRPr>
                    </a:p>
                  </a:txBody>
                  <a:tcPr marT="91425" marB="91425" marR="91425" marL="91425"/>
                </a:tc>
              </a:tr>
              <a:tr h="1660125">
                <a:tc>
                  <a:txBody>
                    <a:bodyPr/>
                    <a:lstStyle/>
                    <a:p>
                      <a:pPr indent="0" lvl="0" marL="0" marR="0" rtl="0" algn="l">
                        <a:lnSpc>
                          <a:spcPct val="100000"/>
                        </a:lnSpc>
                        <a:spcBef>
                          <a:spcPts val="0"/>
                        </a:spcBef>
                        <a:spcAft>
                          <a:spcPts val="0"/>
                        </a:spcAft>
                        <a:buClr>
                          <a:srgbClr val="000000"/>
                        </a:buClr>
                        <a:buSzPts val="1200"/>
                        <a:buFont typeface="Arial"/>
                        <a:buNone/>
                      </a:pPr>
                      <a:r>
                        <a:rPr lang="en" sz="1000" u="none" cap="none" strike="noStrike">
                          <a:latin typeface="Anaheim"/>
                          <a:ea typeface="Anaheim"/>
                          <a:cs typeface="Anaheim"/>
                          <a:sym typeface="Anaheim"/>
                        </a:rPr>
                        <a:t>When should I get a s</a:t>
                      </a:r>
                      <a:r>
                        <a:rPr lang="en" sz="1000">
                          <a:latin typeface="Anaheim"/>
                          <a:ea typeface="Anaheim"/>
                          <a:cs typeface="Anaheim"/>
                          <a:sym typeface="Anaheim"/>
                        </a:rPr>
                        <a:t>eco</a:t>
                      </a:r>
                      <a:r>
                        <a:rPr lang="en" sz="1000" u="none" cap="none" strike="noStrike">
                          <a:latin typeface="Anaheim"/>
                          <a:ea typeface="Anaheim"/>
                          <a:cs typeface="Anaheim"/>
                          <a:sym typeface="Anaheim"/>
                        </a:rPr>
                        <a:t>nd credit card?</a:t>
                      </a:r>
                      <a:endParaRPr sz="1000" u="none" cap="none" strike="noStrike">
                        <a:latin typeface="Anaheim"/>
                        <a:ea typeface="Anaheim"/>
                        <a:cs typeface="Anaheim"/>
                        <a:sym typeface="Anaheim"/>
                      </a:endParaRPr>
                    </a:p>
                  </a:txBody>
                  <a:tcPr marT="91425" marB="91425" marR="91425" marL="91425"/>
                </a:tc>
                <a:tc>
                  <a:txBody>
                    <a:bodyPr/>
                    <a:lstStyle/>
                    <a:p>
                      <a:pPr indent="0" lvl="0" marL="0" rtl="0" algn="just">
                        <a:spcBef>
                          <a:spcPts val="0"/>
                        </a:spcBef>
                        <a:spcAft>
                          <a:spcPts val="0"/>
                        </a:spcAft>
                        <a:buNone/>
                      </a:pPr>
                      <a:r>
                        <a:rPr lang="en" sz="1000">
                          <a:latin typeface="Anaheim"/>
                          <a:ea typeface="Anaheim"/>
                          <a:cs typeface="Anaheim"/>
                          <a:sym typeface="Anaheim"/>
                        </a:rPr>
                        <a:t>Seeking advice on managing credit cards and considering when to apply for a second one.</a:t>
                      </a:r>
                      <a:endParaRPr sz="1000">
                        <a:latin typeface="Anaheim"/>
                        <a:ea typeface="Anaheim"/>
                        <a:cs typeface="Anaheim"/>
                        <a:sym typeface="Anaheim"/>
                      </a:endParaRPr>
                    </a:p>
                  </a:txBody>
                  <a:tcPr marT="91425" marB="91425" marR="91425" marL="91425">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The optimal time to consider getting a second credit card is when you have fully managed your existing credit</a:t>
                      </a:r>
                      <a:endParaRPr sz="1000">
                        <a:latin typeface="Anaheim"/>
                        <a:ea typeface="Anaheim"/>
                        <a:cs typeface="Anaheim"/>
                        <a:sym typeface="Anaheim"/>
                      </a:endParaRPr>
                    </a:p>
                  </a:txBody>
                  <a:tcPr marT="91425" marB="91425" marR="91425" marL="91425">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You can apply for your first credit card when you are 18 years old and have a steady income, such as from employment or investments. You may also be able to qualify if you're married or live with someone who has a good credit history. If you don’t meet these requirements yet, it might make sense to wait until you do before applying for another credit card.</a:t>
                      </a:r>
                      <a:endParaRPr sz="1000">
                        <a:latin typeface="Anaheim"/>
                        <a:ea typeface="Anaheim"/>
                        <a:cs typeface="Anaheim"/>
                        <a:sym typeface="Anaheim"/>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In general, you should only get one or two credit cards at a time, and only if you can pay the bill in full each month. If you get several credit cards in a short period of time, you may not have enough available credit to keep your credit utilization ratio low, which could hurt your credit scores.</a:t>
                      </a:r>
                      <a:endParaRPr sz="1000">
                        <a:latin typeface="Anaheim"/>
                        <a:ea typeface="Anaheim"/>
                        <a:cs typeface="Anaheim"/>
                        <a:sym typeface="Anaheim"/>
                      </a:endParaRPr>
                    </a:p>
                  </a:txBody>
                  <a:tcPr marT="91425" marB="91425" marR="91425" marL="91425">
                    <a:lnL cap="flat" cmpd="sng" w="12700">
                      <a:solidFill>
                        <a:srgbClr val="9E9E9E"/>
                      </a:solidFill>
                      <a:prstDash val="solid"/>
                      <a:round/>
                      <a:headEnd len="sm" w="sm" type="none"/>
                      <a:tailEnd len="sm" w="sm" type="none"/>
                    </a:lnL>
                  </a:tcPr>
                </a:tc>
              </a:tr>
              <a:tr h="1731950">
                <a:tc>
                  <a:txBody>
                    <a:bodyPr/>
                    <a:lstStyle/>
                    <a:p>
                      <a:pPr indent="0" lvl="0" marL="0" marR="0" rtl="0" algn="l">
                        <a:lnSpc>
                          <a:spcPct val="100000"/>
                        </a:lnSpc>
                        <a:spcBef>
                          <a:spcPts val="0"/>
                        </a:spcBef>
                        <a:spcAft>
                          <a:spcPts val="0"/>
                        </a:spcAft>
                        <a:buClr>
                          <a:srgbClr val="000000"/>
                        </a:buClr>
                        <a:buSzPts val="1200"/>
                        <a:buFont typeface="Arial"/>
                        <a:buNone/>
                      </a:pPr>
                      <a:r>
                        <a:rPr lang="en" sz="1000" u="none" cap="none" strike="noStrike">
                          <a:latin typeface="Anaheim"/>
                          <a:ea typeface="Anaheim"/>
                          <a:cs typeface="Anaheim"/>
                          <a:sym typeface="Anaheim"/>
                        </a:rPr>
                        <a:t>Tell me about the risks in money market accounts?</a:t>
                      </a:r>
                      <a:endParaRPr sz="1000" u="none" cap="none" strike="noStrike">
                        <a:latin typeface="Anaheim"/>
                        <a:ea typeface="Anaheim"/>
                        <a:cs typeface="Anaheim"/>
                        <a:sym typeface="Anaheim"/>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just">
                        <a:spcBef>
                          <a:spcPts val="0"/>
                        </a:spcBef>
                        <a:spcAft>
                          <a:spcPts val="0"/>
                        </a:spcAft>
                        <a:buNone/>
                      </a:pPr>
                      <a:r>
                        <a:rPr lang="en" sz="1000">
                          <a:latin typeface="Anaheim"/>
                          <a:ea typeface="Anaheim"/>
                          <a:cs typeface="Anaheim"/>
                          <a:sym typeface="Anaheim"/>
                        </a:rPr>
                        <a:t>Exploring financial instruments and understanding potential risks associated with money market accounts</a:t>
                      </a:r>
                      <a:r>
                        <a:rPr lang="en" sz="1000">
                          <a:latin typeface="Times New Roman"/>
                          <a:ea typeface="Times New Roman"/>
                          <a:cs typeface="Times New Roman"/>
                          <a:sym typeface="Times New Roman"/>
                        </a:rPr>
                        <a:t>.</a:t>
                      </a:r>
                      <a:endParaRPr sz="1000">
                        <a:latin typeface="Anaheim"/>
                        <a:ea typeface="Anaheim"/>
                        <a:cs typeface="Anaheim"/>
                        <a:sym typeface="Anaheim"/>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Money market accounts carry risks such as interest rate fluctuations affecting yields, and potential penalties on frequent withdrawals.</a:t>
                      </a:r>
                      <a:endParaRPr sz="1000">
                        <a:latin typeface="Anaheim"/>
                        <a:ea typeface="Anaheim"/>
                        <a:cs typeface="Anaheim"/>
                        <a:sym typeface="Anaheim"/>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Money Market Accounts are considered to be one of the safest investments available today, but they do have some risk factors associated with them. The first and most important thing you need to know when it comes to MMA is that there is no guarantee on your principal amount invested. Another risk factor is liquidity. </a:t>
                      </a:r>
                      <a:endParaRPr sz="1000">
                        <a:latin typeface="Anaheim"/>
                        <a:ea typeface="Anaheim"/>
                        <a:cs typeface="Anaheim"/>
                        <a:sym typeface="Anaheim"/>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Money market accounts are vulnerable to interest rate volatility, which can alter returns, and face potential credit risks in the securities they invest in, alongside regulatory withdrawal limitations.</a:t>
                      </a:r>
                      <a:endParaRPr sz="1000">
                        <a:latin typeface="Anaheim"/>
                        <a:ea typeface="Anaheim"/>
                        <a:cs typeface="Anaheim"/>
                        <a:sym typeface="Anaheim"/>
                      </a:endParaRPr>
                    </a:p>
                  </a:txBody>
                  <a:tcPr marT="91425" marB="91425" marR="91425" marL="91425">
                    <a:lnL cap="flat" cmpd="sng" w="12700">
                      <a:solidFill>
                        <a:srgbClr val="9E9E9E"/>
                      </a:solidFill>
                      <a:prstDash val="solid"/>
                      <a:round/>
                      <a:headEnd len="sm" w="sm" type="none"/>
                      <a:tailEnd len="sm" w="sm" type="none"/>
                    </a:lnL>
                  </a:tcPr>
                </a:tc>
              </a:tr>
            </a:tbl>
          </a:graphicData>
        </a:graphic>
      </p:graphicFrame>
      <p:sp>
        <p:nvSpPr>
          <p:cNvPr id="1021" name="Google Shape;1021;g316aca5ce99_2_175"/>
          <p:cNvSpPr txBox="1"/>
          <p:nvPr/>
        </p:nvSpPr>
        <p:spPr>
          <a:xfrm>
            <a:off x="8785500" y="4758600"/>
            <a:ext cx="3585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cxnSp>
        <p:nvCxnSpPr>
          <p:cNvPr id="1022" name="Google Shape;1022;g316aca5ce99_2_175"/>
          <p:cNvCxnSpPr/>
          <p:nvPr/>
        </p:nvCxnSpPr>
        <p:spPr>
          <a:xfrm>
            <a:off x="6334975" y="5188475"/>
            <a:ext cx="654000" cy="65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g31d63f7de49_1_6"/>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Gradio User interface Demo</a:t>
            </a:r>
            <a:endParaRPr/>
          </a:p>
        </p:txBody>
      </p:sp>
      <p:pic>
        <p:nvPicPr>
          <p:cNvPr id="1028" name="Google Shape;1028;g31d63f7de49_1_6" title="frontend demo.mp4">
            <a:hlinkClick r:id="rId3"/>
          </p:cNvPr>
          <p:cNvPicPr preferRelativeResize="0"/>
          <p:nvPr/>
        </p:nvPicPr>
        <p:blipFill>
          <a:blip r:embed="rId4">
            <a:alphaModFix/>
          </a:blip>
          <a:stretch>
            <a:fillRect/>
          </a:stretch>
        </p:blipFill>
        <p:spPr>
          <a:xfrm>
            <a:off x="1119175" y="1098700"/>
            <a:ext cx="7256184" cy="3900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000"/>
                                        <p:tgtEl>
                                          <p:spTgt spid="10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g31d63f7de49_0_7"/>
          <p:cNvSpPr txBox="1"/>
          <p:nvPr>
            <p:ph idx="1" type="subTitle"/>
          </p:nvPr>
        </p:nvSpPr>
        <p:spPr>
          <a:xfrm flipH="1">
            <a:off x="342950" y="1406475"/>
            <a:ext cx="6396600" cy="255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t>From the many examples and evaluation metrics that we have explored, we can see that </a:t>
            </a:r>
            <a:r>
              <a:rPr b="1" lang="en" sz="1300"/>
              <a:t>FinAdvisor</a:t>
            </a:r>
            <a:r>
              <a:rPr lang="en" sz="1300"/>
              <a:t> generates quick and comprehensive responses for personal finance prompts, with and without context.</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LLM </a:t>
            </a:r>
            <a:r>
              <a:rPr lang="en" sz="1300"/>
              <a:t>models can now understand</a:t>
            </a:r>
            <a:r>
              <a:rPr b="1" lang="en" sz="1300"/>
              <a:t> meaning</a:t>
            </a:r>
            <a:r>
              <a:rPr lang="en" sz="1300"/>
              <a:t> and </a:t>
            </a:r>
            <a:r>
              <a:rPr b="1" lang="en" sz="1300"/>
              <a:t>sentiment</a:t>
            </a:r>
            <a:r>
              <a:rPr lang="en" sz="1300"/>
              <a:t> in a </a:t>
            </a:r>
            <a:r>
              <a:rPr b="1" lang="en" sz="1300"/>
              <a:t>human-like way</a:t>
            </a:r>
            <a:r>
              <a:rPr lang="en" sz="1300"/>
              <a:t>.</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We are close to achieving </a:t>
            </a:r>
            <a:r>
              <a:rPr b="1" lang="en" sz="1300"/>
              <a:t>Artificial General intelligence (AGI)</a:t>
            </a:r>
            <a:r>
              <a:rPr lang="en" sz="1300"/>
              <a:t> (What a time to be alive!)</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Thank you for exploring this exciting innovation with us!</a:t>
            </a:r>
            <a:endParaRPr sz="1300"/>
          </a:p>
          <a:p>
            <a:pPr indent="0" lvl="0" marL="0" rtl="0" algn="l">
              <a:spcBef>
                <a:spcPts val="0"/>
              </a:spcBef>
              <a:spcAft>
                <a:spcPts val="0"/>
              </a:spcAft>
              <a:buNone/>
            </a:pPr>
            <a:r>
              <a:t/>
            </a:r>
            <a:endParaRPr/>
          </a:p>
        </p:txBody>
      </p:sp>
      <p:sp>
        <p:nvSpPr>
          <p:cNvPr id="1034" name="Google Shape;1034;g31d63f7de49_0_7"/>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Conclusion</a:t>
            </a:r>
            <a:endParaRPr/>
          </a:p>
        </p:txBody>
      </p:sp>
      <p:pic>
        <p:nvPicPr>
          <p:cNvPr id="1035" name="Google Shape;1035;g31d63f7de49_0_7"/>
          <p:cNvPicPr preferRelativeResize="0"/>
          <p:nvPr/>
        </p:nvPicPr>
        <p:blipFill>
          <a:blip r:embed="rId3">
            <a:alphaModFix/>
          </a:blip>
          <a:stretch>
            <a:fillRect/>
          </a:stretch>
        </p:blipFill>
        <p:spPr>
          <a:xfrm>
            <a:off x="5949300" y="3190207"/>
            <a:ext cx="3194700" cy="19532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9" name="Shape 1039"/>
        <p:cNvGrpSpPr/>
        <p:nvPr/>
      </p:nvGrpSpPr>
      <p:grpSpPr>
        <a:xfrm>
          <a:off x="0" y="0"/>
          <a:ext cx="0" cy="0"/>
          <a:chOff x="0" y="0"/>
          <a:chExt cx="0" cy="0"/>
        </a:xfrm>
      </p:grpSpPr>
      <p:grpSp>
        <p:nvGrpSpPr>
          <p:cNvPr id="1040" name="Google Shape;1040;g31663404a40_2_2140"/>
          <p:cNvGrpSpPr/>
          <p:nvPr/>
        </p:nvGrpSpPr>
        <p:grpSpPr>
          <a:xfrm>
            <a:off x="4339571" y="1556798"/>
            <a:ext cx="4329608" cy="2630265"/>
            <a:chOff x="2529950" y="4155175"/>
            <a:chExt cx="1137425" cy="690975"/>
          </a:xfrm>
        </p:grpSpPr>
        <p:sp>
          <p:nvSpPr>
            <p:cNvPr id="1041" name="Google Shape;1041;g31663404a40_2_2140"/>
            <p:cNvSpPr/>
            <p:nvPr/>
          </p:nvSpPr>
          <p:spPr>
            <a:xfrm>
              <a:off x="2798800" y="4155175"/>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31663404a40_2_2140"/>
            <p:cNvSpPr/>
            <p:nvPr/>
          </p:nvSpPr>
          <p:spPr>
            <a:xfrm>
              <a:off x="281665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31663404a40_2_2140"/>
            <p:cNvSpPr/>
            <p:nvPr/>
          </p:nvSpPr>
          <p:spPr>
            <a:xfrm>
              <a:off x="2834675" y="4155175"/>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31663404a40_2_2140"/>
            <p:cNvSpPr/>
            <p:nvPr/>
          </p:nvSpPr>
          <p:spPr>
            <a:xfrm>
              <a:off x="2852525" y="4155175"/>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31663404a40_2_2140"/>
            <p:cNvSpPr/>
            <p:nvPr/>
          </p:nvSpPr>
          <p:spPr>
            <a:xfrm>
              <a:off x="2870375" y="4155175"/>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31663404a40_2_2140"/>
            <p:cNvSpPr/>
            <p:nvPr/>
          </p:nvSpPr>
          <p:spPr>
            <a:xfrm>
              <a:off x="2942150" y="4155175"/>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31663404a40_2_2140"/>
            <p:cNvSpPr/>
            <p:nvPr/>
          </p:nvSpPr>
          <p:spPr>
            <a:xfrm>
              <a:off x="296000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31663404a40_2_2140"/>
            <p:cNvSpPr/>
            <p:nvPr/>
          </p:nvSpPr>
          <p:spPr>
            <a:xfrm>
              <a:off x="2798800"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31663404a40_2_2140"/>
            <p:cNvSpPr/>
            <p:nvPr/>
          </p:nvSpPr>
          <p:spPr>
            <a:xfrm>
              <a:off x="281665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31663404a40_2_2140"/>
            <p:cNvSpPr/>
            <p:nvPr/>
          </p:nvSpPr>
          <p:spPr>
            <a:xfrm>
              <a:off x="28346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31663404a40_2_2140"/>
            <p:cNvSpPr/>
            <p:nvPr/>
          </p:nvSpPr>
          <p:spPr>
            <a:xfrm>
              <a:off x="28525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31663404a40_2_2140"/>
            <p:cNvSpPr/>
            <p:nvPr/>
          </p:nvSpPr>
          <p:spPr>
            <a:xfrm>
              <a:off x="2888400" y="417322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31663404a40_2_2140"/>
            <p:cNvSpPr/>
            <p:nvPr/>
          </p:nvSpPr>
          <p:spPr>
            <a:xfrm>
              <a:off x="2906250"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31663404a40_2_2140"/>
            <p:cNvSpPr/>
            <p:nvPr/>
          </p:nvSpPr>
          <p:spPr>
            <a:xfrm>
              <a:off x="2924300" y="417322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31663404a40_2_2140"/>
            <p:cNvSpPr/>
            <p:nvPr/>
          </p:nvSpPr>
          <p:spPr>
            <a:xfrm>
              <a:off x="2942150" y="417322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g31663404a40_2_2140"/>
            <p:cNvSpPr/>
            <p:nvPr/>
          </p:nvSpPr>
          <p:spPr>
            <a:xfrm>
              <a:off x="296000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g31663404a40_2_2140"/>
            <p:cNvSpPr/>
            <p:nvPr/>
          </p:nvSpPr>
          <p:spPr>
            <a:xfrm>
              <a:off x="2978025" y="4173225"/>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g31663404a40_2_2140"/>
            <p:cNvSpPr/>
            <p:nvPr/>
          </p:nvSpPr>
          <p:spPr>
            <a:xfrm>
              <a:off x="2995875" y="4173225"/>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31663404a40_2_2140"/>
            <p:cNvSpPr/>
            <p:nvPr/>
          </p:nvSpPr>
          <p:spPr>
            <a:xfrm>
              <a:off x="301390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g31663404a40_2_2140"/>
            <p:cNvSpPr/>
            <p:nvPr/>
          </p:nvSpPr>
          <p:spPr>
            <a:xfrm>
              <a:off x="3031750"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31663404a40_2_2140"/>
            <p:cNvSpPr/>
            <p:nvPr/>
          </p:nvSpPr>
          <p:spPr>
            <a:xfrm>
              <a:off x="3085500" y="4173225"/>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31663404a40_2_2140"/>
            <p:cNvSpPr/>
            <p:nvPr/>
          </p:nvSpPr>
          <p:spPr>
            <a:xfrm>
              <a:off x="3103525" y="4173225"/>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31663404a40_2_2140"/>
            <p:cNvSpPr/>
            <p:nvPr/>
          </p:nvSpPr>
          <p:spPr>
            <a:xfrm>
              <a:off x="3121375"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31663404a40_2_2140"/>
            <p:cNvSpPr/>
            <p:nvPr/>
          </p:nvSpPr>
          <p:spPr>
            <a:xfrm>
              <a:off x="3139225"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31663404a40_2_2140"/>
            <p:cNvSpPr/>
            <p:nvPr/>
          </p:nvSpPr>
          <p:spPr>
            <a:xfrm>
              <a:off x="315725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31663404a40_2_2140"/>
            <p:cNvSpPr/>
            <p:nvPr/>
          </p:nvSpPr>
          <p:spPr>
            <a:xfrm>
              <a:off x="3228825"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31663404a40_2_2140"/>
            <p:cNvSpPr/>
            <p:nvPr/>
          </p:nvSpPr>
          <p:spPr>
            <a:xfrm>
              <a:off x="33364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g31663404a40_2_2140"/>
            <p:cNvSpPr/>
            <p:nvPr/>
          </p:nvSpPr>
          <p:spPr>
            <a:xfrm>
              <a:off x="33543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31663404a40_2_2140"/>
            <p:cNvSpPr/>
            <p:nvPr/>
          </p:nvSpPr>
          <p:spPr>
            <a:xfrm>
              <a:off x="2745075"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31663404a40_2_2140"/>
            <p:cNvSpPr/>
            <p:nvPr/>
          </p:nvSpPr>
          <p:spPr>
            <a:xfrm>
              <a:off x="2798800"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31663404a40_2_2140"/>
            <p:cNvSpPr/>
            <p:nvPr/>
          </p:nvSpPr>
          <p:spPr>
            <a:xfrm>
              <a:off x="281665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31663404a40_2_2140"/>
            <p:cNvSpPr/>
            <p:nvPr/>
          </p:nvSpPr>
          <p:spPr>
            <a:xfrm>
              <a:off x="2834675" y="419107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31663404a40_2_2140"/>
            <p:cNvSpPr/>
            <p:nvPr/>
          </p:nvSpPr>
          <p:spPr>
            <a:xfrm>
              <a:off x="2870375" y="419107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31663404a40_2_2140"/>
            <p:cNvSpPr/>
            <p:nvPr/>
          </p:nvSpPr>
          <p:spPr>
            <a:xfrm>
              <a:off x="2888400" y="419107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31663404a40_2_2140"/>
            <p:cNvSpPr/>
            <p:nvPr/>
          </p:nvSpPr>
          <p:spPr>
            <a:xfrm>
              <a:off x="2906250" y="4191075"/>
              <a:ext cx="8325" cy="8300"/>
            </a:xfrm>
            <a:custGeom>
              <a:rect b="b" l="l" r="r" t="t"/>
              <a:pathLst>
                <a:path extrusionOk="0" h="332" w="333">
                  <a:moveTo>
                    <a:pt x="167" y="0"/>
                  </a:moveTo>
                  <a:cubicBezTo>
                    <a:pt x="80" y="0"/>
                    <a:pt x="1" y="79"/>
                    <a:pt x="1" y="166"/>
                  </a:cubicBezTo>
                  <a:cubicBezTo>
                    <a:pt x="1" y="260"/>
                    <a:pt x="80"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31663404a40_2_2140"/>
            <p:cNvSpPr/>
            <p:nvPr/>
          </p:nvSpPr>
          <p:spPr>
            <a:xfrm>
              <a:off x="2924300"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g31663404a40_2_2140"/>
            <p:cNvSpPr/>
            <p:nvPr/>
          </p:nvSpPr>
          <p:spPr>
            <a:xfrm>
              <a:off x="2942150" y="419107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g31663404a40_2_2140"/>
            <p:cNvSpPr/>
            <p:nvPr/>
          </p:nvSpPr>
          <p:spPr>
            <a:xfrm>
              <a:off x="296000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31663404a40_2_2140"/>
            <p:cNvSpPr/>
            <p:nvPr/>
          </p:nvSpPr>
          <p:spPr>
            <a:xfrm>
              <a:off x="2978025" y="4191075"/>
              <a:ext cx="8325" cy="8300"/>
            </a:xfrm>
            <a:custGeom>
              <a:rect b="b" l="l" r="r" t="t"/>
              <a:pathLst>
                <a:path extrusionOk="0" h="332" w="333">
                  <a:moveTo>
                    <a:pt x="166" y="0"/>
                  </a:moveTo>
                  <a:cubicBezTo>
                    <a:pt x="73" y="0"/>
                    <a:pt x="0" y="79"/>
                    <a:pt x="0" y="166"/>
                  </a:cubicBezTo>
                  <a:cubicBezTo>
                    <a:pt x="0" y="260"/>
                    <a:pt x="73"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31663404a40_2_2140"/>
            <p:cNvSpPr/>
            <p:nvPr/>
          </p:nvSpPr>
          <p:spPr>
            <a:xfrm>
              <a:off x="2995875" y="4191075"/>
              <a:ext cx="8325" cy="8300"/>
            </a:xfrm>
            <a:custGeom>
              <a:rect b="b" l="l" r="r" t="t"/>
              <a:pathLst>
                <a:path extrusionOk="0" h="332" w="333">
                  <a:moveTo>
                    <a:pt x="166" y="0"/>
                  </a:moveTo>
                  <a:cubicBezTo>
                    <a:pt x="80" y="0"/>
                    <a:pt x="1" y="79"/>
                    <a:pt x="1" y="166"/>
                  </a:cubicBezTo>
                  <a:cubicBezTo>
                    <a:pt x="1"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31663404a40_2_2140"/>
            <p:cNvSpPr/>
            <p:nvPr/>
          </p:nvSpPr>
          <p:spPr>
            <a:xfrm>
              <a:off x="3103525" y="4191075"/>
              <a:ext cx="8325" cy="8300"/>
            </a:xfrm>
            <a:custGeom>
              <a:rect b="b" l="l" r="r" t="t"/>
              <a:pathLst>
                <a:path extrusionOk="0" h="332" w="333">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31663404a40_2_2140"/>
            <p:cNvSpPr/>
            <p:nvPr/>
          </p:nvSpPr>
          <p:spPr>
            <a:xfrm>
              <a:off x="3121375"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31663404a40_2_2140"/>
            <p:cNvSpPr/>
            <p:nvPr/>
          </p:nvSpPr>
          <p:spPr>
            <a:xfrm>
              <a:off x="26911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31663404a40_2_2140"/>
            <p:cNvSpPr/>
            <p:nvPr/>
          </p:nvSpPr>
          <p:spPr>
            <a:xfrm>
              <a:off x="270917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31663404a40_2_2140"/>
            <p:cNvSpPr/>
            <p:nvPr/>
          </p:nvSpPr>
          <p:spPr>
            <a:xfrm>
              <a:off x="2727025" y="42091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31663404a40_2_2140"/>
            <p:cNvSpPr/>
            <p:nvPr/>
          </p:nvSpPr>
          <p:spPr>
            <a:xfrm>
              <a:off x="27450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31663404a40_2_2140"/>
            <p:cNvSpPr/>
            <p:nvPr/>
          </p:nvSpPr>
          <p:spPr>
            <a:xfrm>
              <a:off x="27629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31663404a40_2_2140"/>
            <p:cNvSpPr/>
            <p:nvPr/>
          </p:nvSpPr>
          <p:spPr>
            <a:xfrm>
              <a:off x="2798800" y="42091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31663404a40_2_2140"/>
            <p:cNvSpPr/>
            <p:nvPr/>
          </p:nvSpPr>
          <p:spPr>
            <a:xfrm>
              <a:off x="281665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31663404a40_2_2140"/>
            <p:cNvSpPr/>
            <p:nvPr/>
          </p:nvSpPr>
          <p:spPr>
            <a:xfrm>
              <a:off x="2888400" y="42091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31663404a40_2_2140"/>
            <p:cNvSpPr/>
            <p:nvPr/>
          </p:nvSpPr>
          <p:spPr>
            <a:xfrm>
              <a:off x="2906250"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31663404a40_2_2140"/>
            <p:cNvSpPr/>
            <p:nvPr/>
          </p:nvSpPr>
          <p:spPr>
            <a:xfrm>
              <a:off x="2924300"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31663404a40_2_2140"/>
            <p:cNvSpPr/>
            <p:nvPr/>
          </p:nvSpPr>
          <p:spPr>
            <a:xfrm>
              <a:off x="2942150"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31663404a40_2_2140"/>
            <p:cNvSpPr/>
            <p:nvPr/>
          </p:nvSpPr>
          <p:spPr>
            <a:xfrm>
              <a:off x="296000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31663404a40_2_2140"/>
            <p:cNvSpPr/>
            <p:nvPr/>
          </p:nvSpPr>
          <p:spPr>
            <a:xfrm>
              <a:off x="2978025"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31663404a40_2_2140"/>
            <p:cNvSpPr/>
            <p:nvPr/>
          </p:nvSpPr>
          <p:spPr>
            <a:xfrm>
              <a:off x="2995875"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31663404a40_2_2140"/>
            <p:cNvSpPr/>
            <p:nvPr/>
          </p:nvSpPr>
          <p:spPr>
            <a:xfrm>
              <a:off x="3228825"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31663404a40_2_2140"/>
            <p:cNvSpPr/>
            <p:nvPr/>
          </p:nvSpPr>
          <p:spPr>
            <a:xfrm>
              <a:off x="32468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31663404a40_2_2140"/>
            <p:cNvSpPr/>
            <p:nvPr/>
          </p:nvSpPr>
          <p:spPr>
            <a:xfrm>
              <a:off x="32647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31663404a40_2_2140"/>
            <p:cNvSpPr/>
            <p:nvPr/>
          </p:nvSpPr>
          <p:spPr>
            <a:xfrm>
              <a:off x="3282750" y="42091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31663404a40_2_2140"/>
            <p:cNvSpPr/>
            <p:nvPr/>
          </p:nvSpPr>
          <p:spPr>
            <a:xfrm>
              <a:off x="3300600"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31663404a40_2_2140"/>
            <p:cNvSpPr/>
            <p:nvPr/>
          </p:nvSpPr>
          <p:spPr>
            <a:xfrm>
              <a:off x="33184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g31663404a40_2_2140"/>
            <p:cNvSpPr/>
            <p:nvPr/>
          </p:nvSpPr>
          <p:spPr>
            <a:xfrm>
              <a:off x="3336475" y="42091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31663404a40_2_2140"/>
            <p:cNvSpPr/>
            <p:nvPr/>
          </p:nvSpPr>
          <p:spPr>
            <a:xfrm>
              <a:off x="335432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31663404a40_2_2140"/>
            <p:cNvSpPr/>
            <p:nvPr/>
          </p:nvSpPr>
          <p:spPr>
            <a:xfrm>
              <a:off x="3372375" y="42091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31663404a40_2_2140"/>
            <p:cNvSpPr/>
            <p:nvPr/>
          </p:nvSpPr>
          <p:spPr>
            <a:xfrm>
              <a:off x="33902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g31663404a40_2_2140"/>
            <p:cNvSpPr/>
            <p:nvPr/>
          </p:nvSpPr>
          <p:spPr>
            <a:xfrm>
              <a:off x="3461975" y="42091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31663404a40_2_2140"/>
            <p:cNvSpPr/>
            <p:nvPr/>
          </p:nvSpPr>
          <p:spPr>
            <a:xfrm>
              <a:off x="3479825" y="42091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31663404a40_2_2140"/>
            <p:cNvSpPr/>
            <p:nvPr/>
          </p:nvSpPr>
          <p:spPr>
            <a:xfrm>
              <a:off x="26911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31663404a40_2_2140"/>
            <p:cNvSpPr/>
            <p:nvPr/>
          </p:nvSpPr>
          <p:spPr>
            <a:xfrm>
              <a:off x="270917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31663404a40_2_2140"/>
            <p:cNvSpPr/>
            <p:nvPr/>
          </p:nvSpPr>
          <p:spPr>
            <a:xfrm>
              <a:off x="272702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31663404a40_2_2140"/>
            <p:cNvSpPr/>
            <p:nvPr/>
          </p:nvSpPr>
          <p:spPr>
            <a:xfrm>
              <a:off x="27450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31663404a40_2_2140"/>
            <p:cNvSpPr/>
            <p:nvPr/>
          </p:nvSpPr>
          <p:spPr>
            <a:xfrm>
              <a:off x="27629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31663404a40_2_2140"/>
            <p:cNvSpPr/>
            <p:nvPr/>
          </p:nvSpPr>
          <p:spPr>
            <a:xfrm>
              <a:off x="279880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31663404a40_2_2140"/>
            <p:cNvSpPr/>
            <p:nvPr/>
          </p:nvSpPr>
          <p:spPr>
            <a:xfrm>
              <a:off x="281665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31663404a40_2_2140"/>
            <p:cNvSpPr/>
            <p:nvPr/>
          </p:nvSpPr>
          <p:spPr>
            <a:xfrm>
              <a:off x="28346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31663404a40_2_2140"/>
            <p:cNvSpPr/>
            <p:nvPr/>
          </p:nvSpPr>
          <p:spPr>
            <a:xfrm>
              <a:off x="2888400" y="4227125"/>
              <a:ext cx="8325" cy="8325"/>
            </a:xfrm>
            <a:custGeom>
              <a:rect b="b" l="l" r="r" t="t"/>
              <a:pathLst>
                <a:path extrusionOk="0" h="333" w="333">
                  <a:moveTo>
                    <a:pt x="167" y="1"/>
                  </a:moveTo>
                  <a:cubicBezTo>
                    <a:pt x="73" y="1"/>
                    <a:pt x="1" y="73"/>
                    <a:pt x="1" y="167"/>
                  </a:cubicBezTo>
                  <a:cubicBezTo>
                    <a:pt x="1" y="253"/>
                    <a:pt x="73"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31663404a40_2_2140"/>
            <p:cNvSpPr/>
            <p:nvPr/>
          </p:nvSpPr>
          <p:spPr>
            <a:xfrm>
              <a:off x="2906250"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31663404a40_2_2140"/>
            <p:cNvSpPr/>
            <p:nvPr/>
          </p:nvSpPr>
          <p:spPr>
            <a:xfrm>
              <a:off x="2924300"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31663404a40_2_2140"/>
            <p:cNvSpPr/>
            <p:nvPr/>
          </p:nvSpPr>
          <p:spPr>
            <a:xfrm>
              <a:off x="2942150"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31663404a40_2_2140"/>
            <p:cNvSpPr/>
            <p:nvPr/>
          </p:nvSpPr>
          <p:spPr>
            <a:xfrm>
              <a:off x="296000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31663404a40_2_2140"/>
            <p:cNvSpPr/>
            <p:nvPr/>
          </p:nvSpPr>
          <p:spPr>
            <a:xfrm>
              <a:off x="2995875"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31663404a40_2_2140"/>
            <p:cNvSpPr/>
            <p:nvPr/>
          </p:nvSpPr>
          <p:spPr>
            <a:xfrm>
              <a:off x="3228825"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31663404a40_2_2140"/>
            <p:cNvSpPr/>
            <p:nvPr/>
          </p:nvSpPr>
          <p:spPr>
            <a:xfrm>
              <a:off x="32468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31663404a40_2_2140"/>
            <p:cNvSpPr/>
            <p:nvPr/>
          </p:nvSpPr>
          <p:spPr>
            <a:xfrm>
              <a:off x="32647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31663404a40_2_2140"/>
            <p:cNvSpPr/>
            <p:nvPr/>
          </p:nvSpPr>
          <p:spPr>
            <a:xfrm>
              <a:off x="3282750" y="4227125"/>
              <a:ext cx="8325" cy="8325"/>
            </a:xfrm>
            <a:custGeom>
              <a:rect b="b" l="l" r="r" t="t"/>
              <a:pathLst>
                <a:path extrusionOk="0" h="333" w="333">
                  <a:moveTo>
                    <a:pt x="166" y="1"/>
                  </a:moveTo>
                  <a:cubicBezTo>
                    <a:pt x="73" y="1"/>
                    <a:pt x="0" y="73"/>
                    <a:pt x="0" y="167"/>
                  </a:cubicBezTo>
                  <a:cubicBezTo>
                    <a:pt x="0"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31663404a40_2_2140"/>
            <p:cNvSpPr/>
            <p:nvPr/>
          </p:nvSpPr>
          <p:spPr>
            <a:xfrm>
              <a:off x="3300600" y="4227125"/>
              <a:ext cx="8325" cy="8325"/>
            </a:xfrm>
            <a:custGeom>
              <a:rect b="b" l="l" r="r" t="t"/>
              <a:pathLst>
                <a:path extrusionOk="0" h="333" w="333">
                  <a:moveTo>
                    <a:pt x="166" y="1"/>
                  </a:moveTo>
                  <a:cubicBezTo>
                    <a:pt x="73" y="1"/>
                    <a:pt x="0" y="73"/>
                    <a:pt x="0" y="167"/>
                  </a:cubicBezTo>
                  <a:cubicBezTo>
                    <a:pt x="0"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31663404a40_2_2140"/>
            <p:cNvSpPr/>
            <p:nvPr/>
          </p:nvSpPr>
          <p:spPr>
            <a:xfrm>
              <a:off x="33184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31663404a40_2_2140"/>
            <p:cNvSpPr/>
            <p:nvPr/>
          </p:nvSpPr>
          <p:spPr>
            <a:xfrm>
              <a:off x="33364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31663404a40_2_2140"/>
            <p:cNvSpPr/>
            <p:nvPr/>
          </p:nvSpPr>
          <p:spPr>
            <a:xfrm>
              <a:off x="335432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31663404a40_2_2140"/>
            <p:cNvSpPr/>
            <p:nvPr/>
          </p:nvSpPr>
          <p:spPr>
            <a:xfrm>
              <a:off x="3372375" y="4227125"/>
              <a:ext cx="8300" cy="8325"/>
            </a:xfrm>
            <a:custGeom>
              <a:rect b="b" l="l" r="r" t="t"/>
              <a:pathLst>
                <a:path extrusionOk="0" h="333" w="332">
                  <a:moveTo>
                    <a:pt x="166" y="1"/>
                  </a:moveTo>
                  <a:cubicBezTo>
                    <a:pt x="72" y="1"/>
                    <a:pt x="0" y="73"/>
                    <a:pt x="0" y="167"/>
                  </a:cubicBezTo>
                  <a:cubicBezTo>
                    <a:pt x="0" y="253"/>
                    <a:pt x="72" y="332"/>
                    <a:pt x="166" y="332"/>
                  </a:cubicBezTo>
                  <a:cubicBezTo>
                    <a:pt x="252" y="332"/>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31663404a40_2_2140"/>
            <p:cNvSpPr/>
            <p:nvPr/>
          </p:nvSpPr>
          <p:spPr>
            <a:xfrm>
              <a:off x="33902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31663404a40_2_2140"/>
            <p:cNvSpPr/>
            <p:nvPr/>
          </p:nvSpPr>
          <p:spPr>
            <a:xfrm>
              <a:off x="3408075" y="4227125"/>
              <a:ext cx="8300" cy="8325"/>
            </a:xfrm>
            <a:custGeom>
              <a:rect b="b" l="l" r="r" t="t"/>
              <a:pathLst>
                <a:path extrusionOk="0" h="333" w="332">
                  <a:moveTo>
                    <a:pt x="166" y="1"/>
                  </a:moveTo>
                  <a:cubicBezTo>
                    <a:pt x="79" y="1"/>
                    <a:pt x="0" y="73"/>
                    <a:pt x="0" y="167"/>
                  </a:cubicBezTo>
                  <a:cubicBezTo>
                    <a:pt x="0" y="253"/>
                    <a:pt x="79"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31663404a40_2_2140"/>
            <p:cNvSpPr/>
            <p:nvPr/>
          </p:nvSpPr>
          <p:spPr>
            <a:xfrm>
              <a:off x="3426100" y="4227125"/>
              <a:ext cx="8325" cy="8325"/>
            </a:xfrm>
            <a:custGeom>
              <a:rect b="b" l="l" r="r" t="t"/>
              <a:pathLst>
                <a:path extrusionOk="0" h="333" w="333">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31663404a40_2_2140"/>
            <p:cNvSpPr/>
            <p:nvPr/>
          </p:nvSpPr>
          <p:spPr>
            <a:xfrm>
              <a:off x="344395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31663404a40_2_2140"/>
            <p:cNvSpPr/>
            <p:nvPr/>
          </p:nvSpPr>
          <p:spPr>
            <a:xfrm>
              <a:off x="3461975" y="4227125"/>
              <a:ext cx="8325" cy="8325"/>
            </a:xfrm>
            <a:custGeom>
              <a:rect b="b" l="l" r="r" t="t"/>
              <a:pathLst>
                <a:path extrusionOk="0" h="333" w="333">
                  <a:moveTo>
                    <a:pt x="166" y="1"/>
                  </a:moveTo>
                  <a:cubicBezTo>
                    <a:pt x="73" y="1"/>
                    <a:pt x="1" y="73"/>
                    <a:pt x="1" y="167"/>
                  </a:cubicBezTo>
                  <a:cubicBezTo>
                    <a:pt x="1"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31663404a40_2_2140"/>
            <p:cNvSpPr/>
            <p:nvPr/>
          </p:nvSpPr>
          <p:spPr>
            <a:xfrm>
              <a:off x="3479825" y="4227125"/>
              <a:ext cx="8325" cy="8325"/>
            </a:xfrm>
            <a:custGeom>
              <a:rect b="b" l="l" r="r" t="t"/>
              <a:pathLst>
                <a:path extrusionOk="0" h="333" w="333">
                  <a:moveTo>
                    <a:pt x="166" y="1"/>
                  </a:moveTo>
                  <a:cubicBezTo>
                    <a:pt x="73" y="1"/>
                    <a:pt x="1" y="73"/>
                    <a:pt x="1" y="167"/>
                  </a:cubicBezTo>
                  <a:cubicBezTo>
                    <a:pt x="1"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31663404a40_2_2140"/>
            <p:cNvSpPr/>
            <p:nvPr/>
          </p:nvSpPr>
          <p:spPr>
            <a:xfrm>
              <a:off x="349767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31663404a40_2_2140"/>
            <p:cNvSpPr/>
            <p:nvPr/>
          </p:nvSpPr>
          <p:spPr>
            <a:xfrm>
              <a:off x="3515700"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31663404a40_2_2140"/>
            <p:cNvSpPr/>
            <p:nvPr/>
          </p:nvSpPr>
          <p:spPr>
            <a:xfrm>
              <a:off x="25658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31663404a40_2_2140"/>
            <p:cNvSpPr/>
            <p:nvPr/>
          </p:nvSpPr>
          <p:spPr>
            <a:xfrm>
              <a:off x="25836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31663404a40_2_2140"/>
            <p:cNvSpPr/>
            <p:nvPr/>
          </p:nvSpPr>
          <p:spPr>
            <a:xfrm>
              <a:off x="2601550"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31663404a40_2_2140"/>
            <p:cNvSpPr/>
            <p:nvPr/>
          </p:nvSpPr>
          <p:spPr>
            <a:xfrm>
              <a:off x="26195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31663404a40_2_2140"/>
            <p:cNvSpPr/>
            <p:nvPr/>
          </p:nvSpPr>
          <p:spPr>
            <a:xfrm>
              <a:off x="26374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31663404a40_2_2140"/>
            <p:cNvSpPr/>
            <p:nvPr/>
          </p:nvSpPr>
          <p:spPr>
            <a:xfrm>
              <a:off x="2655450"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31663404a40_2_2140"/>
            <p:cNvSpPr/>
            <p:nvPr/>
          </p:nvSpPr>
          <p:spPr>
            <a:xfrm>
              <a:off x="2673300"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31663404a40_2_2140"/>
            <p:cNvSpPr/>
            <p:nvPr/>
          </p:nvSpPr>
          <p:spPr>
            <a:xfrm>
              <a:off x="272702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31663404a40_2_2140"/>
            <p:cNvSpPr/>
            <p:nvPr/>
          </p:nvSpPr>
          <p:spPr>
            <a:xfrm>
              <a:off x="27450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31663404a40_2_2140"/>
            <p:cNvSpPr/>
            <p:nvPr/>
          </p:nvSpPr>
          <p:spPr>
            <a:xfrm>
              <a:off x="27807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31663404a40_2_2140"/>
            <p:cNvSpPr/>
            <p:nvPr/>
          </p:nvSpPr>
          <p:spPr>
            <a:xfrm>
              <a:off x="279880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31663404a40_2_2140"/>
            <p:cNvSpPr/>
            <p:nvPr/>
          </p:nvSpPr>
          <p:spPr>
            <a:xfrm>
              <a:off x="28346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31663404a40_2_2140"/>
            <p:cNvSpPr/>
            <p:nvPr/>
          </p:nvSpPr>
          <p:spPr>
            <a:xfrm>
              <a:off x="28525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31663404a40_2_2140"/>
            <p:cNvSpPr/>
            <p:nvPr/>
          </p:nvSpPr>
          <p:spPr>
            <a:xfrm>
              <a:off x="2906250"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31663404a40_2_2140"/>
            <p:cNvSpPr/>
            <p:nvPr/>
          </p:nvSpPr>
          <p:spPr>
            <a:xfrm>
              <a:off x="29243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31663404a40_2_2140"/>
            <p:cNvSpPr/>
            <p:nvPr/>
          </p:nvSpPr>
          <p:spPr>
            <a:xfrm>
              <a:off x="29421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31663404a40_2_2140"/>
            <p:cNvSpPr/>
            <p:nvPr/>
          </p:nvSpPr>
          <p:spPr>
            <a:xfrm>
              <a:off x="2960000"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31663404a40_2_2140"/>
            <p:cNvSpPr/>
            <p:nvPr/>
          </p:nvSpPr>
          <p:spPr>
            <a:xfrm>
              <a:off x="2978025"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31663404a40_2_2140"/>
            <p:cNvSpPr/>
            <p:nvPr/>
          </p:nvSpPr>
          <p:spPr>
            <a:xfrm>
              <a:off x="31213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31663404a40_2_2140"/>
            <p:cNvSpPr/>
            <p:nvPr/>
          </p:nvSpPr>
          <p:spPr>
            <a:xfrm>
              <a:off x="31392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31663404a40_2_2140"/>
            <p:cNvSpPr/>
            <p:nvPr/>
          </p:nvSpPr>
          <p:spPr>
            <a:xfrm>
              <a:off x="315725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31663404a40_2_2140"/>
            <p:cNvSpPr/>
            <p:nvPr/>
          </p:nvSpPr>
          <p:spPr>
            <a:xfrm>
              <a:off x="3175100"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31663404a40_2_2140"/>
            <p:cNvSpPr/>
            <p:nvPr/>
          </p:nvSpPr>
          <p:spPr>
            <a:xfrm>
              <a:off x="31931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31663404a40_2_2140"/>
            <p:cNvSpPr/>
            <p:nvPr/>
          </p:nvSpPr>
          <p:spPr>
            <a:xfrm>
              <a:off x="32109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31663404a40_2_2140"/>
            <p:cNvSpPr/>
            <p:nvPr/>
          </p:nvSpPr>
          <p:spPr>
            <a:xfrm>
              <a:off x="3228825"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31663404a40_2_2140"/>
            <p:cNvSpPr/>
            <p:nvPr/>
          </p:nvSpPr>
          <p:spPr>
            <a:xfrm>
              <a:off x="32468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31663404a40_2_2140"/>
            <p:cNvSpPr/>
            <p:nvPr/>
          </p:nvSpPr>
          <p:spPr>
            <a:xfrm>
              <a:off x="32647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31663404a40_2_2140"/>
            <p:cNvSpPr/>
            <p:nvPr/>
          </p:nvSpPr>
          <p:spPr>
            <a:xfrm>
              <a:off x="3282750"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31663404a40_2_2140"/>
            <p:cNvSpPr/>
            <p:nvPr/>
          </p:nvSpPr>
          <p:spPr>
            <a:xfrm>
              <a:off x="3300600"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31663404a40_2_2140"/>
            <p:cNvSpPr/>
            <p:nvPr/>
          </p:nvSpPr>
          <p:spPr>
            <a:xfrm>
              <a:off x="3318450" y="4244975"/>
              <a:ext cx="8325" cy="8325"/>
            </a:xfrm>
            <a:custGeom>
              <a:rect b="b" l="l" r="r" t="t"/>
              <a:pathLst>
                <a:path extrusionOk="0" h="333" w="333">
                  <a:moveTo>
                    <a:pt x="166" y="1"/>
                  </a:moveTo>
                  <a:cubicBezTo>
                    <a:pt x="80" y="1"/>
                    <a:pt x="1" y="80"/>
                    <a:pt x="1" y="167"/>
                  </a:cubicBezTo>
                  <a:cubicBezTo>
                    <a:pt x="1"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31663404a40_2_2140"/>
            <p:cNvSpPr/>
            <p:nvPr/>
          </p:nvSpPr>
          <p:spPr>
            <a:xfrm>
              <a:off x="33364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31663404a40_2_2140"/>
            <p:cNvSpPr/>
            <p:nvPr/>
          </p:nvSpPr>
          <p:spPr>
            <a:xfrm>
              <a:off x="33543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31663404a40_2_2140"/>
            <p:cNvSpPr/>
            <p:nvPr/>
          </p:nvSpPr>
          <p:spPr>
            <a:xfrm>
              <a:off x="3372375" y="4244975"/>
              <a:ext cx="8300" cy="8325"/>
            </a:xfrm>
            <a:custGeom>
              <a:rect b="b" l="l" r="r" t="t"/>
              <a:pathLst>
                <a:path extrusionOk="0" h="333" w="332">
                  <a:moveTo>
                    <a:pt x="166" y="1"/>
                  </a:moveTo>
                  <a:cubicBezTo>
                    <a:pt x="72" y="1"/>
                    <a:pt x="0" y="80"/>
                    <a:pt x="0" y="167"/>
                  </a:cubicBezTo>
                  <a:cubicBezTo>
                    <a:pt x="0" y="260"/>
                    <a:pt x="72" y="332"/>
                    <a:pt x="166" y="332"/>
                  </a:cubicBezTo>
                  <a:cubicBezTo>
                    <a:pt x="252" y="332"/>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31663404a40_2_2140"/>
            <p:cNvSpPr/>
            <p:nvPr/>
          </p:nvSpPr>
          <p:spPr>
            <a:xfrm>
              <a:off x="33902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31663404a40_2_2140"/>
            <p:cNvSpPr/>
            <p:nvPr/>
          </p:nvSpPr>
          <p:spPr>
            <a:xfrm>
              <a:off x="34080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31663404a40_2_2140"/>
            <p:cNvSpPr/>
            <p:nvPr/>
          </p:nvSpPr>
          <p:spPr>
            <a:xfrm>
              <a:off x="3426100" y="4244975"/>
              <a:ext cx="8325" cy="8325"/>
            </a:xfrm>
            <a:custGeom>
              <a:rect b="b" l="l" r="r" t="t"/>
              <a:pathLst>
                <a:path extrusionOk="0" h="333" w="333">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31663404a40_2_2140"/>
            <p:cNvSpPr/>
            <p:nvPr/>
          </p:nvSpPr>
          <p:spPr>
            <a:xfrm>
              <a:off x="344395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31663404a40_2_2140"/>
            <p:cNvSpPr/>
            <p:nvPr/>
          </p:nvSpPr>
          <p:spPr>
            <a:xfrm>
              <a:off x="3461975"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31663404a40_2_2140"/>
            <p:cNvSpPr/>
            <p:nvPr/>
          </p:nvSpPr>
          <p:spPr>
            <a:xfrm>
              <a:off x="3479825"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31663404a40_2_2140"/>
            <p:cNvSpPr/>
            <p:nvPr/>
          </p:nvSpPr>
          <p:spPr>
            <a:xfrm>
              <a:off x="349767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31663404a40_2_2140"/>
            <p:cNvSpPr/>
            <p:nvPr/>
          </p:nvSpPr>
          <p:spPr>
            <a:xfrm>
              <a:off x="351570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31663404a40_2_2140"/>
            <p:cNvSpPr/>
            <p:nvPr/>
          </p:nvSpPr>
          <p:spPr>
            <a:xfrm>
              <a:off x="3533550"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31663404a40_2_2140"/>
            <p:cNvSpPr/>
            <p:nvPr/>
          </p:nvSpPr>
          <p:spPr>
            <a:xfrm>
              <a:off x="35516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31663404a40_2_2140"/>
            <p:cNvSpPr/>
            <p:nvPr/>
          </p:nvSpPr>
          <p:spPr>
            <a:xfrm>
              <a:off x="35694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31663404a40_2_2140"/>
            <p:cNvSpPr/>
            <p:nvPr/>
          </p:nvSpPr>
          <p:spPr>
            <a:xfrm>
              <a:off x="3587300" y="4244975"/>
              <a:ext cx="8300" cy="8325"/>
            </a:xfrm>
            <a:custGeom>
              <a:rect b="b" l="l" r="r" t="t"/>
              <a:pathLst>
                <a:path extrusionOk="0" h="333" w="332">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31663404a40_2_2140"/>
            <p:cNvSpPr/>
            <p:nvPr/>
          </p:nvSpPr>
          <p:spPr>
            <a:xfrm>
              <a:off x="3605325"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31663404a40_2_2140"/>
            <p:cNvSpPr/>
            <p:nvPr/>
          </p:nvSpPr>
          <p:spPr>
            <a:xfrm>
              <a:off x="2547800"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31663404a40_2_2140"/>
            <p:cNvSpPr/>
            <p:nvPr/>
          </p:nvSpPr>
          <p:spPr>
            <a:xfrm>
              <a:off x="25658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31663404a40_2_2140"/>
            <p:cNvSpPr/>
            <p:nvPr/>
          </p:nvSpPr>
          <p:spPr>
            <a:xfrm>
              <a:off x="25836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31663404a40_2_2140"/>
            <p:cNvSpPr/>
            <p:nvPr/>
          </p:nvSpPr>
          <p:spPr>
            <a:xfrm>
              <a:off x="2601550"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31663404a40_2_2140"/>
            <p:cNvSpPr/>
            <p:nvPr/>
          </p:nvSpPr>
          <p:spPr>
            <a:xfrm>
              <a:off x="26195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31663404a40_2_2140"/>
            <p:cNvSpPr/>
            <p:nvPr/>
          </p:nvSpPr>
          <p:spPr>
            <a:xfrm>
              <a:off x="26374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31663404a40_2_2140"/>
            <p:cNvSpPr/>
            <p:nvPr/>
          </p:nvSpPr>
          <p:spPr>
            <a:xfrm>
              <a:off x="2655450"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31663404a40_2_2140"/>
            <p:cNvSpPr/>
            <p:nvPr/>
          </p:nvSpPr>
          <p:spPr>
            <a:xfrm>
              <a:off x="2673300"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31663404a40_2_2140"/>
            <p:cNvSpPr/>
            <p:nvPr/>
          </p:nvSpPr>
          <p:spPr>
            <a:xfrm>
              <a:off x="26911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31663404a40_2_2140"/>
            <p:cNvSpPr/>
            <p:nvPr/>
          </p:nvSpPr>
          <p:spPr>
            <a:xfrm>
              <a:off x="270917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31663404a40_2_2140"/>
            <p:cNvSpPr/>
            <p:nvPr/>
          </p:nvSpPr>
          <p:spPr>
            <a:xfrm>
              <a:off x="272702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31663404a40_2_2140"/>
            <p:cNvSpPr/>
            <p:nvPr/>
          </p:nvSpPr>
          <p:spPr>
            <a:xfrm>
              <a:off x="27450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31663404a40_2_2140"/>
            <p:cNvSpPr/>
            <p:nvPr/>
          </p:nvSpPr>
          <p:spPr>
            <a:xfrm>
              <a:off x="27629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31663404a40_2_2140"/>
            <p:cNvSpPr/>
            <p:nvPr/>
          </p:nvSpPr>
          <p:spPr>
            <a:xfrm>
              <a:off x="27807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31663404a40_2_2140"/>
            <p:cNvSpPr/>
            <p:nvPr/>
          </p:nvSpPr>
          <p:spPr>
            <a:xfrm>
              <a:off x="279880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31663404a40_2_2140"/>
            <p:cNvSpPr/>
            <p:nvPr/>
          </p:nvSpPr>
          <p:spPr>
            <a:xfrm>
              <a:off x="28346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31663404a40_2_2140"/>
            <p:cNvSpPr/>
            <p:nvPr/>
          </p:nvSpPr>
          <p:spPr>
            <a:xfrm>
              <a:off x="28525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31663404a40_2_2140"/>
            <p:cNvSpPr/>
            <p:nvPr/>
          </p:nvSpPr>
          <p:spPr>
            <a:xfrm>
              <a:off x="28703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31663404a40_2_2140"/>
            <p:cNvSpPr/>
            <p:nvPr/>
          </p:nvSpPr>
          <p:spPr>
            <a:xfrm>
              <a:off x="2906250"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31663404a40_2_2140"/>
            <p:cNvSpPr/>
            <p:nvPr/>
          </p:nvSpPr>
          <p:spPr>
            <a:xfrm>
              <a:off x="29243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31663404a40_2_2140"/>
            <p:cNvSpPr/>
            <p:nvPr/>
          </p:nvSpPr>
          <p:spPr>
            <a:xfrm>
              <a:off x="29421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31663404a40_2_2140"/>
            <p:cNvSpPr/>
            <p:nvPr/>
          </p:nvSpPr>
          <p:spPr>
            <a:xfrm>
              <a:off x="2995875"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31663404a40_2_2140"/>
            <p:cNvSpPr/>
            <p:nvPr/>
          </p:nvSpPr>
          <p:spPr>
            <a:xfrm>
              <a:off x="30139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31663404a40_2_2140"/>
            <p:cNvSpPr/>
            <p:nvPr/>
          </p:nvSpPr>
          <p:spPr>
            <a:xfrm>
              <a:off x="3103525"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31663404a40_2_2140"/>
            <p:cNvSpPr/>
            <p:nvPr/>
          </p:nvSpPr>
          <p:spPr>
            <a:xfrm>
              <a:off x="31213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31663404a40_2_2140"/>
            <p:cNvSpPr/>
            <p:nvPr/>
          </p:nvSpPr>
          <p:spPr>
            <a:xfrm>
              <a:off x="31392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31663404a40_2_2140"/>
            <p:cNvSpPr/>
            <p:nvPr/>
          </p:nvSpPr>
          <p:spPr>
            <a:xfrm>
              <a:off x="315725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31663404a40_2_2140"/>
            <p:cNvSpPr/>
            <p:nvPr/>
          </p:nvSpPr>
          <p:spPr>
            <a:xfrm>
              <a:off x="31931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31663404a40_2_2140"/>
            <p:cNvSpPr/>
            <p:nvPr/>
          </p:nvSpPr>
          <p:spPr>
            <a:xfrm>
              <a:off x="32109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31663404a40_2_2140"/>
            <p:cNvSpPr/>
            <p:nvPr/>
          </p:nvSpPr>
          <p:spPr>
            <a:xfrm>
              <a:off x="3228825"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31663404a40_2_2140"/>
            <p:cNvSpPr/>
            <p:nvPr/>
          </p:nvSpPr>
          <p:spPr>
            <a:xfrm>
              <a:off x="32468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31663404a40_2_2140"/>
            <p:cNvSpPr/>
            <p:nvPr/>
          </p:nvSpPr>
          <p:spPr>
            <a:xfrm>
              <a:off x="32647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31663404a40_2_2140"/>
            <p:cNvSpPr/>
            <p:nvPr/>
          </p:nvSpPr>
          <p:spPr>
            <a:xfrm>
              <a:off x="3282750"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31663404a40_2_2140"/>
            <p:cNvSpPr/>
            <p:nvPr/>
          </p:nvSpPr>
          <p:spPr>
            <a:xfrm>
              <a:off x="3300600"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31663404a40_2_2140"/>
            <p:cNvSpPr/>
            <p:nvPr/>
          </p:nvSpPr>
          <p:spPr>
            <a:xfrm>
              <a:off x="33184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31663404a40_2_2140"/>
            <p:cNvSpPr/>
            <p:nvPr/>
          </p:nvSpPr>
          <p:spPr>
            <a:xfrm>
              <a:off x="33364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31663404a40_2_2140"/>
            <p:cNvSpPr/>
            <p:nvPr/>
          </p:nvSpPr>
          <p:spPr>
            <a:xfrm>
              <a:off x="33543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31663404a40_2_2140"/>
            <p:cNvSpPr/>
            <p:nvPr/>
          </p:nvSpPr>
          <p:spPr>
            <a:xfrm>
              <a:off x="3372375" y="4263000"/>
              <a:ext cx="8300" cy="8325"/>
            </a:xfrm>
            <a:custGeom>
              <a:rect b="b" l="l" r="r" t="t"/>
              <a:pathLst>
                <a:path extrusionOk="0" h="333" w="332">
                  <a:moveTo>
                    <a:pt x="166" y="1"/>
                  </a:moveTo>
                  <a:cubicBezTo>
                    <a:pt x="72" y="1"/>
                    <a:pt x="0" y="73"/>
                    <a:pt x="0" y="167"/>
                  </a:cubicBezTo>
                  <a:cubicBezTo>
                    <a:pt x="0" y="261"/>
                    <a:pt x="72" y="333"/>
                    <a:pt x="166" y="333"/>
                  </a:cubicBezTo>
                  <a:cubicBezTo>
                    <a:pt x="252" y="333"/>
                    <a:pt x="332" y="261"/>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31663404a40_2_2140"/>
            <p:cNvSpPr/>
            <p:nvPr/>
          </p:nvSpPr>
          <p:spPr>
            <a:xfrm>
              <a:off x="33902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31663404a40_2_2140"/>
            <p:cNvSpPr/>
            <p:nvPr/>
          </p:nvSpPr>
          <p:spPr>
            <a:xfrm>
              <a:off x="34080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31663404a40_2_2140"/>
            <p:cNvSpPr/>
            <p:nvPr/>
          </p:nvSpPr>
          <p:spPr>
            <a:xfrm>
              <a:off x="3426100"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31663404a40_2_2140"/>
            <p:cNvSpPr/>
            <p:nvPr/>
          </p:nvSpPr>
          <p:spPr>
            <a:xfrm>
              <a:off x="344395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31663404a40_2_2140"/>
            <p:cNvSpPr/>
            <p:nvPr/>
          </p:nvSpPr>
          <p:spPr>
            <a:xfrm>
              <a:off x="3461975"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31663404a40_2_2140"/>
            <p:cNvSpPr/>
            <p:nvPr/>
          </p:nvSpPr>
          <p:spPr>
            <a:xfrm>
              <a:off x="3479825"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31663404a40_2_2140"/>
            <p:cNvSpPr/>
            <p:nvPr/>
          </p:nvSpPr>
          <p:spPr>
            <a:xfrm>
              <a:off x="34976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31663404a40_2_2140"/>
            <p:cNvSpPr/>
            <p:nvPr/>
          </p:nvSpPr>
          <p:spPr>
            <a:xfrm>
              <a:off x="35157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31663404a40_2_2140"/>
            <p:cNvSpPr/>
            <p:nvPr/>
          </p:nvSpPr>
          <p:spPr>
            <a:xfrm>
              <a:off x="3533550"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31663404a40_2_2140"/>
            <p:cNvSpPr/>
            <p:nvPr/>
          </p:nvSpPr>
          <p:spPr>
            <a:xfrm>
              <a:off x="35516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31663404a40_2_2140"/>
            <p:cNvSpPr/>
            <p:nvPr/>
          </p:nvSpPr>
          <p:spPr>
            <a:xfrm>
              <a:off x="35694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31663404a40_2_2140"/>
            <p:cNvSpPr/>
            <p:nvPr/>
          </p:nvSpPr>
          <p:spPr>
            <a:xfrm>
              <a:off x="3587300" y="4263000"/>
              <a:ext cx="8300" cy="8325"/>
            </a:xfrm>
            <a:custGeom>
              <a:rect b="b" l="l" r="r" t="t"/>
              <a:pathLst>
                <a:path extrusionOk="0" h="333" w="332">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31663404a40_2_2140"/>
            <p:cNvSpPr/>
            <p:nvPr/>
          </p:nvSpPr>
          <p:spPr>
            <a:xfrm>
              <a:off x="3605325"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31663404a40_2_2140"/>
            <p:cNvSpPr/>
            <p:nvPr/>
          </p:nvSpPr>
          <p:spPr>
            <a:xfrm>
              <a:off x="3623175"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31663404a40_2_2140"/>
            <p:cNvSpPr/>
            <p:nvPr/>
          </p:nvSpPr>
          <p:spPr>
            <a:xfrm>
              <a:off x="36412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31663404a40_2_2140"/>
            <p:cNvSpPr/>
            <p:nvPr/>
          </p:nvSpPr>
          <p:spPr>
            <a:xfrm>
              <a:off x="25658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31663404a40_2_2140"/>
            <p:cNvSpPr/>
            <p:nvPr/>
          </p:nvSpPr>
          <p:spPr>
            <a:xfrm>
              <a:off x="25836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31663404a40_2_2140"/>
            <p:cNvSpPr/>
            <p:nvPr/>
          </p:nvSpPr>
          <p:spPr>
            <a:xfrm>
              <a:off x="260155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31663404a40_2_2140"/>
            <p:cNvSpPr/>
            <p:nvPr/>
          </p:nvSpPr>
          <p:spPr>
            <a:xfrm>
              <a:off x="26195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31663404a40_2_2140"/>
            <p:cNvSpPr/>
            <p:nvPr/>
          </p:nvSpPr>
          <p:spPr>
            <a:xfrm>
              <a:off x="26374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31663404a40_2_2140"/>
            <p:cNvSpPr/>
            <p:nvPr/>
          </p:nvSpPr>
          <p:spPr>
            <a:xfrm>
              <a:off x="2655450"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31663404a40_2_2140"/>
            <p:cNvSpPr/>
            <p:nvPr/>
          </p:nvSpPr>
          <p:spPr>
            <a:xfrm>
              <a:off x="2673300"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31663404a40_2_2140"/>
            <p:cNvSpPr/>
            <p:nvPr/>
          </p:nvSpPr>
          <p:spPr>
            <a:xfrm>
              <a:off x="26911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31663404a40_2_2140"/>
            <p:cNvSpPr/>
            <p:nvPr/>
          </p:nvSpPr>
          <p:spPr>
            <a:xfrm>
              <a:off x="270917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31663404a40_2_2140"/>
            <p:cNvSpPr/>
            <p:nvPr/>
          </p:nvSpPr>
          <p:spPr>
            <a:xfrm>
              <a:off x="272702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31663404a40_2_2140"/>
            <p:cNvSpPr/>
            <p:nvPr/>
          </p:nvSpPr>
          <p:spPr>
            <a:xfrm>
              <a:off x="27450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31663404a40_2_2140"/>
            <p:cNvSpPr/>
            <p:nvPr/>
          </p:nvSpPr>
          <p:spPr>
            <a:xfrm>
              <a:off x="27629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31663404a40_2_2140"/>
            <p:cNvSpPr/>
            <p:nvPr/>
          </p:nvSpPr>
          <p:spPr>
            <a:xfrm>
              <a:off x="27807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31663404a40_2_2140"/>
            <p:cNvSpPr/>
            <p:nvPr/>
          </p:nvSpPr>
          <p:spPr>
            <a:xfrm>
              <a:off x="279880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31663404a40_2_2140"/>
            <p:cNvSpPr/>
            <p:nvPr/>
          </p:nvSpPr>
          <p:spPr>
            <a:xfrm>
              <a:off x="2816650"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31663404a40_2_2140"/>
            <p:cNvSpPr/>
            <p:nvPr/>
          </p:nvSpPr>
          <p:spPr>
            <a:xfrm>
              <a:off x="28346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31663404a40_2_2140"/>
            <p:cNvSpPr/>
            <p:nvPr/>
          </p:nvSpPr>
          <p:spPr>
            <a:xfrm>
              <a:off x="28525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31663404a40_2_2140"/>
            <p:cNvSpPr/>
            <p:nvPr/>
          </p:nvSpPr>
          <p:spPr>
            <a:xfrm>
              <a:off x="28703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31663404a40_2_2140"/>
            <p:cNvSpPr/>
            <p:nvPr/>
          </p:nvSpPr>
          <p:spPr>
            <a:xfrm>
              <a:off x="2906250"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31663404a40_2_2140"/>
            <p:cNvSpPr/>
            <p:nvPr/>
          </p:nvSpPr>
          <p:spPr>
            <a:xfrm>
              <a:off x="29243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31663404a40_2_2140"/>
            <p:cNvSpPr/>
            <p:nvPr/>
          </p:nvSpPr>
          <p:spPr>
            <a:xfrm>
              <a:off x="30139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31663404a40_2_2140"/>
            <p:cNvSpPr/>
            <p:nvPr/>
          </p:nvSpPr>
          <p:spPr>
            <a:xfrm>
              <a:off x="308550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31663404a40_2_2140"/>
            <p:cNvSpPr/>
            <p:nvPr/>
          </p:nvSpPr>
          <p:spPr>
            <a:xfrm>
              <a:off x="3103525"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31663404a40_2_2140"/>
            <p:cNvSpPr/>
            <p:nvPr/>
          </p:nvSpPr>
          <p:spPr>
            <a:xfrm>
              <a:off x="31213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31663404a40_2_2140"/>
            <p:cNvSpPr/>
            <p:nvPr/>
          </p:nvSpPr>
          <p:spPr>
            <a:xfrm>
              <a:off x="31392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31663404a40_2_2140"/>
            <p:cNvSpPr/>
            <p:nvPr/>
          </p:nvSpPr>
          <p:spPr>
            <a:xfrm>
              <a:off x="315725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31663404a40_2_2140"/>
            <p:cNvSpPr/>
            <p:nvPr/>
          </p:nvSpPr>
          <p:spPr>
            <a:xfrm>
              <a:off x="3175100"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31663404a40_2_2140"/>
            <p:cNvSpPr/>
            <p:nvPr/>
          </p:nvSpPr>
          <p:spPr>
            <a:xfrm>
              <a:off x="31931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31663404a40_2_2140"/>
            <p:cNvSpPr/>
            <p:nvPr/>
          </p:nvSpPr>
          <p:spPr>
            <a:xfrm>
              <a:off x="32109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31663404a40_2_2140"/>
            <p:cNvSpPr/>
            <p:nvPr/>
          </p:nvSpPr>
          <p:spPr>
            <a:xfrm>
              <a:off x="3228825"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31663404a40_2_2140"/>
            <p:cNvSpPr/>
            <p:nvPr/>
          </p:nvSpPr>
          <p:spPr>
            <a:xfrm>
              <a:off x="32468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31663404a40_2_2140"/>
            <p:cNvSpPr/>
            <p:nvPr/>
          </p:nvSpPr>
          <p:spPr>
            <a:xfrm>
              <a:off x="32647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31663404a40_2_2140"/>
            <p:cNvSpPr/>
            <p:nvPr/>
          </p:nvSpPr>
          <p:spPr>
            <a:xfrm>
              <a:off x="3282750"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31663404a40_2_2140"/>
            <p:cNvSpPr/>
            <p:nvPr/>
          </p:nvSpPr>
          <p:spPr>
            <a:xfrm>
              <a:off x="3300600"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31663404a40_2_2140"/>
            <p:cNvSpPr/>
            <p:nvPr/>
          </p:nvSpPr>
          <p:spPr>
            <a:xfrm>
              <a:off x="33184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31663404a40_2_2140"/>
            <p:cNvSpPr/>
            <p:nvPr/>
          </p:nvSpPr>
          <p:spPr>
            <a:xfrm>
              <a:off x="33364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31663404a40_2_2140"/>
            <p:cNvSpPr/>
            <p:nvPr/>
          </p:nvSpPr>
          <p:spPr>
            <a:xfrm>
              <a:off x="33543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31663404a40_2_2140"/>
            <p:cNvSpPr/>
            <p:nvPr/>
          </p:nvSpPr>
          <p:spPr>
            <a:xfrm>
              <a:off x="3372375" y="4281050"/>
              <a:ext cx="8300" cy="8300"/>
            </a:xfrm>
            <a:custGeom>
              <a:rect b="b" l="l" r="r" t="t"/>
              <a:pathLst>
                <a:path extrusionOk="0" h="332"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31663404a40_2_2140"/>
            <p:cNvSpPr/>
            <p:nvPr/>
          </p:nvSpPr>
          <p:spPr>
            <a:xfrm>
              <a:off x="33902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31663404a40_2_2140"/>
            <p:cNvSpPr/>
            <p:nvPr/>
          </p:nvSpPr>
          <p:spPr>
            <a:xfrm>
              <a:off x="34080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31663404a40_2_2140"/>
            <p:cNvSpPr/>
            <p:nvPr/>
          </p:nvSpPr>
          <p:spPr>
            <a:xfrm>
              <a:off x="3426100"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31663404a40_2_2140"/>
            <p:cNvSpPr/>
            <p:nvPr/>
          </p:nvSpPr>
          <p:spPr>
            <a:xfrm>
              <a:off x="344395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31663404a40_2_2140"/>
            <p:cNvSpPr/>
            <p:nvPr/>
          </p:nvSpPr>
          <p:spPr>
            <a:xfrm>
              <a:off x="3461975"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31663404a40_2_2140"/>
            <p:cNvSpPr/>
            <p:nvPr/>
          </p:nvSpPr>
          <p:spPr>
            <a:xfrm>
              <a:off x="3479825"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31663404a40_2_2140"/>
            <p:cNvSpPr/>
            <p:nvPr/>
          </p:nvSpPr>
          <p:spPr>
            <a:xfrm>
              <a:off x="34976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31663404a40_2_2140"/>
            <p:cNvSpPr/>
            <p:nvPr/>
          </p:nvSpPr>
          <p:spPr>
            <a:xfrm>
              <a:off x="35157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31663404a40_2_2140"/>
            <p:cNvSpPr/>
            <p:nvPr/>
          </p:nvSpPr>
          <p:spPr>
            <a:xfrm>
              <a:off x="3533550"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31663404a40_2_2140"/>
            <p:cNvSpPr/>
            <p:nvPr/>
          </p:nvSpPr>
          <p:spPr>
            <a:xfrm>
              <a:off x="35516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31663404a40_2_2140"/>
            <p:cNvSpPr/>
            <p:nvPr/>
          </p:nvSpPr>
          <p:spPr>
            <a:xfrm>
              <a:off x="3569450"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31663404a40_2_2140"/>
            <p:cNvSpPr/>
            <p:nvPr/>
          </p:nvSpPr>
          <p:spPr>
            <a:xfrm>
              <a:off x="3587300" y="4281050"/>
              <a:ext cx="8300" cy="8300"/>
            </a:xfrm>
            <a:custGeom>
              <a:rect b="b" l="l" r="r" t="t"/>
              <a:pathLst>
                <a:path extrusionOk="0" h="332" w="332">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31663404a40_2_2140"/>
            <p:cNvSpPr/>
            <p:nvPr/>
          </p:nvSpPr>
          <p:spPr>
            <a:xfrm>
              <a:off x="3605325"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31663404a40_2_2140"/>
            <p:cNvSpPr/>
            <p:nvPr/>
          </p:nvSpPr>
          <p:spPr>
            <a:xfrm>
              <a:off x="3623175"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31663404a40_2_2140"/>
            <p:cNvSpPr/>
            <p:nvPr/>
          </p:nvSpPr>
          <p:spPr>
            <a:xfrm>
              <a:off x="25478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31663404a40_2_2140"/>
            <p:cNvSpPr/>
            <p:nvPr/>
          </p:nvSpPr>
          <p:spPr>
            <a:xfrm>
              <a:off x="25658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31663404a40_2_2140"/>
            <p:cNvSpPr/>
            <p:nvPr/>
          </p:nvSpPr>
          <p:spPr>
            <a:xfrm>
              <a:off x="25836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31663404a40_2_2140"/>
            <p:cNvSpPr/>
            <p:nvPr/>
          </p:nvSpPr>
          <p:spPr>
            <a:xfrm>
              <a:off x="260155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31663404a40_2_2140"/>
            <p:cNvSpPr/>
            <p:nvPr/>
          </p:nvSpPr>
          <p:spPr>
            <a:xfrm>
              <a:off x="2619575"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31663404a40_2_2140"/>
            <p:cNvSpPr/>
            <p:nvPr/>
          </p:nvSpPr>
          <p:spPr>
            <a:xfrm>
              <a:off x="26374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31663404a40_2_2140"/>
            <p:cNvSpPr/>
            <p:nvPr/>
          </p:nvSpPr>
          <p:spPr>
            <a:xfrm>
              <a:off x="2655450"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31663404a40_2_2140"/>
            <p:cNvSpPr/>
            <p:nvPr/>
          </p:nvSpPr>
          <p:spPr>
            <a:xfrm>
              <a:off x="2673300"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31663404a40_2_2140"/>
            <p:cNvSpPr/>
            <p:nvPr/>
          </p:nvSpPr>
          <p:spPr>
            <a:xfrm>
              <a:off x="26911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31663404a40_2_2140"/>
            <p:cNvSpPr/>
            <p:nvPr/>
          </p:nvSpPr>
          <p:spPr>
            <a:xfrm>
              <a:off x="270917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g31663404a40_2_2140"/>
            <p:cNvSpPr/>
            <p:nvPr/>
          </p:nvSpPr>
          <p:spPr>
            <a:xfrm>
              <a:off x="272702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31663404a40_2_2140"/>
            <p:cNvSpPr/>
            <p:nvPr/>
          </p:nvSpPr>
          <p:spPr>
            <a:xfrm>
              <a:off x="27450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31663404a40_2_2140"/>
            <p:cNvSpPr/>
            <p:nvPr/>
          </p:nvSpPr>
          <p:spPr>
            <a:xfrm>
              <a:off x="27629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31663404a40_2_2140"/>
            <p:cNvSpPr/>
            <p:nvPr/>
          </p:nvSpPr>
          <p:spPr>
            <a:xfrm>
              <a:off x="2816650"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31663404a40_2_2140"/>
            <p:cNvSpPr/>
            <p:nvPr/>
          </p:nvSpPr>
          <p:spPr>
            <a:xfrm>
              <a:off x="28346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31663404a40_2_2140"/>
            <p:cNvSpPr/>
            <p:nvPr/>
          </p:nvSpPr>
          <p:spPr>
            <a:xfrm>
              <a:off x="28525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31663404a40_2_2140"/>
            <p:cNvSpPr/>
            <p:nvPr/>
          </p:nvSpPr>
          <p:spPr>
            <a:xfrm>
              <a:off x="28703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31663404a40_2_2140"/>
            <p:cNvSpPr/>
            <p:nvPr/>
          </p:nvSpPr>
          <p:spPr>
            <a:xfrm>
              <a:off x="2906250"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31663404a40_2_2140"/>
            <p:cNvSpPr/>
            <p:nvPr/>
          </p:nvSpPr>
          <p:spPr>
            <a:xfrm>
              <a:off x="29243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31663404a40_2_2140"/>
            <p:cNvSpPr/>
            <p:nvPr/>
          </p:nvSpPr>
          <p:spPr>
            <a:xfrm>
              <a:off x="30496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31663404a40_2_2140"/>
            <p:cNvSpPr/>
            <p:nvPr/>
          </p:nvSpPr>
          <p:spPr>
            <a:xfrm>
              <a:off x="308550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31663404a40_2_2140"/>
            <p:cNvSpPr/>
            <p:nvPr/>
          </p:nvSpPr>
          <p:spPr>
            <a:xfrm>
              <a:off x="3103525"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31663404a40_2_2140"/>
            <p:cNvSpPr/>
            <p:nvPr/>
          </p:nvSpPr>
          <p:spPr>
            <a:xfrm>
              <a:off x="31392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31663404a40_2_2140"/>
            <p:cNvSpPr/>
            <p:nvPr/>
          </p:nvSpPr>
          <p:spPr>
            <a:xfrm>
              <a:off x="315725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31663404a40_2_2140"/>
            <p:cNvSpPr/>
            <p:nvPr/>
          </p:nvSpPr>
          <p:spPr>
            <a:xfrm>
              <a:off x="31751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31663404a40_2_2140"/>
            <p:cNvSpPr/>
            <p:nvPr/>
          </p:nvSpPr>
          <p:spPr>
            <a:xfrm>
              <a:off x="31931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31663404a40_2_2140"/>
            <p:cNvSpPr/>
            <p:nvPr/>
          </p:nvSpPr>
          <p:spPr>
            <a:xfrm>
              <a:off x="32109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31663404a40_2_2140"/>
            <p:cNvSpPr/>
            <p:nvPr/>
          </p:nvSpPr>
          <p:spPr>
            <a:xfrm>
              <a:off x="3228825"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31663404a40_2_2140"/>
            <p:cNvSpPr/>
            <p:nvPr/>
          </p:nvSpPr>
          <p:spPr>
            <a:xfrm>
              <a:off x="32468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31663404a40_2_2140"/>
            <p:cNvSpPr/>
            <p:nvPr/>
          </p:nvSpPr>
          <p:spPr>
            <a:xfrm>
              <a:off x="32647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31663404a40_2_2140"/>
            <p:cNvSpPr/>
            <p:nvPr/>
          </p:nvSpPr>
          <p:spPr>
            <a:xfrm>
              <a:off x="3282750"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31663404a40_2_2140"/>
            <p:cNvSpPr/>
            <p:nvPr/>
          </p:nvSpPr>
          <p:spPr>
            <a:xfrm>
              <a:off x="3300600" y="4298900"/>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31663404a40_2_2140"/>
            <p:cNvSpPr/>
            <p:nvPr/>
          </p:nvSpPr>
          <p:spPr>
            <a:xfrm>
              <a:off x="33184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31663404a40_2_2140"/>
            <p:cNvSpPr/>
            <p:nvPr/>
          </p:nvSpPr>
          <p:spPr>
            <a:xfrm>
              <a:off x="33364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31663404a40_2_2140"/>
            <p:cNvSpPr/>
            <p:nvPr/>
          </p:nvSpPr>
          <p:spPr>
            <a:xfrm>
              <a:off x="33543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31663404a40_2_2140"/>
            <p:cNvSpPr/>
            <p:nvPr/>
          </p:nvSpPr>
          <p:spPr>
            <a:xfrm>
              <a:off x="3372375" y="4298900"/>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31663404a40_2_2140"/>
            <p:cNvSpPr/>
            <p:nvPr/>
          </p:nvSpPr>
          <p:spPr>
            <a:xfrm>
              <a:off x="33902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31663404a40_2_2140"/>
            <p:cNvSpPr/>
            <p:nvPr/>
          </p:nvSpPr>
          <p:spPr>
            <a:xfrm>
              <a:off x="3408075"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31663404a40_2_2140"/>
            <p:cNvSpPr/>
            <p:nvPr/>
          </p:nvSpPr>
          <p:spPr>
            <a:xfrm>
              <a:off x="3426100"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31663404a40_2_2140"/>
            <p:cNvSpPr/>
            <p:nvPr/>
          </p:nvSpPr>
          <p:spPr>
            <a:xfrm>
              <a:off x="3443950"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31663404a40_2_2140"/>
            <p:cNvSpPr/>
            <p:nvPr/>
          </p:nvSpPr>
          <p:spPr>
            <a:xfrm>
              <a:off x="3461975"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31663404a40_2_2140"/>
            <p:cNvSpPr/>
            <p:nvPr/>
          </p:nvSpPr>
          <p:spPr>
            <a:xfrm>
              <a:off x="3479825"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31663404a40_2_2140"/>
            <p:cNvSpPr/>
            <p:nvPr/>
          </p:nvSpPr>
          <p:spPr>
            <a:xfrm>
              <a:off x="34976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31663404a40_2_2140"/>
            <p:cNvSpPr/>
            <p:nvPr/>
          </p:nvSpPr>
          <p:spPr>
            <a:xfrm>
              <a:off x="351570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31663404a40_2_2140"/>
            <p:cNvSpPr/>
            <p:nvPr/>
          </p:nvSpPr>
          <p:spPr>
            <a:xfrm>
              <a:off x="3533550"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31663404a40_2_2140"/>
            <p:cNvSpPr/>
            <p:nvPr/>
          </p:nvSpPr>
          <p:spPr>
            <a:xfrm>
              <a:off x="35516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31663404a40_2_2140"/>
            <p:cNvSpPr/>
            <p:nvPr/>
          </p:nvSpPr>
          <p:spPr>
            <a:xfrm>
              <a:off x="3569450"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31663404a40_2_2140"/>
            <p:cNvSpPr/>
            <p:nvPr/>
          </p:nvSpPr>
          <p:spPr>
            <a:xfrm>
              <a:off x="3587300" y="4298900"/>
              <a:ext cx="8300" cy="8300"/>
            </a:xfrm>
            <a:custGeom>
              <a:rect b="b" l="l" r="r" t="t"/>
              <a:pathLst>
                <a:path extrusionOk="0" h="332" w="332">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31663404a40_2_2140"/>
            <p:cNvSpPr/>
            <p:nvPr/>
          </p:nvSpPr>
          <p:spPr>
            <a:xfrm>
              <a:off x="3605325"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31663404a40_2_2140"/>
            <p:cNvSpPr/>
            <p:nvPr/>
          </p:nvSpPr>
          <p:spPr>
            <a:xfrm>
              <a:off x="25478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31663404a40_2_2140"/>
            <p:cNvSpPr/>
            <p:nvPr/>
          </p:nvSpPr>
          <p:spPr>
            <a:xfrm>
              <a:off x="25658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31663404a40_2_2140"/>
            <p:cNvSpPr/>
            <p:nvPr/>
          </p:nvSpPr>
          <p:spPr>
            <a:xfrm>
              <a:off x="25836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31663404a40_2_2140"/>
            <p:cNvSpPr/>
            <p:nvPr/>
          </p:nvSpPr>
          <p:spPr>
            <a:xfrm>
              <a:off x="260155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31663404a40_2_2140"/>
            <p:cNvSpPr/>
            <p:nvPr/>
          </p:nvSpPr>
          <p:spPr>
            <a:xfrm>
              <a:off x="26374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31663404a40_2_2140"/>
            <p:cNvSpPr/>
            <p:nvPr/>
          </p:nvSpPr>
          <p:spPr>
            <a:xfrm>
              <a:off x="2655450"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31663404a40_2_2140"/>
            <p:cNvSpPr/>
            <p:nvPr/>
          </p:nvSpPr>
          <p:spPr>
            <a:xfrm>
              <a:off x="2673300"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31663404a40_2_2140"/>
            <p:cNvSpPr/>
            <p:nvPr/>
          </p:nvSpPr>
          <p:spPr>
            <a:xfrm>
              <a:off x="26911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31663404a40_2_2140"/>
            <p:cNvSpPr/>
            <p:nvPr/>
          </p:nvSpPr>
          <p:spPr>
            <a:xfrm>
              <a:off x="270917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31663404a40_2_2140"/>
            <p:cNvSpPr/>
            <p:nvPr/>
          </p:nvSpPr>
          <p:spPr>
            <a:xfrm>
              <a:off x="272702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31663404a40_2_2140"/>
            <p:cNvSpPr/>
            <p:nvPr/>
          </p:nvSpPr>
          <p:spPr>
            <a:xfrm>
              <a:off x="27450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31663404a40_2_2140"/>
            <p:cNvSpPr/>
            <p:nvPr/>
          </p:nvSpPr>
          <p:spPr>
            <a:xfrm>
              <a:off x="27629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31663404a40_2_2140"/>
            <p:cNvSpPr/>
            <p:nvPr/>
          </p:nvSpPr>
          <p:spPr>
            <a:xfrm>
              <a:off x="2816650"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31663404a40_2_2140"/>
            <p:cNvSpPr/>
            <p:nvPr/>
          </p:nvSpPr>
          <p:spPr>
            <a:xfrm>
              <a:off x="28346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31663404a40_2_2140"/>
            <p:cNvSpPr/>
            <p:nvPr/>
          </p:nvSpPr>
          <p:spPr>
            <a:xfrm>
              <a:off x="28525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31663404a40_2_2140"/>
            <p:cNvSpPr/>
            <p:nvPr/>
          </p:nvSpPr>
          <p:spPr>
            <a:xfrm>
              <a:off x="28703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31663404a40_2_2140"/>
            <p:cNvSpPr/>
            <p:nvPr/>
          </p:nvSpPr>
          <p:spPr>
            <a:xfrm>
              <a:off x="30496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31663404a40_2_2140"/>
            <p:cNvSpPr/>
            <p:nvPr/>
          </p:nvSpPr>
          <p:spPr>
            <a:xfrm>
              <a:off x="308550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31663404a40_2_2140"/>
            <p:cNvSpPr/>
            <p:nvPr/>
          </p:nvSpPr>
          <p:spPr>
            <a:xfrm>
              <a:off x="3103525"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31663404a40_2_2140"/>
            <p:cNvSpPr/>
            <p:nvPr/>
          </p:nvSpPr>
          <p:spPr>
            <a:xfrm>
              <a:off x="31392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31663404a40_2_2140"/>
            <p:cNvSpPr/>
            <p:nvPr/>
          </p:nvSpPr>
          <p:spPr>
            <a:xfrm>
              <a:off x="3157250"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31663404a40_2_2140"/>
            <p:cNvSpPr/>
            <p:nvPr/>
          </p:nvSpPr>
          <p:spPr>
            <a:xfrm>
              <a:off x="31751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31663404a40_2_2140"/>
            <p:cNvSpPr/>
            <p:nvPr/>
          </p:nvSpPr>
          <p:spPr>
            <a:xfrm>
              <a:off x="31931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31663404a40_2_2140"/>
            <p:cNvSpPr/>
            <p:nvPr/>
          </p:nvSpPr>
          <p:spPr>
            <a:xfrm>
              <a:off x="32109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31663404a40_2_2140"/>
            <p:cNvSpPr/>
            <p:nvPr/>
          </p:nvSpPr>
          <p:spPr>
            <a:xfrm>
              <a:off x="3228825" y="4316925"/>
              <a:ext cx="8325" cy="8325"/>
            </a:xfrm>
            <a:custGeom>
              <a:rect b="b" l="l" r="r" t="t"/>
              <a:pathLst>
                <a:path extrusionOk="0" h="333" w="333">
                  <a:moveTo>
                    <a:pt x="167" y="0"/>
                  </a:moveTo>
                  <a:cubicBezTo>
                    <a:pt x="80" y="0"/>
                    <a:pt x="1" y="73"/>
                    <a:pt x="1" y="166"/>
                  </a:cubicBezTo>
                  <a:cubicBezTo>
                    <a:pt x="1" y="253"/>
                    <a:pt x="80"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31663404a40_2_2140"/>
            <p:cNvSpPr/>
            <p:nvPr/>
          </p:nvSpPr>
          <p:spPr>
            <a:xfrm>
              <a:off x="32468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31663404a40_2_2140"/>
            <p:cNvSpPr/>
            <p:nvPr/>
          </p:nvSpPr>
          <p:spPr>
            <a:xfrm>
              <a:off x="32647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31663404a40_2_2140"/>
            <p:cNvSpPr/>
            <p:nvPr/>
          </p:nvSpPr>
          <p:spPr>
            <a:xfrm>
              <a:off x="3282750" y="4316925"/>
              <a:ext cx="8325" cy="8325"/>
            </a:xfrm>
            <a:custGeom>
              <a:rect b="b" l="l" r="r" t="t"/>
              <a:pathLst>
                <a:path extrusionOk="0" h="333" w="333">
                  <a:moveTo>
                    <a:pt x="166" y="0"/>
                  </a:moveTo>
                  <a:cubicBezTo>
                    <a:pt x="73" y="0"/>
                    <a:pt x="0" y="73"/>
                    <a:pt x="0" y="166"/>
                  </a:cubicBezTo>
                  <a:cubicBezTo>
                    <a:pt x="0"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31663404a40_2_2140"/>
            <p:cNvSpPr/>
            <p:nvPr/>
          </p:nvSpPr>
          <p:spPr>
            <a:xfrm>
              <a:off x="3300600" y="4316925"/>
              <a:ext cx="8325" cy="8325"/>
            </a:xfrm>
            <a:custGeom>
              <a:rect b="b" l="l" r="r" t="t"/>
              <a:pathLst>
                <a:path extrusionOk="0" h="333" w="333">
                  <a:moveTo>
                    <a:pt x="166" y="0"/>
                  </a:moveTo>
                  <a:cubicBezTo>
                    <a:pt x="73" y="0"/>
                    <a:pt x="0" y="73"/>
                    <a:pt x="0" y="166"/>
                  </a:cubicBezTo>
                  <a:cubicBezTo>
                    <a:pt x="0"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31663404a40_2_2140"/>
            <p:cNvSpPr/>
            <p:nvPr/>
          </p:nvSpPr>
          <p:spPr>
            <a:xfrm>
              <a:off x="33184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31663404a40_2_2140"/>
            <p:cNvSpPr/>
            <p:nvPr/>
          </p:nvSpPr>
          <p:spPr>
            <a:xfrm>
              <a:off x="33364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31663404a40_2_2140"/>
            <p:cNvSpPr/>
            <p:nvPr/>
          </p:nvSpPr>
          <p:spPr>
            <a:xfrm>
              <a:off x="33543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31663404a40_2_2140"/>
            <p:cNvSpPr/>
            <p:nvPr/>
          </p:nvSpPr>
          <p:spPr>
            <a:xfrm>
              <a:off x="3372375" y="4316925"/>
              <a:ext cx="8300" cy="8325"/>
            </a:xfrm>
            <a:custGeom>
              <a:rect b="b" l="l" r="r" t="t"/>
              <a:pathLst>
                <a:path extrusionOk="0" h="333" w="332">
                  <a:moveTo>
                    <a:pt x="166" y="0"/>
                  </a:moveTo>
                  <a:cubicBezTo>
                    <a:pt x="72" y="0"/>
                    <a:pt x="0" y="73"/>
                    <a:pt x="0" y="166"/>
                  </a:cubicBezTo>
                  <a:cubicBezTo>
                    <a:pt x="0" y="253"/>
                    <a:pt x="72" y="332"/>
                    <a:pt x="166" y="332"/>
                  </a:cubicBezTo>
                  <a:cubicBezTo>
                    <a:pt x="252" y="332"/>
                    <a:pt x="332" y="253"/>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31663404a40_2_2140"/>
            <p:cNvSpPr/>
            <p:nvPr/>
          </p:nvSpPr>
          <p:spPr>
            <a:xfrm>
              <a:off x="33902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31663404a40_2_2140"/>
            <p:cNvSpPr/>
            <p:nvPr/>
          </p:nvSpPr>
          <p:spPr>
            <a:xfrm>
              <a:off x="3408075"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31663404a40_2_2140"/>
            <p:cNvSpPr/>
            <p:nvPr/>
          </p:nvSpPr>
          <p:spPr>
            <a:xfrm>
              <a:off x="3426100"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31663404a40_2_2140"/>
            <p:cNvSpPr/>
            <p:nvPr/>
          </p:nvSpPr>
          <p:spPr>
            <a:xfrm>
              <a:off x="3443950" y="4316925"/>
              <a:ext cx="8325" cy="8325"/>
            </a:xfrm>
            <a:custGeom>
              <a:rect b="b" l="l" r="r" t="t"/>
              <a:pathLst>
                <a:path extrusionOk="0" h="333" w="333">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31663404a40_2_2140"/>
            <p:cNvSpPr/>
            <p:nvPr/>
          </p:nvSpPr>
          <p:spPr>
            <a:xfrm>
              <a:off x="3461975"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31663404a40_2_2140"/>
            <p:cNvSpPr/>
            <p:nvPr/>
          </p:nvSpPr>
          <p:spPr>
            <a:xfrm>
              <a:off x="3479825"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31663404a40_2_2140"/>
            <p:cNvSpPr/>
            <p:nvPr/>
          </p:nvSpPr>
          <p:spPr>
            <a:xfrm>
              <a:off x="34976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31663404a40_2_2140"/>
            <p:cNvSpPr/>
            <p:nvPr/>
          </p:nvSpPr>
          <p:spPr>
            <a:xfrm>
              <a:off x="3569450"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31663404a40_2_2140"/>
            <p:cNvSpPr/>
            <p:nvPr/>
          </p:nvSpPr>
          <p:spPr>
            <a:xfrm>
              <a:off x="25658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31663404a40_2_2140"/>
            <p:cNvSpPr/>
            <p:nvPr/>
          </p:nvSpPr>
          <p:spPr>
            <a:xfrm>
              <a:off x="25836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31663404a40_2_2140"/>
            <p:cNvSpPr/>
            <p:nvPr/>
          </p:nvSpPr>
          <p:spPr>
            <a:xfrm>
              <a:off x="2655450"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31663404a40_2_2140"/>
            <p:cNvSpPr/>
            <p:nvPr/>
          </p:nvSpPr>
          <p:spPr>
            <a:xfrm>
              <a:off x="2673300"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31663404a40_2_2140"/>
            <p:cNvSpPr/>
            <p:nvPr/>
          </p:nvSpPr>
          <p:spPr>
            <a:xfrm>
              <a:off x="26911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31663404a40_2_2140"/>
            <p:cNvSpPr/>
            <p:nvPr/>
          </p:nvSpPr>
          <p:spPr>
            <a:xfrm>
              <a:off x="270917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31663404a40_2_2140"/>
            <p:cNvSpPr/>
            <p:nvPr/>
          </p:nvSpPr>
          <p:spPr>
            <a:xfrm>
              <a:off x="272702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31663404a40_2_2140"/>
            <p:cNvSpPr/>
            <p:nvPr/>
          </p:nvSpPr>
          <p:spPr>
            <a:xfrm>
              <a:off x="27450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31663404a40_2_2140"/>
            <p:cNvSpPr/>
            <p:nvPr/>
          </p:nvSpPr>
          <p:spPr>
            <a:xfrm>
              <a:off x="27629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31663404a40_2_2140"/>
            <p:cNvSpPr/>
            <p:nvPr/>
          </p:nvSpPr>
          <p:spPr>
            <a:xfrm>
              <a:off x="27807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31663404a40_2_2140"/>
            <p:cNvSpPr/>
            <p:nvPr/>
          </p:nvSpPr>
          <p:spPr>
            <a:xfrm>
              <a:off x="2816650"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31663404a40_2_2140"/>
            <p:cNvSpPr/>
            <p:nvPr/>
          </p:nvSpPr>
          <p:spPr>
            <a:xfrm>
              <a:off x="28346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31663404a40_2_2140"/>
            <p:cNvSpPr/>
            <p:nvPr/>
          </p:nvSpPr>
          <p:spPr>
            <a:xfrm>
              <a:off x="28525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31663404a40_2_2140"/>
            <p:cNvSpPr/>
            <p:nvPr/>
          </p:nvSpPr>
          <p:spPr>
            <a:xfrm>
              <a:off x="28703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31663404a40_2_2140"/>
            <p:cNvSpPr/>
            <p:nvPr/>
          </p:nvSpPr>
          <p:spPr>
            <a:xfrm>
              <a:off x="3031750"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31663404a40_2_2140"/>
            <p:cNvSpPr/>
            <p:nvPr/>
          </p:nvSpPr>
          <p:spPr>
            <a:xfrm>
              <a:off x="30496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31663404a40_2_2140"/>
            <p:cNvSpPr/>
            <p:nvPr/>
          </p:nvSpPr>
          <p:spPr>
            <a:xfrm>
              <a:off x="3085500"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31663404a40_2_2140"/>
            <p:cNvSpPr/>
            <p:nvPr/>
          </p:nvSpPr>
          <p:spPr>
            <a:xfrm>
              <a:off x="3103525"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31663404a40_2_2140"/>
            <p:cNvSpPr/>
            <p:nvPr/>
          </p:nvSpPr>
          <p:spPr>
            <a:xfrm>
              <a:off x="3121375"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31663404a40_2_2140"/>
            <p:cNvSpPr/>
            <p:nvPr/>
          </p:nvSpPr>
          <p:spPr>
            <a:xfrm>
              <a:off x="3139225"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31663404a40_2_2140"/>
            <p:cNvSpPr/>
            <p:nvPr/>
          </p:nvSpPr>
          <p:spPr>
            <a:xfrm>
              <a:off x="315725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31663404a40_2_2140"/>
            <p:cNvSpPr/>
            <p:nvPr/>
          </p:nvSpPr>
          <p:spPr>
            <a:xfrm>
              <a:off x="31751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31663404a40_2_2140"/>
            <p:cNvSpPr/>
            <p:nvPr/>
          </p:nvSpPr>
          <p:spPr>
            <a:xfrm>
              <a:off x="31931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g31663404a40_2_2140"/>
            <p:cNvSpPr/>
            <p:nvPr/>
          </p:nvSpPr>
          <p:spPr>
            <a:xfrm>
              <a:off x="32109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31663404a40_2_2140"/>
            <p:cNvSpPr/>
            <p:nvPr/>
          </p:nvSpPr>
          <p:spPr>
            <a:xfrm>
              <a:off x="3228825" y="43347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31663404a40_2_2140"/>
            <p:cNvSpPr/>
            <p:nvPr/>
          </p:nvSpPr>
          <p:spPr>
            <a:xfrm>
              <a:off x="32468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g31663404a40_2_2140"/>
            <p:cNvSpPr/>
            <p:nvPr/>
          </p:nvSpPr>
          <p:spPr>
            <a:xfrm>
              <a:off x="32647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31663404a40_2_2140"/>
            <p:cNvSpPr/>
            <p:nvPr/>
          </p:nvSpPr>
          <p:spPr>
            <a:xfrm>
              <a:off x="3282750" y="43347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31663404a40_2_2140"/>
            <p:cNvSpPr/>
            <p:nvPr/>
          </p:nvSpPr>
          <p:spPr>
            <a:xfrm>
              <a:off x="3300600" y="43347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g31663404a40_2_2140"/>
            <p:cNvSpPr/>
            <p:nvPr/>
          </p:nvSpPr>
          <p:spPr>
            <a:xfrm>
              <a:off x="33184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g31663404a40_2_2140"/>
            <p:cNvSpPr/>
            <p:nvPr/>
          </p:nvSpPr>
          <p:spPr>
            <a:xfrm>
              <a:off x="33364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31663404a40_2_2140"/>
            <p:cNvSpPr/>
            <p:nvPr/>
          </p:nvSpPr>
          <p:spPr>
            <a:xfrm>
              <a:off x="33543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31663404a40_2_2140"/>
            <p:cNvSpPr/>
            <p:nvPr/>
          </p:nvSpPr>
          <p:spPr>
            <a:xfrm>
              <a:off x="3372375" y="43347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31663404a40_2_2140"/>
            <p:cNvSpPr/>
            <p:nvPr/>
          </p:nvSpPr>
          <p:spPr>
            <a:xfrm>
              <a:off x="33902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31663404a40_2_2140"/>
            <p:cNvSpPr/>
            <p:nvPr/>
          </p:nvSpPr>
          <p:spPr>
            <a:xfrm>
              <a:off x="34080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31663404a40_2_2140"/>
            <p:cNvSpPr/>
            <p:nvPr/>
          </p:nvSpPr>
          <p:spPr>
            <a:xfrm>
              <a:off x="3426100"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31663404a40_2_2140"/>
            <p:cNvSpPr/>
            <p:nvPr/>
          </p:nvSpPr>
          <p:spPr>
            <a:xfrm>
              <a:off x="3443950"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31663404a40_2_2140"/>
            <p:cNvSpPr/>
            <p:nvPr/>
          </p:nvSpPr>
          <p:spPr>
            <a:xfrm>
              <a:off x="3461975"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31663404a40_2_2140"/>
            <p:cNvSpPr/>
            <p:nvPr/>
          </p:nvSpPr>
          <p:spPr>
            <a:xfrm>
              <a:off x="3479825"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31663404a40_2_2140"/>
            <p:cNvSpPr/>
            <p:nvPr/>
          </p:nvSpPr>
          <p:spPr>
            <a:xfrm>
              <a:off x="34976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31663404a40_2_2140"/>
            <p:cNvSpPr/>
            <p:nvPr/>
          </p:nvSpPr>
          <p:spPr>
            <a:xfrm>
              <a:off x="351570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31663404a40_2_2140"/>
            <p:cNvSpPr/>
            <p:nvPr/>
          </p:nvSpPr>
          <p:spPr>
            <a:xfrm>
              <a:off x="3569450"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31663404a40_2_2140"/>
            <p:cNvSpPr/>
            <p:nvPr/>
          </p:nvSpPr>
          <p:spPr>
            <a:xfrm>
              <a:off x="2529950"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31663404a40_2_2140"/>
            <p:cNvSpPr/>
            <p:nvPr/>
          </p:nvSpPr>
          <p:spPr>
            <a:xfrm>
              <a:off x="25478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31663404a40_2_2140"/>
            <p:cNvSpPr/>
            <p:nvPr/>
          </p:nvSpPr>
          <p:spPr>
            <a:xfrm>
              <a:off x="2655450"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31663404a40_2_2140"/>
            <p:cNvSpPr/>
            <p:nvPr/>
          </p:nvSpPr>
          <p:spPr>
            <a:xfrm>
              <a:off x="2673300"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31663404a40_2_2140"/>
            <p:cNvSpPr/>
            <p:nvPr/>
          </p:nvSpPr>
          <p:spPr>
            <a:xfrm>
              <a:off x="26911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31663404a40_2_2140"/>
            <p:cNvSpPr/>
            <p:nvPr/>
          </p:nvSpPr>
          <p:spPr>
            <a:xfrm>
              <a:off x="270917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31663404a40_2_2140"/>
            <p:cNvSpPr/>
            <p:nvPr/>
          </p:nvSpPr>
          <p:spPr>
            <a:xfrm>
              <a:off x="272702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31663404a40_2_2140"/>
            <p:cNvSpPr/>
            <p:nvPr/>
          </p:nvSpPr>
          <p:spPr>
            <a:xfrm>
              <a:off x="27450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31663404a40_2_2140"/>
            <p:cNvSpPr/>
            <p:nvPr/>
          </p:nvSpPr>
          <p:spPr>
            <a:xfrm>
              <a:off x="27629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31663404a40_2_2140"/>
            <p:cNvSpPr/>
            <p:nvPr/>
          </p:nvSpPr>
          <p:spPr>
            <a:xfrm>
              <a:off x="27807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31663404a40_2_2140"/>
            <p:cNvSpPr/>
            <p:nvPr/>
          </p:nvSpPr>
          <p:spPr>
            <a:xfrm>
              <a:off x="279880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31663404a40_2_2140"/>
            <p:cNvSpPr/>
            <p:nvPr/>
          </p:nvSpPr>
          <p:spPr>
            <a:xfrm>
              <a:off x="2816650"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31663404a40_2_2140"/>
            <p:cNvSpPr/>
            <p:nvPr/>
          </p:nvSpPr>
          <p:spPr>
            <a:xfrm>
              <a:off x="28346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31663404a40_2_2140"/>
            <p:cNvSpPr/>
            <p:nvPr/>
          </p:nvSpPr>
          <p:spPr>
            <a:xfrm>
              <a:off x="28525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31663404a40_2_2140"/>
            <p:cNvSpPr/>
            <p:nvPr/>
          </p:nvSpPr>
          <p:spPr>
            <a:xfrm>
              <a:off x="28703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31663404a40_2_2140"/>
            <p:cNvSpPr/>
            <p:nvPr/>
          </p:nvSpPr>
          <p:spPr>
            <a:xfrm>
              <a:off x="30496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31663404a40_2_2140"/>
            <p:cNvSpPr/>
            <p:nvPr/>
          </p:nvSpPr>
          <p:spPr>
            <a:xfrm>
              <a:off x="3067650"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31663404a40_2_2140"/>
            <p:cNvSpPr/>
            <p:nvPr/>
          </p:nvSpPr>
          <p:spPr>
            <a:xfrm>
              <a:off x="3067650" y="4335850"/>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31663404a40_2_2140"/>
            <p:cNvSpPr/>
            <p:nvPr/>
          </p:nvSpPr>
          <p:spPr>
            <a:xfrm>
              <a:off x="3085500"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31663404a40_2_2140"/>
            <p:cNvSpPr/>
            <p:nvPr/>
          </p:nvSpPr>
          <p:spPr>
            <a:xfrm>
              <a:off x="3103525"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31663404a40_2_2140"/>
            <p:cNvSpPr/>
            <p:nvPr/>
          </p:nvSpPr>
          <p:spPr>
            <a:xfrm>
              <a:off x="3121375"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31663404a40_2_2140"/>
            <p:cNvSpPr/>
            <p:nvPr/>
          </p:nvSpPr>
          <p:spPr>
            <a:xfrm>
              <a:off x="3139225"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31663404a40_2_2140"/>
            <p:cNvSpPr/>
            <p:nvPr/>
          </p:nvSpPr>
          <p:spPr>
            <a:xfrm>
              <a:off x="315725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31663404a40_2_2140"/>
            <p:cNvSpPr/>
            <p:nvPr/>
          </p:nvSpPr>
          <p:spPr>
            <a:xfrm>
              <a:off x="31751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31663404a40_2_2140"/>
            <p:cNvSpPr/>
            <p:nvPr/>
          </p:nvSpPr>
          <p:spPr>
            <a:xfrm>
              <a:off x="319312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31663404a40_2_2140"/>
            <p:cNvSpPr/>
            <p:nvPr/>
          </p:nvSpPr>
          <p:spPr>
            <a:xfrm>
              <a:off x="3210975"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31663404a40_2_2140"/>
            <p:cNvSpPr/>
            <p:nvPr/>
          </p:nvSpPr>
          <p:spPr>
            <a:xfrm>
              <a:off x="3228825" y="4352800"/>
              <a:ext cx="8325" cy="8325"/>
            </a:xfrm>
            <a:custGeom>
              <a:rect b="b" l="l" r="r" t="t"/>
              <a:pathLst>
                <a:path extrusionOk="0" h="333" w="333">
                  <a:moveTo>
                    <a:pt x="167" y="1"/>
                  </a:moveTo>
                  <a:cubicBezTo>
                    <a:pt x="80" y="1"/>
                    <a:pt x="1" y="73"/>
                    <a:pt x="1" y="167"/>
                  </a:cubicBezTo>
                  <a:cubicBezTo>
                    <a:pt x="1" y="260"/>
                    <a:pt x="80"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31663404a40_2_2140"/>
            <p:cNvSpPr/>
            <p:nvPr/>
          </p:nvSpPr>
          <p:spPr>
            <a:xfrm>
              <a:off x="32468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31663404a40_2_2140"/>
            <p:cNvSpPr/>
            <p:nvPr/>
          </p:nvSpPr>
          <p:spPr>
            <a:xfrm>
              <a:off x="32647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31663404a40_2_2140"/>
            <p:cNvSpPr/>
            <p:nvPr/>
          </p:nvSpPr>
          <p:spPr>
            <a:xfrm>
              <a:off x="3282750" y="4352800"/>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31663404a40_2_2140"/>
            <p:cNvSpPr/>
            <p:nvPr/>
          </p:nvSpPr>
          <p:spPr>
            <a:xfrm>
              <a:off x="3300600" y="4352800"/>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31663404a40_2_2140"/>
            <p:cNvSpPr/>
            <p:nvPr/>
          </p:nvSpPr>
          <p:spPr>
            <a:xfrm>
              <a:off x="33184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31663404a40_2_2140"/>
            <p:cNvSpPr/>
            <p:nvPr/>
          </p:nvSpPr>
          <p:spPr>
            <a:xfrm>
              <a:off x="33364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31663404a40_2_2140"/>
            <p:cNvSpPr/>
            <p:nvPr/>
          </p:nvSpPr>
          <p:spPr>
            <a:xfrm>
              <a:off x="33543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31663404a40_2_2140"/>
            <p:cNvSpPr/>
            <p:nvPr/>
          </p:nvSpPr>
          <p:spPr>
            <a:xfrm>
              <a:off x="3372375"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31663404a40_2_2140"/>
            <p:cNvSpPr/>
            <p:nvPr/>
          </p:nvSpPr>
          <p:spPr>
            <a:xfrm>
              <a:off x="33902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31663404a40_2_2140"/>
            <p:cNvSpPr/>
            <p:nvPr/>
          </p:nvSpPr>
          <p:spPr>
            <a:xfrm>
              <a:off x="34080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31663404a40_2_2140"/>
            <p:cNvSpPr/>
            <p:nvPr/>
          </p:nvSpPr>
          <p:spPr>
            <a:xfrm>
              <a:off x="3426100"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31663404a40_2_2140"/>
            <p:cNvSpPr/>
            <p:nvPr/>
          </p:nvSpPr>
          <p:spPr>
            <a:xfrm>
              <a:off x="344395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31663404a40_2_2140"/>
            <p:cNvSpPr/>
            <p:nvPr/>
          </p:nvSpPr>
          <p:spPr>
            <a:xfrm>
              <a:off x="3461975"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31663404a40_2_2140"/>
            <p:cNvSpPr/>
            <p:nvPr/>
          </p:nvSpPr>
          <p:spPr>
            <a:xfrm>
              <a:off x="3479825"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31663404a40_2_2140"/>
            <p:cNvSpPr/>
            <p:nvPr/>
          </p:nvSpPr>
          <p:spPr>
            <a:xfrm>
              <a:off x="34976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31663404a40_2_2140"/>
            <p:cNvSpPr/>
            <p:nvPr/>
          </p:nvSpPr>
          <p:spPr>
            <a:xfrm>
              <a:off x="351570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31663404a40_2_2140"/>
            <p:cNvSpPr/>
            <p:nvPr/>
          </p:nvSpPr>
          <p:spPr>
            <a:xfrm>
              <a:off x="3533550"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31663404a40_2_2140"/>
            <p:cNvSpPr/>
            <p:nvPr/>
          </p:nvSpPr>
          <p:spPr>
            <a:xfrm>
              <a:off x="2655450"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31663404a40_2_2140"/>
            <p:cNvSpPr/>
            <p:nvPr/>
          </p:nvSpPr>
          <p:spPr>
            <a:xfrm>
              <a:off x="2673300"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31663404a40_2_2140"/>
            <p:cNvSpPr/>
            <p:nvPr/>
          </p:nvSpPr>
          <p:spPr>
            <a:xfrm>
              <a:off x="26911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31663404a40_2_2140"/>
            <p:cNvSpPr/>
            <p:nvPr/>
          </p:nvSpPr>
          <p:spPr>
            <a:xfrm>
              <a:off x="270917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31663404a40_2_2140"/>
            <p:cNvSpPr/>
            <p:nvPr/>
          </p:nvSpPr>
          <p:spPr>
            <a:xfrm>
              <a:off x="272702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31663404a40_2_2140"/>
            <p:cNvSpPr/>
            <p:nvPr/>
          </p:nvSpPr>
          <p:spPr>
            <a:xfrm>
              <a:off x="27450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31663404a40_2_2140"/>
            <p:cNvSpPr/>
            <p:nvPr/>
          </p:nvSpPr>
          <p:spPr>
            <a:xfrm>
              <a:off x="27629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31663404a40_2_2140"/>
            <p:cNvSpPr/>
            <p:nvPr/>
          </p:nvSpPr>
          <p:spPr>
            <a:xfrm>
              <a:off x="27807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31663404a40_2_2140"/>
            <p:cNvSpPr/>
            <p:nvPr/>
          </p:nvSpPr>
          <p:spPr>
            <a:xfrm>
              <a:off x="279880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31663404a40_2_2140"/>
            <p:cNvSpPr/>
            <p:nvPr/>
          </p:nvSpPr>
          <p:spPr>
            <a:xfrm>
              <a:off x="2816650"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31663404a40_2_2140"/>
            <p:cNvSpPr/>
            <p:nvPr/>
          </p:nvSpPr>
          <p:spPr>
            <a:xfrm>
              <a:off x="28346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31663404a40_2_2140"/>
            <p:cNvSpPr/>
            <p:nvPr/>
          </p:nvSpPr>
          <p:spPr>
            <a:xfrm>
              <a:off x="28703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31663404a40_2_2140"/>
            <p:cNvSpPr/>
            <p:nvPr/>
          </p:nvSpPr>
          <p:spPr>
            <a:xfrm>
              <a:off x="288840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31663404a40_2_2140"/>
            <p:cNvSpPr/>
            <p:nvPr/>
          </p:nvSpPr>
          <p:spPr>
            <a:xfrm>
              <a:off x="30496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31663404a40_2_2140"/>
            <p:cNvSpPr/>
            <p:nvPr/>
          </p:nvSpPr>
          <p:spPr>
            <a:xfrm>
              <a:off x="3067650"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31663404a40_2_2140"/>
            <p:cNvSpPr/>
            <p:nvPr/>
          </p:nvSpPr>
          <p:spPr>
            <a:xfrm>
              <a:off x="3085500"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31663404a40_2_2140"/>
            <p:cNvSpPr/>
            <p:nvPr/>
          </p:nvSpPr>
          <p:spPr>
            <a:xfrm>
              <a:off x="3103525"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31663404a40_2_2140"/>
            <p:cNvSpPr/>
            <p:nvPr/>
          </p:nvSpPr>
          <p:spPr>
            <a:xfrm>
              <a:off x="3121375"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31663404a40_2_2140"/>
            <p:cNvSpPr/>
            <p:nvPr/>
          </p:nvSpPr>
          <p:spPr>
            <a:xfrm>
              <a:off x="3139225"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31663404a40_2_2140"/>
            <p:cNvSpPr/>
            <p:nvPr/>
          </p:nvSpPr>
          <p:spPr>
            <a:xfrm>
              <a:off x="3157250"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31663404a40_2_2140"/>
            <p:cNvSpPr/>
            <p:nvPr/>
          </p:nvSpPr>
          <p:spPr>
            <a:xfrm>
              <a:off x="31751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31663404a40_2_2140"/>
            <p:cNvSpPr/>
            <p:nvPr/>
          </p:nvSpPr>
          <p:spPr>
            <a:xfrm>
              <a:off x="319312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g31663404a40_2_2140"/>
            <p:cNvSpPr/>
            <p:nvPr/>
          </p:nvSpPr>
          <p:spPr>
            <a:xfrm>
              <a:off x="3210975"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31663404a40_2_2140"/>
            <p:cNvSpPr/>
            <p:nvPr/>
          </p:nvSpPr>
          <p:spPr>
            <a:xfrm>
              <a:off x="3228825" y="43708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31663404a40_2_2140"/>
            <p:cNvSpPr/>
            <p:nvPr/>
          </p:nvSpPr>
          <p:spPr>
            <a:xfrm>
              <a:off x="32468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31663404a40_2_2140"/>
            <p:cNvSpPr/>
            <p:nvPr/>
          </p:nvSpPr>
          <p:spPr>
            <a:xfrm>
              <a:off x="32647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31663404a40_2_2140"/>
            <p:cNvSpPr/>
            <p:nvPr/>
          </p:nvSpPr>
          <p:spPr>
            <a:xfrm>
              <a:off x="3282750" y="43708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31663404a40_2_2140"/>
            <p:cNvSpPr/>
            <p:nvPr/>
          </p:nvSpPr>
          <p:spPr>
            <a:xfrm>
              <a:off x="3300600" y="43708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31663404a40_2_2140"/>
            <p:cNvSpPr/>
            <p:nvPr/>
          </p:nvSpPr>
          <p:spPr>
            <a:xfrm>
              <a:off x="33184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31663404a40_2_2140"/>
            <p:cNvSpPr/>
            <p:nvPr/>
          </p:nvSpPr>
          <p:spPr>
            <a:xfrm>
              <a:off x="33364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31663404a40_2_2140"/>
            <p:cNvSpPr/>
            <p:nvPr/>
          </p:nvSpPr>
          <p:spPr>
            <a:xfrm>
              <a:off x="335432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31663404a40_2_2140"/>
            <p:cNvSpPr/>
            <p:nvPr/>
          </p:nvSpPr>
          <p:spPr>
            <a:xfrm>
              <a:off x="3372375"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31663404a40_2_2140"/>
            <p:cNvSpPr/>
            <p:nvPr/>
          </p:nvSpPr>
          <p:spPr>
            <a:xfrm>
              <a:off x="33902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31663404a40_2_2140"/>
            <p:cNvSpPr/>
            <p:nvPr/>
          </p:nvSpPr>
          <p:spPr>
            <a:xfrm>
              <a:off x="34080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31663404a40_2_2140"/>
            <p:cNvSpPr/>
            <p:nvPr/>
          </p:nvSpPr>
          <p:spPr>
            <a:xfrm>
              <a:off x="3426100"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31663404a40_2_2140"/>
            <p:cNvSpPr/>
            <p:nvPr/>
          </p:nvSpPr>
          <p:spPr>
            <a:xfrm>
              <a:off x="344395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31663404a40_2_2140"/>
            <p:cNvSpPr/>
            <p:nvPr/>
          </p:nvSpPr>
          <p:spPr>
            <a:xfrm>
              <a:off x="3461975"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31663404a40_2_2140"/>
            <p:cNvSpPr/>
            <p:nvPr/>
          </p:nvSpPr>
          <p:spPr>
            <a:xfrm>
              <a:off x="3479825"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31663404a40_2_2140"/>
            <p:cNvSpPr/>
            <p:nvPr/>
          </p:nvSpPr>
          <p:spPr>
            <a:xfrm>
              <a:off x="34976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31663404a40_2_2140"/>
            <p:cNvSpPr/>
            <p:nvPr/>
          </p:nvSpPr>
          <p:spPr>
            <a:xfrm>
              <a:off x="353355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31663404a40_2_2140"/>
            <p:cNvSpPr/>
            <p:nvPr/>
          </p:nvSpPr>
          <p:spPr>
            <a:xfrm>
              <a:off x="2655450"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31663404a40_2_2140"/>
            <p:cNvSpPr/>
            <p:nvPr/>
          </p:nvSpPr>
          <p:spPr>
            <a:xfrm>
              <a:off x="2673300"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31663404a40_2_2140"/>
            <p:cNvSpPr/>
            <p:nvPr/>
          </p:nvSpPr>
          <p:spPr>
            <a:xfrm>
              <a:off x="26911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31663404a40_2_2140"/>
            <p:cNvSpPr/>
            <p:nvPr/>
          </p:nvSpPr>
          <p:spPr>
            <a:xfrm>
              <a:off x="270917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31663404a40_2_2140"/>
            <p:cNvSpPr/>
            <p:nvPr/>
          </p:nvSpPr>
          <p:spPr>
            <a:xfrm>
              <a:off x="272702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31663404a40_2_2140"/>
            <p:cNvSpPr/>
            <p:nvPr/>
          </p:nvSpPr>
          <p:spPr>
            <a:xfrm>
              <a:off x="27450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31663404a40_2_2140"/>
            <p:cNvSpPr/>
            <p:nvPr/>
          </p:nvSpPr>
          <p:spPr>
            <a:xfrm>
              <a:off x="27629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31663404a40_2_2140"/>
            <p:cNvSpPr/>
            <p:nvPr/>
          </p:nvSpPr>
          <p:spPr>
            <a:xfrm>
              <a:off x="27807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31663404a40_2_2140"/>
            <p:cNvSpPr/>
            <p:nvPr/>
          </p:nvSpPr>
          <p:spPr>
            <a:xfrm>
              <a:off x="279880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31663404a40_2_2140"/>
            <p:cNvSpPr/>
            <p:nvPr/>
          </p:nvSpPr>
          <p:spPr>
            <a:xfrm>
              <a:off x="2816650"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31663404a40_2_2140"/>
            <p:cNvSpPr/>
            <p:nvPr/>
          </p:nvSpPr>
          <p:spPr>
            <a:xfrm>
              <a:off x="30496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31663404a40_2_2140"/>
            <p:cNvSpPr/>
            <p:nvPr/>
          </p:nvSpPr>
          <p:spPr>
            <a:xfrm>
              <a:off x="3067650"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31663404a40_2_2140"/>
            <p:cNvSpPr/>
            <p:nvPr/>
          </p:nvSpPr>
          <p:spPr>
            <a:xfrm>
              <a:off x="3085500"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31663404a40_2_2140"/>
            <p:cNvSpPr/>
            <p:nvPr/>
          </p:nvSpPr>
          <p:spPr>
            <a:xfrm>
              <a:off x="3103525"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31663404a40_2_2140"/>
            <p:cNvSpPr/>
            <p:nvPr/>
          </p:nvSpPr>
          <p:spPr>
            <a:xfrm>
              <a:off x="3139225"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31663404a40_2_2140"/>
            <p:cNvSpPr/>
            <p:nvPr/>
          </p:nvSpPr>
          <p:spPr>
            <a:xfrm>
              <a:off x="3157250"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31663404a40_2_2140"/>
            <p:cNvSpPr/>
            <p:nvPr/>
          </p:nvSpPr>
          <p:spPr>
            <a:xfrm>
              <a:off x="31751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31663404a40_2_2140"/>
            <p:cNvSpPr/>
            <p:nvPr/>
          </p:nvSpPr>
          <p:spPr>
            <a:xfrm>
              <a:off x="319312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31663404a40_2_2140"/>
            <p:cNvSpPr/>
            <p:nvPr/>
          </p:nvSpPr>
          <p:spPr>
            <a:xfrm>
              <a:off x="3210975"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31663404a40_2_2140"/>
            <p:cNvSpPr/>
            <p:nvPr/>
          </p:nvSpPr>
          <p:spPr>
            <a:xfrm>
              <a:off x="3228825" y="4388675"/>
              <a:ext cx="8325" cy="8325"/>
            </a:xfrm>
            <a:custGeom>
              <a:rect b="b" l="l" r="r" t="t"/>
              <a:pathLst>
                <a:path extrusionOk="0" h="333" w="333">
                  <a:moveTo>
                    <a:pt x="167" y="1"/>
                  </a:moveTo>
                  <a:cubicBezTo>
                    <a:pt x="80" y="1"/>
                    <a:pt x="1" y="80"/>
                    <a:pt x="1" y="167"/>
                  </a:cubicBezTo>
                  <a:cubicBezTo>
                    <a:pt x="1" y="261"/>
                    <a:pt x="80"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31663404a40_2_2140"/>
            <p:cNvSpPr/>
            <p:nvPr/>
          </p:nvSpPr>
          <p:spPr>
            <a:xfrm>
              <a:off x="32468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31663404a40_2_2140"/>
            <p:cNvSpPr/>
            <p:nvPr/>
          </p:nvSpPr>
          <p:spPr>
            <a:xfrm>
              <a:off x="32647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31663404a40_2_2140"/>
            <p:cNvSpPr/>
            <p:nvPr/>
          </p:nvSpPr>
          <p:spPr>
            <a:xfrm>
              <a:off x="3282750" y="4388675"/>
              <a:ext cx="8325" cy="8325"/>
            </a:xfrm>
            <a:custGeom>
              <a:rect b="b" l="l" r="r" t="t"/>
              <a:pathLst>
                <a:path extrusionOk="0" h="333" w="333">
                  <a:moveTo>
                    <a:pt x="166" y="1"/>
                  </a:moveTo>
                  <a:cubicBezTo>
                    <a:pt x="73" y="1"/>
                    <a:pt x="0" y="80"/>
                    <a:pt x="0" y="167"/>
                  </a:cubicBezTo>
                  <a:cubicBezTo>
                    <a:pt x="0"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31663404a40_2_2140"/>
            <p:cNvSpPr/>
            <p:nvPr/>
          </p:nvSpPr>
          <p:spPr>
            <a:xfrm>
              <a:off x="3300600" y="4388675"/>
              <a:ext cx="8325" cy="8325"/>
            </a:xfrm>
            <a:custGeom>
              <a:rect b="b" l="l" r="r" t="t"/>
              <a:pathLst>
                <a:path extrusionOk="0" h="333" w="333">
                  <a:moveTo>
                    <a:pt x="166" y="1"/>
                  </a:moveTo>
                  <a:cubicBezTo>
                    <a:pt x="73" y="1"/>
                    <a:pt x="0" y="80"/>
                    <a:pt x="0" y="167"/>
                  </a:cubicBezTo>
                  <a:cubicBezTo>
                    <a:pt x="0"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31663404a40_2_2140"/>
            <p:cNvSpPr/>
            <p:nvPr/>
          </p:nvSpPr>
          <p:spPr>
            <a:xfrm>
              <a:off x="33184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31663404a40_2_2140"/>
            <p:cNvSpPr/>
            <p:nvPr/>
          </p:nvSpPr>
          <p:spPr>
            <a:xfrm>
              <a:off x="333647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31663404a40_2_2140"/>
            <p:cNvSpPr/>
            <p:nvPr/>
          </p:nvSpPr>
          <p:spPr>
            <a:xfrm>
              <a:off x="335432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31663404a40_2_2140"/>
            <p:cNvSpPr/>
            <p:nvPr/>
          </p:nvSpPr>
          <p:spPr>
            <a:xfrm>
              <a:off x="3372375"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31663404a40_2_2140"/>
            <p:cNvSpPr/>
            <p:nvPr/>
          </p:nvSpPr>
          <p:spPr>
            <a:xfrm>
              <a:off x="33902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31663404a40_2_2140"/>
            <p:cNvSpPr/>
            <p:nvPr/>
          </p:nvSpPr>
          <p:spPr>
            <a:xfrm>
              <a:off x="34080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31663404a40_2_2140"/>
            <p:cNvSpPr/>
            <p:nvPr/>
          </p:nvSpPr>
          <p:spPr>
            <a:xfrm>
              <a:off x="3426100"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31663404a40_2_2140"/>
            <p:cNvSpPr/>
            <p:nvPr/>
          </p:nvSpPr>
          <p:spPr>
            <a:xfrm>
              <a:off x="344395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31663404a40_2_2140"/>
            <p:cNvSpPr/>
            <p:nvPr/>
          </p:nvSpPr>
          <p:spPr>
            <a:xfrm>
              <a:off x="3461975"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31663404a40_2_2140"/>
            <p:cNvSpPr/>
            <p:nvPr/>
          </p:nvSpPr>
          <p:spPr>
            <a:xfrm>
              <a:off x="3479825"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31663404a40_2_2140"/>
            <p:cNvSpPr/>
            <p:nvPr/>
          </p:nvSpPr>
          <p:spPr>
            <a:xfrm>
              <a:off x="349767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31663404a40_2_2140"/>
            <p:cNvSpPr/>
            <p:nvPr/>
          </p:nvSpPr>
          <p:spPr>
            <a:xfrm>
              <a:off x="3533550"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31663404a40_2_2140"/>
            <p:cNvSpPr/>
            <p:nvPr/>
          </p:nvSpPr>
          <p:spPr>
            <a:xfrm>
              <a:off x="2655450"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31663404a40_2_2140"/>
            <p:cNvSpPr/>
            <p:nvPr/>
          </p:nvSpPr>
          <p:spPr>
            <a:xfrm>
              <a:off x="2673300"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31663404a40_2_2140"/>
            <p:cNvSpPr/>
            <p:nvPr/>
          </p:nvSpPr>
          <p:spPr>
            <a:xfrm>
              <a:off x="26911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31663404a40_2_2140"/>
            <p:cNvSpPr/>
            <p:nvPr/>
          </p:nvSpPr>
          <p:spPr>
            <a:xfrm>
              <a:off x="270917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31663404a40_2_2140"/>
            <p:cNvSpPr/>
            <p:nvPr/>
          </p:nvSpPr>
          <p:spPr>
            <a:xfrm>
              <a:off x="2727025"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31663404a40_2_2140"/>
            <p:cNvSpPr/>
            <p:nvPr/>
          </p:nvSpPr>
          <p:spPr>
            <a:xfrm>
              <a:off x="27450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31663404a40_2_2140"/>
            <p:cNvSpPr/>
            <p:nvPr/>
          </p:nvSpPr>
          <p:spPr>
            <a:xfrm>
              <a:off x="27629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31663404a40_2_2140"/>
            <p:cNvSpPr/>
            <p:nvPr/>
          </p:nvSpPr>
          <p:spPr>
            <a:xfrm>
              <a:off x="27807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31663404a40_2_2140"/>
            <p:cNvSpPr/>
            <p:nvPr/>
          </p:nvSpPr>
          <p:spPr>
            <a:xfrm>
              <a:off x="279880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g31663404a40_2_2140"/>
            <p:cNvSpPr/>
            <p:nvPr/>
          </p:nvSpPr>
          <p:spPr>
            <a:xfrm>
              <a:off x="2816650"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31663404a40_2_2140"/>
            <p:cNvSpPr/>
            <p:nvPr/>
          </p:nvSpPr>
          <p:spPr>
            <a:xfrm>
              <a:off x="3031750"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31663404a40_2_2140"/>
            <p:cNvSpPr/>
            <p:nvPr/>
          </p:nvSpPr>
          <p:spPr>
            <a:xfrm>
              <a:off x="3031750"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31663404a40_2_2140"/>
            <p:cNvSpPr/>
            <p:nvPr/>
          </p:nvSpPr>
          <p:spPr>
            <a:xfrm>
              <a:off x="30496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31663404a40_2_2140"/>
            <p:cNvSpPr/>
            <p:nvPr/>
          </p:nvSpPr>
          <p:spPr>
            <a:xfrm>
              <a:off x="3067650"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31663404a40_2_2140"/>
            <p:cNvSpPr/>
            <p:nvPr/>
          </p:nvSpPr>
          <p:spPr>
            <a:xfrm>
              <a:off x="3103525"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31663404a40_2_2140"/>
            <p:cNvSpPr/>
            <p:nvPr/>
          </p:nvSpPr>
          <p:spPr>
            <a:xfrm>
              <a:off x="3121375"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31663404a40_2_2140"/>
            <p:cNvSpPr/>
            <p:nvPr/>
          </p:nvSpPr>
          <p:spPr>
            <a:xfrm>
              <a:off x="3121375" y="44231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31663404a40_2_2140"/>
            <p:cNvSpPr/>
            <p:nvPr/>
          </p:nvSpPr>
          <p:spPr>
            <a:xfrm>
              <a:off x="3139225"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31663404a40_2_2140"/>
            <p:cNvSpPr/>
            <p:nvPr/>
          </p:nvSpPr>
          <p:spPr>
            <a:xfrm>
              <a:off x="3139225" y="44231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31663404a40_2_2140"/>
            <p:cNvSpPr/>
            <p:nvPr/>
          </p:nvSpPr>
          <p:spPr>
            <a:xfrm>
              <a:off x="3157250"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31663404a40_2_2140"/>
            <p:cNvSpPr/>
            <p:nvPr/>
          </p:nvSpPr>
          <p:spPr>
            <a:xfrm>
              <a:off x="3157250" y="44240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31663404a40_2_2140"/>
            <p:cNvSpPr/>
            <p:nvPr/>
          </p:nvSpPr>
          <p:spPr>
            <a:xfrm>
              <a:off x="3175100" y="4424025"/>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31663404a40_2_2140"/>
            <p:cNvSpPr/>
            <p:nvPr/>
          </p:nvSpPr>
          <p:spPr>
            <a:xfrm>
              <a:off x="3175100" y="4448375"/>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31663404a40_2_2140"/>
            <p:cNvSpPr/>
            <p:nvPr/>
          </p:nvSpPr>
          <p:spPr>
            <a:xfrm>
              <a:off x="31751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31663404a40_2_2140"/>
            <p:cNvSpPr/>
            <p:nvPr/>
          </p:nvSpPr>
          <p:spPr>
            <a:xfrm>
              <a:off x="319312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31663404a40_2_2140"/>
            <p:cNvSpPr/>
            <p:nvPr/>
          </p:nvSpPr>
          <p:spPr>
            <a:xfrm>
              <a:off x="3210975"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g31663404a40_2_2140"/>
            <p:cNvSpPr/>
            <p:nvPr/>
          </p:nvSpPr>
          <p:spPr>
            <a:xfrm>
              <a:off x="3228825" y="44067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g31663404a40_2_2140"/>
            <p:cNvSpPr/>
            <p:nvPr/>
          </p:nvSpPr>
          <p:spPr>
            <a:xfrm>
              <a:off x="32468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31663404a40_2_2140"/>
            <p:cNvSpPr/>
            <p:nvPr/>
          </p:nvSpPr>
          <p:spPr>
            <a:xfrm>
              <a:off x="32647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g31663404a40_2_2140"/>
            <p:cNvSpPr/>
            <p:nvPr/>
          </p:nvSpPr>
          <p:spPr>
            <a:xfrm>
              <a:off x="3282750" y="4406725"/>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g31663404a40_2_2140"/>
            <p:cNvSpPr/>
            <p:nvPr/>
          </p:nvSpPr>
          <p:spPr>
            <a:xfrm>
              <a:off x="3300600" y="4406725"/>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g31663404a40_2_2140"/>
            <p:cNvSpPr/>
            <p:nvPr/>
          </p:nvSpPr>
          <p:spPr>
            <a:xfrm>
              <a:off x="33184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g31663404a40_2_2140"/>
            <p:cNvSpPr/>
            <p:nvPr/>
          </p:nvSpPr>
          <p:spPr>
            <a:xfrm>
              <a:off x="333647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g31663404a40_2_2140"/>
            <p:cNvSpPr/>
            <p:nvPr/>
          </p:nvSpPr>
          <p:spPr>
            <a:xfrm>
              <a:off x="335432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31663404a40_2_2140"/>
            <p:cNvSpPr/>
            <p:nvPr/>
          </p:nvSpPr>
          <p:spPr>
            <a:xfrm>
              <a:off x="3372375"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g31663404a40_2_2140"/>
            <p:cNvSpPr/>
            <p:nvPr/>
          </p:nvSpPr>
          <p:spPr>
            <a:xfrm>
              <a:off x="33902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g31663404a40_2_2140"/>
            <p:cNvSpPr/>
            <p:nvPr/>
          </p:nvSpPr>
          <p:spPr>
            <a:xfrm>
              <a:off x="34080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g31663404a40_2_2140"/>
            <p:cNvSpPr/>
            <p:nvPr/>
          </p:nvSpPr>
          <p:spPr>
            <a:xfrm>
              <a:off x="3426100"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g31663404a40_2_2140"/>
            <p:cNvSpPr/>
            <p:nvPr/>
          </p:nvSpPr>
          <p:spPr>
            <a:xfrm>
              <a:off x="344395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g31663404a40_2_2140"/>
            <p:cNvSpPr/>
            <p:nvPr/>
          </p:nvSpPr>
          <p:spPr>
            <a:xfrm>
              <a:off x="3461975"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g31663404a40_2_2140"/>
            <p:cNvSpPr/>
            <p:nvPr/>
          </p:nvSpPr>
          <p:spPr>
            <a:xfrm>
              <a:off x="3479825"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g31663404a40_2_2140"/>
            <p:cNvSpPr/>
            <p:nvPr/>
          </p:nvSpPr>
          <p:spPr>
            <a:xfrm>
              <a:off x="3533550"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g31663404a40_2_2140"/>
            <p:cNvSpPr/>
            <p:nvPr/>
          </p:nvSpPr>
          <p:spPr>
            <a:xfrm>
              <a:off x="2655450"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g31663404a40_2_2140"/>
            <p:cNvSpPr/>
            <p:nvPr/>
          </p:nvSpPr>
          <p:spPr>
            <a:xfrm>
              <a:off x="2673300" y="44245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g31663404a40_2_2140"/>
            <p:cNvSpPr/>
            <p:nvPr/>
          </p:nvSpPr>
          <p:spPr>
            <a:xfrm>
              <a:off x="26911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g31663404a40_2_2140"/>
            <p:cNvSpPr/>
            <p:nvPr/>
          </p:nvSpPr>
          <p:spPr>
            <a:xfrm>
              <a:off x="270917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31663404a40_2_2140"/>
            <p:cNvSpPr/>
            <p:nvPr/>
          </p:nvSpPr>
          <p:spPr>
            <a:xfrm>
              <a:off x="2727025" y="44245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31663404a40_2_2140"/>
            <p:cNvSpPr/>
            <p:nvPr/>
          </p:nvSpPr>
          <p:spPr>
            <a:xfrm>
              <a:off x="27450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g31663404a40_2_2140"/>
            <p:cNvSpPr/>
            <p:nvPr/>
          </p:nvSpPr>
          <p:spPr>
            <a:xfrm>
              <a:off x="27629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31663404a40_2_2140"/>
            <p:cNvSpPr/>
            <p:nvPr/>
          </p:nvSpPr>
          <p:spPr>
            <a:xfrm>
              <a:off x="27807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g31663404a40_2_2140"/>
            <p:cNvSpPr/>
            <p:nvPr/>
          </p:nvSpPr>
          <p:spPr>
            <a:xfrm>
              <a:off x="279880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g31663404a40_2_2140"/>
            <p:cNvSpPr/>
            <p:nvPr/>
          </p:nvSpPr>
          <p:spPr>
            <a:xfrm>
              <a:off x="3067650"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31663404a40_2_2140"/>
            <p:cNvSpPr/>
            <p:nvPr/>
          </p:nvSpPr>
          <p:spPr>
            <a:xfrm>
              <a:off x="3085500"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g31663404a40_2_2140"/>
            <p:cNvSpPr/>
            <p:nvPr/>
          </p:nvSpPr>
          <p:spPr>
            <a:xfrm>
              <a:off x="319312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g31663404a40_2_2140"/>
            <p:cNvSpPr/>
            <p:nvPr/>
          </p:nvSpPr>
          <p:spPr>
            <a:xfrm>
              <a:off x="3210975"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31663404a40_2_2140"/>
            <p:cNvSpPr/>
            <p:nvPr/>
          </p:nvSpPr>
          <p:spPr>
            <a:xfrm>
              <a:off x="3228825" y="44245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g31663404a40_2_2140"/>
            <p:cNvSpPr/>
            <p:nvPr/>
          </p:nvSpPr>
          <p:spPr>
            <a:xfrm>
              <a:off x="32468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g31663404a40_2_2140"/>
            <p:cNvSpPr/>
            <p:nvPr/>
          </p:nvSpPr>
          <p:spPr>
            <a:xfrm>
              <a:off x="32647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31663404a40_2_2140"/>
            <p:cNvSpPr/>
            <p:nvPr/>
          </p:nvSpPr>
          <p:spPr>
            <a:xfrm>
              <a:off x="3282750" y="44245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g31663404a40_2_2140"/>
            <p:cNvSpPr/>
            <p:nvPr/>
          </p:nvSpPr>
          <p:spPr>
            <a:xfrm>
              <a:off x="3300600" y="44245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g31663404a40_2_2140"/>
            <p:cNvSpPr/>
            <p:nvPr/>
          </p:nvSpPr>
          <p:spPr>
            <a:xfrm>
              <a:off x="33184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31663404a40_2_2140"/>
            <p:cNvSpPr/>
            <p:nvPr/>
          </p:nvSpPr>
          <p:spPr>
            <a:xfrm>
              <a:off x="333647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31663404a40_2_2140"/>
            <p:cNvSpPr/>
            <p:nvPr/>
          </p:nvSpPr>
          <p:spPr>
            <a:xfrm>
              <a:off x="335432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g31663404a40_2_2140"/>
            <p:cNvSpPr/>
            <p:nvPr/>
          </p:nvSpPr>
          <p:spPr>
            <a:xfrm>
              <a:off x="3372375"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31663404a40_2_2140"/>
            <p:cNvSpPr/>
            <p:nvPr/>
          </p:nvSpPr>
          <p:spPr>
            <a:xfrm>
              <a:off x="33902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31663404a40_2_2140"/>
            <p:cNvSpPr/>
            <p:nvPr/>
          </p:nvSpPr>
          <p:spPr>
            <a:xfrm>
              <a:off x="34080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31663404a40_2_2140"/>
            <p:cNvSpPr/>
            <p:nvPr/>
          </p:nvSpPr>
          <p:spPr>
            <a:xfrm>
              <a:off x="3426100" y="44245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31663404a40_2_2140"/>
            <p:cNvSpPr/>
            <p:nvPr/>
          </p:nvSpPr>
          <p:spPr>
            <a:xfrm>
              <a:off x="344395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31663404a40_2_2140"/>
            <p:cNvSpPr/>
            <p:nvPr/>
          </p:nvSpPr>
          <p:spPr>
            <a:xfrm>
              <a:off x="3461975"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31663404a40_2_2140"/>
            <p:cNvSpPr/>
            <p:nvPr/>
          </p:nvSpPr>
          <p:spPr>
            <a:xfrm>
              <a:off x="3515700"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31663404a40_2_2140"/>
            <p:cNvSpPr/>
            <p:nvPr/>
          </p:nvSpPr>
          <p:spPr>
            <a:xfrm>
              <a:off x="3533550"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31663404a40_2_2140"/>
            <p:cNvSpPr/>
            <p:nvPr/>
          </p:nvSpPr>
          <p:spPr>
            <a:xfrm>
              <a:off x="2673300" y="44426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31663404a40_2_2140"/>
            <p:cNvSpPr/>
            <p:nvPr/>
          </p:nvSpPr>
          <p:spPr>
            <a:xfrm>
              <a:off x="26911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31663404a40_2_2140"/>
            <p:cNvSpPr/>
            <p:nvPr/>
          </p:nvSpPr>
          <p:spPr>
            <a:xfrm>
              <a:off x="270917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31663404a40_2_2140"/>
            <p:cNvSpPr/>
            <p:nvPr/>
          </p:nvSpPr>
          <p:spPr>
            <a:xfrm>
              <a:off x="2727025"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31663404a40_2_2140"/>
            <p:cNvSpPr/>
            <p:nvPr/>
          </p:nvSpPr>
          <p:spPr>
            <a:xfrm>
              <a:off x="27450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31663404a40_2_2140"/>
            <p:cNvSpPr/>
            <p:nvPr/>
          </p:nvSpPr>
          <p:spPr>
            <a:xfrm>
              <a:off x="27629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31663404a40_2_2140"/>
            <p:cNvSpPr/>
            <p:nvPr/>
          </p:nvSpPr>
          <p:spPr>
            <a:xfrm>
              <a:off x="27807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31663404a40_2_2140"/>
            <p:cNvSpPr/>
            <p:nvPr/>
          </p:nvSpPr>
          <p:spPr>
            <a:xfrm>
              <a:off x="279880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31663404a40_2_2140"/>
            <p:cNvSpPr/>
            <p:nvPr/>
          </p:nvSpPr>
          <p:spPr>
            <a:xfrm>
              <a:off x="3031750"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31663404a40_2_2140"/>
            <p:cNvSpPr/>
            <p:nvPr/>
          </p:nvSpPr>
          <p:spPr>
            <a:xfrm>
              <a:off x="3049600"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31663404a40_2_2140"/>
            <p:cNvSpPr/>
            <p:nvPr/>
          </p:nvSpPr>
          <p:spPr>
            <a:xfrm>
              <a:off x="3067650"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31663404a40_2_2140"/>
            <p:cNvSpPr/>
            <p:nvPr/>
          </p:nvSpPr>
          <p:spPr>
            <a:xfrm>
              <a:off x="3085500"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31663404a40_2_2140"/>
            <p:cNvSpPr/>
            <p:nvPr/>
          </p:nvSpPr>
          <p:spPr>
            <a:xfrm>
              <a:off x="3103525"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31663404a40_2_2140"/>
            <p:cNvSpPr/>
            <p:nvPr/>
          </p:nvSpPr>
          <p:spPr>
            <a:xfrm>
              <a:off x="319312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31663404a40_2_2140"/>
            <p:cNvSpPr/>
            <p:nvPr/>
          </p:nvSpPr>
          <p:spPr>
            <a:xfrm>
              <a:off x="3210975" y="44426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31663404a40_2_2140"/>
            <p:cNvSpPr/>
            <p:nvPr/>
          </p:nvSpPr>
          <p:spPr>
            <a:xfrm>
              <a:off x="3228825" y="44426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31663404a40_2_2140"/>
            <p:cNvSpPr/>
            <p:nvPr/>
          </p:nvSpPr>
          <p:spPr>
            <a:xfrm>
              <a:off x="32468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31663404a40_2_2140"/>
            <p:cNvSpPr/>
            <p:nvPr/>
          </p:nvSpPr>
          <p:spPr>
            <a:xfrm>
              <a:off x="32647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31663404a40_2_2140"/>
            <p:cNvSpPr/>
            <p:nvPr/>
          </p:nvSpPr>
          <p:spPr>
            <a:xfrm>
              <a:off x="3282750" y="44426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31663404a40_2_2140"/>
            <p:cNvSpPr/>
            <p:nvPr/>
          </p:nvSpPr>
          <p:spPr>
            <a:xfrm>
              <a:off x="3300600" y="44426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31663404a40_2_2140"/>
            <p:cNvSpPr/>
            <p:nvPr/>
          </p:nvSpPr>
          <p:spPr>
            <a:xfrm>
              <a:off x="33184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31663404a40_2_2140"/>
            <p:cNvSpPr/>
            <p:nvPr/>
          </p:nvSpPr>
          <p:spPr>
            <a:xfrm>
              <a:off x="333647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31663404a40_2_2140"/>
            <p:cNvSpPr/>
            <p:nvPr/>
          </p:nvSpPr>
          <p:spPr>
            <a:xfrm>
              <a:off x="335432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31663404a40_2_2140"/>
            <p:cNvSpPr/>
            <p:nvPr/>
          </p:nvSpPr>
          <p:spPr>
            <a:xfrm>
              <a:off x="3372375"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31663404a40_2_2140"/>
            <p:cNvSpPr/>
            <p:nvPr/>
          </p:nvSpPr>
          <p:spPr>
            <a:xfrm>
              <a:off x="33902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31663404a40_2_2140"/>
            <p:cNvSpPr/>
            <p:nvPr/>
          </p:nvSpPr>
          <p:spPr>
            <a:xfrm>
              <a:off x="34080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31663404a40_2_2140"/>
            <p:cNvSpPr/>
            <p:nvPr/>
          </p:nvSpPr>
          <p:spPr>
            <a:xfrm>
              <a:off x="3426100"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31663404a40_2_2140"/>
            <p:cNvSpPr/>
            <p:nvPr/>
          </p:nvSpPr>
          <p:spPr>
            <a:xfrm>
              <a:off x="344395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31663404a40_2_2140"/>
            <p:cNvSpPr/>
            <p:nvPr/>
          </p:nvSpPr>
          <p:spPr>
            <a:xfrm>
              <a:off x="3461975" y="44426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31663404a40_2_2140"/>
            <p:cNvSpPr/>
            <p:nvPr/>
          </p:nvSpPr>
          <p:spPr>
            <a:xfrm>
              <a:off x="2673300" y="44606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31663404a40_2_2140"/>
            <p:cNvSpPr/>
            <p:nvPr/>
          </p:nvSpPr>
          <p:spPr>
            <a:xfrm>
              <a:off x="26911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31663404a40_2_2140"/>
            <p:cNvSpPr/>
            <p:nvPr/>
          </p:nvSpPr>
          <p:spPr>
            <a:xfrm>
              <a:off x="270917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31663404a40_2_2140"/>
            <p:cNvSpPr/>
            <p:nvPr/>
          </p:nvSpPr>
          <p:spPr>
            <a:xfrm>
              <a:off x="2727025"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31663404a40_2_2140"/>
            <p:cNvSpPr/>
            <p:nvPr/>
          </p:nvSpPr>
          <p:spPr>
            <a:xfrm>
              <a:off x="27629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31663404a40_2_2140"/>
            <p:cNvSpPr/>
            <p:nvPr/>
          </p:nvSpPr>
          <p:spPr>
            <a:xfrm>
              <a:off x="27807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31663404a40_2_2140"/>
            <p:cNvSpPr/>
            <p:nvPr/>
          </p:nvSpPr>
          <p:spPr>
            <a:xfrm>
              <a:off x="279880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31663404a40_2_2140"/>
            <p:cNvSpPr/>
            <p:nvPr/>
          </p:nvSpPr>
          <p:spPr>
            <a:xfrm>
              <a:off x="3031750"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31663404a40_2_2140"/>
            <p:cNvSpPr/>
            <p:nvPr/>
          </p:nvSpPr>
          <p:spPr>
            <a:xfrm>
              <a:off x="30496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31663404a40_2_2140"/>
            <p:cNvSpPr/>
            <p:nvPr/>
          </p:nvSpPr>
          <p:spPr>
            <a:xfrm>
              <a:off x="3067650"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31663404a40_2_2140"/>
            <p:cNvSpPr/>
            <p:nvPr/>
          </p:nvSpPr>
          <p:spPr>
            <a:xfrm>
              <a:off x="3085500"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31663404a40_2_2140"/>
            <p:cNvSpPr/>
            <p:nvPr/>
          </p:nvSpPr>
          <p:spPr>
            <a:xfrm>
              <a:off x="3103525"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31663404a40_2_2140"/>
            <p:cNvSpPr/>
            <p:nvPr/>
          </p:nvSpPr>
          <p:spPr>
            <a:xfrm>
              <a:off x="3121375"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31663404a40_2_2140"/>
            <p:cNvSpPr/>
            <p:nvPr/>
          </p:nvSpPr>
          <p:spPr>
            <a:xfrm>
              <a:off x="3139225" y="44606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31663404a40_2_2140"/>
            <p:cNvSpPr/>
            <p:nvPr/>
          </p:nvSpPr>
          <p:spPr>
            <a:xfrm>
              <a:off x="3139225" y="44442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31663404a40_2_2140"/>
            <p:cNvSpPr/>
            <p:nvPr/>
          </p:nvSpPr>
          <p:spPr>
            <a:xfrm>
              <a:off x="3157250"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31663404a40_2_2140"/>
            <p:cNvSpPr/>
            <p:nvPr/>
          </p:nvSpPr>
          <p:spPr>
            <a:xfrm>
              <a:off x="31751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31663404a40_2_2140"/>
            <p:cNvSpPr/>
            <p:nvPr/>
          </p:nvSpPr>
          <p:spPr>
            <a:xfrm>
              <a:off x="319312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31663404a40_2_2140"/>
            <p:cNvSpPr/>
            <p:nvPr/>
          </p:nvSpPr>
          <p:spPr>
            <a:xfrm>
              <a:off x="3210975" y="44606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31663404a40_2_2140"/>
            <p:cNvSpPr/>
            <p:nvPr/>
          </p:nvSpPr>
          <p:spPr>
            <a:xfrm>
              <a:off x="3228825" y="44606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31663404a40_2_2140"/>
            <p:cNvSpPr/>
            <p:nvPr/>
          </p:nvSpPr>
          <p:spPr>
            <a:xfrm>
              <a:off x="32647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g31663404a40_2_2140"/>
            <p:cNvSpPr/>
            <p:nvPr/>
          </p:nvSpPr>
          <p:spPr>
            <a:xfrm>
              <a:off x="3282750" y="44606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31663404a40_2_2140"/>
            <p:cNvSpPr/>
            <p:nvPr/>
          </p:nvSpPr>
          <p:spPr>
            <a:xfrm>
              <a:off x="3300600" y="44606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31663404a40_2_2140"/>
            <p:cNvSpPr/>
            <p:nvPr/>
          </p:nvSpPr>
          <p:spPr>
            <a:xfrm>
              <a:off x="33184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31663404a40_2_2140"/>
            <p:cNvSpPr/>
            <p:nvPr/>
          </p:nvSpPr>
          <p:spPr>
            <a:xfrm>
              <a:off x="333647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31663404a40_2_2140"/>
            <p:cNvSpPr/>
            <p:nvPr/>
          </p:nvSpPr>
          <p:spPr>
            <a:xfrm>
              <a:off x="335432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31663404a40_2_2140"/>
            <p:cNvSpPr/>
            <p:nvPr/>
          </p:nvSpPr>
          <p:spPr>
            <a:xfrm>
              <a:off x="3372375"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31663404a40_2_2140"/>
            <p:cNvSpPr/>
            <p:nvPr/>
          </p:nvSpPr>
          <p:spPr>
            <a:xfrm>
              <a:off x="33902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31663404a40_2_2140"/>
            <p:cNvSpPr/>
            <p:nvPr/>
          </p:nvSpPr>
          <p:spPr>
            <a:xfrm>
              <a:off x="34080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31663404a40_2_2140"/>
            <p:cNvSpPr/>
            <p:nvPr/>
          </p:nvSpPr>
          <p:spPr>
            <a:xfrm>
              <a:off x="3426100"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g31663404a40_2_2140"/>
            <p:cNvSpPr/>
            <p:nvPr/>
          </p:nvSpPr>
          <p:spPr>
            <a:xfrm>
              <a:off x="344395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31663404a40_2_2140"/>
            <p:cNvSpPr/>
            <p:nvPr/>
          </p:nvSpPr>
          <p:spPr>
            <a:xfrm>
              <a:off x="3461975" y="44606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31663404a40_2_2140"/>
            <p:cNvSpPr/>
            <p:nvPr/>
          </p:nvSpPr>
          <p:spPr>
            <a:xfrm>
              <a:off x="2673300" y="4478475"/>
              <a:ext cx="8325" cy="8325"/>
            </a:xfrm>
            <a:custGeom>
              <a:rect b="b" l="l" r="r" t="t"/>
              <a:pathLst>
                <a:path extrusionOk="0" h="333" w="333">
                  <a:moveTo>
                    <a:pt x="166" y="1"/>
                  </a:moveTo>
                  <a:cubicBezTo>
                    <a:pt x="73" y="1"/>
                    <a:pt x="1" y="80"/>
                    <a:pt x="1" y="167"/>
                  </a:cubicBezTo>
                  <a:cubicBezTo>
                    <a:pt x="1"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31663404a40_2_2140"/>
            <p:cNvSpPr/>
            <p:nvPr/>
          </p:nvSpPr>
          <p:spPr>
            <a:xfrm>
              <a:off x="26911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31663404a40_2_2140"/>
            <p:cNvSpPr/>
            <p:nvPr/>
          </p:nvSpPr>
          <p:spPr>
            <a:xfrm>
              <a:off x="270917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31663404a40_2_2140"/>
            <p:cNvSpPr/>
            <p:nvPr/>
          </p:nvSpPr>
          <p:spPr>
            <a:xfrm>
              <a:off x="2727025"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31663404a40_2_2140"/>
            <p:cNvSpPr/>
            <p:nvPr/>
          </p:nvSpPr>
          <p:spPr>
            <a:xfrm>
              <a:off x="301390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31663404a40_2_2140"/>
            <p:cNvSpPr/>
            <p:nvPr/>
          </p:nvSpPr>
          <p:spPr>
            <a:xfrm>
              <a:off x="3031750"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31663404a40_2_2140"/>
            <p:cNvSpPr/>
            <p:nvPr/>
          </p:nvSpPr>
          <p:spPr>
            <a:xfrm>
              <a:off x="30496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31663404a40_2_2140"/>
            <p:cNvSpPr/>
            <p:nvPr/>
          </p:nvSpPr>
          <p:spPr>
            <a:xfrm>
              <a:off x="3067650"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31663404a40_2_2140"/>
            <p:cNvSpPr/>
            <p:nvPr/>
          </p:nvSpPr>
          <p:spPr>
            <a:xfrm>
              <a:off x="3085500"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31663404a40_2_2140"/>
            <p:cNvSpPr/>
            <p:nvPr/>
          </p:nvSpPr>
          <p:spPr>
            <a:xfrm>
              <a:off x="3103525"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31663404a40_2_2140"/>
            <p:cNvSpPr/>
            <p:nvPr/>
          </p:nvSpPr>
          <p:spPr>
            <a:xfrm>
              <a:off x="3121375"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31663404a40_2_2140"/>
            <p:cNvSpPr/>
            <p:nvPr/>
          </p:nvSpPr>
          <p:spPr>
            <a:xfrm>
              <a:off x="3139225" y="4478475"/>
              <a:ext cx="8325" cy="8325"/>
            </a:xfrm>
            <a:custGeom>
              <a:rect b="b" l="l" r="r" t="t"/>
              <a:pathLst>
                <a:path extrusionOk="0" h="333" w="333">
                  <a:moveTo>
                    <a:pt x="166" y="1"/>
                  </a:moveTo>
                  <a:cubicBezTo>
                    <a:pt x="80" y="1"/>
                    <a:pt x="0" y="80"/>
                    <a:pt x="0" y="167"/>
                  </a:cubicBezTo>
                  <a:cubicBezTo>
                    <a:pt x="0"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31663404a40_2_2140"/>
            <p:cNvSpPr/>
            <p:nvPr/>
          </p:nvSpPr>
          <p:spPr>
            <a:xfrm>
              <a:off x="315725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31663404a40_2_2140"/>
            <p:cNvSpPr/>
            <p:nvPr/>
          </p:nvSpPr>
          <p:spPr>
            <a:xfrm>
              <a:off x="31751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31663404a40_2_2140"/>
            <p:cNvSpPr/>
            <p:nvPr/>
          </p:nvSpPr>
          <p:spPr>
            <a:xfrm>
              <a:off x="3210975" y="4478475"/>
              <a:ext cx="8325" cy="8325"/>
            </a:xfrm>
            <a:custGeom>
              <a:rect b="b" l="l" r="r" t="t"/>
              <a:pathLst>
                <a:path extrusionOk="0" h="333" w="333">
                  <a:moveTo>
                    <a:pt x="167" y="1"/>
                  </a:moveTo>
                  <a:cubicBezTo>
                    <a:pt x="73" y="1"/>
                    <a:pt x="1" y="80"/>
                    <a:pt x="1" y="167"/>
                  </a:cubicBezTo>
                  <a:cubicBezTo>
                    <a:pt x="1" y="260"/>
                    <a:pt x="73"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31663404a40_2_2140"/>
            <p:cNvSpPr/>
            <p:nvPr/>
          </p:nvSpPr>
          <p:spPr>
            <a:xfrm>
              <a:off x="3228825" y="4478475"/>
              <a:ext cx="8325" cy="8325"/>
            </a:xfrm>
            <a:custGeom>
              <a:rect b="b" l="l" r="r" t="t"/>
              <a:pathLst>
                <a:path extrusionOk="0" h="333" w="333">
                  <a:moveTo>
                    <a:pt x="167" y="1"/>
                  </a:moveTo>
                  <a:cubicBezTo>
                    <a:pt x="80" y="1"/>
                    <a:pt x="1" y="80"/>
                    <a:pt x="1" y="167"/>
                  </a:cubicBezTo>
                  <a:cubicBezTo>
                    <a:pt x="1" y="260"/>
                    <a:pt x="80"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31663404a40_2_2140"/>
            <p:cNvSpPr/>
            <p:nvPr/>
          </p:nvSpPr>
          <p:spPr>
            <a:xfrm>
              <a:off x="3246875" y="4478475"/>
              <a:ext cx="8300" cy="8325"/>
            </a:xfrm>
            <a:custGeom>
              <a:rect b="b" l="l" r="r" t="t"/>
              <a:pathLst>
                <a:path extrusionOk="0" h="333" w="332">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31663404a40_2_2140"/>
            <p:cNvSpPr/>
            <p:nvPr/>
          </p:nvSpPr>
          <p:spPr>
            <a:xfrm>
              <a:off x="3282750" y="4478475"/>
              <a:ext cx="8325" cy="8325"/>
            </a:xfrm>
            <a:custGeom>
              <a:rect b="b" l="l" r="r" t="t"/>
              <a:pathLst>
                <a:path extrusionOk="0" h="333" w="333">
                  <a:moveTo>
                    <a:pt x="166" y="1"/>
                  </a:moveTo>
                  <a:cubicBezTo>
                    <a:pt x="73" y="1"/>
                    <a:pt x="0" y="80"/>
                    <a:pt x="0" y="167"/>
                  </a:cubicBezTo>
                  <a:cubicBezTo>
                    <a:pt x="0"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31663404a40_2_2140"/>
            <p:cNvSpPr/>
            <p:nvPr/>
          </p:nvSpPr>
          <p:spPr>
            <a:xfrm>
              <a:off x="3300600" y="4478475"/>
              <a:ext cx="8325" cy="8325"/>
            </a:xfrm>
            <a:custGeom>
              <a:rect b="b" l="l" r="r" t="t"/>
              <a:pathLst>
                <a:path extrusionOk="0" h="333" w="333">
                  <a:moveTo>
                    <a:pt x="166" y="1"/>
                  </a:moveTo>
                  <a:cubicBezTo>
                    <a:pt x="73" y="1"/>
                    <a:pt x="0" y="80"/>
                    <a:pt x="0" y="167"/>
                  </a:cubicBezTo>
                  <a:cubicBezTo>
                    <a:pt x="0"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31663404a40_2_2140"/>
            <p:cNvSpPr/>
            <p:nvPr/>
          </p:nvSpPr>
          <p:spPr>
            <a:xfrm>
              <a:off x="33184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31663404a40_2_2140"/>
            <p:cNvSpPr/>
            <p:nvPr/>
          </p:nvSpPr>
          <p:spPr>
            <a:xfrm>
              <a:off x="3336475"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31663404a40_2_2140"/>
            <p:cNvSpPr/>
            <p:nvPr/>
          </p:nvSpPr>
          <p:spPr>
            <a:xfrm>
              <a:off x="335432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31663404a40_2_2140"/>
            <p:cNvSpPr/>
            <p:nvPr/>
          </p:nvSpPr>
          <p:spPr>
            <a:xfrm>
              <a:off x="3372375"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31663404a40_2_2140"/>
            <p:cNvSpPr/>
            <p:nvPr/>
          </p:nvSpPr>
          <p:spPr>
            <a:xfrm>
              <a:off x="3390225" y="4478475"/>
              <a:ext cx="8300" cy="8325"/>
            </a:xfrm>
            <a:custGeom>
              <a:rect b="b" l="l" r="r" t="t"/>
              <a:pathLst>
                <a:path extrusionOk="0" h="333" w="332">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31663404a40_2_2140"/>
            <p:cNvSpPr/>
            <p:nvPr/>
          </p:nvSpPr>
          <p:spPr>
            <a:xfrm>
              <a:off x="3408075"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31663404a40_2_2140"/>
            <p:cNvSpPr/>
            <p:nvPr/>
          </p:nvSpPr>
          <p:spPr>
            <a:xfrm>
              <a:off x="3426100"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31663404a40_2_2140"/>
            <p:cNvSpPr/>
            <p:nvPr/>
          </p:nvSpPr>
          <p:spPr>
            <a:xfrm>
              <a:off x="3443950"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31663404a40_2_2140"/>
            <p:cNvSpPr/>
            <p:nvPr/>
          </p:nvSpPr>
          <p:spPr>
            <a:xfrm>
              <a:off x="3461975" y="4478475"/>
              <a:ext cx="8325" cy="8325"/>
            </a:xfrm>
            <a:custGeom>
              <a:rect b="b" l="l" r="r" t="t"/>
              <a:pathLst>
                <a:path extrusionOk="0" h="333" w="333">
                  <a:moveTo>
                    <a:pt x="166" y="1"/>
                  </a:moveTo>
                  <a:cubicBezTo>
                    <a:pt x="73" y="1"/>
                    <a:pt x="1" y="80"/>
                    <a:pt x="1" y="167"/>
                  </a:cubicBezTo>
                  <a:cubicBezTo>
                    <a:pt x="1"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31663404a40_2_2140"/>
            <p:cNvSpPr/>
            <p:nvPr/>
          </p:nvSpPr>
          <p:spPr>
            <a:xfrm>
              <a:off x="270917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31663404a40_2_2140"/>
            <p:cNvSpPr/>
            <p:nvPr/>
          </p:nvSpPr>
          <p:spPr>
            <a:xfrm>
              <a:off x="272702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31663404a40_2_2140"/>
            <p:cNvSpPr/>
            <p:nvPr/>
          </p:nvSpPr>
          <p:spPr>
            <a:xfrm>
              <a:off x="27450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31663404a40_2_2140"/>
            <p:cNvSpPr/>
            <p:nvPr/>
          </p:nvSpPr>
          <p:spPr>
            <a:xfrm>
              <a:off x="27807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31663404a40_2_2140"/>
            <p:cNvSpPr/>
            <p:nvPr/>
          </p:nvSpPr>
          <p:spPr>
            <a:xfrm>
              <a:off x="2816650"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31663404a40_2_2140"/>
            <p:cNvSpPr/>
            <p:nvPr/>
          </p:nvSpPr>
          <p:spPr>
            <a:xfrm>
              <a:off x="28346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31663404a40_2_2140"/>
            <p:cNvSpPr/>
            <p:nvPr/>
          </p:nvSpPr>
          <p:spPr>
            <a:xfrm>
              <a:off x="301390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31663404a40_2_2140"/>
            <p:cNvSpPr/>
            <p:nvPr/>
          </p:nvSpPr>
          <p:spPr>
            <a:xfrm>
              <a:off x="3031750"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31663404a40_2_2140"/>
            <p:cNvSpPr/>
            <p:nvPr/>
          </p:nvSpPr>
          <p:spPr>
            <a:xfrm>
              <a:off x="30496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31663404a40_2_2140"/>
            <p:cNvSpPr/>
            <p:nvPr/>
          </p:nvSpPr>
          <p:spPr>
            <a:xfrm>
              <a:off x="3067650" y="44965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g31663404a40_2_2140"/>
            <p:cNvSpPr/>
            <p:nvPr/>
          </p:nvSpPr>
          <p:spPr>
            <a:xfrm>
              <a:off x="3085500"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31663404a40_2_2140"/>
            <p:cNvSpPr/>
            <p:nvPr/>
          </p:nvSpPr>
          <p:spPr>
            <a:xfrm>
              <a:off x="3103525"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31663404a40_2_2140"/>
            <p:cNvSpPr/>
            <p:nvPr/>
          </p:nvSpPr>
          <p:spPr>
            <a:xfrm>
              <a:off x="3121375"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31663404a40_2_2140"/>
            <p:cNvSpPr/>
            <p:nvPr/>
          </p:nvSpPr>
          <p:spPr>
            <a:xfrm>
              <a:off x="3139225"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31663404a40_2_2140"/>
            <p:cNvSpPr/>
            <p:nvPr/>
          </p:nvSpPr>
          <p:spPr>
            <a:xfrm>
              <a:off x="315725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31663404a40_2_2140"/>
            <p:cNvSpPr/>
            <p:nvPr/>
          </p:nvSpPr>
          <p:spPr>
            <a:xfrm>
              <a:off x="31751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31663404a40_2_2140"/>
            <p:cNvSpPr/>
            <p:nvPr/>
          </p:nvSpPr>
          <p:spPr>
            <a:xfrm>
              <a:off x="3210975" y="44965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31663404a40_2_2140"/>
            <p:cNvSpPr/>
            <p:nvPr/>
          </p:nvSpPr>
          <p:spPr>
            <a:xfrm>
              <a:off x="3228825" y="44965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31663404a40_2_2140"/>
            <p:cNvSpPr/>
            <p:nvPr/>
          </p:nvSpPr>
          <p:spPr>
            <a:xfrm>
              <a:off x="32468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31663404a40_2_2140"/>
            <p:cNvSpPr/>
            <p:nvPr/>
          </p:nvSpPr>
          <p:spPr>
            <a:xfrm>
              <a:off x="32647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31663404a40_2_2140"/>
            <p:cNvSpPr/>
            <p:nvPr/>
          </p:nvSpPr>
          <p:spPr>
            <a:xfrm>
              <a:off x="3318450" y="44965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31663404a40_2_2140"/>
            <p:cNvSpPr/>
            <p:nvPr/>
          </p:nvSpPr>
          <p:spPr>
            <a:xfrm>
              <a:off x="33364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31663404a40_2_2140"/>
            <p:cNvSpPr/>
            <p:nvPr/>
          </p:nvSpPr>
          <p:spPr>
            <a:xfrm>
              <a:off x="335432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31663404a40_2_2140"/>
            <p:cNvSpPr/>
            <p:nvPr/>
          </p:nvSpPr>
          <p:spPr>
            <a:xfrm>
              <a:off x="33902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31663404a40_2_2140"/>
            <p:cNvSpPr/>
            <p:nvPr/>
          </p:nvSpPr>
          <p:spPr>
            <a:xfrm>
              <a:off x="34080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31663404a40_2_2140"/>
            <p:cNvSpPr/>
            <p:nvPr/>
          </p:nvSpPr>
          <p:spPr>
            <a:xfrm>
              <a:off x="3426100"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31663404a40_2_2140"/>
            <p:cNvSpPr/>
            <p:nvPr/>
          </p:nvSpPr>
          <p:spPr>
            <a:xfrm>
              <a:off x="3443950"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31663404a40_2_2140"/>
            <p:cNvSpPr/>
            <p:nvPr/>
          </p:nvSpPr>
          <p:spPr>
            <a:xfrm>
              <a:off x="3479825" y="44965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31663404a40_2_2140"/>
            <p:cNvSpPr/>
            <p:nvPr/>
          </p:nvSpPr>
          <p:spPr>
            <a:xfrm>
              <a:off x="349767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31663404a40_2_2140"/>
            <p:cNvSpPr/>
            <p:nvPr/>
          </p:nvSpPr>
          <p:spPr>
            <a:xfrm>
              <a:off x="2709175"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31663404a40_2_2140"/>
            <p:cNvSpPr/>
            <p:nvPr/>
          </p:nvSpPr>
          <p:spPr>
            <a:xfrm>
              <a:off x="272702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31663404a40_2_2140"/>
            <p:cNvSpPr/>
            <p:nvPr/>
          </p:nvSpPr>
          <p:spPr>
            <a:xfrm>
              <a:off x="27450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31663404a40_2_2140"/>
            <p:cNvSpPr/>
            <p:nvPr/>
          </p:nvSpPr>
          <p:spPr>
            <a:xfrm>
              <a:off x="27629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31663404a40_2_2140"/>
            <p:cNvSpPr/>
            <p:nvPr/>
          </p:nvSpPr>
          <p:spPr>
            <a:xfrm>
              <a:off x="301390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31663404a40_2_2140"/>
            <p:cNvSpPr/>
            <p:nvPr/>
          </p:nvSpPr>
          <p:spPr>
            <a:xfrm>
              <a:off x="2981100"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31663404a40_2_2140"/>
            <p:cNvSpPr/>
            <p:nvPr/>
          </p:nvSpPr>
          <p:spPr>
            <a:xfrm>
              <a:off x="3031750"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31663404a40_2_2140"/>
            <p:cNvSpPr/>
            <p:nvPr/>
          </p:nvSpPr>
          <p:spPr>
            <a:xfrm>
              <a:off x="30496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31663404a40_2_2140"/>
            <p:cNvSpPr/>
            <p:nvPr/>
          </p:nvSpPr>
          <p:spPr>
            <a:xfrm>
              <a:off x="3067650" y="4514550"/>
              <a:ext cx="8300" cy="8325"/>
            </a:xfrm>
            <a:custGeom>
              <a:rect b="b" l="l" r="r" t="t"/>
              <a:pathLst>
                <a:path extrusionOk="0" h="333"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31663404a40_2_2140"/>
            <p:cNvSpPr/>
            <p:nvPr/>
          </p:nvSpPr>
          <p:spPr>
            <a:xfrm>
              <a:off x="3085500"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31663404a40_2_2140"/>
            <p:cNvSpPr/>
            <p:nvPr/>
          </p:nvSpPr>
          <p:spPr>
            <a:xfrm>
              <a:off x="3103525"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31663404a40_2_2140"/>
            <p:cNvSpPr/>
            <p:nvPr/>
          </p:nvSpPr>
          <p:spPr>
            <a:xfrm>
              <a:off x="3121375" y="4514550"/>
              <a:ext cx="8325" cy="8325"/>
            </a:xfrm>
            <a:custGeom>
              <a:rect b="b" l="l" r="r" t="t"/>
              <a:pathLst>
                <a:path extrusionOk="0" h="333"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31663404a40_2_2140"/>
            <p:cNvSpPr/>
            <p:nvPr/>
          </p:nvSpPr>
          <p:spPr>
            <a:xfrm>
              <a:off x="3139225" y="4514550"/>
              <a:ext cx="8325" cy="8325"/>
            </a:xfrm>
            <a:custGeom>
              <a:rect b="b" l="l" r="r" t="t"/>
              <a:pathLst>
                <a:path extrusionOk="0" h="333"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31663404a40_2_2140"/>
            <p:cNvSpPr/>
            <p:nvPr/>
          </p:nvSpPr>
          <p:spPr>
            <a:xfrm>
              <a:off x="315725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31663404a40_2_2140"/>
            <p:cNvSpPr/>
            <p:nvPr/>
          </p:nvSpPr>
          <p:spPr>
            <a:xfrm>
              <a:off x="31751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31663404a40_2_2140"/>
            <p:cNvSpPr/>
            <p:nvPr/>
          </p:nvSpPr>
          <p:spPr>
            <a:xfrm>
              <a:off x="319312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31663404a40_2_2140"/>
            <p:cNvSpPr/>
            <p:nvPr/>
          </p:nvSpPr>
          <p:spPr>
            <a:xfrm>
              <a:off x="3228825" y="4514550"/>
              <a:ext cx="8325" cy="8325"/>
            </a:xfrm>
            <a:custGeom>
              <a:rect b="b" l="l" r="r" t="t"/>
              <a:pathLst>
                <a:path extrusionOk="0" h="333"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31663404a40_2_2140"/>
            <p:cNvSpPr/>
            <p:nvPr/>
          </p:nvSpPr>
          <p:spPr>
            <a:xfrm>
              <a:off x="32468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31663404a40_2_2140"/>
            <p:cNvSpPr/>
            <p:nvPr/>
          </p:nvSpPr>
          <p:spPr>
            <a:xfrm>
              <a:off x="3318450" y="4514550"/>
              <a:ext cx="8325" cy="8325"/>
            </a:xfrm>
            <a:custGeom>
              <a:rect b="b" l="l" r="r" t="t"/>
              <a:pathLst>
                <a:path extrusionOk="0" h="333"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31663404a40_2_2140"/>
            <p:cNvSpPr/>
            <p:nvPr/>
          </p:nvSpPr>
          <p:spPr>
            <a:xfrm>
              <a:off x="333647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31663404a40_2_2140"/>
            <p:cNvSpPr/>
            <p:nvPr/>
          </p:nvSpPr>
          <p:spPr>
            <a:xfrm>
              <a:off x="33902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31663404a40_2_2140"/>
            <p:cNvSpPr/>
            <p:nvPr/>
          </p:nvSpPr>
          <p:spPr>
            <a:xfrm>
              <a:off x="3408075"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31663404a40_2_2140"/>
            <p:cNvSpPr/>
            <p:nvPr/>
          </p:nvSpPr>
          <p:spPr>
            <a:xfrm>
              <a:off x="3426100"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31663404a40_2_2140"/>
            <p:cNvSpPr/>
            <p:nvPr/>
          </p:nvSpPr>
          <p:spPr>
            <a:xfrm>
              <a:off x="349767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31663404a40_2_2140"/>
            <p:cNvSpPr/>
            <p:nvPr/>
          </p:nvSpPr>
          <p:spPr>
            <a:xfrm>
              <a:off x="27629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31663404a40_2_2140"/>
            <p:cNvSpPr/>
            <p:nvPr/>
          </p:nvSpPr>
          <p:spPr>
            <a:xfrm>
              <a:off x="2798800"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31663404a40_2_2140"/>
            <p:cNvSpPr/>
            <p:nvPr/>
          </p:nvSpPr>
          <p:spPr>
            <a:xfrm>
              <a:off x="2816650"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31663404a40_2_2140"/>
            <p:cNvSpPr/>
            <p:nvPr/>
          </p:nvSpPr>
          <p:spPr>
            <a:xfrm>
              <a:off x="28346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31663404a40_2_2140"/>
            <p:cNvSpPr/>
            <p:nvPr/>
          </p:nvSpPr>
          <p:spPr>
            <a:xfrm>
              <a:off x="301390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31663404a40_2_2140"/>
            <p:cNvSpPr/>
            <p:nvPr/>
          </p:nvSpPr>
          <p:spPr>
            <a:xfrm>
              <a:off x="3031750" y="4532400"/>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31663404a40_2_2140"/>
            <p:cNvSpPr/>
            <p:nvPr/>
          </p:nvSpPr>
          <p:spPr>
            <a:xfrm>
              <a:off x="30496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31663404a40_2_2140"/>
            <p:cNvSpPr/>
            <p:nvPr/>
          </p:nvSpPr>
          <p:spPr>
            <a:xfrm>
              <a:off x="3067650" y="4532400"/>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31663404a40_2_2140"/>
            <p:cNvSpPr/>
            <p:nvPr/>
          </p:nvSpPr>
          <p:spPr>
            <a:xfrm>
              <a:off x="3085500"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31663404a40_2_2140"/>
            <p:cNvSpPr/>
            <p:nvPr/>
          </p:nvSpPr>
          <p:spPr>
            <a:xfrm>
              <a:off x="3103525"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31663404a40_2_2140"/>
            <p:cNvSpPr/>
            <p:nvPr/>
          </p:nvSpPr>
          <p:spPr>
            <a:xfrm>
              <a:off x="3121375"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31663404a40_2_2140"/>
            <p:cNvSpPr/>
            <p:nvPr/>
          </p:nvSpPr>
          <p:spPr>
            <a:xfrm>
              <a:off x="3139225"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31663404a40_2_2140"/>
            <p:cNvSpPr/>
            <p:nvPr/>
          </p:nvSpPr>
          <p:spPr>
            <a:xfrm>
              <a:off x="315725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31663404a40_2_2140"/>
            <p:cNvSpPr/>
            <p:nvPr/>
          </p:nvSpPr>
          <p:spPr>
            <a:xfrm>
              <a:off x="31751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31663404a40_2_2140"/>
            <p:cNvSpPr/>
            <p:nvPr/>
          </p:nvSpPr>
          <p:spPr>
            <a:xfrm>
              <a:off x="319312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31663404a40_2_2140"/>
            <p:cNvSpPr/>
            <p:nvPr/>
          </p:nvSpPr>
          <p:spPr>
            <a:xfrm>
              <a:off x="3318450" y="4532400"/>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31663404a40_2_2140"/>
            <p:cNvSpPr/>
            <p:nvPr/>
          </p:nvSpPr>
          <p:spPr>
            <a:xfrm>
              <a:off x="33364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31663404a40_2_2140"/>
            <p:cNvSpPr/>
            <p:nvPr/>
          </p:nvSpPr>
          <p:spPr>
            <a:xfrm>
              <a:off x="33902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31663404a40_2_2140"/>
            <p:cNvSpPr/>
            <p:nvPr/>
          </p:nvSpPr>
          <p:spPr>
            <a:xfrm>
              <a:off x="3408075"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31663404a40_2_2140"/>
            <p:cNvSpPr/>
            <p:nvPr/>
          </p:nvSpPr>
          <p:spPr>
            <a:xfrm>
              <a:off x="3426100"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31663404a40_2_2140"/>
            <p:cNvSpPr/>
            <p:nvPr/>
          </p:nvSpPr>
          <p:spPr>
            <a:xfrm>
              <a:off x="3497675"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31663404a40_2_2140"/>
            <p:cNvSpPr/>
            <p:nvPr/>
          </p:nvSpPr>
          <p:spPr>
            <a:xfrm>
              <a:off x="27807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31663404a40_2_2140"/>
            <p:cNvSpPr/>
            <p:nvPr/>
          </p:nvSpPr>
          <p:spPr>
            <a:xfrm>
              <a:off x="2798800"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31663404a40_2_2140"/>
            <p:cNvSpPr/>
            <p:nvPr/>
          </p:nvSpPr>
          <p:spPr>
            <a:xfrm>
              <a:off x="2816650"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31663404a40_2_2140"/>
            <p:cNvSpPr/>
            <p:nvPr/>
          </p:nvSpPr>
          <p:spPr>
            <a:xfrm>
              <a:off x="283467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31663404a40_2_2140"/>
            <p:cNvSpPr/>
            <p:nvPr/>
          </p:nvSpPr>
          <p:spPr>
            <a:xfrm>
              <a:off x="2852525"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31663404a40_2_2140"/>
            <p:cNvSpPr/>
            <p:nvPr/>
          </p:nvSpPr>
          <p:spPr>
            <a:xfrm>
              <a:off x="301390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31663404a40_2_2140"/>
            <p:cNvSpPr/>
            <p:nvPr/>
          </p:nvSpPr>
          <p:spPr>
            <a:xfrm>
              <a:off x="3031750"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31663404a40_2_2140"/>
            <p:cNvSpPr/>
            <p:nvPr/>
          </p:nvSpPr>
          <p:spPr>
            <a:xfrm>
              <a:off x="30496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31663404a40_2_2140"/>
            <p:cNvSpPr/>
            <p:nvPr/>
          </p:nvSpPr>
          <p:spPr>
            <a:xfrm>
              <a:off x="3067650" y="4550425"/>
              <a:ext cx="8300" cy="8325"/>
            </a:xfrm>
            <a:custGeom>
              <a:rect b="b" l="l" r="r" t="t"/>
              <a:pathLst>
                <a:path extrusionOk="0" h="333" w="332">
                  <a:moveTo>
                    <a:pt x="166" y="1"/>
                  </a:moveTo>
                  <a:cubicBezTo>
                    <a:pt x="72" y="1"/>
                    <a:pt x="0" y="73"/>
                    <a:pt x="0" y="166"/>
                  </a:cubicBezTo>
                  <a:cubicBezTo>
                    <a:pt x="0" y="260"/>
                    <a:pt x="72" y="332"/>
                    <a:pt x="166" y="332"/>
                  </a:cubicBezTo>
                  <a:cubicBezTo>
                    <a:pt x="252" y="332"/>
                    <a:pt x="332" y="260"/>
                    <a:pt x="332" y="166"/>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31663404a40_2_2140"/>
            <p:cNvSpPr/>
            <p:nvPr/>
          </p:nvSpPr>
          <p:spPr>
            <a:xfrm>
              <a:off x="3085500"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31663404a40_2_2140"/>
            <p:cNvSpPr/>
            <p:nvPr/>
          </p:nvSpPr>
          <p:spPr>
            <a:xfrm>
              <a:off x="3103525" y="4550425"/>
              <a:ext cx="8325" cy="8325"/>
            </a:xfrm>
            <a:custGeom>
              <a:rect b="b" l="l" r="r" t="t"/>
              <a:pathLst>
                <a:path extrusionOk="0" h="333" w="333">
                  <a:moveTo>
                    <a:pt x="166" y="1"/>
                  </a:moveTo>
                  <a:cubicBezTo>
                    <a:pt x="72" y="1"/>
                    <a:pt x="0" y="73"/>
                    <a:pt x="0" y="166"/>
                  </a:cubicBezTo>
                  <a:cubicBezTo>
                    <a:pt x="0" y="260"/>
                    <a:pt x="72"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31663404a40_2_2140"/>
            <p:cNvSpPr/>
            <p:nvPr/>
          </p:nvSpPr>
          <p:spPr>
            <a:xfrm>
              <a:off x="3121375"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31663404a40_2_2140"/>
            <p:cNvSpPr/>
            <p:nvPr/>
          </p:nvSpPr>
          <p:spPr>
            <a:xfrm>
              <a:off x="3139225"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31663404a40_2_2140"/>
            <p:cNvSpPr/>
            <p:nvPr/>
          </p:nvSpPr>
          <p:spPr>
            <a:xfrm>
              <a:off x="315725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31663404a40_2_2140"/>
            <p:cNvSpPr/>
            <p:nvPr/>
          </p:nvSpPr>
          <p:spPr>
            <a:xfrm>
              <a:off x="31751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31663404a40_2_2140"/>
            <p:cNvSpPr/>
            <p:nvPr/>
          </p:nvSpPr>
          <p:spPr>
            <a:xfrm>
              <a:off x="319312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31663404a40_2_2140"/>
            <p:cNvSpPr/>
            <p:nvPr/>
          </p:nvSpPr>
          <p:spPr>
            <a:xfrm>
              <a:off x="3210975" y="4550425"/>
              <a:ext cx="8325" cy="8325"/>
            </a:xfrm>
            <a:custGeom>
              <a:rect b="b" l="l" r="r" t="t"/>
              <a:pathLst>
                <a:path extrusionOk="0" h="333" w="333">
                  <a:moveTo>
                    <a:pt x="167" y="1"/>
                  </a:moveTo>
                  <a:cubicBezTo>
                    <a:pt x="73" y="1"/>
                    <a:pt x="1" y="73"/>
                    <a:pt x="1" y="166"/>
                  </a:cubicBezTo>
                  <a:cubicBezTo>
                    <a:pt x="1" y="260"/>
                    <a:pt x="73"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31663404a40_2_2140"/>
            <p:cNvSpPr/>
            <p:nvPr/>
          </p:nvSpPr>
          <p:spPr>
            <a:xfrm>
              <a:off x="3228825" y="4550425"/>
              <a:ext cx="8325" cy="8325"/>
            </a:xfrm>
            <a:custGeom>
              <a:rect b="b" l="l" r="r" t="t"/>
              <a:pathLst>
                <a:path extrusionOk="0" h="333" w="333">
                  <a:moveTo>
                    <a:pt x="167" y="1"/>
                  </a:moveTo>
                  <a:cubicBezTo>
                    <a:pt x="80" y="1"/>
                    <a:pt x="1" y="73"/>
                    <a:pt x="1" y="166"/>
                  </a:cubicBezTo>
                  <a:cubicBezTo>
                    <a:pt x="1" y="260"/>
                    <a:pt x="80"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31663404a40_2_2140"/>
            <p:cNvSpPr/>
            <p:nvPr/>
          </p:nvSpPr>
          <p:spPr>
            <a:xfrm>
              <a:off x="3390225" y="4550425"/>
              <a:ext cx="8300" cy="8325"/>
            </a:xfrm>
            <a:custGeom>
              <a:rect b="b" l="l" r="r" t="t"/>
              <a:pathLst>
                <a:path extrusionOk="0" h="333" w="332">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31663404a40_2_2140"/>
            <p:cNvSpPr/>
            <p:nvPr/>
          </p:nvSpPr>
          <p:spPr>
            <a:xfrm>
              <a:off x="34080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31663404a40_2_2140"/>
            <p:cNvSpPr/>
            <p:nvPr/>
          </p:nvSpPr>
          <p:spPr>
            <a:xfrm>
              <a:off x="3461975" y="4550425"/>
              <a:ext cx="8325" cy="8325"/>
            </a:xfrm>
            <a:custGeom>
              <a:rect b="b" l="l" r="r" t="t"/>
              <a:pathLst>
                <a:path extrusionOk="0" h="333" w="333">
                  <a:moveTo>
                    <a:pt x="166" y="1"/>
                  </a:moveTo>
                  <a:cubicBezTo>
                    <a:pt x="73" y="1"/>
                    <a:pt x="1" y="73"/>
                    <a:pt x="1" y="166"/>
                  </a:cubicBezTo>
                  <a:cubicBezTo>
                    <a:pt x="1" y="260"/>
                    <a:pt x="73"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31663404a40_2_2140"/>
            <p:cNvSpPr/>
            <p:nvPr/>
          </p:nvSpPr>
          <p:spPr>
            <a:xfrm>
              <a:off x="27807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31663404a40_2_2140"/>
            <p:cNvSpPr/>
            <p:nvPr/>
          </p:nvSpPr>
          <p:spPr>
            <a:xfrm>
              <a:off x="279880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31663404a40_2_2140"/>
            <p:cNvSpPr/>
            <p:nvPr/>
          </p:nvSpPr>
          <p:spPr>
            <a:xfrm>
              <a:off x="2816650"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31663404a40_2_2140"/>
            <p:cNvSpPr/>
            <p:nvPr/>
          </p:nvSpPr>
          <p:spPr>
            <a:xfrm>
              <a:off x="283467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31663404a40_2_2140"/>
            <p:cNvSpPr/>
            <p:nvPr/>
          </p:nvSpPr>
          <p:spPr>
            <a:xfrm>
              <a:off x="2852525" y="4568275"/>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31663404a40_2_2140"/>
            <p:cNvSpPr/>
            <p:nvPr/>
          </p:nvSpPr>
          <p:spPr>
            <a:xfrm>
              <a:off x="2870375"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31663404a40_2_2140"/>
            <p:cNvSpPr/>
            <p:nvPr/>
          </p:nvSpPr>
          <p:spPr>
            <a:xfrm>
              <a:off x="3103525" y="4568275"/>
              <a:ext cx="8325" cy="8325"/>
            </a:xfrm>
            <a:custGeom>
              <a:rect b="b" l="l" r="r" t="t"/>
              <a:pathLst>
                <a:path extrusionOk="0" h="333" w="333">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31663404a40_2_2140"/>
            <p:cNvSpPr/>
            <p:nvPr/>
          </p:nvSpPr>
          <p:spPr>
            <a:xfrm>
              <a:off x="3121375"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31663404a40_2_2140"/>
            <p:cNvSpPr/>
            <p:nvPr/>
          </p:nvSpPr>
          <p:spPr>
            <a:xfrm>
              <a:off x="3139225"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31663404a40_2_2140"/>
            <p:cNvSpPr/>
            <p:nvPr/>
          </p:nvSpPr>
          <p:spPr>
            <a:xfrm>
              <a:off x="3157250"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31663404a40_2_2140"/>
            <p:cNvSpPr/>
            <p:nvPr/>
          </p:nvSpPr>
          <p:spPr>
            <a:xfrm>
              <a:off x="3175100"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31663404a40_2_2140"/>
            <p:cNvSpPr/>
            <p:nvPr/>
          </p:nvSpPr>
          <p:spPr>
            <a:xfrm>
              <a:off x="319312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31663404a40_2_2140"/>
            <p:cNvSpPr/>
            <p:nvPr/>
          </p:nvSpPr>
          <p:spPr>
            <a:xfrm>
              <a:off x="3210975" y="4568275"/>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31663404a40_2_2140"/>
            <p:cNvSpPr/>
            <p:nvPr/>
          </p:nvSpPr>
          <p:spPr>
            <a:xfrm>
              <a:off x="3390225" y="4568275"/>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31663404a40_2_2140"/>
            <p:cNvSpPr/>
            <p:nvPr/>
          </p:nvSpPr>
          <p:spPr>
            <a:xfrm>
              <a:off x="34080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31663404a40_2_2140"/>
            <p:cNvSpPr/>
            <p:nvPr/>
          </p:nvSpPr>
          <p:spPr>
            <a:xfrm>
              <a:off x="344395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31663404a40_2_2140"/>
            <p:cNvSpPr/>
            <p:nvPr/>
          </p:nvSpPr>
          <p:spPr>
            <a:xfrm>
              <a:off x="3461975" y="4568275"/>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31663404a40_2_2140"/>
            <p:cNvSpPr/>
            <p:nvPr/>
          </p:nvSpPr>
          <p:spPr>
            <a:xfrm>
              <a:off x="27807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31663404a40_2_2140"/>
            <p:cNvSpPr/>
            <p:nvPr/>
          </p:nvSpPr>
          <p:spPr>
            <a:xfrm>
              <a:off x="279880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31663404a40_2_2140"/>
            <p:cNvSpPr/>
            <p:nvPr/>
          </p:nvSpPr>
          <p:spPr>
            <a:xfrm>
              <a:off x="2816650"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31663404a40_2_2140"/>
            <p:cNvSpPr/>
            <p:nvPr/>
          </p:nvSpPr>
          <p:spPr>
            <a:xfrm>
              <a:off x="283467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31663404a40_2_2140"/>
            <p:cNvSpPr/>
            <p:nvPr/>
          </p:nvSpPr>
          <p:spPr>
            <a:xfrm>
              <a:off x="2852525" y="4586300"/>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31663404a40_2_2140"/>
            <p:cNvSpPr/>
            <p:nvPr/>
          </p:nvSpPr>
          <p:spPr>
            <a:xfrm>
              <a:off x="28703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31663404a40_2_2140"/>
            <p:cNvSpPr/>
            <p:nvPr/>
          </p:nvSpPr>
          <p:spPr>
            <a:xfrm>
              <a:off x="288840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31663404a40_2_2140"/>
            <p:cNvSpPr/>
            <p:nvPr/>
          </p:nvSpPr>
          <p:spPr>
            <a:xfrm>
              <a:off x="3103525" y="4586300"/>
              <a:ext cx="8325" cy="8325"/>
            </a:xfrm>
            <a:custGeom>
              <a:rect b="b" l="l" r="r" t="t"/>
              <a:pathLst>
                <a:path extrusionOk="0" h="333" w="333">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31663404a40_2_2140"/>
            <p:cNvSpPr/>
            <p:nvPr/>
          </p:nvSpPr>
          <p:spPr>
            <a:xfrm>
              <a:off x="3121375"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31663404a40_2_2140"/>
            <p:cNvSpPr/>
            <p:nvPr/>
          </p:nvSpPr>
          <p:spPr>
            <a:xfrm>
              <a:off x="3139225"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31663404a40_2_2140"/>
            <p:cNvSpPr/>
            <p:nvPr/>
          </p:nvSpPr>
          <p:spPr>
            <a:xfrm>
              <a:off x="315725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31663404a40_2_2140"/>
            <p:cNvSpPr/>
            <p:nvPr/>
          </p:nvSpPr>
          <p:spPr>
            <a:xfrm>
              <a:off x="3175100"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31663404a40_2_2140"/>
            <p:cNvSpPr/>
            <p:nvPr/>
          </p:nvSpPr>
          <p:spPr>
            <a:xfrm>
              <a:off x="319312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31663404a40_2_2140"/>
            <p:cNvSpPr/>
            <p:nvPr/>
          </p:nvSpPr>
          <p:spPr>
            <a:xfrm>
              <a:off x="34080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31663404a40_2_2140"/>
            <p:cNvSpPr/>
            <p:nvPr/>
          </p:nvSpPr>
          <p:spPr>
            <a:xfrm>
              <a:off x="344395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31663404a40_2_2140"/>
            <p:cNvSpPr/>
            <p:nvPr/>
          </p:nvSpPr>
          <p:spPr>
            <a:xfrm>
              <a:off x="3461975" y="4586300"/>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31663404a40_2_2140"/>
            <p:cNvSpPr/>
            <p:nvPr/>
          </p:nvSpPr>
          <p:spPr>
            <a:xfrm>
              <a:off x="3479825" y="4586300"/>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31663404a40_2_2140"/>
            <p:cNvSpPr/>
            <p:nvPr/>
          </p:nvSpPr>
          <p:spPr>
            <a:xfrm>
              <a:off x="34976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31663404a40_2_2140"/>
            <p:cNvSpPr/>
            <p:nvPr/>
          </p:nvSpPr>
          <p:spPr>
            <a:xfrm>
              <a:off x="351570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31663404a40_2_2140"/>
            <p:cNvSpPr/>
            <p:nvPr/>
          </p:nvSpPr>
          <p:spPr>
            <a:xfrm>
              <a:off x="353355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31663404a40_2_2140"/>
            <p:cNvSpPr/>
            <p:nvPr/>
          </p:nvSpPr>
          <p:spPr>
            <a:xfrm>
              <a:off x="3551600" y="4586300"/>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31663404a40_2_2140"/>
            <p:cNvSpPr/>
            <p:nvPr/>
          </p:nvSpPr>
          <p:spPr>
            <a:xfrm>
              <a:off x="27807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31663404a40_2_2140"/>
            <p:cNvSpPr/>
            <p:nvPr/>
          </p:nvSpPr>
          <p:spPr>
            <a:xfrm>
              <a:off x="279880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31663404a40_2_2140"/>
            <p:cNvSpPr/>
            <p:nvPr/>
          </p:nvSpPr>
          <p:spPr>
            <a:xfrm>
              <a:off x="2816650"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31663404a40_2_2140"/>
            <p:cNvSpPr/>
            <p:nvPr/>
          </p:nvSpPr>
          <p:spPr>
            <a:xfrm>
              <a:off x="283467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31663404a40_2_2140"/>
            <p:cNvSpPr/>
            <p:nvPr/>
          </p:nvSpPr>
          <p:spPr>
            <a:xfrm>
              <a:off x="2852525" y="46043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31663404a40_2_2140"/>
            <p:cNvSpPr/>
            <p:nvPr/>
          </p:nvSpPr>
          <p:spPr>
            <a:xfrm>
              <a:off x="2870375"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31663404a40_2_2140"/>
            <p:cNvSpPr/>
            <p:nvPr/>
          </p:nvSpPr>
          <p:spPr>
            <a:xfrm>
              <a:off x="288840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31663404a40_2_2140"/>
            <p:cNvSpPr/>
            <p:nvPr/>
          </p:nvSpPr>
          <p:spPr>
            <a:xfrm>
              <a:off x="2906250" y="460435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g31663404a40_2_2140"/>
            <p:cNvSpPr/>
            <p:nvPr/>
          </p:nvSpPr>
          <p:spPr>
            <a:xfrm>
              <a:off x="29243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g31663404a40_2_2140"/>
            <p:cNvSpPr/>
            <p:nvPr/>
          </p:nvSpPr>
          <p:spPr>
            <a:xfrm>
              <a:off x="3103525"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31663404a40_2_2140"/>
            <p:cNvSpPr/>
            <p:nvPr/>
          </p:nvSpPr>
          <p:spPr>
            <a:xfrm>
              <a:off x="3121375"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31663404a40_2_2140"/>
            <p:cNvSpPr/>
            <p:nvPr/>
          </p:nvSpPr>
          <p:spPr>
            <a:xfrm>
              <a:off x="3139225"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31663404a40_2_2140"/>
            <p:cNvSpPr/>
            <p:nvPr/>
          </p:nvSpPr>
          <p:spPr>
            <a:xfrm>
              <a:off x="3157250"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31663404a40_2_2140"/>
            <p:cNvSpPr/>
            <p:nvPr/>
          </p:nvSpPr>
          <p:spPr>
            <a:xfrm>
              <a:off x="3175100"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31663404a40_2_2140"/>
            <p:cNvSpPr/>
            <p:nvPr/>
          </p:nvSpPr>
          <p:spPr>
            <a:xfrm>
              <a:off x="319312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31663404a40_2_2140"/>
            <p:cNvSpPr/>
            <p:nvPr/>
          </p:nvSpPr>
          <p:spPr>
            <a:xfrm>
              <a:off x="34080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31663404a40_2_2140"/>
            <p:cNvSpPr/>
            <p:nvPr/>
          </p:nvSpPr>
          <p:spPr>
            <a:xfrm>
              <a:off x="3426100"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31663404a40_2_2140"/>
            <p:cNvSpPr/>
            <p:nvPr/>
          </p:nvSpPr>
          <p:spPr>
            <a:xfrm>
              <a:off x="344395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31663404a40_2_2140"/>
            <p:cNvSpPr/>
            <p:nvPr/>
          </p:nvSpPr>
          <p:spPr>
            <a:xfrm>
              <a:off x="353355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31663404a40_2_2140"/>
            <p:cNvSpPr/>
            <p:nvPr/>
          </p:nvSpPr>
          <p:spPr>
            <a:xfrm>
              <a:off x="35516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31663404a40_2_2140"/>
            <p:cNvSpPr/>
            <p:nvPr/>
          </p:nvSpPr>
          <p:spPr>
            <a:xfrm>
              <a:off x="3569450" y="460435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31663404a40_2_2140"/>
            <p:cNvSpPr/>
            <p:nvPr/>
          </p:nvSpPr>
          <p:spPr>
            <a:xfrm>
              <a:off x="2780775" y="4622200"/>
              <a:ext cx="8300" cy="8500"/>
            </a:xfrm>
            <a:custGeom>
              <a:rect b="b" l="l" r="r" t="t"/>
              <a:pathLst>
                <a:path extrusionOk="0" h="340" w="332">
                  <a:moveTo>
                    <a:pt x="166" y="0"/>
                  </a:moveTo>
                  <a:cubicBezTo>
                    <a:pt x="79" y="0"/>
                    <a:pt x="0" y="79"/>
                    <a:pt x="0" y="173"/>
                  </a:cubicBezTo>
                  <a:cubicBezTo>
                    <a:pt x="0" y="260"/>
                    <a:pt x="79"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31663404a40_2_2140"/>
            <p:cNvSpPr/>
            <p:nvPr/>
          </p:nvSpPr>
          <p:spPr>
            <a:xfrm>
              <a:off x="2798800"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31663404a40_2_2140"/>
            <p:cNvSpPr/>
            <p:nvPr/>
          </p:nvSpPr>
          <p:spPr>
            <a:xfrm>
              <a:off x="2816650"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31663404a40_2_2140"/>
            <p:cNvSpPr/>
            <p:nvPr/>
          </p:nvSpPr>
          <p:spPr>
            <a:xfrm>
              <a:off x="283467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31663404a40_2_2140"/>
            <p:cNvSpPr/>
            <p:nvPr/>
          </p:nvSpPr>
          <p:spPr>
            <a:xfrm>
              <a:off x="2852525" y="4622200"/>
              <a:ext cx="8325" cy="8500"/>
            </a:xfrm>
            <a:custGeom>
              <a:rect b="b" l="l" r="r" t="t"/>
              <a:pathLst>
                <a:path extrusionOk="0" h="340" w="333">
                  <a:moveTo>
                    <a:pt x="167" y="0"/>
                  </a:moveTo>
                  <a:cubicBezTo>
                    <a:pt x="73" y="0"/>
                    <a:pt x="1" y="79"/>
                    <a:pt x="1" y="173"/>
                  </a:cubicBezTo>
                  <a:cubicBezTo>
                    <a:pt x="1" y="260"/>
                    <a:pt x="73"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31663404a40_2_2140"/>
            <p:cNvSpPr/>
            <p:nvPr/>
          </p:nvSpPr>
          <p:spPr>
            <a:xfrm>
              <a:off x="2870375"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31663404a40_2_2140"/>
            <p:cNvSpPr/>
            <p:nvPr/>
          </p:nvSpPr>
          <p:spPr>
            <a:xfrm>
              <a:off x="2888400" y="4622200"/>
              <a:ext cx="8325" cy="8500"/>
            </a:xfrm>
            <a:custGeom>
              <a:rect b="b" l="l" r="r" t="t"/>
              <a:pathLst>
                <a:path extrusionOk="0" h="340" w="333">
                  <a:moveTo>
                    <a:pt x="167" y="0"/>
                  </a:moveTo>
                  <a:cubicBezTo>
                    <a:pt x="73" y="0"/>
                    <a:pt x="1" y="79"/>
                    <a:pt x="1" y="173"/>
                  </a:cubicBezTo>
                  <a:cubicBezTo>
                    <a:pt x="1" y="260"/>
                    <a:pt x="73"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31663404a40_2_2140"/>
            <p:cNvSpPr/>
            <p:nvPr/>
          </p:nvSpPr>
          <p:spPr>
            <a:xfrm>
              <a:off x="2906250" y="4622200"/>
              <a:ext cx="8325" cy="8500"/>
            </a:xfrm>
            <a:custGeom>
              <a:rect b="b" l="l" r="r" t="t"/>
              <a:pathLst>
                <a:path extrusionOk="0" h="340" w="333">
                  <a:moveTo>
                    <a:pt x="167" y="0"/>
                  </a:moveTo>
                  <a:cubicBezTo>
                    <a:pt x="80" y="0"/>
                    <a:pt x="1" y="79"/>
                    <a:pt x="1" y="173"/>
                  </a:cubicBezTo>
                  <a:cubicBezTo>
                    <a:pt x="1" y="260"/>
                    <a:pt x="80"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31663404a40_2_2140"/>
            <p:cNvSpPr/>
            <p:nvPr/>
          </p:nvSpPr>
          <p:spPr>
            <a:xfrm>
              <a:off x="29243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31663404a40_2_2140"/>
            <p:cNvSpPr/>
            <p:nvPr/>
          </p:nvSpPr>
          <p:spPr>
            <a:xfrm>
              <a:off x="3103525" y="4622200"/>
              <a:ext cx="8325" cy="8500"/>
            </a:xfrm>
            <a:custGeom>
              <a:rect b="b" l="l" r="r" t="t"/>
              <a:pathLst>
                <a:path extrusionOk="0" h="340" w="333">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31663404a40_2_2140"/>
            <p:cNvSpPr/>
            <p:nvPr/>
          </p:nvSpPr>
          <p:spPr>
            <a:xfrm>
              <a:off x="3121375"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31663404a40_2_2140"/>
            <p:cNvSpPr/>
            <p:nvPr/>
          </p:nvSpPr>
          <p:spPr>
            <a:xfrm>
              <a:off x="3139225"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31663404a40_2_2140"/>
            <p:cNvSpPr/>
            <p:nvPr/>
          </p:nvSpPr>
          <p:spPr>
            <a:xfrm>
              <a:off x="3157250"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31663404a40_2_2140"/>
            <p:cNvSpPr/>
            <p:nvPr/>
          </p:nvSpPr>
          <p:spPr>
            <a:xfrm>
              <a:off x="3175100"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31663404a40_2_2140"/>
            <p:cNvSpPr/>
            <p:nvPr/>
          </p:nvSpPr>
          <p:spPr>
            <a:xfrm>
              <a:off x="319312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3" y="260"/>
                    <a:pt x="333" y="173"/>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31663404a40_2_2140"/>
            <p:cNvSpPr/>
            <p:nvPr/>
          </p:nvSpPr>
          <p:spPr>
            <a:xfrm>
              <a:off x="35516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31663404a40_2_2140"/>
            <p:cNvSpPr/>
            <p:nvPr/>
          </p:nvSpPr>
          <p:spPr>
            <a:xfrm>
              <a:off x="2798800"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31663404a40_2_2140"/>
            <p:cNvSpPr/>
            <p:nvPr/>
          </p:nvSpPr>
          <p:spPr>
            <a:xfrm>
              <a:off x="2816650"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31663404a40_2_2140"/>
            <p:cNvSpPr/>
            <p:nvPr/>
          </p:nvSpPr>
          <p:spPr>
            <a:xfrm>
              <a:off x="283467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31663404a40_2_2140"/>
            <p:cNvSpPr/>
            <p:nvPr/>
          </p:nvSpPr>
          <p:spPr>
            <a:xfrm>
              <a:off x="2852525" y="4640225"/>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31663404a40_2_2140"/>
            <p:cNvSpPr/>
            <p:nvPr/>
          </p:nvSpPr>
          <p:spPr>
            <a:xfrm>
              <a:off x="28703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31663404a40_2_2140"/>
            <p:cNvSpPr/>
            <p:nvPr/>
          </p:nvSpPr>
          <p:spPr>
            <a:xfrm>
              <a:off x="288840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31663404a40_2_2140"/>
            <p:cNvSpPr/>
            <p:nvPr/>
          </p:nvSpPr>
          <p:spPr>
            <a:xfrm>
              <a:off x="2906250"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31663404a40_2_2140"/>
            <p:cNvSpPr/>
            <p:nvPr/>
          </p:nvSpPr>
          <p:spPr>
            <a:xfrm>
              <a:off x="29243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31663404a40_2_2140"/>
            <p:cNvSpPr/>
            <p:nvPr/>
          </p:nvSpPr>
          <p:spPr>
            <a:xfrm>
              <a:off x="3103525" y="4640225"/>
              <a:ext cx="8325" cy="8325"/>
            </a:xfrm>
            <a:custGeom>
              <a:rect b="b" l="l" r="r" t="t"/>
              <a:pathLst>
                <a:path extrusionOk="0" h="333"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31663404a40_2_2140"/>
            <p:cNvSpPr/>
            <p:nvPr/>
          </p:nvSpPr>
          <p:spPr>
            <a:xfrm>
              <a:off x="3121375"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31663404a40_2_2140"/>
            <p:cNvSpPr/>
            <p:nvPr/>
          </p:nvSpPr>
          <p:spPr>
            <a:xfrm>
              <a:off x="3139225"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31663404a40_2_2140"/>
            <p:cNvSpPr/>
            <p:nvPr/>
          </p:nvSpPr>
          <p:spPr>
            <a:xfrm>
              <a:off x="315725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31663404a40_2_2140"/>
            <p:cNvSpPr/>
            <p:nvPr/>
          </p:nvSpPr>
          <p:spPr>
            <a:xfrm>
              <a:off x="3175100"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31663404a40_2_2140"/>
            <p:cNvSpPr/>
            <p:nvPr/>
          </p:nvSpPr>
          <p:spPr>
            <a:xfrm>
              <a:off x="319312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31663404a40_2_2140"/>
            <p:cNvSpPr/>
            <p:nvPr/>
          </p:nvSpPr>
          <p:spPr>
            <a:xfrm>
              <a:off x="3228825"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31663404a40_2_2140"/>
            <p:cNvSpPr/>
            <p:nvPr/>
          </p:nvSpPr>
          <p:spPr>
            <a:xfrm>
              <a:off x="34976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31663404a40_2_2140"/>
            <p:cNvSpPr/>
            <p:nvPr/>
          </p:nvSpPr>
          <p:spPr>
            <a:xfrm>
              <a:off x="351570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31663404a40_2_2140"/>
            <p:cNvSpPr/>
            <p:nvPr/>
          </p:nvSpPr>
          <p:spPr>
            <a:xfrm>
              <a:off x="353355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31663404a40_2_2140"/>
            <p:cNvSpPr/>
            <p:nvPr/>
          </p:nvSpPr>
          <p:spPr>
            <a:xfrm>
              <a:off x="35516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31663404a40_2_2140"/>
            <p:cNvSpPr/>
            <p:nvPr/>
          </p:nvSpPr>
          <p:spPr>
            <a:xfrm>
              <a:off x="2816650"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31663404a40_2_2140"/>
            <p:cNvSpPr/>
            <p:nvPr/>
          </p:nvSpPr>
          <p:spPr>
            <a:xfrm>
              <a:off x="283467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31663404a40_2_2140"/>
            <p:cNvSpPr/>
            <p:nvPr/>
          </p:nvSpPr>
          <p:spPr>
            <a:xfrm>
              <a:off x="2852525" y="4658250"/>
              <a:ext cx="8325" cy="8325"/>
            </a:xfrm>
            <a:custGeom>
              <a:rect b="b" l="l" r="r" t="t"/>
              <a:pathLst>
                <a:path extrusionOk="0" h="333" w="333">
                  <a:moveTo>
                    <a:pt x="167" y="1"/>
                  </a:moveTo>
                  <a:cubicBezTo>
                    <a:pt x="73" y="1"/>
                    <a:pt x="1" y="73"/>
                    <a:pt x="1" y="166"/>
                  </a:cubicBezTo>
                  <a:cubicBezTo>
                    <a:pt x="1" y="253"/>
                    <a:pt x="73"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31663404a40_2_2140"/>
            <p:cNvSpPr/>
            <p:nvPr/>
          </p:nvSpPr>
          <p:spPr>
            <a:xfrm>
              <a:off x="28703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31663404a40_2_2140"/>
            <p:cNvSpPr/>
            <p:nvPr/>
          </p:nvSpPr>
          <p:spPr>
            <a:xfrm>
              <a:off x="288840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31663404a40_2_2140"/>
            <p:cNvSpPr/>
            <p:nvPr/>
          </p:nvSpPr>
          <p:spPr>
            <a:xfrm>
              <a:off x="2906250"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31663404a40_2_2140"/>
            <p:cNvSpPr/>
            <p:nvPr/>
          </p:nvSpPr>
          <p:spPr>
            <a:xfrm>
              <a:off x="3103525" y="4658250"/>
              <a:ext cx="8325" cy="8325"/>
            </a:xfrm>
            <a:custGeom>
              <a:rect b="b" l="l" r="r" t="t"/>
              <a:pathLst>
                <a:path extrusionOk="0" h="333" w="333">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31663404a40_2_2140"/>
            <p:cNvSpPr/>
            <p:nvPr/>
          </p:nvSpPr>
          <p:spPr>
            <a:xfrm>
              <a:off x="3121375" y="4658250"/>
              <a:ext cx="8325" cy="8325"/>
            </a:xfrm>
            <a:custGeom>
              <a:rect b="b" l="l" r="r" t="t"/>
              <a:pathLst>
                <a:path extrusionOk="0" h="333" w="333">
                  <a:moveTo>
                    <a:pt x="166" y="1"/>
                  </a:moveTo>
                  <a:cubicBezTo>
                    <a:pt x="72" y="1"/>
                    <a:pt x="0" y="73"/>
                    <a:pt x="0" y="166"/>
                  </a:cubicBezTo>
                  <a:cubicBezTo>
                    <a:pt x="0" y="253"/>
                    <a:pt x="72"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31663404a40_2_2140"/>
            <p:cNvSpPr/>
            <p:nvPr/>
          </p:nvSpPr>
          <p:spPr>
            <a:xfrm>
              <a:off x="3139225"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31663404a40_2_2140"/>
            <p:cNvSpPr/>
            <p:nvPr/>
          </p:nvSpPr>
          <p:spPr>
            <a:xfrm>
              <a:off x="315725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31663404a40_2_2140"/>
            <p:cNvSpPr/>
            <p:nvPr/>
          </p:nvSpPr>
          <p:spPr>
            <a:xfrm>
              <a:off x="3175100"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31663404a40_2_2140"/>
            <p:cNvSpPr/>
            <p:nvPr/>
          </p:nvSpPr>
          <p:spPr>
            <a:xfrm>
              <a:off x="319312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31663404a40_2_2140"/>
            <p:cNvSpPr/>
            <p:nvPr/>
          </p:nvSpPr>
          <p:spPr>
            <a:xfrm>
              <a:off x="3210975"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31663404a40_2_2140"/>
            <p:cNvSpPr/>
            <p:nvPr/>
          </p:nvSpPr>
          <p:spPr>
            <a:xfrm>
              <a:off x="3228825"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31663404a40_2_2140"/>
            <p:cNvSpPr/>
            <p:nvPr/>
          </p:nvSpPr>
          <p:spPr>
            <a:xfrm>
              <a:off x="3479825" y="4658250"/>
              <a:ext cx="8325" cy="8325"/>
            </a:xfrm>
            <a:custGeom>
              <a:rect b="b" l="l" r="r" t="t"/>
              <a:pathLst>
                <a:path extrusionOk="0" h="333" w="333">
                  <a:moveTo>
                    <a:pt x="166" y="1"/>
                  </a:moveTo>
                  <a:cubicBezTo>
                    <a:pt x="73" y="1"/>
                    <a:pt x="1" y="73"/>
                    <a:pt x="1" y="166"/>
                  </a:cubicBezTo>
                  <a:cubicBezTo>
                    <a:pt x="1"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31663404a40_2_2140"/>
            <p:cNvSpPr/>
            <p:nvPr/>
          </p:nvSpPr>
          <p:spPr>
            <a:xfrm>
              <a:off x="34976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31663404a40_2_2140"/>
            <p:cNvSpPr/>
            <p:nvPr/>
          </p:nvSpPr>
          <p:spPr>
            <a:xfrm>
              <a:off x="351570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31663404a40_2_2140"/>
            <p:cNvSpPr/>
            <p:nvPr/>
          </p:nvSpPr>
          <p:spPr>
            <a:xfrm>
              <a:off x="353355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31663404a40_2_2140"/>
            <p:cNvSpPr/>
            <p:nvPr/>
          </p:nvSpPr>
          <p:spPr>
            <a:xfrm>
              <a:off x="3551600" y="4658250"/>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31663404a40_2_2140"/>
            <p:cNvSpPr/>
            <p:nvPr/>
          </p:nvSpPr>
          <p:spPr>
            <a:xfrm>
              <a:off x="2816650"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31663404a40_2_2140"/>
            <p:cNvSpPr/>
            <p:nvPr/>
          </p:nvSpPr>
          <p:spPr>
            <a:xfrm>
              <a:off x="2834675"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31663404a40_2_2140"/>
            <p:cNvSpPr/>
            <p:nvPr/>
          </p:nvSpPr>
          <p:spPr>
            <a:xfrm>
              <a:off x="2852525" y="4676100"/>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31663404a40_2_2140"/>
            <p:cNvSpPr/>
            <p:nvPr/>
          </p:nvSpPr>
          <p:spPr>
            <a:xfrm>
              <a:off x="28703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31663404a40_2_2140"/>
            <p:cNvSpPr/>
            <p:nvPr/>
          </p:nvSpPr>
          <p:spPr>
            <a:xfrm>
              <a:off x="288840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31663404a40_2_2140"/>
            <p:cNvSpPr/>
            <p:nvPr/>
          </p:nvSpPr>
          <p:spPr>
            <a:xfrm>
              <a:off x="2906250"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31663404a40_2_2140"/>
            <p:cNvSpPr/>
            <p:nvPr/>
          </p:nvSpPr>
          <p:spPr>
            <a:xfrm>
              <a:off x="3121375" y="4676100"/>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31663404a40_2_2140"/>
            <p:cNvSpPr/>
            <p:nvPr/>
          </p:nvSpPr>
          <p:spPr>
            <a:xfrm>
              <a:off x="3139225"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31663404a40_2_2140"/>
            <p:cNvSpPr/>
            <p:nvPr/>
          </p:nvSpPr>
          <p:spPr>
            <a:xfrm>
              <a:off x="315725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31663404a40_2_2140"/>
            <p:cNvSpPr/>
            <p:nvPr/>
          </p:nvSpPr>
          <p:spPr>
            <a:xfrm>
              <a:off x="3175100"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31663404a40_2_2140"/>
            <p:cNvSpPr/>
            <p:nvPr/>
          </p:nvSpPr>
          <p:spPr>
            <a:xfrm>
              <a:off x="3210975"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31663404a40_2_2140"/>
            <p:cNvSpPr/>
            <p:nvPr/>
          </p:nvSpPr>
          <p:spPr>
            <a:xfrm>
              <a:off x="3228825"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31663404a40_2_2140"/>
            <p:cNvSpPr/>
            <p:nvPr/>
          </p:nvSpPr>
          <p:spPr>
            <a:xfrm>
              <a:off x="3461975" y="4676100"/>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31663404a40_2_2140"/>
            <p:cNvSpPr/>
            <p:nvPr/>
          </p:nvSpPr>
          <p:spPr>
            <a:xfrm>
              <a:off x="3479825" y="4676100"/>
              <a:ext cx="8325" cy="8325"/>
            </a:xfrm>
            <a:custGeom>
              <a:rect b="b" l="l" r="r" t="t"/>
              <a:pathLst>
                <a:path extrusionOk="0" h="333" w="333">
                  <a:moveTo>
                    <a:pt x="166" y="1"/>
                  </a:moveTo>
                  <a:cubicBezTo>
                    <a:pt x="73" y="1"/>
                    <a:pt x="1" y="80"/>
                    <a:pt x="1" y="166"/>
                  </a:cubicBezTo>
                  <a:cubicBezTo>
                    <a:pt x="1" y="260"/>
                    <a:pt x="73"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31663404a40_2_2140"/>
            <p:cNvSpPr/>
            <p:nvPr/>
          </p:nvSpPr>
          <p:spPr>
            <a:xfrm>
              <a:off x="34976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31663404a40_2_2140"/>
            <p:cNvSpPr/>
            <p:nvPr/>
          </p:nvSpPr>
          <p:spPr>
            <a:xfrm>
              <a:off x="351570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31663404a40_2_2140"/>
            <p:cNvSpPr/>
            <p:nvPr/>
          </p:nvSpPr>
          <p:spPr>
            <a:xfrm>
              <a:off x="353355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31663404a40_2_2140"/>
            <p:cNvSpPr/>
            <p:nvPr/>
          </p:nvSpPr>
          <p:spPr>
            <a:xfrm>
              <a:off x="3551600" y="4676100"/>
              <a:ext cx="8300" cy="8325"/>
            </a:xfrm>
            <a:custGeom>
              <a:rect b="b" l="l" r="r" t="t"/>
              <a:pathLst>
                <a:path extrusionOk="0" h="333" w="332">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31663404a40_2_2140"/>
            <p:cNvSpPr/>
            <p:nvPr/>
          </p:nvSpPr>
          <p:spPr>
            <a:xfrm>
              <a:off x="3569450" y="4676100"/>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31663404a40_2_2140"/>
            <p:cNvSpPr/>
            <p:nvPr/>
          </p:nvSpPr>
          <p:spPr>
            <a:xfrm>
              <a:off x="2816650"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31663404a40_2_2140"/>
            <p:cNvSpPr/>
            <p:nvPr/>
          </p:nvSpPr>
          <p:spPr>
            <a:xfrm>
              <a:off x="2834675"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31663404a40_2_2140"/>
            <p:cNvSpPr/>
            <p:nvPr/>
          </p:nvSpPr>
          <p:spPr>
            <a:xfrm>
              <a:off x="2852525" y="4694125"/>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31663404a40_2_2140"/>
            <p:cNvSpPr/>
            <p:nvPr/>
          </p:nvSpPr>
          <p:spPr>
            <a:xfrm>
              <a:off x="28703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31663404a40_2_2140"/>
            <p:cNvSpPr/>
            <p:nvPr/>
          </p:nvSpPr>
          <p:spPr>
            <a:xfrm>
              <a:off x="288840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31663404a40_2_2140"/>
            <p:cNvSpPr/>
            <p:nvPr/>
          </p:nvSpPr>
          <p:spPr>
            <a:xfrm>
              <a:off x="3121375" y="4694125"/>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31663404a40_2_2140"/>
            <p:cNvSpPr/>
            <p:nvPr/>
          </p:nvSpPr>
          <p:spPr>
            <a:xfrm>
              <a:off x="3139225"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31663404a40_2_2140"/>
            <p:cNvSpPr/>
            <p:nvPr/>
          </p:nvSpPr>
          <p:spPr>
            <a:xfrm>
              <a:off x="315725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31663404a40_2_2140"/>
            <p:cNvSpPr/>
            <p:nvPr/>
          </p:nvSpPr>
          <p:spPr>
            <a:xfrm>
              <a:off x="3175100"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31663404a40_2_2140"/>
            <p:cNvSpPr/>
            <p:nvPr/>
          </p:nvSpPr>
          <p:spPr>
            <a:xfrm>
              <a:off x="3210975"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31663404a40_2_2140"/>
            <p:cNvSpPr/>
            <p:nvPr/>
          </p:nvSpPr>
          <p:spPr>
            <a:xfrm>
              <a:off x="3461975" y="4694125"/>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31663404a40_2_2140"/>
            <p:cNvSpPr/>
            <p:nvPr/>
          </p:nvSpPr>
          <p:spPr>
            <a:xfrm>
              <a:off x="3479825" y="4694125"/>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31663404a40_2_2140"/>
            <p:cNvSpPr/>
            <p:nvPr/>
          </p:nvSpPr>
          <p:spPr>
            <a:xfrm>
              <a:off x="34976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31663404a40_2_2140"/>
            <p:cNvSpPr/>
            <p:nvPr/>
          </p:nvSpPr>
          <p:spPr>
            <a:xfrm>
              <a:off x="351570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31663404a40_2_2140"/>
            <p:cNvSpPr/>
            <p:nvPr/>
          </p:nvSpPr>
          <p:spPr>
            <a:xfrm>
              <a:off x="353355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31663404a40_2_2140"/>
            <p:cNvSpPr/>
            <p:nvPr/>
          </p:nvSpPr>
          <p:spPr>
            <a:xfrm>
              <a:off x="3551600" y="4694125"/>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31663404a40_2_2140"/>
            <p:cNvSpPr/>
            <p:nvPr/>
          </p:nvSpPr>
          <p:spPr>
            <a:xfrm>
              <a:off x="3569450" y="4694125"/>
              <a:ext cx="8300" cy="8325"/>
            </a:xfrm>
            <a:custGeom>
              <a:rect b="b" l="l" r="r" t="t"/>
              <a:pathLst>
                <a:path extrusionOk="0" h="333" w="332">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31663404a40_2_2140"/>
            <p:cNvSpPr/>
            <p:nvPr/>
          </p:nvSpPr>
          <p:spPr>
            <a:xfrm>
              <a:off x="2816650"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31663404a40_2_2140"/>
            <p:cNvSpPr/>
            <p:nvPr/>
          </p:nvSpPr>
          <p:spPr>
            <a:xfrm>
              <a:off x="2834675"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31663404a40_2_2140"/>
            <p:cNvSpPr/>
            <p:nvPr/>
          </p:nvSpPr>
          <p:spPr>
            <a:xfrm>
              <a:off x="2852525" y="471217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31663404a40_2_2140"/>
            <p:cNvSpPr/>
            <p:nvPr/>
          </p:nvSpPr>
          <p:spPr>
            <a:xfrm>
              <a:off x="28703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31663404a40_2_2140"/>
            <p:cNvSpPr/>
            <p:nvPr/>
          </p:nvSpPr>
          <p:spPr>
            <a:xfrm>
              <a:off x="288840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31663404a40_2_2140"/>
            <p:cNvSpPr/>
            <p:nvPr/>
          </p:nvSpPr>
          <p:spPr>
            <a:xfrm>
              <a:off x="3121375" y="471217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31663404a40_2_2140"/>
            <p:cNvSpPr/>
            <p:nvPr/>
          </p:nvSpPr>
          <p:spPr>
            <a:xfrm>
              <a:off x="3139225"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31663404a40_2_2140"/>
            <p:cNvSpPr/>
            <p:nvPr/>
          </p:nvSpPr>
          <p:spPr>
            <a:xfrm>
              <a:off x="315725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31663404a40_2_2140"/>
            <p:cNvSpPr/>
            <p:nvPr/>
          </p:nvSpPr>
          <p:spPr>
            <a:xfrm>
              <a:off x="3461975" y="4712175"/>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31663404a40_2_2140"/>
            <p:cNvSpPr/>
            <p:nvPr/>
          </p:nvSpPr>
          <p:spPr>
            <a:xfrm>
              <a:off x="3479825" y="4712175"/>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31663404a40_2_2140"/>
            <p:cNvSpPr/>
            <p:nvPr/>
          </p:nvSpPr>
          <p:spPr>
            <a:xfrm>
              <a:off x="34976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31663404a40_2_2140"/>
            <p:cNvSpPr/>
            <p:nvPr/>
          </p:nvSpPr>
          <p:spPr>
            <a:xfrm>
              <a:off x="351570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31663404a40_2_2140"/>
            <p:cNvSpPr/>
            <p:nvPr/>
          </p:nvSpPr>
          <p:spPr>
            <a:xfrm>
              <a:off x="353355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31663404a40_2_2140"/>
            <p:cNvSpPr/>
            <p:nvPr/>
          </p:nvSpPr>
          <p:spPr>
            <a:xfrm>
              <a:off x="3551600" y="471217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31663404a40_2_2140"/>
            <p:cNvSpPr/>
            <p:nvPr/>
          </p:nvSpPr>
          <p:spPr>
            <a:xfrm>
              <a:off x="3569450" y="471217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31663404a40_2_2140"/>
            <p:cNvSpPr/>
            <p:nvPr/>
          </p:nvSpPr>
          <p:spPr>
            <a:xfrm>
              <a:off x="2816650"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31663404a40_2_2140"/>
            <p:cNvSpPr/>
            <p:nvPr/>
          </p:nvSpPr>
          <p:spPr>
            <a:xfrm>
              <a:off x="2834675"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31663404a40_2_2140"/>
            <p:cNvSpPr/>
            <p:nvPr/>
          </p:nvSpPr>
          <p:spPr>
            <a:xfrm>
              <a:off x="2852525"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31663404a40_2_2140"/>
            <p:cNvSpPr/>
            <p:nvPr/>
          </p:nvSpPr>
          <p:spPr>
            <a:xfrm>
              <a:off x="2870375" y="473002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31663404a40_2_2140"/>
            <p:cNvSpPr/>
            <p:nvPr/>
          </p:nvSpPr>
          <p:spPr>
            <a:xfrm>
              <a:off x="3121375" y="473002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31663404a40_2_2140"/>
            <p:cNvSpPr/>
            <p:nvPr/>
          </p:nvSpPr>
          <p:spPr>
            <a:xfrm>
              <a:off x="3139225"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31663404a40_2_2140"/>
            <p:cNvSpPr/>
            <p:nvPr/>
          </p:nvSpPr>
          <p:spPr>
            <a:xfrm>
              <a:off x="3461975" y="4730025"/>
              <a:ext cx="8325" cy="8300"/>
            </a:xfrm>
            <a:custGeom>
              <a:rect b="b" l="l" r="r" t="t"/>
              <a:pathLst>
                <a:path extrusionOk="0" h="332" w="333">
                  <a:moveTo>
                    <a:pt x="166" y="0"/>
                  </a:moveTo>
                  <a:cubicBezTo>
                    <a:pt x="73" y="0"/>
                    <a:pt x="1" y="79"/>
                    <a:pt x="1" y="166"/>
                  </a:cubicBezTo>
                  <a:cubicBezTo>
                    <a:pt x="1" y="260"/>
                    <a:pt x="73"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31663404a40_2_2140"/>
            <p:cNvSpPr/>
            <p:nvPr/>
          </p:nvSpPr>
          <p:spPr>
            <a:xfrm>
              <a:off x="3515700"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3" y="260"/>
                    <a:pt x="333" y="166"/>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31663404a40_2_2140"/>
            <p:cNvSpPr/>
            <p:nvPr/>
          </p:nvSpPr>
          <p:spPr>
            <a:xfrm>
              <a:off x="3533550" y="473002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31663404a40_2_2140"/>
            <p:cNvSpPr/>
            <p:nvPr/>
          </p:nvSpPr>
          <p:spPr>
            <a:xfrm>
              <a:off x="3551600" y="473002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31663404a40_2_2140"/>
            <p:cNvSpPr/>
            <p:nvPr/>
          </p:nvSpPr>
          <p:spPr>
            <a:xfrm>
              <a:off x="3569450" y="473002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31663404a40_2_2140"/>
            <p:cNvSpPr/>
            <p:nvPr/>
          </p:nvSpPr>
          <p:spPr>
            <a:xfrm>
              <a:off x="3659050"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3" y="260"/>
                    <a:pt x="333" y="166"/>
                  </a:cubicBezTo>
                  <a:cubicBezTo>
                    <a:pt x="333"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31663404a40_2_2140"/>
            <p:cNvSpPr/>
            <p:nvPr/>
          </p:nvSpPr>
          <p:spPr>
            <a:xfrm>
              <a:off x="2816650" y="4748050"/>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31663404a40_2_2140"/>
            <p:cNvSpPr/>
            <p:nvPr/>
          </p:nvSpPr>
          <p:spPr>
            <a:xfrm>
              <a:off x="2834675" y="4748050"/>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31663404a40_2_2140"/>
            <p:cNvSpPr/>
            <p:nvPr/>
          </p:nvSpPr>
          <p:spPr>
            <a:xfrm>
              <a:off x="2852525"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31663404a40_2_2140"/>
            <p:cNvSpPr/>
            <p:nvPr/>
          </p:nvSpPr>
          <p:spPr>
            <a:xfrm>
              <a:off x="3533550" y="4748050"/>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31663404a40_2_2140"/>
            <p:cNvSpPr/>
            <p:nvPr/>
          </p:nvSpPr>
          <p:spPr>
            <a:xfrm>
              <a:off x="3551600" y="4748050"/>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31663404a40_2_2140"/>
            <p:cNvSpPr/>
            <p:nvPr/>
          </p:nvSpPr>
          <p:spPr>
            <a:xfrm>
              <a:off x="3659050"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31663404a40_2_2140"/>
            <p:cNvSpPr/>
            <p:nvPr/>
          </p:nvSpPr>
          <p:spPr>
            <a:xfrm>
              <a:off x="2816650" y="4766075"/>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31663404a40_2_2140"/>
            <p:cNvSpPr/>
            <p:nvPr/>
          </p:nvSpPr>
          <p:spPr>
            <a:xfrm>
              <a:off x="2834675"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31663404a40_2_2140"/>
            <p:cNvSpPr/>
            <p:nvPr/>
          </p:nvSpPr>
          <p:spPr>
            <a:xfrm>
              <a:off x="3551600" y="4766075"/>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31663404a40_2_2140"/>
            <p:cNvSpPr/>
            <p:nvPr/>
          </p:nvSpPr>
          <p:spPr>
            <a:xfrm>
              <a:off x="3623175" y="4766075"/>
              <a:ext cx="8325" cy="8325"/>
            </a:xfrm>
            <a:custGeom>
              <a:rect b="b" l="l" r="r" t="t"/>
              <a:pathLst>
                <a:path extrusionOk="0" h="333" w="333">
                  <a:moveTo>
                    <a:pt x="166" y="1"/>
                  </a:moveTo>
                  <a:cubicBezTo>
                    <a:pt x="73" y="1"/>
                    <a:pt x="0" y="73"/>
                    <a:pt x="0" y="166"/>
                  </a:cubicBezTo>
                  <a:cubicBezTo>
                    <a:pt x="0"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31663404a40_2_2140"/>
            <p:cNvSpPr/>
            <p:nvPr/>
          </p:nvSpPr>
          <p:spPr>
            <a:xfrm>
              <a:off x="3641200"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31663404a40_2_2140"/>
            <p:cNvSpPr/>
            <p:nvPr/>
          </p:nvSpPr>
          <p:spPr>
            <a:xfrm>
              <a:off x="2816650" y="4783925"/>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31663404a40_2_2140"/>
            <p:cNvSpPr/>
            <p:nvPr/>
          </p:nvSpPr>
          <p:spPr>
            <a:xfrm>
              <a:off x="2834675" y="47839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31663404a40_2_2140"/>
            <p:cNvSpPr/>
            <p:nvPr/>
          </p:nvSpPr>
          <p:spPr>
            <a:xfrm>
              <a:off x="3605325" y="4783925"/>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31663404a40_2_2140"/>
            <p:cNvSpPr/>
            <p:nvPr/>
          </p:nvSpPr>
          <p:spPr>
            <a:xfrm>
              <a:off x="3623175" y="4783925"/>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31663404a40_2_2140"/>
            <p:cNvSpPr/>
            <p:nvPr/>
          </p:nvSpPr>
          <p:spPr>
            <a:xfrm>
              <a:off x="2816650" y="4801950"/>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g31663404a40_2_2140"/>
            <p:cNvSpPr/>
            <p:nvPr/>
          </p:nvSpPr>
          <p:spPr>
            <a:xfrm>
              <a:off x="2834675" y="4801950"/>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g31663404a40_2_2140"/>
            <p:cNvSpPr/>
            <p:nvPr/>
          </p:nvSpPr>
          <p:spPr>
            <a:xfrm>
              <a:off x="2874350" y="4801950"/>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31663404a40_2_2140"/>
            <p:cNvSpPr/>
            <p:nvPr/>
          </p:nvSpPr>
          <p:spPr>
            <a:xfrm>
              <a:off x="2834675" y="4819800"/>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g31663404a40_2_2140"/>
            <p:cNvSpPr/>
            <p:nvPr/>
          </p:nvSpPr>
          <p:spPr>
            <a:xfrm>
              <a:off x="2852525" y="48378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4" name="Google Shape;1994;g31663404a40_2_2140"/>
          <p:cNvGrpSpPr/>
          <p:nvPr/>
        </p:nvGrpSpPr>
        <p:grpSpPr>
          <a:xfrm>
            <a:off x="6289437" y="2153556"/>
            <a:ext cx="238397" cy="238397"/>
            <a:chOff x="2227319" y="1828750"/>
            <a:chExt cx="526728" cy="526727"/>
          </a:xfrm>
        </p:grpSpPr>
        <p:sp>
          <p:nvSpPr>
            <p:cNvPr id="1995" name="Google Shape;1995;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7" name="Google Shape;1997;g31663404a40_2_2140"/>
          <p:cNvGrpSpPr/>
          <p:nvPr/>
        </p:nvGrpSpPr>
        <p:grpSpPr>
          <a:xfrm>
            <a:off x="4930700" y="2546894"/>
            <a:ext cx="238397" cy="238397"/>
            <a:chOff x="2227319" y="1828750"/>
            <a:chExt cx="526728" cy="526727"/>
          </a:xfrm>
        </p:grpSpPr>
        <p:sp>
          <p:nvSpPr>
            <p:cNvPr id="1998" name="Google Shape;1998;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0" name="Google Shape;2000;g31663404a40_2_2140"/>
          <p:cNvGrpSpPr/>
          <p:nvPr/>
        </p:nvGrpSpPr>
        <p:grpSpPr>
          <a:xfrm>
            <a:off x="6576602" y="2958995"/>
            <a:ext cx="238397" cy="238397"/>
            <a:chOff x="2227319" y="1828750"/>
            <a:chExt cx="526728" cy="526727"/>
          </a:xfrm>
        </p:grpSpPr>
        <p:sp>
          <p:nvSpPr>
            <p:cNvPr id="2001" name="Google Shape;2001;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3" name="Google Shape;2003;g31663404a40_2_2140"/>
          <p:cNvGrpSpPr/>
          <p:nvPr/>
        </p:nvGrpSpPr>
        <p:grpSpPr>
          <a:xfrm>
            <a:off x="7858296" y="2244609"/>
            <a:ext cx="238397" cy="238397"/>
            <a:chOff x="2227319" y="1828750"/>
            <a:chExt cx="526728" cy="526727"/>
          </a:xfrm>
        </p:grpSpPr>
        <p:sp>
          <p:nvSpPr>
            <p:cNvPr id="2004" name="Google Shape;2004;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6" name="Google Shape;2006;g31663404a40_2_2140"/>
          <p:cNvGrpSpPr/>
          <p:nvPr/>
        </p:nvGrpSpPr>
        <p:grpSpPr>
          <a:xfrm>
            <a:off x="8068419" y="3447747"/>
            <a:ext cx="238397" cy="238397"/>
            <a:chOff x="2227319" y="1828750"/>
            <a:chExt cx="526728" cy="526727"/>
          </a:xfrm>
        </p:grpSpPr>
        <p:sp>
          <p:nvSpPr>
            <p:cNvPr id="2007" name="Google Shape;2007;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9" name="Google Shape;2009;g31663404a40_2_2140"/>
          <p:cNvSpPr txBox="1"/>
          <p:nvPr>
            <p:ph idx="2" type="ctrTitle"/>
          </p:nvPr>
        </p:nvSpPr>
        <p:spPr>
          <a:xfrm>
            <a:off x="-1508000" y="1981800"/>
            <a:ext cx="4515000" cy="1179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t/>
            </a:r>
            <a:endParaRPr sz="3000"/>
          </a:p>
          <a:p>
            <a:pPr indent="0" lvl="0" marL="0" rtl="0" algn="r">
              <a:lnSpc>
                <a:spcPct val="100000"/>
              </a:lnSpc>
              <a:spcBef>
                <a:spcPts val="0"/>
              </a:spcBef>
              <a:spcAft>
                <a:spcPts val="0"/>
              </a:spcAft>
              <a:buSzPts val="2400"/>
              <a:buNone/>
            </a:pPr>
            <a:r>
              <a:t/>
            </a:r>
            <a:endParaRPr sz="3000"/>
          </a:p>
          <a:p>
            <a:pPr indent="0" lvl="0" marL="0" rtl="0" algn="r">
              <a:lnSpc>
                <a:spcPct val="100000"/>
              </a:lnSpc>
              <a:spcBef>
                <a:spcPts val="0"/>
              </a:spcBef>
              <a:spcAft>
                <a:spcPts val="0"/>
              </a:spcAft>
              <a:buSzPts val="2400"/>
              <a:buNone/>
            </a:pPr>
            <a:r>
              <a:rPr lang="en" sz="3000"/>
              <a:t>Questions?</a:t>
            </a:r>
            <a:endParaRPr sz="3000"/>
          </a:p>
          <a:p>
            <a:pPr indent="0" lvl="0" marL="0" rtl="0" algn="r">
              <a:lnSpc>
                <a:spcPct val="100000"/>
              </a:lnSpc>
              <a:spcBef>
                <a:spcPts val="0"/>
              </a:spcBef>
              <a:spcAft>
                <a:spcPts val="0"/>
              </a:spcAft>
              <a:buSzPts val="2400"/>
              <a:buNone/>
            </a:pPr>
            <a:r>
              <a:t/>
            </a:r>
            <a:endParaRPr sz="3000"/>
          </a:p>
          <a:p>
            <a:pPr indent="0" lvl="0" marL="0" rtl="0" algn="l">
              <a:lnSpc>
                <a:spcPct val="100000"/>
              </a:lnSpc>
              <a:spcBef>
                <a:spcPts val="0"/>
              </a:spcBef>
              <a:spcAft>
                <a:spcPts val="0"/>
              </a:spcAft>
              <a:buSzPts val="2400"/>
              <a:buNone/>
            </a:pPr>
            <a:r>
              <a:t/>
            </a:r>
            <a:endParaRPr sz="3000"/>
          </a:p>
        </p:txBody>
      </p:sp>
      <p:sp>
        <p:nvSpPr>
          <p:cNvPr id="2010" name="Google Shape;2010;g31663404a40_2_2140"/>
          <p:cNvSpPr txBox="1"/>
          <p:nvPr/>
        </p:nvSpPr>
        <p:spPr>
          <a:xfrm>
            <a:off x="5333338" y="4350525"/>
            <a:ext cx="2724900" cy="365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accent3"/>
              </a:solidFill>
              <a:latin typeface="Abel"/>
              <a:ea typeface="Abel"/>
              <a:cs typeface="Abel"/>
              <a:sym typeface="Abel"/>
            </a:endParaRPr>
          </a:p>
        </p:txBody>
      </p:sp>
      <p:sp>
        <p:nvSpPr>
          <p:cNvPr id="2011" name="Google Shape;2011;g31663404a40_2_21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012" name="Google Shape;2012;g31663404a40_2_2140"/>
          <p:cNvSpPr txBox="1"/>
          <p:nvPr/>
        </p:nvSpPr>
        <p:spPr>
          <a:xfrm>
            <a:off x="4887650" y="335550"/>
            <a:ext cx="3000000" cy="6465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3000"/>
              <a:buFont typeface="Arial"/>
              <a:buNone/>
            </a:pPr>
            <a:r>
              <a:rPr b="0" i="0" lang="en" sz="3000" u="none" cap="none" strike="noStrike">
                <a:solidFill>
                  <a:schemeClr val="accent3"/>
                </a:solidFill>
                <a:latin typeface="Staatliches"/>
                <a:ea typeface="Staatliches"/>
                <a:cs typeface="Staatliches"/>
                <a:sym typeface="Staatliche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31663404a40_2_345"/>
          <p:cNvSpPr txBox="1"/>
          <p:nvPr>
            <p:ph type="ctrTitle"/>
          </p:nvPr>
        </p:nvSpPr>
        <p:spPr>
          <a:xfrm>
            <a:off x="5228950" y="457300"/>
            <a:ext cx="3146400" cy="439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2000"/>
              <a:t>Background </a:t>
            </a:r>
            <a:endParaRPr sz="2000"/>
          </a:p>
        </p:txBody>
      </p:sp>
      <p:grpSp>
        <p:nvGrpSpPr>
          <p:cNvPr id="704" name="Google Shape;704;g31663404a40_2_345"/>
          <p:cNvGrpSpPr/>
          <p:nvPr/>
        </p:nvGrpSpPr>
        <p:grpSpPr>
          <a:xfrm>
            <a:off x="5913010" y="2363105"/>
            <a:ext cx="3230979" cy="2796910"/>
            <a:chOff x="4084291" y="596016"/>
            <a:chExt cx="5050772" cy="4267485"/>
          </a:xfrm>
        </p:grpSpPr>
        <p:grpSp>
          <p:nvGrpSpPr>
            <p:cNvPr id="705" name="Google Shape;705;g31663404a40_2_345"/>
            <p:cNvGrpSpPr/>
            <p:nvPr/>
          </p:nvGrpSpPr>
          <p:grpSpPr>
            <a:xfrm>
              <a:off x="6472501" y="1326053"/>
              <a:ext cx="1000385" cy="883233"/>
              <a:chOff x="6472501" y="1326053"/>
              <a:chExt cx="1000385" cy="883233"/>
            </a:xfrm>
          </p:grpSpPr>
          <p:sp>
            <p:nvSpPr>
              <p:cNvPr id="706" name="Google Shape;706;g31663404a40_2_345"/>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31663404a40_2_345"/>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31663404a40_2_345"/>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31663404a40_2_345"/>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0" name="Google Shape;710;g31663404a40_2_345"/>
            <p:cNvGrpSpPr/>
            <p:nvPr/>
          </p:nvGrpSpPr>
          <p:grpSpPr>
            <a:xfrm>
              <a:off x="4694531" y="2250235"/>
              <a:ext cx="1090502" cy="1018186"/>
              <a:chOff x="4694531" y="2250235"/>
              <a:chExt cx="1090502" cy="1018186"/>
            </a:xfrm>
          </p:grpSpPr>
          <p:sp>
            <p:nvSpPr>
              <p:cNvPr id="711" name="Google Shape;711;g31663404a40_2_345"/>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31663404a40_2_345"/>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31663404a40_2_345"/>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31663404a40_2_345"/>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g31663404a40_2_345"/>
            <p:cNvGrpSpPr/>
            <p:nvPr/>
          </p:nvGrpSpPr>
          <p:grpSpPr>
            <a:xfrm>
              <a:off x="6256625" y="616414"/>
              <a:ext cx="546250" cy="503056"/>
              <a:chOff x="6256625" y="616414"/>
              <a:chExt cx="546250" cy="503056"/>
            </a:xfrm>
          </p:grpSpPr>
          <p:sp>
            <p:nvSpPr>
              <p:cNvPr id="716" name="Google Shape;716;g31663404a40_2_345"/>
              <p:cNvSpPr/>
              <p:nvPr/>
            </p:nvSpPr>
            <p:spPr>
              <a:xfrm>
                <a:off x="6256625" y="616414"/>
                <a:ext cx="546250" cy="503056"/>
              </a:xfrm>
              <a:custGeom>
                <a:rect b="b" l="l" r="r" t="t"/>
                <a:pathLst>
                  <a:path extrusionOk="0" h="11332" w="12305">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31663404a40_2_345"/>
              <p:cNvSpPr/>
              <p:nvPr/>
            </p:nvSpPr>
            <p:spPr>
              <a:xfrm>
                <a:off x="6321659" y="676342"/>
                <a:ext cx="416224" cy="383285"/>
              </a:xfrm>
              <a:custGeom>
                <a:rect b="b" l="l" r="r" t="t"/>
                <a:pathLst>
                  <a:path extrusionOk="0" h="8634" w="9376">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31663404a40_2_345"/>
              <p:cNvSpPr/>
              <p:nvPr/>
            </p:nvSpPr>
            <p:spPr>
              <a:xfrm>
                <a:off x="6339016" y="668929"/>
                <a:ext cx="386881" cy="228266"/>
              </a:xfrm>
              <a:custGeom>
                <a:rect b="b" l="l" r="r" t="t"/>
                <a:pathLst>
                  <a:path extrusionOk="0" h="5142" w="8715">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31663404a40_2_345"/>
              <p:cNvSpPr/>
              <p:nvPr/>
            </p:nvSpPr>
            <p:spPr>
              <a:xfrm>
                <a:off x="6431261" y="735693"/>
                <a:ext cx="191864" cy="281937"/>
              </a:xfrm>
              <a:custGeom>
                <a:rect b="b" l="l" r="r" t="t"/>
                <a:pathLst>
                  <a:path extrusionOk="0" h="6351" w="4322">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0" name="Google Shape;720;g31663404a40_2_345"/>
            <p:cNvGrpSpPr/>
            <p:nvPr/>
          </p:nvGrpSpPr>
          <p:grpSpPr>
            <a:xfrm>
              <a:off x="4321997" y="3141168"/>
              <a:ext cx="921144" cy="1561106"/>
              <a:chOff x="4321997" y="3141168"/>
              <a:chExt cx="921144" cy="1561106"/>
            </a:xfrm>
          </p:grpSpPr>
          <p:sp>
            <p:nvSpPr>
              <p:cNvPr id="721" name="Google Shape;721;g31663404a40_2_345"/>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31663404a40_2_345"/>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31663404a40_2_345"/>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31663404a40_2_345"/>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31663404a40_2_345"/>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31663404a40_2_345"/>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7" name="Google Shape;727;g31663404a40_2_345"/>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31663404a40_2_345"/>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9" name="Google Shape;729;g31663404a40_2_345"/>
            <p:cNvGrpSpPr/>
            <p:nvPr/>
          </p:nvGrpSpPr>
          <p:grpSpPr>
            <a:xfrm>
              <a:off x="4084291" y="596016"/>
              <a:ext cx="4564751" cy="4119899"/>
              <a:chOff x="4084291" y="596016"/>
              <a:chExt cx="4564751" cy="4119899"/>
            </a:xfrm>
          </p:grpSpPr>
          <p:grpSp>
            <p:nvGrpSpPr>
              <p:cNvPr id="730" name="Google Shape;730;g31663404a40_2_345"/>
              <p:cNvGrpSpPr/>
              <p:nvPr/>
            </p:nvGrpSpPr>
            <p:grpSpPr>
              <a:xfrm>
                <a:off x="6208460" y="4139122"/>
                <a:ext cx="623499" cy="576793"/>
                <a:chOff x="2681574" y="1237063"/>
                <a:chExt cx="340338" cy="314998"/>
              </a:xfrm>
            </p:grpSpPr>
            <p:sp>
              <p:nvSpPr>
                <p:cNvPr id="731" name="Google Shape;731;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5" name="Google Shape;735;g31663404a40_2_345"/>
              <p:cNvGrpSpPr/>
              <p:nvPr/>
            </p:nvGrpSpPr>
            <p:grpSpPr>
              <a:xfrm rot="756199">
                <a:off x="8106519" y="1414546"/>
                <a:ext cx="502396" cy="423287"/>
                <a:chOff x="2681574" y="1237063"/>
                <a:chExt cx="340338" cy="314998"/>
              </a:xfrm>
            </p:grpSpPr>
            <p:sp>
              <p:nvSpPr>
                <p:cNvPr id="736" name="Google Shape;736;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0" name="Google Shape;740;g31663404a40_2_345"/>
              <p:cNvGrpSpPr/>
              <p:nvPr/>
            </p:nvGrpSpPr>
            <p:grpSpPr>
              <a:xfrm rot="4421280">
                <a:off x="4109780" y="1944550"/>
                <a:ext cx="569153" cy="479578"/>
                <a:chOff x="2681574" y="1237063"/>
                <a:chExt cx="340338" cy="314998"/>
              </a:xfrm>
            </p:grpSpPr>
            <p:sp>
              <p:nvSpPr>
                <p:cNvPr id="741" name="Google Shape;741;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5" name="Google Shape;745;g31663404a40_2_345"/>
              <p:cNvGrpSpPr/>
              <p:nvPr/>
            </p:nvGrpSpPr>
            <p:grpSpPr>
              <a:xfrm>
                <a:off x="4980433" y="596016"/>
                <a:ext cx="773384" cy="715644"/>
                <a:chOff x="2681574" y="1237063"/>
                <a:chExt cx="340338" cy="314998"/>
              </a:xfrm>
            </p:grpSpPr>
            <p:sp>
              <p:nvSpPr>
                <p:cNvPr id="746" name="Google Shape;746;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50" name="Google Shape;750;g31663404a40_2_345"/>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31663404a40_2_345"/>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31663404a40_2_345"/>
            <p:cNvSpPr/>
            <p:nvPr/>
          </p:nvSpPr>
          <p:spPr>
            <a:xfrm>
              <a:off x="5899229" y="1639278"/>
              <a:ext cx="44" cy="44"/>
            </a:xfrm>
            <a:custGeom>
              <a:rect b="b" l="l" r="r" t="t"/>
              <a:pathLst>
                <a:path extrusionOk="0" h="1" w="1">
                  <a:moveTo>
                    <a:pt x="1" y="1"/>
                  </a:moveTo>
                  <a:lnTo>
                    <a:pt x="1" y="1"/>
                  </a:lnTo>
                  <a:lnTo>
                    <a:pt x="1" y="1"/>
                  </a:lnTo>
                  <a:lnTo>
                    <a:pt x="1" y="1"/>
                  </a:lnTo>
                  <a:close/>
                </a:path>
              </a:pathLst>
            </a:custGeom>
            <a:solidFill>
              <a:srgbClr val="9533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31663404a40_2_345"/>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31663404a40_2_345"/>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31663404a40_2_345"/>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31663404a40_2_345"/>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31663404a40_2_345"/>
            <p:cNvSpPr/>
            <p:nvPr/>
          </p:nvSpPr>
          <p:spPr>
            <a:xfrm>
              <a:off x="6841350" y="964486"/>
              <a:ext cx="113023" cy="113068"/>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31663404a40_2_345"/>
            <p:cNvSpPr/>
            <p:nvPr/>
          </p:nvSpPr>
          <p:spPr>
            <a:xfrm>
              <a:off x="5132542" y="1904471"/>
              <a:ext cx="113156" cy="112979"/>
            </a:xfrm>
            <a:custGeom>
              <a:rect b="b" l="l" r="r" t="t"/>
              <a:pathLst>
                <a:path extrusionOk="0" h="2545" w="2549">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31663404a40_2_345"/>
            <p:cNvSpPr/>
            <p:nvPr/>
          </p:nvSpPr>
          <p:spPr>
            <a:xfrm>
              <a:off x="7008840" y="1119367"/>
              <a:ext cx="69519" cy="69519"/>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31663404a40_2_345"/>
            <p:cNvSpPr/>
            <p:nvPr/>
          </p:nvSpPr>
          <p:spPr>
            <a:xfrm>
              <a:off x="5044736" y="1694456"/>
              <a:ext cx="69519" cy="69297"/>
            </a:xfrm>
            <a:custGeom>
              <a:rect b="b" l="l" r="r" t="t"/>
              <a:pathLst>
                <a:path extrusionOk="0" h="1561" w="1566">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1" name="Google Shape;761;g31663404a40_2_345"/>
            <p:cNvGrpSpPr/>
            <p:nvPr/>
          </p:nvGrpSpPr>
          <p:grpSpPr>
            <a:xfrm>
              <a:off x="4534350" y="4713051"/>
              <a:ext cx="4600713" cy="150450"/>
              <a:chOff x="0" y="4397412"/>
              <a:chExt cx="4600713" cy="150450"/>
            </a:xfrm>
          </p:grpSpPr>
          <p:sp>
            <p:nvSpPr>
              <p:cNvPr id="762" name="Google Shape;762;g31663404a40_2_345"/>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31663404a40_2_345"/>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31663404a40_2_345"/>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FAFAFA"/>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31663404a40_2_345"/>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31663404a40_2_345"/>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FAFAFA"/>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g31663404a40_2_345"/>
            <p:cNvGrpSpPr/>
            <p:nvPr/>
          </p:nvGrpSpPr>
          <p:grpSpPr>
            <a:xfrm>
              <a:off x="7797287" y="4091587"/>
              <a:ext cx="208476" cy="304372"/>
              <a:chOff x="7797287" y="4091587"/>
              <a:chExt cx="208476" cy="304372"/>
            </a:xfrm>
          </p:grpSpPr>
          <p:sp>
            <p:nvSpPr>
              <p:cNvPr id="768" name="Google Shape;768;g31663404a40_2_345"/>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31663404a40_2_345"/>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31663404a40_2_345"/>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31663404a40_2_345"/>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31663404a40_2_345"/>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31663404a40_2_345"/>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31663404a40_2_345"/>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5" name="Google Shape;775;g31663404a40_2_345"/>
            <p:cNvSpPr/>
            <p:nvPr/>
          </p:nvSpPr>
          <p:spPr>
            <a:xfrm>
              <a:off x="7159727" y="3080485"/>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31663404a40_2_345"/>
            <p:cNvSpPr/>
            <p:nvPr/>
          </p:nvSpPr>
          <p:spPr>
            <a:xfrm>
              <a:off x="7298184" y="3457766"/>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31663404a40_2_345"/>
            <p:cNvSpPr/>
            <p:nvPr/>
          </p:nvSpPr>
          <p:spPr>
            <a:xfrm>
              <a:off x="7735751" y="4005732"/>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31663404a40_2_345"/>
            <p:cNvSpPr/>
            <p:nvPr/>
          </p:nvSpPr>
          <p:spPr>
            <a:xfrm>
              <a:off x="7651629" y="1990812"/>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31663404a40_2_345"/>
            <p:cNvSpPr/>
            <p:nvPr/>
          </p:nvSpPr>
          <p:spPr>
            <a:xfrm>
              <a:off x="6618017" y="2485065"/>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31663404a40_2_345"/>
            <p:cNvSpPr/>
            <p:nvPr/>
          </p:nvSpPr>
          <p:spPr>
            <a:xfrm>
              <a:off x="7208025" y="2350914"/>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31663404a40_2_345"/>
            <p:cNvSpPr/>
            <p:nvPr/>
          </p:nvSpPr>
          <p:spPr>
            <a:xfrm>
              <a:off x="7325751" y="2515473"/>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31663404a40_2_345"/>
            <p:cNvSpPr/>
            <p:nvPr/>
          </p:nvSpPr>
          <p:spPr>
            <a:xfrm>
              <a:off x="7369432" y="2524040"/>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31663404a40_2_345"/>
            <p:cNvSpPr/>
            <p:nvPr/>
          </p:nvSpPr>
          <p:spPr>
            <a:xfrm>
              <a:off x="7447961" y="1936167"/>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31663404a40_2_345"/>
            <p:cNvSpPr/>
            <p:nvPr/>
          </p:nvSpPr>
          <p:spPr>
            <a:xfrm>
              <a:off x="7464386" y="2090693"/>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31663404a40_2_345"/>
            <p:cNvSpPr/>
            <p:nvPr/>
          </p:nvSpPr>
          <p:spPr>
            <a:xfrm>
              <a:off x="7456085" y="2080128"/>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31663404a40_2_345"/>
            <p:cNvSpPr/>
            <p:nvPr/>
          </p:nvSpPr>
          <p:spPr>
            <a:xfrm>
              <a:off x="7557919" y="2090693"/>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31663404a40_2_345"/>
            <p:cNvSpPr/>
            <p:nvPr/>
          </p:nvSpPr>
          <p:spPr>
            <a:xfrm>
              <a:off x="7552503" y="2080128"/>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31663404a40_2_345"/>
            <p:cNvSpPr/>
            <p:nvPr/>
          </p:nvSpPr>
          <p:spPr>
            <a:xfrm>
              <a:off x="7508378" y="2171618"/>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31663404a40_2_345"/>
            <p:cNvSpPr/>
            <p:nvPr/>
          </p:nvSpPr>
          <p:spPr>
            <a:xfrm>
              <a:off x="7519165" y="2242866"/>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31663404a40_2_345"/>
            <p:cNvSpPr/>
            <p:nvPr/>
          </p:nvSpPr>
          <p:spPr>
            <a:xfrm>
              <a:off x="7423013" y="1893729"/>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31663404a40_2_345"/>
            <p:cNvSpPr/>
            <p:nvPr/>
          </p:nvSpPr>
          <p:spPr>
            <a:xfrm>
              <a:off x="7701481" y="2109870"/>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31663404a40_2_345"/>
            <p:cNvSpPr/>
            <p:nvPr/>
          </p:nvSpPr>
          <p:spPr>
            <a:xfrm>
              <a:off x="7719682" y="2123143"/>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3" name="Google Shape;793;g31663404a40_2_345"/>
            <p:cNvGrpSpPr/>
            <p:nvPr/>
          </p:nvGrpSpPr>
          <p:grpSpPr>
            <a:xfrm>
              <a:off x="7477481" y="4567060"/>
              <a:ext cx="319804" cy="141790"/>
              <a:chOff x="7477481" y="4567060"/>
              <a:chExt cx="319804" cy="141790"/>
            </a:xfrm>
          </p:grpSpPr>
          <p:sp>
            <p:nvSpPr>
              <p:cNvPr id="794" name="Google Shape;794;g31663404a40_2_345"/>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31663404a40_2_345"/>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31663404a40_2_345"/>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31663404a40_2_345"/>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31663404a40_2_345"/>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31663404a40_2_345"/>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g31663404a40_2_345"/>
            <p:cNvSpPr/>
            <p:nvPr/>
          </p:nvSpPr>
          <p:spPr>
            <a:xfrm>
              <a:off x="7375336" y="2989184"/>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31663404a40_2_345"/>
            <p:cNvSpPr/>
            <p:nvPr/>
          </p:nvSpPr>
          <p:spPr>
            <a:xfrm>
              <a:off x="6558887" y="2360281"/>
              <a:ext cx="1664142" cy="1309978"/>
            </a:xfrm>
            <a:custGeom>
              <a:rect b="b" l="l" r="r" t="t"/>
              <a:pathLst>
                <a:path extrusionOk="0" h="29509" w="37487">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31663404a40_2_345"/>
            <p:cNvSpPr/>
            <p:nvPr/>
          </p:nvSpPr>
          <p:spPr>
            <a:xfrm>
              <a:off x="6733701" y="2965600"/>
              <a:ext cx="31385" cy="87231"/>
            </a:xfrm>
            <a:custGeom>
              <a:rect b="b" l="l" r="r" t="t"/>
              <a:pathLst>
                <a:path extrusionOk="0" h="1965" w="707">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31663404a40_2_345"/>
            <p:cNvSpPr/>
            <p:nvPr/>
          </p:nvSpPr>
          <p:spPr>
            <a:xfrm>
              <a:off x="6767749" y="2985798"/>
              <a:ext cx="73070" cy="90738"/>
            </a:xfrm>
            <a:custGeom>
              <a:rect b="b" l="l" r="r" t="t"/>
              <a:pathLst>
                <a:path extrusionOk="0" h="2044" w="1646">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31663404a40_2_345"/>
            <p:cNvSpPr/>
            <p:nvPr/>
          </p:nvSpPr>
          <p:spPr>
            <a:xfrm>
              <a:off x="6844236" y="3013721"/>
              <a:ext cx="71117" cy="82570"/>
            </a:xfrm>
            <a:custGeom>
              <a:rect b="b" l="l" r="r" t="t"/>
              <a:pathLst>
                <a:path extrusionOk="0" h="1860" w="1602">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31663404a40_2_345"/>
            <p:cNvSpPr/>
            <p:nvPr/>
          </p:nvSpPr>
          <p:spPr>
            <a:xfrm>
              <a:off x="6966002" y="3049100"/>
              <a:ext cx="70939" cy="82570"/>
            </a:xfrm>
            <a:custGeom>
              <a:rect b="b" l="l" r="r" t="t"/>
              <a:pathLst>
                <a:path extrusionOk="0" h="1860" w="1598">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31663404a40_2_345"/>
            <p:cNvSpPr/>
            <p:nvPr/>
          </p:nvSpPr>
          <p:spPr>
            <a:xfrm>
              <a:off x="7043598" y="3063261"/>
              <a:ext cx="73514" cy="87498"/>
            </a:xfrm>
            <a:custGeom>
              <a:rect b="b" l="l" r="r" t="t"/>
              <a:pathLst>
                <a:path extrusionOk="0" h="1971" w="1656">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31663404a40_2_345"/>
            <p:cNvSpPr/>
            <p:nvPr/>
          </p:nvSpPr>
          <p:spPr>
            <a:xfrm>
              <a:off x="7120884" y="3090695"/>
              <a:ext cx="73159" cy="83014"/>
            </a:xfrm>
            <a:custGeom>
              <a:rect b="b" l="l" r="r" t="t"/>
              <a:pathLst>
                <a:path extrusionOk="0" h="1870" w="1648">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31663404a40_2_345"/>
            <p:cNvSpPr/>
            <p:nvPr/>
          </p:nvSpPr>
          <p:spPr>
            <a:xfrm>
              <a:off x="7230487" y="3115865"/>
              <a:ext cx="74757" cy="89406"/>
            </a:xfrm>
            <a:custGeom>
              <a:rect b="b" l="l" r="r" t="t"/>
              <a:pathLst>
                <a:path extrusionOk="0" h="2014" w="1684">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31663404a40_2_345"/>
            <p:cNvSpPr/>
            <p:nvPr/>
          </p:nvSpPr>
          <p:spPr>
            <a:xfrm>
              <a:off x="7309015" y="3145607"/>
              <a:ext cx="73203" cy="82925"/>
            </a:xfrm>
            <a:custGeom>
              <a:rect b="b" l="l" r="r" t="t"/>
              <a:pathLst>
                <a:path extrusionOk="0" h="1868" w="1649">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31663404a40_2_345"/>
            <p:cNvSpPr/>
            <p:nvPr/>
          </p:nvSpPr>
          <p:spPr>
            <a:xfrm>
              <a:off x="7395535" y="3159191"/>
              <a:ext cx="65213" cy="86743"/>
            </a:xfrm>
            <a:custGeom>
              <a:rect b="b" l="l" r="r" t="t"/>
              <a:pathLst>
                <a:path extrusionOk="0" h="1954" w="1469">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31663404a40_2_345"/>
            <p:cNvSpPr/>
            <p:nvPr/>
          </p:nvSpPr>
          <p:spPr>
            <a:xfrm>
              <a:off x="7508999" y="3192173"/>
              <a:ext cx="65390" cy="86699"/>
            </a:xfrm>
            <a:custGeom>
              <a:rect b="b" l="l" r="r" t="t"/>
              <a:pathLst>
                <a:path extrusionOk="0" h="1953" w="1473">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31663404a40_2_345"/>
            <p:cNvSpPr/>
            <p:nvPr/>
          </p:nvSpPr>
          <p:spPr>
            <a:xfrm>
              <a:off x="7570215" y="3220406"/>
              <a:ext cx="77110" cy="84790"/>
            </a:xfrm>
            <a:custGeom>
              <a:rect b="b" l="l" r="r" t="t"/>
              <a:pathLst>
                <a:path extrusionOk="0" h="1910" w="1737">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31663404a40_2_345"/>
            <p:cNvSpPr/>
            <p:nvPr/>
          </p:nvSpPr>
          <p:spPr>
            <a:xfrm>
              <a:off x="7652206" y="3242824"/>
              <a:ext cx="73203" cy="82970"/>
            </a:xfrm>
            <a:custGeom>
              <a:rect b="b" l="l" r="r" t="t"/>
              <a:pathLst>
                <a:path extrusionOk="0" h="1869" w="1649">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31663404a40_2_345"/>
            <p:cNvSpPr/>
            <p:nvPr/>
          </p:nvSpPr>
          <p:spPr>
            <a:xfrm>
              <a:off x="7302801" y="3283309"/>
              <a:ext cx="645822" cy="219787"/>
            </a:xfrm>
            <a:custGeom>
              <a:rect b="b" l="l" r="r" t="t"/>
              <a:pathLst>
                <a:path extrusionOk="0" h="4951" w="14548">
                  <a:moveTo>
                    <a:pt x="227" y="1"/>
                  </a:moveTo>
                  <a:lnTo>
                    <a:pt x="1" y="776"/>
                  </a:lnTo>
                  <a:lnTo>
                    <a:pt x="14322" y="4950"/>
                  </a:lnTo>
                  <a:lnTo>
                    <a:pt x="14548" y="4175"/>
                  </a:lnTo>
                  <a:lnTo>
                    <a:pt x="227"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31663404a40_2_345"/>
            <p:cNvSpPr/>
            <p:nvPr/>
          </p:nvSpPr>
          <p:spPr>
            <a:xfrm>
              <a:off x="7592322" y="3442318"/>
              <a:ext cx="336229" cy="129626"/>
            </a:xfrm>
            <a:custGeom>
              <a:rect b="b" l="l" r="r" t="t"/>
              <a:pathLst>
                <a:path extrusionOk="0" h="2920" w="7574">
                  <a:moveTo>
                    <a:pt x="230" y="0"/>
                  </a:moveTo>
                  <a:lnTo>
                    <a:pt x="1" y="776"/>
                  </a:lnTo>
                  <a:lnTo>
                    <a:pt x="7348" y="2919"/>
                  </a:lnTo>
                  <a:lnTo>
                    <a:pt x="7574" y="2144"/>
                  </a:lnTo>
                  <a:lnTo>
                    <a:pt x="23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31663404a40_2_345"/>
            <p:cNvSpPr/>
            <p:nvPr/>
          </p:nvSpPr>
          <p:spPr>
            <a:xfrm>
              <a:off x="6742446" y="2703647"/>
              <a:ext cx="312656" cy="253748"/>
            </a:xfrm>
            <a:custGeom>
              <a:rect b="b" l="l" r="r" t="t"/>
              <a:pathLst>
                <a:path extrusionOk="0" h="5716" w="7043">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31663404a40_2_345"/>
            <p:cNvSpPr/>
            <p:nvPr/>
          </p:nvSpPr>
          <p:spPr>
            <a:xfrm>
              <a:off x="6752479" y="2753055"/>
              <a:ext cx="197635" cy="124787"/>
            </a:xfrm>
            <a:custGeom>
              <a:rect b="b" l="l" r="r" t="t"/>
              <a:pathLst>
                <a:path extrusionOk="0" h="2811" w="4452">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31663404a40_2_345"/>
            <p:cNvSpPr/>
            <p:nvPr/>
          </p:nvSpPr>
          <p:spPr>
            <a:xfrm>
              <a:off x="6935194" y="2838464"/>
              <a:ext cx="98063" cy="40220"/>
            </a:xfrm>
            <a:custGeom>
              <a:rect b="b" l="l" r="r" t="t"/>
              <a:pathLst>
                <a:path extrusionOk="0" h="906" w="2209">
                  <a:moveTo>
                    <a:pt x="84" y="1"/>
                  </a:moveTo>
                  <a:lnTo>
                    <a:pt x="1" y="287"/>
                  </a:lnTo>
                  <a:lnTo>
                    <a:pt x="2123" y="905"/>
                  </a:lnTo>
                  <a:lnTo>
                    <a:pt x="2209" y="617"/>
                  </a:lnTo>
                  <a:lnTo>
                    <a:pt x="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31663404a40_2_345"/>
            <p:cNvSpPr/>
            <p:nvPr/>
          </p:nvSpPr>
          <p:spPr>
            <a:xfrm>
              <a:off x="6856532" y="2537136"/>
              <a:ext cx="703222" cy="258986"/>
            </a:xfrm>
            <a:custGeom>
              <a:rect b="b" l="l" r="r" t="t"/>
              <a:pathLst>
                <a:path extrusionOk="0" h="5834" w="15841">
                  <a:moveTo>
                    <a:pt x="388" y="0"/>
                  </a:moveTo>
                  <a:lnTo>
                    <a:pt x="0" y="1329"/>
                  </a:lnTo>
                  <a:lnTo>
                    <a:pt x="15456" y="5833"/>
                  </a:lnTo>
                  <a:lnTo>
                    <a:pt x="15840" y="4506"/>
                  </a:lnTo>
                  <a:lnTo>
                    <a:pt x="388"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31663404a40_2_345"/>
            <p:cNvSpPr/>
            <p:nvPr/>
          </p:nvSpPr>
          <p:spPr>
            <a:xfrm>
              <a:off x="7634405" y="1845431"/>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31663404a40_2_345"/>
            <p:cNvSpPr/>
            <p:nvPr/>
          </p:nvSpPr>
          <p:spPr>
            <a:xfrm>
              <a:off x="7675334" y="1922050"/>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31663404a40_2_345"/>
            <p:cNvSpPr/>
            <p:nvPr/>
          </p:nvSpPr>
          <p:spPr>
            <a:xfrm>
              <a:off x="7703701" y="2155815"/>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31663404a40_2_345"/>
            <p:cNvSpPr/>
            <p:nvPr/>
          </p:nvSpPr>
          <p:spPr>
            <a:xfrm>
              <a:off x="7636447" y="1899588"/>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31663404a40_2_345"/>
            <p:cNvSpPr/>
            <p:nvPr/>
          </p:nvSpPr>
          <p:spPr>
            <a:xfrm>
              <a:off x="7739702" y="2147691"/>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31663404a40_2_345"/>
            <p:cNvSpPr/>
            <p:nvPr/>
          </p:nvSpPr>
          <p:spPr>
            <a:xfrm>
              <a:off x="7578783" y="3554184"/>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31663404a40_2_345"/>
            <p:cNvSpPr/>
            <p:nvPr/>
          </p:nvSpPr>
          <p:spPr>
            <a:xfrm>
              <a:off x="7541982" y="4593695"/>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31663404a40_2_345"/>
            <p:cNvSpPr/>
            <p:nvPr/>
          </p:nvSpPr>
          <p:spPr>
            <a:xfrm>
              <a:off x="7729388" y="2654394"/>
              <a:ext cx="270000" cy="3729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31663404a40_2_345"/>
            <p:cNvSpPr/>
            <p:nvPr/>
          </p:nvSpPr>
          <p:spPr>
            <a:xfrm>
              <a:off x="7012480" y="2565990"/>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31663404a40_2_345"/>
            <p:cNvSpPr/>
            <p:nvPr/>
          </p:nvSpPr>
          <p:spPr>
            <a:xfrm>
              <a:off x="7607725" y="2352468"/>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31663404a40_2_345"/>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31663404a40_2_345"/>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31663404a40_2_345"/>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31663404a40_2_345"/>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31663404a40_2_345"/>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5" name="Google Shape;835;g31663404a40_2_345"/>
            <p:cNvGrpSpPr/>
            <p:nvPr/>
          </p:nvGrpSpPr>
          <p:grpSpPr>
            <a:xfrm>
              <a:off x="7331478" y="2343723"/>
              <a:ext cx="542779" cy="395840"/>
              <a:chOff x="7331478" y="2343723"/>
              <a:chExt cx="542779" cy="395840"/>
            </a:xfrm>
          </p:grpSpPr>
          <p:sp>
            <p:nvSpPr>
              <p:cNvPr id="836" name="Google Shape;836;g31663404a40_2_345"/>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31663404a40_2_345"/>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31663404a40_2_345"/>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31663404a40_2_345"/>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31663404a40_2_345"/>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1" name="Google Shape;841;g31663404a40_2_345"/>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31663404a40_2_345"/>
            <p:cNvSpPr/>
            <p:nvPr/>
          </p:nvSpPr>
          <p:spPr>
            <a:xfrm flipH="1">
              <a:off x="7499999" y="2083824"/>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3" name="Google Shape;843;g31663404a40_2_345"/>
            <p:cNvGrpSpPr/>
            <p:nvPr/>
          </p:nvGrpSpPr>
          <p:grpSpPr>
            <a:xfrm>
              <a:off x="5310641" y="1002130"/>
              <a:ext cx="1577976" cy="3213440"/>
              <a:chOff x="5310641" y="1002130"/>
              <a:chExt cx="1577976" cy="3213440"/>
            </a:xfrm>
          </p:grpSpPr>
          <p:sp>
            <p:nvSpPr>
              <p:cNvPr id="844" name="Google Shape;844;g31663404a40_2_345"/>
              <p:cNvSpPr/>
              <p:nvPr/>
            </p:nvSpPr>
            <p:spPr>
              <a:xfrm>
                <a:off x="5310641" y="1002130"/>
                <a:ext cx="1577976" cy="3213440"/>
              </a:xfrm>
              <a:custGeom>
                <a:rect b="b" l="l" r="r" t="t"/>
                <a:pathLst>
                  <a:path extrusionOk="0" h="72387" w="35546">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5" name="Google Shape;845;g31663404a40_2_345"/>
              <p:cNvGrpSpPr/>
              <p:nvPr/>
            </p:nvGrpSpPr>
            <p:grpSpPr>
              <a:xfrm>
                <a:off x="5383310" y="1096639"/>
                <a:ext cx="1432812" cy="3005461"/>
                <a:chOff x="5383310" y="1096639"/>
                <a:chExt cx="1432812" cy="3005461"/>
              </a:xfrm>
            </p:grpSpPr>
            <p:sp>
              <p:nvSpPr>
                <p:cNvPr id="846" name="Google Shape;846;g31663404a40_2_345"/>
                <p:cNvSpPr/>
                <p:nvPr/>
              </p:nvSpPr>
              <p:spPr>
                <a:xfrm>
                  <a:off x="5383310" y="1096639"/>
                  <a:ext cx="1432812" cy="3005461"/>
                </a:xfrm>
                <a:custGeom>
                  <a:rect b="b" l="l" r="r" t="t"/>
                  <a:pathLst>
                    <a:path extrusionOk="0" h="67702" w="32276">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7" name="Google Shape;847;g31663404a40_2_345"/>
                <p:cNvGrpSpPr/>
                <p:nvPr/>
              </p:nvGrpSpPr>
              <p:grpSpPr>
                <a:xfrm>
                  <a:off x="5632169" y="2098772"/>
                  <a:ext cx="214194" cy="214460"/>
                  <a:chOff x="5632169" y="2098772"/>
                  <a:chExt cx="214194" cy="214460"/>
                </a:xfrm>
              </p:grpSpPr>
              <p:sp>
                <p:nvSpPr>
                  <p:cNvPr id="848" name="Google Shape;848;g31663404a40_2_345"/>
                  <p:cNvSpPr/>
                  <p:nvPr/>
                </p:nvSpPr>
                <p:spPr>
                  <a:xfrm>
                    <a:off x="5632169" y="2098772"/>
                    <a:ext cx="214194" cy="214460"/>
                  </a:xfrm>
                  <a:custGeom>
                    <a:rect b="b" l="l" r="r" t="t"/>
                    <a:pathLst>
                      <a:path extrusionOk="0" h="4831" w="4825">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31663404a40_2_345"/>
                  <p:cNvSpPr/>
                  <p:nvPr/>
                </p:nvSpPr>
                <p:spPr>
                  <a:xfrm>
                    <a:off x="5692897" y="2167179"/>
                    <a:ext cx="96287" cy="91671"/>
                  </a:xfrm>
                  <a:custGeom>
                    <a:rect b="b" l="l" r="r" t="t"/>
                    <a:pathLst>
                      <a:path extrusionOk="0" h="2065" w="2169">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g31663404a40_2_345"/>
                <p:cNvGrpSpPr/>
                <p:nvPr/>
              </p:nvGrpSpPr>
              <p:grpSpPr>
                <a:xfrm>
                  <a:off x="5652722" y="3247130"/>
                  <a:ext cx="850898" cy="113512"/>
                  <a:chOff x="5652722" y="3247130"/>
                  <a:chExt cx="850898" cy="113512"/>
                </a:xfrm>
              </p:grpSpPr>
              <p:sp>
                <p:nvSpPr>
                  <p:cNvPr id="851" name="Google Shape;851;g31663404a40_2_345"/>
                  <p:cNvSpPr/>
                  <p:nvPr/>
                </p:nvSpPr>
                <p:spPr>
                  <a:xfrm>
                    <a:off x="6426023" y="3250814"/>
                    <a:ext cx="36979" cy="46257"/>
                  </a:xfrm>
                  <a:custGeom>
                    <a:rect b="b" l="l" r="r" t="t"/>
                    <a:pathLst>
                      <a:path extrusionOk="0" h="1042" w="833">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2" name="Google Shape;852;g31663404a40_2_345"/>
                  <p:cNvSpPr/>
                  <p:nvPr/>
                </p:nvSpPr>
                <p:spPr>
                  <a:xfrm>
                    <a:off x="6205308" y="3248905"/>
                    <a:ext cx="87498" cy="111736"/>
                  </a:xfrm>
                  <a:custGeom>
                    <a:rect b="b" l="l" r="r" t="t"/>
                    <a:pathLst>
                      <a:path extrusionOk="0" h="2517" w="1971">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3" name="Google Shape;853;g31663404a40_2_345"/>
                  <p:cNvSpPr/>
                  <p:nvPr/>
                </p:nvSpPr>
                <p:spPr>
                  <a:xfrm>
                    <a:off x="6303147" y="3247130"/>
                    <a:ext cx="94068" cy="113512"/>
                  </a:xfrm>
                  <a:custGeom>
                    <a:rect b="b" l="l" r="r" t="t"/>
                    <a:pathLst>
                      <a:path extrusionOk="0" h="2557" w="2119">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4" name="Google Shape;854;g31663404a40_2_345"/>
                  <p:cNvSpPr/>
                  <p:nvPr/>
                </p:nvSpPr>
                <p:spPr>
                  <a:xfrm>
                    <a:off x="6466597" y="3250814"/>
                    <a:ext cx="37023" cy="46257"/>
                  </a:xfrm>
                  <a:custGeom>
                    <a:rect b="b" l="l" r="r" t="t"/>
                    <a:pathLst>
                      <a:path extrusionOk="0" h="1042" w="834">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5" name="Google Shape;855;g31663404a40_2_345"/>
                  <p:cNvSpPr/>
                  <p:nvPr/>
                </p:nvSpPr>
                <p:spPr>
                  <a:xfrm>
                    <a:off x="6424691" y="3312296"/>
                    <a:ext cx="78442" cy="9944"/>
                  </a:xfrm>
                  <a:custGeom>
                    <a:rect b="b" l="l" r="r" t="t"/>
                    <a:pathLst>
                      <a:path extrusionOk="0" h="224" w="1767">
                        <a:moveTo>
                          <a:pt x="1" y="1"/>
                        </a:moveTo>
                        <a:lnTo>
                          <a:pt x="1" y="224"/>
                        </a:lnTo>
                        <a:lnTo>
                          <a:pt x="1767" y="224"/>
                        </a:lnTo>
                        <a:lnTo>
                          <a:pt x="17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6" name="Google Shape;856;g31663404a40_2_345"/>
                  <p:cNvSpPr/>
                  <p:nvPr/>
                </p:nvSpPr>
                <p:spPr>
                  <a:xfrm>
                    <a:off x="5652722" y="3281089"/>
                    <a:ext cx="404771" cy="12652"/>
                  </a:xfrm>
                  <a:custGeom>
                    <a:rect b="b" l="l" r="r" t="t"/>
                    <a:pathLst>
                      <a:path extrusionOk="0" h="285" w="9118">
                        <a:moveTo>
                          <a:pt x="1" y="1"/>
                        </a:moveTo>
                        <a:lnTo>
                          <a:pt x="1" y="284"/>
                        </a:lnTo>
                        <a:lnTo>
                          <a:pt x="9118" y="284"/>
                        </a:lnTo>
                        <a:lnTo>
                          <a:pt x="911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7" name="Google Shape;857;g31663404a40_2_345"/>
                  <p:cNvSpPr/>
                  <p:nvPr/>
                </p:nvSpPr>
                <p:spPr>
                  <a:xfrm>
                    <a:off x="5652722" y="3321263"/>
                    <a:ext cx="245757" cy="12607"/>
                  </a:xfrm>
                  <a:custGeom>
                    <a:rect b="b" l="l" r="r" t="t"/>
                    <a:pathLst>
                      <a:path extrusionOk="0" h="284" w="5536">
                        <a:moveTo>
                          <a:pt x="1" y="0"/>
                        </a:moveTo>
                        <a:lnTo>
                          <a:pt x="1" y="284"/>
                        </a:lnTo>
                        <a:lnTo>
                          <a:pt x="5536" y="284"/>
                        </a:lnTo>
                        <a:lnTo>
                          <a:pt x="5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grpSp>
            <p:grpSp>
              <p:nvGrpSpPr>
                <p:cNvPr id="858" name="Google Shape;858;g31663404a40_2_345"/>
                <p:cNvGrpSpPr/>
                <p:nvPr/>
              </p:nvGrpSpPr>
              <p:grpSpPr>
                <a:xfrm>
                  <a:off x="5699289" y="3583483"/>
                  <a:ext cx="840394" cy="256145"/>
                  <a:chOff x="5699289" y="3583483"/>
                  <a:chExt cx="840394" cy="256145"/>
                </a:xfrm>
              </p:grpSpPr>
              <p:sp>
                <p:nvSpPr>
                  <p:cNvPr id="859" name="Google Shape;859;g31663404a40_2_345"/>
                  <p:cNvSpPr/>
                  <p:nvPr/>
                </p:nvSpPr>
                <p:spPr>
                  <a:xfrm>
                    <a:off x="5699289" y="3583483"/>
                    <a:ext cx="840394" cy="256145"/>
                  </a:xfrm>
                  <a:custGeom>
                    <a:rect b="b" l="l" r="r" t="t"/>
                    <a:pathLst>
                      <a:path extrusionOk="0" h="5770" w="18931">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0" name="Google Shape;860;g31663404a40_2_345"/>
                  <p:cNvGrpSpPr/>
                  <p:nvPr/>
                </p:nvGrpSpPr>
                <p:grpSpPr>
                  <a:xfrm>
                    <a:off x="6035156" y="3674307"/>
                    <a:ext cx="178499" cy="64414"/>
                    <a:chOff x="6035156" y="3674307"/>
                    <a:chExt cx="178499" cy="64414"/>
                  </a:xfrm>
                </p:grpSpPr>
                <p:sp>
                  <p:nvSpPr>
                    <p:cNvPr id="861" name="Google Shape;861;g31663404a40_2_345"/>
                    <p:cNvSpPr/>
                    <p:nvPr/>
                  </p:nvSpPr>
                  <p:spPr>
                    <a:xfrm>
                      <a:off x="6035156" y="3674307"/>
                      <a:ext cx="50874" cy="63481"/>
                    </a:xfrm>
                    <a:custGeom>
                      <a:rect b="b" l="l" r="r" t="t"/>
                      <a:pathLst>
                        <a:path extrusionOk="0" h="1430" w="1146">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31663404a40_2_345"/>
                    <p:cNvSpPr/>
                    <p:nvPr/>
                  </p:nvSpPr>
                  <p:spPr>
                    <a:xfrm>
                      <a:off x="6100012" y="3674618"/>
                      <a:ext cx="50075" cy="64103"/>
                    </a:xfrm>
                    <a:custGeom>
                      <a:rect b="b" l="l" r="r" t="t"/>
                      <a:pathLst>
                        <a:path extrusionOk="0" h="1444" w="1128">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31663404a40_2_345"/>
                    <p:cNvSpPr/>
                    <p:nvPr/>
                  </p:nvSpPr>
                  <p:spPr>
                    <a:xfrm>
                      <a:off x="6158786" y="3674973"/>
                      <a:ext cx="54869" cy="63437"/>
                    </a:xfrm>
                    <a:custGeom>
                      <a:rect b="b" l="l" r="r" t="t"/>
                      <a:pathLst>
                        <a:path extrusionOk="0" h="1429" w="1236">
                          <a:moveTo>
                            <a:pt x="0" y="0"/>
                          </a:moveTo>
                          <a:lnTo>
                            <a:pt x="542" y="933"/>
                          </a:lnTo>
                          <a:lnTo>
                            <a:pt x="539" y="1429"/>
                          </a:lnTo>
                          <a:lnTo>
                            <a:pt x="683" y="1429"/>
                          </a:lnTo>
                          <a:lnTo>
                            <a:pt x="686" y="937"/>
                          </a:lnTo>
                          <a:lnTo>
                            <a:pt x="1236" y="4"/>
                          </a:lnTo>
                          <a:lnTo>
                            <a:pt x="1092" y="4"/>
                          </a:lnTo>
                          <a:lnTo>
                            <a:pt x="618" y="804"/>
                          </a:lnTo>
                          <a:lnTo>
                            <a:pt x="1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4" name="Google Shape;864;g31663404a40_2_345"/>
                <p:cNvGrpSpPr/>
                <p:nvPr/>
              </p:nvGrpSpPr>
              <p:grpSpPr>
                <a:xfrm>
                  <a:off x="5634877" y="1934391"/>
                  <a:ext cx="964055" cy="21220"/>
                  <a:chOff x="5634877" y="1934391"/>
                  <a:chExt cx="964055" cy="21220"/>
                </a:xfrm>
              </p:grpSpPr>
              <p:sp>
                <p:nvSpPr>
                  <p:cNvPr id="865" name="Google Shape;865;g31663404a40_2_345"/>
                  <p:cNvSpPr/>
                  <p:nvPr/>
                </p:nvSpPr>
                <p:spPr>
                  <a:xfrm>
                    <a:off x="5634877" y="1934391"/>
                    <a:ext cx="139348" cy="21220"/>
                  </a:xfrm>
                  <a:custGeom>
                    <a:rect b="b" l="l" r="r" t="t"/>
                    <a:pathLst>
                      <a:path extrusionOk="0" h="478" w="3139">
                        <a:moveTo>
                          <a:pt x="1" y="1"/>
                        </a:moveTo>
                        <a:lnTo>
                          <a:pt x="1"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31663404a40_2_345"/>
                  <p:cNvSpPr/>
                  <p:nvPr/>
                </p:nvSpPr>
                <p:spPr>
                  <a:xfrm>
                    <a:off x="6071157" y="1934391"/>
                    <a:ext cx="139437" cy="21220"/>
                  </a:xfrm>
                  <a:custGeom>
                    <a:rect b="b" l="l" r="r" t="t"/>
                    <a:pathLst>
                      <a:path extrusionOk="0" h="478" w="3141">
                        <a:moveTo>
                          <a:pt x="1" y="1"/>
                        </a:moveTo>
                        <a:lnTo>
                          <a:pt x="1" y="478"/>
                        </a:lnTo>
                        <a:lnTo>
                          <a:pt x="3141" y="478"/>
                        </a:lnTo>
                        <a:lnTo>
                          <a:pt x="314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31663404a40_2_345"/>
                  <p:cNvSpPr/>
                  <p:nvPr/>
                </p:nvSpPr>
                <p:spPr>
                  <a:xfrm>
                    <a:off x="6459628" y="1934391"/>
                    <a:ext cx="139304" cy="21220"/>
                  </a:xfrm>
                  <a:custGeom>
                    <a:rect b="b" l="l" r="r" t="t"/>
                    <a:pathLst>
                      <a:path extrusionOk="0" h="478" w="3138">
                        <a:moveTo>
                          <a:pt x="0" y="1"/>
                        </a:moveTo>
                        <a:lnTo>
                          <a:pt x="0"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8" name="Google Shape;868;g31663404a40_2_345"/>
                <p:cNvGrpSpPr/>
                <p:nvPr/>
              </p:nvGrpSpPr>
              <p:grpSpPr>
                <a:xfrm>
                  <a:off x="6429663" y="1666667"/>
                  <a:ext cx="222390" cy="183652"/>
                  <a:chOff x="6429663" y="1666667"/>
                  <a:chExt cx="222390" cy="183652"/>
                </a:xfrm>
              </p:grpSpPr>
              <p:sp>
                <p:nvSpPr>
                  <p:cNvPr id="869" name="Google Shape;869;g31663404a40_2_345"/>
                  <p:cNvSpPr/>
                  <p:nvPr/>
                </p:nvSpPr>
                <p:spPr>
                  <a:xfrm>
                    <a:off x="6429663" y="1697963"/>
                    <a:ext cx="192974" cy="152355"/>
                  </a:xfrm>
                  <a:custGeom>
                    <a:rect b="b" l="l" r="r" t="t"/>
                    <a:pathLst>
                      <a:path extrusionOk="0" h="3432" w="4347">
                        <a:moveTo>
                          <a:pt x="1" y="0"/>
                        </a:moveTo>
                        <a:lnTo>
                          <a:pt x="1" y="3431"/>
                        </a:lnTo>
                        <a:lnTo>
                          <a:pt x="4347" y="3431"/>
                        </a:lnTo>
                        <a:lnTo>
                          <a:pt x="4347"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31663404a40_2_345"/>
                  <p:cNvSpPr/>
                  <p:nvPr/>
                </p:nvSpPr>
                <p:spPr>
                  <a:xfrm>
                    <a:off x="6429663" y="1666712"/>
                    <a:ext cx="221341" cy="31297"/>
                  </a:xfrm>
                  <a:custGeom>
                    <a:rect b="b" l="l" r="r" t="t"/>
                    <a:pathLst>
                      <a:path extrusionOk="0" h="705" w="4986">
                        <a:moveTo>
                          <a:pt x="919" y="0"/>
                        </a:moveTo>
                        <a:lnTo>
                          <a:pt x="1" y="704"/>
                        </a:lnTo>
                        <a:lnTo>
                          <a:pt x="4347" y="704"/>
                        </a:lnTo>
                        <a:lnTo>
                          <a:pt x="4986" y="0"/>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31663404a40_2_345"/>
                  <p:cNvSpPr/>
                  <p:nvPr/>
                </p:nvSpPr>
                <p:spPr>
                  <a:xfrm>
                    <a:off x="6429663" y="1666667"/>
                    <a:ext cx="221652" cy="34005"/>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31663404a40_2_345"/>
                  <p:cNvSpPr/>
                  <p:nvPr/>
                </p:nvSpPr>
                <p:spPr>
                  <a:xfrm>
                    <a:off x="6623642" y="1666712"/>
                    <a:ext cx="28411" cy="183607"/>
                  </a:xfrm>
                  <a:custGeom>
                    <a:rect b="b" l="l" r="r" t="t"/>
                    <a:pathLst>
                      <a:path extrusionOk="0" h="4136" w="640">
                        <a:moveTo>
                          <a:pt x="640" y="0"/>
                        </a:moveTo>
                        <a:lnTo>
                          <a:pt x="1" y="704"/>
                        </a:lnTo>
                        <a:lnTo>
                          <a:pt x="1" y="4135"/>
                        </a:lnTo>
                        <a:lnTo>
                          <a:pt x="640" y="3289"/>
                        </a:lnTo>
                        <a:lnTo>
                          <a:pt x="640"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31663404a40_2_345"/>
                  <p:cNvSpPr/>
                  <p:nvPr/>
                </p:nvSpPr>
                <p:spPr>
                  <a:xfrm>
                    <a:off x="6484309" y="1756071"/>
                    <a:ext cx="88297" cy="11853"/>
                  </a:xfrm>
                  <a:custGeom>
                    <a:rect b="b" l="l" r="r" t="t"/>
                    <a:pathLst>
                      <a:path extrusionOk="0" h="267" w="1989">
                        <a:moveTo>
                          <a:pt x="1" y="1"/>
                        </a:moveTo>
                        <a:lnTo>
                          <a:pt x="1" y="267"/>
                        </a:lnTo>
                        <a:lnTo>
                          <a:pt x="1989" y="267"/>
                        </a:lnTo>
                        <a:lnTo>
                          <a:pt x="198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31663404a40_2_345"/>
                  <p:cNvSpPr/>
                  <p:nvPr/>
                </p:nvSpPr>
                <p:spPr>
                  <a:xfrm>
                    <a:off x="6501844" y="1777468"/>
                    <a:ext cx="54825" cy="11942"/>
                  </a:xfrm>
                  <a:custGeom>
                    <a:rect b="b" l="l" r="r" t="t"/>
                    <a:pathLst>
                      <a:path extrusionOk="0" h="269" w="1235">
                        <a:moveTo>
                          <a:pt x="0" y="0"/>
                        </a:moveTo>
                        <a:lnTo>
                          <a:pt x="0" y="269"/>
                        </a:lnTo>
                        <a:lnTo>
                          <a:pt x="1235" y="269"/>
                        </a:lnTo>
                        <a:lnTo>
                          <a:pt x="123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31663404a40_2_345"/>
                  <p:cNvSpPr/>
                  <p:nvPr/>
                </p:nvSpPr>
                <p:spPr>
                  <a:xfrm>
                    <a:off x="662027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6" name="Google Shape;876;g31663404a40_2_345"/>
                <p:cNvGrpSpPr/>
                <p:nvPr/>
              </p:nvGrpSpPr>
              <p:grpSpPr>
                <a:xfrm>
                  <a:off x="6024003" y="1558663"/>
                  <a:ext cx="266587" cy="292456"/>
                  <a:chOff x="6024003" y="1558663"/>
                  <a:chExt cx="266587" cy="292456"/>
                </a:xfrm>
              </p:grpSpPr>
              <p:sp>
                <p:nvSpPr>
                  <p:cNvPr id="877" name="Google Shape;877;g31663404a40_2_345"/>
                  <p:cNvSpPr/>
                  <p:nvPr/>
                </p:nvSpPr>
                <p:spPr>
                  <a:xfrm>
                    <a:off x="6025079" y="1607449"/>
                    <a:ext cx="221385" cy="243670"/>
                  </a:xfrm>
                  <a:custGeom>
                    <a:rect b="b" l="l" r="r" t="t"/>
                    <a:pathLst>
                      <a:path extrusionOk="0" h="5489" w="4987">
                        <a:moveTo>
                          <a:pt x="48" y="0"/>
                        </a:moveTo>
                        <a:lnTo>
                          <a:pt x="1" y="5449"/>
                        </a:lnTo>
                        <a:lnTo>
                          <a:pt x="4940" y="5488"/>
                        </a:lnTo>
                        <a:lnTo>
                          <a:pt x="4987" y="43"/>
                        </a:lnTo>
                        <a:lnTo>
                          <a:pt x="4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31663404a40_2_345"/>
                  <p:cNvSpPr/>
                  <p:nvPr/>
                </p:nvSpPr>
                <p:spPr>
                  <a:xfrm>
                    <a:off x="6026055" y="1558663"/>
                    <a:ext cx="264535" cy="49764"/>
                  </a:xfrm>
                  <a:custGeom>
                    <a:rect b="b" l="l" r="r" t="t"/>
                    <a:pathLst>
                      <a:path extrusionOk="0" h="1121" w="5959">
                        <a:moveTo>
                          <a:pt x="1458" y="1"/>
                        </a:moveTo>
                        <a:lnTo>
                          <a:pt x="0" y="1121"/>
                        </a:lnTo>
                        <a:lnTo>
                          <a:pt x="4943" y="1121"/>
                        </a:lnTo>
                        <a:lnTo>
                          <a:pt x="5959"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31663404a40_2_345"/>
                  <p:cNvSpPr/>
                  <p:nvPr/>
                </p:nvSpPr>
                <p:spPr>
                  <a:xfrm>
                    <a:off x="6245483" y="1558663"/>
                    <a:ext cx="45103" cy="291659"/>
                  </a:xfrm>
                  <a:custGeom>
                    <a:rect b="b" l="l" r="r" t="t"/>
                    <a:pathLst>
                      <a:path extrusionOk="0" h="6570" w="1016">
                        <a:moveTo>
                          <a:pt x="1016" y="1"/>
                        </a:moveTo>
                        <a:lnTo>
                          <a:pt x="0" y="1121"/>
                        </a:lnTo>
                        <a:lnTo>
                          <a:pt x="0" y="6569"/>
                        </a:lnTo>
                        <a:lnTo>
                          <a:pt x="1016" y="5227"/>
                        </a:lnTo>
                        <a:lnTo>
                          <a:pt x="1016" y="1"/>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31663404a40_2_345"/>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31663404a40_2_345"/>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31663404a40_2_345"/>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31663404a40_2_345"/>
                  <p:cNvSpPr/>
                  <p:nvPr/>
                </p:nvSpPr>
                <p:spPr>
                  <a:xfrm>
                    <a:off x="6024003" y="1570557"/>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g31663404a40_2_345"/>
                <p:cNvGrpSpPr/>
                <p:nvPr/>
              </p:nvGrpSpPr>
              <p:grpSpPr>
                <a:xfrm>
                  <a:off x="5548402" y="1639278"/>
                  <a:ext cx="350878" cy="211040"/>
                  <a:chOff x="5548402" y="1639278"/>
                  <a:chExt cx="350878" cy="211040"/>
                </a:xfrm>
              </p:grpSpPr>
              <p:sp>
                <p:nvSpPr>
                  <p:cNvPr id="885" name="Google Shape;885;g31663404a40_2_345"/>
                  <p:cNvSpPr/>
                  <p:nvPr/>
                </p:nvSpPr>
                <p:spPr>
                  <a:xfrm>
                    <a:off x="5548402" y="1694145"/>
                    <a:ext cx="305820" cy="156173"/>
                  </a:xfrm>
                  <a:custGeom>
                    <a:rect b="b" l="l" r="r" t="t"/>
                    <a:pathLst>
                      <a:path extrusionOk="0" h="3518" w="6889">
                        <a:moveTo>
                          <a:pt x="0" y="0"/>
                        </a:moveTo>
                        <a:lnTo>
                          <a:pt x="0" y="3517"/>
                        </a:lnTo>
                        <a:lnTo>
                          <a:pt x="6888" y="3517"/>
                        </a:lnTo>
                        <a:lnTo>
                          <a:pt x="688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31663404a40_2_345"/>
                  <p:cNvSpPr/>
                  <p:nvPr/>
                </p:nvSpPr>
                <p:spPr>
                  <a:xfrm>
                    <a:off x="5548402" y="1639278"/>
                    <a:ext cx="350878" cy="54914"/>
                  </a:xfrm>
                  <a:custGeom>
                    <a:rect b="b" l="l" r="r" t="t"/>
                    <a:pathLst>
                      <a:path extrusionOk="0" h="1237" w="7904">
                        <a:moveTo>
                          <a:pt x="1486" y="1"/>
                        </a:moveTo>
                        <a:lnTo>
                          <a:pt x="0" y="1236"/>
                        </a:lnTo>
                        <a:lnTo>
                          <a:pt x="6888" y="1236"/>
                        </a:lnTo>
                        <a:lnTo>
                          <a:pt x="7904"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31663404a40_2_345"/>
                  <p:cNvSpPr/>
                  <p:nvPr/>
                </p:nvSpPr>
                <p:spPr>
                  <a:xfrm>
                    <a:off x="5854482" y="1639455"/>
                    <a:ext cx="44792" cy="210554"/>
                  </a:xfrm>
                  <a:custGeom>
                    <a:rect b="b" l="l" r="r" t="t"/>
                    <a:pathLst>
                      <a:path extrusionOk="0" h="4743" w="1009">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31663404a40_2_345"/>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31663404a40_2_345"/>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31663404a40_2_345"/>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31663404a40_2_345"/>
                  <p:cNvSpPr/>
                  <p:nvPr/>
                </p:nvSpPr>
                <p:spPr>
                  <a:xfrm>
                    <a:off x="5632178" y="1658282"/>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2" name="Google Shape;892;g31663404a40_2_345"/>
                <p:cNvGrpSpPr/>
                <p:nvPr/>
              </p:nvGrpSpPr>
              <p:grpSpPr>
                <a:xfrm>
                  <a:off x="5702130" y="2232834"/>
                  <a:ext cx="834668" cy="863168"/>
                  <a:chOff x="5702130" y="2232834"/>
                  <a:chExt cx="834668" cy="863168"/>
                </a:xfrm>
              </p:grpSpPr>
              <p:sp>
                <p:nvSpPr>
                  <p:cNvPr id="893" name="Google Shape;893;g31663404a40_2_345"/>
                  <p:cNvSpPr/>
                  <p:nvPr/>
                </p:nvSpPr>
                <p:spPr>
                  <a:xfrm>
                    <a:off x="5702130" y="2232834"/>
                    <a:ext cx="834668" cy="188224"/>
                  </a:xfrm>
                  <a:custGeom>
                    <a:rect b="b" l="l" r="r" t="t"/>
                    <a:pathLst>
                      <a:path extrusionOk="0" h="4240" w="18802">
                        <a:moveTo>
                          <a:pt x="4351" y="0"/>
                        </a:moveTo>
                        <a:lnTo>
                          <a:pt x="1" y="4239"/>
                        </a:lnTo>
                        <a:lnTo>
                          <a:pt x="15782" y="4239"/>
                        </a:lnTo>
                        <a:lnTo>
                          <a:pt x="18802"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31663404a40_2_345"/>
                  <p:cNvSpPr/>
                  <p:nvPr/>
                </p:nvSpPr>
                <p:spPr>
                  <a:xfrm>
                    <a:off x="6402718" y="2232834"/>
                    <a:ext cx="134065" cy="863168"/>
                  </a:xfrm>
                  <a:custGeom>
                    <a:rect b="b" l="l" r="r" t="t"/>
                    <a:pathLst>
                      <a:path extrusionOk="0" h="19444" w="3020">
                        <a:moveTo>
                          <a:pt x="3020" y="0"/>
                        </a:moveTo>
                        <a:lnTo>
                          <a:pt x="0" y="4239"/>
                        </a:lnTo>
                        <a:lnTo>
                          <a:pt x="0" y="19444"/>
                        </a:lnTo>
                        <a:lnTo>
                          <a:pt x="3020" y="15147"/>
                        </a:lnTo>
                        <a:lnTo>
                          <a:pt x="3020" y="0"/>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31663404a40_2_345"/>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31663404a40_2_345"/>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31663404a40_2_345"/>
                  <p:cNvSpPr/>
                  <p:nvPr/>
                </p:nvSpPr>
                <p:spPr>
                  <a:xfrm>
                    <a:off x="5702130" y="2421008"/>
                    <a:ext cx="700647" cy="674988"/>
                  </a:xfrm>
                  <a:custGeom>
                    <a:rect b="b" l="l" r="r" t="t"/>
                    <a:pathLst>
                      <a:path extrusionOk="0" h="15205" w="15783">
                        <a:moveTo>
                          <a:pt x="1" y="0"/>
                        </a:moveTo>
                        <a:lnTo>
                          <a:pt x="1" y="15205"/>
                        </a:lnTo>
                        <a:lnTo>
                          <a:pt x="15782" y="15205"/>
                        </a:lnTo>
                        <a:lnTo>
                          <a:pt x="15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898" name="Google Shape;898;g31663404a40_2_3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899" name="Google Shape;899;g31663404a40_2_345"/>
          <p:cNvSpPr txBox="1"/>
          <p:nvPr/>
        </p:nvSpPr>
        <p:spPr>
          <a:xfrm>
            <a:off x="584775" y="1311175"/>
            <a:ext cx="3261600" cy="720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Scope : </a:t>
            </a:r>
            <a:r>
              <a:rPr b="0" i="0" lang="en" sz="1100" u="none" cap="none" strike="noStrike">
                <a:solidFill>
                  <a:srgbClr val="000000"/>
                </a:solidFill>
                <a:latin typeface="Anaheim"/>
                <a:ea typeface="Anaheim"/>
                <a:cs typeface="Anaheim"/>
                <a:sym typeface="Anaheim"/>
              </a:rPr>
              <a:t>Creating a dynamic, real time personal finance advisory tool to overcome limitations of traditional methods.</a:t>
            </a:r>
            <a:endParaRPr b="0" i="0" sz="1200" u="none" cap="none" strike="noStrike">
              <a:solidFill>
                <a:schemeClr val="accent3"/>
              </a:solidFill>
              <a:latin typeface="Anaheim"/>
              <a:ea typeface="Anaheim"/>
              <a:cs typeface="Anaheim"/>
              <a:sym typeface="Anaheim"/>
            </a:endParaRPr>
          </a:p>
        </p:txBody>
      </p:sp>
      <p:sp>
        <p:nvSpPr>
          <p:cNvPr id="900" name="Google Shape;900;g31663404a40_2_345"/>
          <p:cNvSpPr txBox="1"/>
          <p:nvPr/>
        </p:nvSpPr>
        <p:spPr>
          <a:xfrm>
            <a:off x="2263625" y="2461550"/>
            <a:ext cx="3269700" cy="891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Datasets Used : Financial Alpaca Dataset</a:t>
            </a:r>
            <a:r>
              <a:rPr b="0" i="0" lang="en" sz="1100" u="none" cap="none" strike="noStrike">
                <a:solidFill>
                  <a:srgbClr val="000000"/>
                </a:solidFill>
                <a:latin typeface="Anaheim"/>
                <a:ea typeface="Anaheim"/>
                <a:cs typeface="Anaheim"/>
                <a:sym typeface="Anaheim"/>
              </a:rPr>
              <a:t> (Stanford Alpaca dataset + the Financial Q&amp;A (FIQA) dataset + GPT 3.5 generated data) and </a:t>
            </a:r>
            <a:r>
              <a:rPr b="1" i="0" lang="en" sz="1100" u="none" cap="none" strike="noStrike">
                <a:solidFill>
                  <a:srgbClr val="000000"/>
                </a:solidFill>
                <a:latin typeface="Anaheim"/>
                <a:ea typeface="Anaheim"/>
                <a:cs typeface="Anaheim"/>
                <a:sym typeface="Anaheim"/>
              </a:rPr>
              <a:t>FinTalk-19k</a:t>
            </a:r>
            <a:r>
              <a:rPr b="0" i="0" lang="en" sz="1100" u="none" cap="none" strike="noStrike">
                <a:solidFill>
                  <a:srgbClr val="000000"/>
                </a:solidFill>
                <a:latin typeface="Anaheim"/>
                <a:ea typeface="Anaheim"/>
                <a:cs typeface="Anaheim"/>
                <a:sym typeface="Anaheim"/>
              </a:rPr>
              <a:t> Dataset from Hugging Face. </a:t>
            </a:r>
            <a:endParaRPr b="0" i="0" sz="1100" u="none" cap="none" strike="noStrike">
              <a:solidFill>
                <a:srgbClr val="000000"/>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naheim"/>
              <a:ea typeface="Anaheim"/>
              <a:cs typeface="Anaheim"/>
              <a:sym typeface="Anaheim"/>
            </a:endParaRPr>
          </a:p>
        </p:txBody>
      </p:sp>
      <p:sp>
        <p:nvSpPr>
          <p:cNvPr id="901" name="Google Shape;901;g31663404a40_2_345"/>
          <p:cNvSpPr txBox="1"/>
          <p:nvPr/>
        </p:nvSpPr>
        <p:spPr>
          <a:xfrm>
            <a:off x="535875" y="3708750"/>
            <a:ext cx="3310500" cy="703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Goal &amp; Outcome:</a:t>
            </a:r>
            <a:r>
              <a:rPr b="0" i="0" lang="en" sz="1100" u="none" cap="none" strike="noStrike">
                <a:solidFill>
                  <a:srgbClr val="000000"/>
                </a:solidFill>
                <a:latin typeface="Anaheim"/>
                <a:ea typeface="Anaheim"/>
                <a:cs typeface="Anaheim"/>
                <a:sym typeface="Anaheim"/>
              </a:rPr>
              <a:t> </a:t>
            </a:r>
            <a:r>
              <a:rPr b="1" i="0" lang="en" sz="1100" u="none" cap="none" strike="noStrike">
                <a:solidFill>
                  <a:srgbClr val="000000"/>
                </a:solidFill>
                <a:latin typeface="Anaheim"/>
                <a:ea typeface="Anaheim"/>
                <a:cs typeface="Anaheim"/>
                <a:sym typeface="Anaheim"/>
              </a:rPr>
              <a:t>Democratized web app</a:t>
            </a:r>
            <a:r>
              <a:rPr b="0" i="0" lang="en" sz="1100" u="none" cap="none" strike="noStrike">
                <a:solidFill>
                  <a:srgbClr val="000000"/>
                </a:solidFill>
                <a:latin typeface="Anaheim"/>
                <a:ea typeface="Anaheim"/>
                <a:cs typeface="Anaheim"/>
                <a:sym typeface="Anaheim"/>
              </a:rPr>
              <a:t> for convenient access and personalized support for credit, budgeting and investments</a:t>
            </a:r>
            <a:endParaRPr b="0" i="0" sz="1200" u="none" cap="none" strike="noStrike">
              <a:solidFill>
                <a:schemeClr val="accent3"/>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g316aca5ce99_1_8"/>
          <p:cNvSpPr txBox="1"/>
          <p:nvPr>
            <p:ph type="ctrTitle"/>
          </p:nvPr>
        </p:nvSpPr>
        <p:spPr>
          <a:xfrm>
            <a:off x="4448300" y="441725"/>
            <a:ext cx="4521000" cy="439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2000"/>
              <a:t>What is our Project and what has been done?</a:t>
            </a:r>
            <a:endParaRPr sz="2000"/>
          </a:p>
        </p:txBody>
      </p:sp>
      <p:sp>
        <p:nvSpPr>
          <p:cNvPr id="907" name="Google Shape;907;g316aca5ce99_1_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08" name="Google Shape;908;g316aca5ce99_1_8"/>
          <p:cNvSpPr txBox="1"/>
          <p:nvPr/>
        </p:nvSpPr>
        <p:spPr>
          <a:xfrm>
            <a:off x="584775" y="1463425"/>
            <a:ext cx="3269700" cy="711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Gaps in Personal Finance : </a:t>
            </a:r>
            <a:r>
              <a:rPr b="0" i="0" lang="en" sz="1100" u="none" cap="none" strike="noStrike">
                <a:solidFill>
                  <a:srgbClr val="000000"/>
                </a:solidFill>
                <a:latin typeface="Anaheim"/>
                <a:ea typeface="Anaheim"/>
                <a:cs typeface="Anaheim"/>
                <a:sym typeface="Anaheim"/>
              </a:rPr>
              <a:t>Traditional tools </a:t>
            </a:r>
            <a:r>
              <a:rPr lang="en" sz="1100">
                <a:latin typeface="Anaheim"/>
                <a:ea typeface="Anaheim"/>
                <a:cs typeface="Anaheim"/>
                <a:sym typeface="Anaheim"/>
              </a:rPr>
              <a:t>and </a:t>
            </a:r>
            <a:r>
              <a:rPr b="1" lang="en" sz="1100">
                <a:latin typeface="Anaheim"/>
                <a:ea typeface="Anaheim"/>
                <a:cs typeface="Anaheim"/>
                <a:sym typeface="Anaheim"/>
              </a:rPr>
              <a:t>financial human</a:t>
            </a:r>
            <a:r>
              <a:rPr b="1" i="0" lang="en" sz="1100" u="none" cap="none" strike="noStrike">
                <a:solidFill>
                  <a:srgbClr val="000000"/>
                </a:solidFill>
                <a:latin typeface="Anaheim"/>
                <a:ea typeface="Anaheim"/>
                <a:cs typeface="Anaheim"/>
                <a:sym typeface="Anaheim"/>
              </a:rPr>
              <a:t> experts</a:t>
            </a:r>
            <a:r>
              <a:rPr b="0" i="0" lang="en" sz="1100" u="none" cap="none" strike="noStrike">
                <a:solidFill>
                  <a:srgbClr val="000000"/>
                </a:solidFill>
                <a:latin typeface="Anaheim"/>
                <a:ea typeface="Anaheim"/>
                <a:cs typeface="Anaheim"/>
                <a:sym typeface="Anaheim"/>
              </a:rPr>
              <a:t> struggle with modern financial needs and complexity.</a:t>
            </a:r>
            <a:endParaRPr b="0" i="0" sz="1200" u="none" cap="none" strike="noStrike">
              <a:solidFill>
                <a:schemeClr val="accent3"/>
              </a:solidFill>
              <a:latin typeface="Anaheim"/>
              <a:ea typeface="Anaheim"/>
              <a:cs typeface="Anaheim"/>
              <a:sym typeface="Anaheim"/>
            </a:endParaRPr>
          </a:p>
        </p:txBody>
      </p:sp>
      <p:sp>
        <p:nvSpPr>
          <p:cNvPr id="909" name="Google Shape;909;g316aca5ce99_1_8"/>
          <p:cNvSpPr txBox="1"/>
          <p:nvPr/>
        </p:nvSpPr>
        <p:spPr>
          <a:xfrm>
            <a:off x="2337275" y="2516375"/>
            <a:ext cx="3269700" cy="644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LLM based Financial Solution:</a:t>
            </a:r>
            <a:r>
              <a:rPr b="0" i="0" lang="en" sz="1100" u="none" cap="none" strike="noStrike">
                <a:solidFill>
                  <a:srgbClr val="000000"/>
                </a:solidFill>
                <a:latin typeface="Anaheim"/>
                <a:ea typeface="Anaheim"/>
                <a:cs typeface="Anaheim"/>
                <a:sym typeface="Anaheim"/>
              </a:rPr>
              <a:t> Real-time insights powered by </a:t>
            </a:r>
            <a:r>
              <a:rPr b="1" i="0" lang="en" sz="1100" u="none" cap="none" strike="noStrike">
                <a:solidFill>
                  <a:srgbClr val="000000"/>
                </a:solidFill>
                <a:latin typeface="Anaheim"/>
                <a:ea typeface="Anaheim"/>
                <a:cs typeface="Anaheim"/>
                <a:sym typeface="Anaheim"/>
              </a:rPr>
              <a:t>AI and LLM’s.</a:t>
            </a:r>
            <a:r>
              <a:rPr b="1" i="0" lang="en" sz="1100" u="none" cap="none" strike="noStrike">
                <a:solidFill>
                  <a:srgbClr val="000000"/>
                </a:solidFill>
                <a:latin typeface="Anaheim"/>
                <a:ea typeface="Anaheim"/>
                <a:cs typeface="Anaheim"/>
                <a:sym typeface="Anaheim"/>
              </a:rPr>
              <a:t> </a:t>
            </a:r>
            <a:r>
              <a:rPr b="0" i="0" lang="en" sz="1100" u="none" cap="none" strike="noStrike">
                <a:solidFill>
                  <a:srgbClr val="000000"/>
                </a:solidFill>
                <a:latin typeface="Anaheim"/>
                <a:ea typeface="Anaheim"/>
                <a:cs typeface="Anaheim"/>
                <a:sym typeface="Anaheim"/>
              </a:rPr>
              <a:t>Access anywhere, efficient and convenient.</a:t>
            </a:r>
            <a:endParaRPr b="0" i="0" sz="1200" u="none" cap="none" strike="noStrike">
              <a:solidFill>
                <a:schemeClr val="accent3"/>
              </a:solidFill>
              <a:latin typeface="Anaheim"/>
              <a:ea typeface="Anaheim"/>
              <a:cs typeface="Anaheim"/>
              <a:sym typeface="Anaheim"/>
            </a:endParaRPr>
          </a:p>
        </p:txBody>
      </p:sp>
      <p:sp>
        <p:nvSpPr>
          <p:cNvPr id="910" name="Google Shape;910;g316aca5ce99_1_8"/>
          <p:cNvSpPr txBox="1"/>
          <p:nvPr/>
        </p:nvSpPr>
        <p:spPr>
          <a:xfrm>
            <a:off x="584775" y="3674325"/>
            <a:ext cx="3269700" cy="53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Training Features: </a:t>
            </a:r>
            <a:endParaRPr b="1" i="0" sz="1100" u="none" cap="none" strike="noStrike">
              <a:solidFill>
                <a:srgbClr val="000000"/>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Instruction</a:t>
            </a:r>
            <a:r>
              <a:rPr b="0" i="0" lang="en" sz="1100" u="none" cap="none" strike="noStrike">
                <a:solidFill>
                  <a:srgbClr val="000000"/>
                </a:solidFill>
                <a:latin typeface="Anaheim"/>
                <a:ea typeface="Anaheim"/>
                <a:cs typeface="Anaheim"/>
                <a:sym typeface="Anaheim"/>
              </a:rPr>
              <a:t> (Question), </a:t>
            </a:r>
            <a:r>
              <a:rPr b="1" i="0" lang="en" sz="1100" u="none" cap="none" strike="noStrike">
                <a:solidFill>
                  <a:srgbClr val="000000"/>
                </a:solidFill>
                <a:latin typeface="Anaheim"/>
                <a:ea typeface="Anaheim"/>
                <a:cs typeface="Anaheim"/>
                <a:sym typeface="Anaheim"/>
              </a:rPr>
              <a:t>Context, Response</a:t>
            </a:r>
            <a:r>
              <a:rPr b="0" i="0" lang="en" sz="1100" u="none" cap="none" strike="noStrike">
                <a:solidFill>
                  <a:srgbClr val="000000"/>
                </a:solidFill>
                <a:latin typeface="Anaheim"/>
                <a:ea typeface="Anaheim"/>
                <a:cs typeface="Anaheim"/>
                <a:sym typeface="Anaheim"/>
              </a:rPr>
              <a:t> (Answer)</a:t>
            </a:r>
            <a:endParaRPr b="0" i="0" sz="1200" u="none" cap="none" strike="noStrike">
              <a:solidFill>
                <a:schemeClr val="accent3"/>
              </a:solidFill>
              <a:latin typeface="Anaheim"/>
              <a:ea typeface="Anaheim"/>
              <a:cs typeface="Anaheim"/>
              <a:sym typeface="Anaheim"/>
            </a:endParaRPr>
          </a:p>
        </p:txBody>
      </p:sp>
      <p:pic>
        <p:nvPicPr>
          <p:cNvPr id="911" name="Google Shape;911;g316aca5ce99_1_8"/>
          <p:cNvPicPr preferRelativeResize="0"/>
          <p:nvPr/>
        </p:nvPicPr>
        <p:blipFill rotWithShape="1">
          <a:blip r:embed="rId3">
            <a:alphaModFix/>
          </a:blip>
          <a:srcRect b="0" l="0" r="0" t="0"/>
          <a:stretch/>
        </p:blipFill>
        <p:spPr>
          <a:xfrm>
            <a:off x="6252900" y="2516375"/>
            <a:ext cx="2716400" cy="261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5" name="Shape 915"/>
        <p:cNvGrpSpPr/>
        <p:nvPr/>
      </p:nvGrpSpPr>
      <p:grpSpPr>
        <a:xfrm>
          <a:off x="0" y="0"/>
          <a:ext cx="0" cy="0"/>
          <a:chOff x="0" y="0"/>
          <a:chExt cx="0" cy="0"/>
        </a:xfrm>
      </p:grpSpPr>
      <p:sp>
        <p:nvSpPr>
          <p:cNvPr id="916" name="Google Shape;916;g3187476860f_5_0"/>
          <p:cNvSpPr txBox="1"/>
          <p:nvPr>
            <p:ph type="ctrTitle"/>
          </p:nvPr>
        </p:nvSpPr>
        <p:spPr>
          <a:xfrm>
            <a:off x="169475" y="161450"/>
            <a:ext cx="8293800" cy="38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2100"/>
              <a:t>Question answer Pairs: Ideal data for </a:t>
            </a:r>
            <a:r>
              <a:rPr lang="en" sz="2100"/>
              <a:t>fine tuning</a:t>
            </a:r>
            <a:r>
              <a:rPr lang="en" sz="2100"/>
              <a:t> </a:t>
            </a:r>
            <a:r>
              <a:rPr lang="en" sz="2100"/>
              <a:t>Finance</a:t>
            </a:r>
            <a:r>
              <a:rPr lang="en" sz="2100"/>
              <a:t> LLMs?</a:t>
            </a:r>
            <a:endParaRPr sz="2100"/>
          </a:p>
        </p:txBody>
      </p:sp>
      <p:sp>
        <p:nvSpPr>
          <p:cNvPr id="917" name="Google Shape;917;g3187476860f_5_0"/>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3187476860f_5_0"/>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3187476860f_5_0"/>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3187476860f_5_0"/>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21" name="Google Shape;921;g3187476860f_5_0"/>
          <p:cNvGraphicFramePr/>
          <p:nvPr/>
        </p:nvGraphicFramePr>
        <p:xfrm>
          <a:off x="0" y="733638"/>
          <a:ext cx="3000000" cy="3000000"/>
        </p:xfrm>
        <a:graphic>
          <a:graphicData uri="http://schemas.openxmlformats.org/drawingml/2006/table">
            <a:tbl>
              <a:tblPr>
                <a:noFill/>
                <a:tableStyleId>{C910C96D-9147-4D14-8613-7DED22757540}</a:tableStyleId>
              </a:tblPr>
              <a:tblGrid>
                <a:gridCol w="1010575"/>
                <a:gridCol w="1035775"/>
                <a:gridCol w="3222300"/>
                <a:gridCol w="3875350"/>
              </a:tblGrid>
              <a:tr h="4723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Dataset columns</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Data type</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Description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Data Example</a:t>
                      </a:r>
                      <a:endParaRPr b="1" sz="1100" u="none" cap="none" strike="noStrike">
                        <a:latin typeface="Anaheim"/>
                        <a:ea typeface="Anaheim"/>
                        <a:cs typeface="Anaheim"/>
                        <a:sym typeface="Anaheim"/>
                      </a:endParaRPr>
                    </a:p>
                  </a:txBody>
                  <a:tcPr marT="91425" marB="91425" marR="91425" marL="91425"/>
                </a:tc>
              </a:tr>
              <a:tr h="625175">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Instruction</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The question or topic of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What can I do to raise my credit score after Discover closed my account due to a fraudulent charge and my score dropped 70 points?</a:t>
                      </a:r>
                      <a:endParaRPr sz="1100" u="none" cap="none" strike="noStrike">
                        <a:latin typeface="Anaheim"/>
                        <a:ea typeface="Anaheim"/>
                        <a:cs typeface="Anaheim"/>
                        <a:sym typeface="Anaheim"/>
                      </a:endParaRPr>
                    </a:p>
                  </a:txBody>
                  <a:tcPr marT="91425" marB="91425" marR="91425" marL="91425"/>
                </a:tc>
              </a:tr>
              <a:tr h="930825">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Context</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Background or additional details about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You've had a Discover card for six years without issues. Recently, you noticed three $100 charges from gas stations in a state you’ve never visited. Discover helped you dispute the charges but closed your account, leading to a 70-point drop in your credit score.</a:t>
                      </a:r>
                      <a:endParaRPr sz="1100" u="none" cap="none" strike="noStrike">
                        <a:latin typeface="Anaheim"/>
                        <a:ea typeface="Anaheim"/>
                        <a:cs typeface="Anaheim"/>
                        <a:sym typeface="Anaheim"/>
                      </a:endParaRPr>
                    </a:p>
                  </a:txBody>
                  <a:tcPr marT="91425" marB="91425" marR="91425" marL="91425"/>
                </a:tc>
              </a:tr>
              <a:tr h="1389325">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Response</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The answer or information provided in response.</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If you believe the fraudulent charge was not your fault, you may be able to dispute the account closure with Discover and have the negative impact on your credit score reversed. You can call Discover's customer service and explain the situation, asking them to reopen the account and issue a new card. Additionally, you can try to rebuild your credit score by applying for a few cards now to avoid taking another average age hit in the future.</a:t>
                      </a:r>
                      <a:endParaRPr sz="1100" u="none" cap="none" strike="noStrike">
                        <a:latin typeface="Anaheim"/>
                        <a:ea typeface="Anaheim"/>
                        <a:cs typeface="Anaheim"/>
                        <a:sym typeface="Anaheim"/>
                      </a:endParaRPr>
                    </a:p>
                  </a:txBody>
                  <a:tcPr marT="91425" marB="91425" marR="91425" marL="91425"/>
                </a:tc>
              </a:tr>
              <a:tr h="319525">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Tag</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Category label for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Personal Finance</a:t>
                      </a:r>
                      <a:endParaRPr sz="1100" u="none" cap="none" strike="noStrike">
                        <a:latin typeface="Anaheim"/>
                        <a:ea typeface="Anaheim"/>
                        <a:cs typeface="Anaheim"/>
                        <a:sym typeface="Anaheim"/>
                      </a:endParaRPr>
                    </a:p>
                  </a:txBody>
                  <a:tcPr marT="91425" marB="91425" marR="91425" marL="91425"/>
                </a:tc>
              </a:tr>
              <a:tr h="4451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Text</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String/Null</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Empty column mostly, hence </a:t>
                      </a:r>
                      <a:r>
                        <a:rPr lang="en" sz="1100">
                          <a:latin typeface="Anaheim"/>
                          <a:ea typeface="Anaheim"/>
                          <a:cs typeface="Anaheim"/>
                          <a:sym typeface="Anaheim"/>
                        </a:rPr>
                        <a:t>dropped</a:t>
                      </a:r>
                      <a:r>
                        <a:rPr lang="en" sz="1100" u="none" cap="none" strike="noStrike">
                          <a:latin typeface="Anaheim"/>
                          <a:ea typeface="Anaheim"/>
                          <a:cs typeface="Anaheim"/>
                          <a:sym typeface="Anaheim"/>
                        </a:rPr>
                        <a:t>.</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NA</a:t>
                      </a:r>
                      <a:endParaRPr sz="1100" u="none" cap="none" strike="noStrike">
                        <a:latin typeface="Anaheim"/>
                        <a:ea typeface="Anaheim"/>
                        <a:cs typeface="Anaheim"/>
                        <a:sym typeface="Anaheim"/>
                      </a:endParaRPr>
                    </a:p>
                  </a:txBody>
                  <a:tcPr marT="91425" marB="91425" marR="91425" marL="91425"/>
                </a:tc>
              </a:tr>
            </a:tbl>
          </a:graphicData>
        </a:graphic>
      </p:graphicFrame>
      <p:sp>
        <p:nvSpPr>
          <p:cNvPr id="922" name="Google Shape;922;g3187476860f_5_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g31663404a40_2_703"/>
          <p:cNvSpPr txBox="1"/>
          <p:nvPr>
            <p:ph type="ctrTitle"/>
          </p:nvPr>
        </p:nvSpPr>
        <p:spPr>
          <a:xfrm>
            <a:off x="3614200" y="391700"/>
            <a:ext cx="5529900" cy="48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700"/>
              <a:t>Phase 1 EDA Results - Model Features are not correlated</a:t>
            </a:r>
            <a:endParaRPr sz="1700"/>
          </a:p>
        </p:txBody>
      </p:sp>
      <p:sp>
        <p:nvSpPr>
          <p:cNvPr id="928" name="Google Shape;928;g31663404a40_2_70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29" name="Google Shape;929;g31663404a40_2_703"/>
          <p:cNvPicPr preferRelativeResize="0"/>
          <p:nvPr/>
        </p:nvPicPr>
        <p:blipFill rotWithShape="1">
          <a:blip r:embed="rId3">
            <a:alphaModFix/>
          </a:blip>
          <a:srcRect b="0" l="0" r="3259" t="0"/>
          <a:stretch/>
        </p:blipFill>
        <p:spPr>
          <a:xfrm>
            <a:off x="1343625" y="1231488"/>
            <a:ext cx="2639849" cy="2815548"/>
          </a:xfrm>
          <a:prstGeom prst="rect">
            <a:avLst/>
          </a:prstGeom>
          <a:noFill/>
          <a:ln>
            <a:noFill/>
          </a:ln>
        </p:spPr>
      </p:pic>
      <p:pic>
        <p:nvPicPr>
          <p:cNvPr id="930" name="Google Shape;930;g31663404a40_2_703"/>
          <p:cNvPicPr preferRelativeResize="0"/>
          <p:nvPr/>
        </p:nvPicPr>
        <p:blipFill rotWithShape="1">
          <a:blip r:embed="rId4">
            <a:alphaModFix/>
          </a:blip>
          <a:srcRect b="0" l="0" r="0" t="0"/>
          <a:stretch/>
        </p:blipFill>
        <p:spPr>
          <a:xfrm>
            <a:off x="5528750" y="1340025"/>
            <a:ext cx="2639850" cy="2754325"/>
          </a:xfrm>
          <a:prstGeom prst="rect">
            <a:avLst/>
          </a:prstGeom>
          <a:noFill/>
          <a:ln>
            <a:noFill/>
          </a:ln>
        </p:spPr>
      </p:pic>
      <p:sp>
        <p:nvSpPr>
          <p:cNvPr id="931" name="Google Shape;931;g31663404a40_2_703"/>
          <p:cNvSpPr txBox="1"/>
          <p:nvPr/>
        </p:nvSpPr>
        <p:spPr>
          <a:xfrm>
            <a:off x="1222950" y="4169250"/>
            <a:ext cx="2881200" cy="50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Anaheim"/>
                <a:ea typeface="Anaheim"/>
                <a:cs typeface="Anaheim"/>
                <a:sym typeface="Anaheim"/>
              </a:rPr>
              <a:t>Longer instruction lengths does not lead to longer response length as shown by pearson correlation value </a:t>
            </a:r>
            <a:r>
              <a:rPr b="1" i="0" lang="en" sz="1200" u="none" cap="none" strike="noStrike">
                <a:solidFill>
                  <a:schemeClr val="accent3"/>
                </a:solidFill>
                <a:latin typeface="Anaheim"/>
                <a:ea typeface="Anaheim"/>
                <a:cs typeface="Anaheim"/>
                <a:sym typeface="Anaheim"/>
              </a:rPr>
              <a:t>(-0.17)</a:t>
            </a:r>
            <a:r>
              <a:rPr b="0" i="0" lang="en" sz="1200" u="none" cap="none" strike="noStrike">
                <a:solidFill>
                  <a:schemeClr val="accent3"/>
                </a:solidFill>
                <a:latin typeface="Anaheim"/>
                <a:ea typeface="Anaheim"/>
                <a:cs typeface="Anaheim"/>
                <a:sym typeface="Anaheim"/>
              </a:rPr>
              <a:t> and plot.</a:t>
            </a:r>
            <a:endParaRPr b="0" i="0" sz="1200" u="none" cap="none" strike="noStrike">
              <a:solidFill>
                <a:schemeClr val="accent3"/>
              </a:solidFill>
              <a:latin typeface="Anaheim"/>
              <a:ea typeface="Anaheim"/>
              <a:cs typeface="Anaheim"/>
              <a:sym typeface="Anaheim"/>
            </a:endParaRPr>
          </a:p>
        </p:txBody>
      </p:sp>
      <p:sp>
        <p:nvSpPr>
          <p:cNvPr id="932" name="Google Shape;932;g31663404a40_2_703"/>
          <p:cNvSpPr txBox="1"/>
          <p:nvPr/>
        </p:nvSpPr>
        <p:spPr>
          <a:xfrm>
            <a:off x="5408075" y="4169250"/>
            <a:ext cx="2881200" cy="50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Anaheim"/>
                <a:ea typeface="Anaheim"/>
                <a:cs typeface="Anaheim"/>
                <a:sym typeface="Anaheim"/>
              </a:rPr>
              <a:t>Plots indicate that instruction length, context length and response length are </a:t>
            </a:r>
            <a:r>
              <a:rPr b="1" i="0" lang="en" sz="1200" u="none" cap="none" strike="noStrike">
                <a:solidFill>
                  <a:schemeClr val="accent3"/>
                </a:solidFill>
                <a:latin typeface="Anaheim"/>
                <a:ea typeface="Anaheim"/>
                <a:cs typeface="Anaheim"/>
                <a:sym typeface="Anaheim"/>
              </a:rPr>
              <a:t>slightly or not correlated</a:t>
            </a:r>
            <a:r>
              <a:rPr b="0" i="0" lang="en" sz="1200" u="none" cap="none" strike="noStrike">
                <a:solidFill>
                  <a:schemeClr val="accent3"/>
                </a:solidFill>
                <a:latin typeface="Anaheim"/>
                <a:ea typeface="Anaheim"/>
                <a:cs typeface="Anaheim"/>
                <a:sym typeface="Anaheim"/>
              </a:rPr>
              <a:t>.</a:t>
            </a:r>
            <a:endParaRPr b="0" i="0" sz="1200" u="none" cap="none" strike="noStrike">
              <a:solidFill>
                <a:schemeClr val="accent3"/>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316aca5ce99_2_3"/>
          <p:cNvSpPr txBox="1"/>
          <p:nvPr>
            <p:ph type="ctrTitle"/>
          </p:nvPr>
        </p:nvSpPr>
        <p:spPr>
          <a:xfrm>
            <a:off x="152400" y="-266350"/>
            <a:ext cx="8244300" cy="115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2300"/>
              <a:t>Fine Tuning Training Methodology: Parameter Efficient Fine Tuning</a:t>
            </a:r>
            <a:endParaRPr sz="2300"/>
          </a:p>
        </p:txBody>
      </p:sp>
      <p:sp>
        <p:nvSpPr>
          <p:cNvPr id="938" name="Google Shape;938;g316aca5ce99_2_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39" name="Google Shape;939;g316aca5ce99_2_3"/>
          <p:cNvPicPr preferRelativeResize="0"/>
          <p:nvPr/>
        </p:nvPicPr>
        <p:blipFill rotWithShape="1">
          <a:blip r:embed="rId3">
            <a:alphaModFix/>
          </a:blip>
          <a:srcRect b="0" l="0" r="0" t="0"/>
          <a:stretch/>
        </p:blipFill>
        <p:spPr>
          <a:xfrm>
            <a:off x="78725" y="560925"/>
            <a:ext cx="4589676" cy="2570224"/>
          </a:xfrm>
          <a:prstGeom prst="rect">
            <a:avLst/>
          </a:prstGeom>
          <a:noFill/>
          <a:ln>
            <a:noFill/>
          </a:ln>
        </p:spPr>
      </p:pic>
      <p:pic>
        <p:nvPicPr>
          <p:cNvPr id="940" name="Google Shape;940;g316aca5ce99_2_3"/>
          <p:cNvPicPr preferRelativeResize="0"/>
          <p:nvPr/>
        </p:nvPicPr>
        <p:blipFill rotWithShape="1">
          <a:blip r:embed="rId4">
            <a:alphaModFix/>
          </a:blip>
          <a:srcRect b="14427" l="0" r="0" t="0"/>
          <a:stretch/>
        </p:blipFill>
        <p:spPr>
          <a:xfrm>
            <a:off x="4032650" y="2577598"/>
            <a:ext cx="5111351" cy="2269575"/>
          </a:xfrm>
          <a:prstGeom prst="rect">
            <a:avLst/>
          </a:prstGeom>
          <a:noFill/>
          <a:ln>
            <a:noFill/>
          </a:ln>
        </p:spPr>
      </p:pic>
      <p:sp>
        <p:nvSpPr>
          <p:cNvPr id="941" name="Google Shape;941;g316aca5ce99_2_3"/>
          <p:cNvSpPr txBox="1"/>
          <p:nvPr/>
        </p:nvSpPr>
        <p:spPr>
          <a:xfrm>
            <a:off x="5050900" y="888350"/>
            <a:ext cx="38973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naheim"/>
                <a:ea typeface="Anaheim"/>
                <a:cs typeface="Anaheim"/>
                <a:sym typeface="Anaheim"/>
              </a:rPr>
              <a:t>We are using </a:t>
            </a:r>
            <a:r>
              <a:rPr b="1" i="0" lang="en" sz="1300" u="none" cap="none" strike="noStrike">
                <a:solidFill>
                  <a:srgbClr val="000000"/>
                </a:solidFill>
                <a:latin typeface="Anaheim"/>
                <a:ea typeface="Anaheim"/>
                <a:cs typeface="Anaheim"/>
                <a:sym typeface="Anaheim"/>
              </a:rPr>
              <a:t>PEFT</a:t>
            </a:r>
            <a:r>
              <a:rPr b="0" i="0" lang="en" sz="1300" u="none" cap="none" strike="noStrike">
                <a:solidFill>
                  <a:srgbClr val="000000"/>
                </a:solidFill>
                <a:latin typeface="Anaheim"/>
                <a:ea typeface="Anaheim"/>
                <a:cs typeface="Anaheim"/>
                <a:sym typeface="Anaheim"/>
              </a:rPr>
              <a:t> with </a:t>
            </a:r>
            <a:r>
              <a:rPr b="1" i="0" lang="en" sz="1300" u="none" cap="none" strike="noStrike">
                <a:solidFill>
                  <a:srgbClr val="000000"/>
                </a:solidFill>
                <a:latin typeface="Anaheim"/>
                <a:ea typeface="Anaheim"/>
                <a:cs typeface="Anaheim"/>
                <a:sym typeface="Anaheim"/>
              </a:rPr>
              <a:t>QLoRA</a:t>
            </a:r>
            <a:r>
              <a:rPr b="0" i="0" lang="en" sz="1300" u="none" cap="none" strike="noStrike">
                <a:solidFill>
                  <a:srgbClr val="000000"/>
                </a:solidFill>
                <a:latin typeface="Anaheim"/>
                <a:ea typeface="Anaheim"/>
                <a:cs typeface="Anaheim"/>
                <a:sym typeface="Anaheim"/>
              </a:rPr>
              <a:t> configuration with </a:t>
            </a:r>
            <a:r>
              <a:rPr b="1" i="0" lang="en" sz="1300" u="none" cap="none" strike="noStrike">
                <a:solidFill>
                  <a:srgbClr val="000000"/>
                </a:solidFill>
                <a:latin typeface="Anaheim"/>
                <a:ea typeface="Anaheim"/>
                <a:cs typeface="Anaheim"/>
                <a:sym typeface="Anaheim"/>
              </a:rPr>
              <a:t>8-bit precision</a:t>
            </a:r>
            <a:r>
              <a:rPr b="0" i="0" lang="en" sz="1300" u="none" cap="none" strike="noStrike">
                <a:solidFill>
                  <a:srgbClr val="000000"/>
                </a:solidFill>
                <a:latin typeface="Anaheim"/>
                <a:ea typeface="Anaheim"/>
                <a:cs typeface="Anaheim"/>
                <a:sym typeface="Anaheim"/>
              </a:rPr>
              <a:t> to adaptively fine-tune a causal language model by applying low-rank matrix adaptations on the </a:t>
            </a:r>
            <a:r>
              <a:rPr b="1" i="0" lang="en" sz="1300" u="none" cap="none" strike="noStrike">
                <a:solidFill>
                  <a:srgbClr val="000000"/>
                </a:solidFill>
                <a:latin typeface="Anaheim"/>
                <a:ea typeface="Anaheim"/>
                <a:cs typeface="Anaheim"/>
                <a:sym typeface="Anaheim"/>
              </a:rPr>
              <a:t>'q_proj'</a:t>
            </a:r>
            <a:r>
              <a:rPr b="0" i="0" lang="en" sz="1300" u="none" cap="none" strike="noStrike">
                <a:solidFill>
                  <a:srgbClr val="000000"/>
                </a:solidFill>
                <a:latin typeface="Anaheim"/>
                <a:ea typeface="Anaheim"/>
                <a:cs typeface="Anaheim"/>
                <a:sym typeface="Anaheim"/>
              </a:rPr>
              <a:t> and </a:t>
            </a:r>
            <a:r>
              <a:rPr b="1" i="0" lang="en" sz="1300" u="none" cap="none" strike="noStrike">
                <a:solidFill>
                  <a:srgbClr val="000000"/>
                </a:solidFill>
                <a:latin typeface="Anaheim"/>
                <a:ea typeface="Anaheim"/>
                <a:cs typeface="Anaheim"/>
                <a:sym typeface="Anaheim"/>
              </a:rPr>
              <a:t>'v_proj'</a:t>
            </a:r>
            <a:r>
              <a:rPr b="0" i="0" lang="en" sz="1300" u="none" cap="none" strike="noStrike">
                <a:solidFill>
                  <a:srgbClr val="000000"/>
                </a:solidFill>
                <a:latin typeface="Anaheim"/>
                <a:ea typeface="Anaheim"/>
                <a:cs typeface="Anaheim"/>
                <a:sym typeface="Anaheim"/>
              </a:rPr>
              <a:t> modules, optimizing memory and computational efficiency for training on limited VRAM.</a:t>
            </a:r>
            <a:endParaRPr b="0" i="0" sz="1300" u="none" cap="none" strike="noStrike">
              <a:solidFill>
                <a:srgbClr val="000000"/>
              </a:solidFill>
              <a:latin typeface="Anaheim"/>
              <a:ea typeface="Anaheim"/>
              <a:cs typeface="Anaheim"/>
              <a:sym typeface="Anaheim"/>
            </a:endParaRPr>
          </a:p>
        </p:txBody>
      </p:sp>
      <p:sp>
        <p:nvSpPr>
          <p:cNvPr id="942" name="Google Shape;942;g316aca5ce99_2_3"/>
          <p:cNvSpPr txBox="1"/>
          <p:nvPr/>
        </p:nvSpPr>
        <p:spPr>
          <a:xfrm>
            <a:off x="6173150" y="4847175"/>
            <a:ext cx="2652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naheim"/>
                <a:ea typeface="Anaheim"/>
                <a:cs typeface="Anaheim"/>
                <a:sym typeface="Anaheim"/>
              </a:rPr>
              <a:t>(</a:t>
            </a:r>
            <a:r>
              <a:rPr b="0" i="0" lang="en" sz="1000" u="sng" cap="none" strike="noStrike">
                <a:solidFill>
                  <a:srgbClr val="1155CC"/>
                </a:solidFill>
                <a:latin typeface="Anaheim"/>
                <a:ea typeface="Anaheim"/>
                <a:cs typeface="Anaheim"/>
                <a:sym typeface="Anaheim"/>
                <a:hlinkClick r:id="rId5">
                  <a:extLst>
                    <a:ext uri="{A12FA001-AC4F-418D-AE19-62706E023703}">
                      <ahyp:hlinkClr val="tx"/>
                    </a:ext>
                  </a:extLst>
                </a:hlinkClick>
              </a:rPr>
              <a:t>QLORA: Efficient Finetuning of Quantized LLMs</a:t>
            </a:r>
            <a:r>
              <a:rPr b="0" i="0" lang="en" sz="1000" u="none" cap="none" strike="noStrike">
                <a:solidFill>
                  <a:srgbClr val="1155CC"/>
                </a:solidFill>
                <a:latin typeface="Anaheim"/>
                <a:ea typeface="Anaheim"/>
                <a:cs typeface="Anaheim"/>
                <a:sym typeface="Anaheim"/>
              </a:rPr>
              <a:t>)</a:t>
            </a:r>
            <a:endParaRPr b="0" i="0" sz="1000" u="none" cap="none" strike="noStrike">
              <a:solidFill>
                <a:srgbClr val="1155CC"/>
              </a:solidFill>
              <a:latin typeface="Anaheim"/>
              <a:ea typeface="Anaheim"/>
              <a:cs typeface="Anaheim"/>
              <a:sym typeface="Anaheim"/>
            </a:endParaRPr>
          </a:p>
        </p:txBody>
      </p:sp>
      <p:pic>
        <p:nvPicPr>
          <p:cNvPr id="943" name="Google Shape;943;g316aca5ce99_2_3"/>
          <p:cNvPicPr preferRelativeResize="0"/>
          <p:nvPr/>
        </p:nvPicPr>
        <p:blipFill rotWithShape="1">
          <a:blip r:embed="rId6">
            <a:alphaModFix/>
          </a:blip>
          <a:srcRect b="0" l="0" r="0" t="0"/>
          <a:stretch/>
        </p:blipFill>
        <p:spPr>
          <a:xfrm>
            <a:off x="1258750" y="3173425"/>
            <a:ext cx="2117350" cy="185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g31663404a40_2_3413"/>
          <p:cNvSpPr txBox="1"/>
          <p:nvPr>
            <p:ph type="ctrTitle"/>
          </p:nvPr>
        </p:nvSpPr>
        <p:spPr>
          <a:xfrm>
            <a:off x="3616025" y="457300"/>
            <a:ext cx="55644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Phase 1 &amp; Phase II Model Training adapt well for financial data</a:t>
            </a:r>
            <a:endParaRPr/>
          </a:p>
        </p:txBody>
      </p:sp>
      <p:sp>
        <p:nvSpPr>
          <p:cNvPr id="949" name="Google Shape;949;g31663404a40_2_3413"/>
          <p:cNvSpPr txBox="1"/>
          <p:nvPr/>
        </p:nvSpPr>
        <p:spPr>
          <a:xfrm>
            <a:off x="5234150" y="1280775"/>
            <a:ext cx="32478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140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50" name="Google Shape;950;g31663404a40_2_3413"/>
          <p:cNvSpPr txBox="1"/>
          <p:nvPr/>
        </p:nvSpPr>
        <p:spPr>
          <a:xfrm>
            <a:off x="6918050" y="1763450"/>
            <a:ext cx="15639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Anaheim"/>
                <a:ea typeface="Anaheim"/>
                <a:cs typeface="Anaheim"/>
                <a:sym typeface="Anaheim"/>
              </a:rPr>
              <a:t>LlaMA 7B fine-tuning</a:t>
            </a:r>
            <a:endParaRPr b="0" i="0" sz="1200" u="none" cap="none" strike="noStrike">
              <a:solidFill>
                <a:schemeClr val="accent3"/>
              </a:solidFill>
              <a:latin typeface="Anaheim"/>
              <a:ea typeface="Anaheim"/>
              <a:cs typeface="Anaheim"/>
              <a:sym typeface="Anaheim"/>
            </a:endParaRPr>
          </a:p>
        </p:txBody>
      </p:sp>
      <p:sp>
        <p:nvSpPr>
          <p:cNvPr id="951" name="Google Shape;951;g31663404a40_2_3413"/>
          <p:cNvSpPr txBox="1"/>
          <p:nvPr/>
        </p:nvSpPr>
        <p:spPr>
          <a:xfrm>
            <a:off x="771525" y="938500"/>
            <a:ext cx="1987200" cy="4117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400"/>
              </a:spcBef>
              <a:spcAft>
                <a:spcPts val="0"/>
              </a:spcAft>
              <a:buClr>
                <a:srgbClr val="000000"/>
              </a:buClr>
              <a:buSzPts val="3000"/>
              <a:buFont typeface="Arial"/>
              <a:buNone/>
            </a:pPr>
            <a:r>
              <a:rPr b="0" i="0" lang="en" sz="2800" u="none" cap="none" strike="noStrike">
                <a:solidFill>
                  <a:schemeClr val="accent4"/>
                </a:solidFill>
                <a:latin typeface="Anaheim"/>
                <a:ea typeface="Anaheim"/>
                <a:cs typeface="Anaheim"/>
                <a:sym typeface="Anaheim"/>
              </a:rPr>
              <a:t>4-6*</a:t>
            </a:r>
            <a:endParaRPr b="1" i="0" sz="2800" u="none" cap="none" strike="noStrike">
              <a:solidFill>
                <a:srgbClr val="000000"/>
              </a:solidFill>
              <a:latin typeface="Anaheim"/>
              <a:ea typeface="Anaheim"/>
              <a:cs typeface="Anaheim"/>
              <a:sym typeface="Anaheim"/>
            </a:endParaRPr>
          </a:p>
          <a:p>
            <a:pPr indent="0" lvl="0" marL="0" marR="0" rtl="0" algn="ctr">
              <a:lnSpc>
                <a:spcPct val="115000"/>
              </a:lnSpc>
              <a:spcBef>
                <a:spcPts val="1400"/>
              </a:spcBef>
              <a:spcAft>
                <a:spcPts val="0"/>
              </a:spcAft>
              <a:buClr>
                <a:srgbClr val="000000"/>
              </a:buClr>
              <a:buSzPts val="1300"/>
              <a:buFont typeface="Arial"/>
              <a:buNone/>
            </a:pPr>
            <a:r>
              <a:rPr b="1" i="0" lang="en" sz="1100" u="none" cap="none" strike="noStrike">
                <a:solidFill>
                  <a:schemeClr val="accent4"/>
                </a:solidFill>
                <a:latin typeface="Anaheim"/>
                <a:ea typeface="Anaheim"/>
                <a:cs typeface="Anaheim"/>
                <a:sym typeface="Anaheim"/>
              </a:rPr>
              <a:t>SOTA Perplexity Model Scores</a:t>
            </a:r>
            <a:endParaRPr b="1" i="0" sz="1100" u="none" cap="none" strike="noStrike">
              <a:solidFill>
                <a:schemeClr val="accent4"/>
              </a:solidFill>
              <a:latin typeface="Anaheim"/>
              <a:ea typeface="Anaheim"/>
              <a:cs typeface="Anaheim"/>
              <a:sym typeface="Anaheim"/>
            </a:endParaRPr>
          </a:p>
          <a:p>
            <a:pPr indent="0" lvl="0" marL="0" marR="0" rtl="0" algn="ctr">
              <a:lnSpc>
                <a:spcPct val="115000"/>
              </a:lnSpc>
              <a:spcBef>
                <a:spcPts val="1400"/>
              </a:spcBef>
              <a:spcAft>
                <a:spcPts val="0"/>
              </a:spcAft>
              <a:buClr>
                <a:srgbClr val="000000"/>
              </a:buClr>
              <a:buSzPts val="3000"/>
              <a:buFont typeface="Arial"/>
              <a:buNone/>
            </a:pPr>
            <a:r>
              <a:rPr b="0" i="0" lang="en" sz="2800" u="none" cap="none" strike="noStrike">
                <a:solidFill>
                  <a:schemeClr val="accent4"/>
                </a:solidFill>
                <a:latin typeface="Anaheim"/>
                <a:ea typeface="Anaheim"/>
                <a:cs typeface="Anaheim"/>
                <a:sym typeface="Anaheim"/>
              </a:rPr>
              <a:t>7.12</a:t>
            </a:r>
            <a:endParaRPr b="0" i="0" sz="2800" u="none" cap="none" strike="noStrike">
              <a:solidFill>
                <a:schemeClr val="accent4"/>
              </a:solidFill>
              <a:latin typeface="Anaheim"/>
              <a:ea typeface="Anaheim"/>
              <a:cs typeface="Anaheim"/>
              <a:sym typeface="Anaheim"/>
            </a:endParaRPr>
          </a:p>
          <a:p>
            <a:pPr indent="0" lvl="0" marL="0" marR="0" rtl="0" algn="ctr">
              <a:lnSpc>
                <a:spcPct val="115000"/>
              </a:lnSpc>
              <a:spcBef>
                <a:spcPts val="1400"/>
              </a:spcBef>
              <a:spcAft>
                <a:spcPts val="0"/>
              </a:spcAft>
              <a:buClr>
                <a:srgbClr val="000000"/>
              </a:buClr>
              <a:buSzPts val="1300"/>
              <a:buFont typeface="Arial"/>
              <a:buNone/>
            </a:pPr>
            <a:r>
              <a:rPr b="1" i="0" lang="en" sz="1100" u="none" cap="none" strike="noStrike">
                <a:solidFill>
                  <a:schemeClr val="accent4"/>
                </a:solidFill>
                <a:latin typeface="Anaheim"/>
                <a:ea typeface="Anaheim"/>
                <a:cs typeface="Anaheim"/>
                <a:sym typeface="Anaheim"/>
              </a:rPr>
              <a:t>Current Fine tuned LlaMa Perplexity model scores</a:t>
            </a:r>
            <a:endParaRPr b="0" i="0" sz="2800" u="none" cap="none" strike="noStrike">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Clr>
                <a:srgbClr val="000000"/>
              </a:buClr>
              <a:buSzPts val="3000"/>
              <a:buFont typeface="Arial"/>
              <a:buNone/>
            </a:pPr>
            <a:r>
              <a:rPr lang="en" sz="2800">
                <a:solidFill>
                  <a:schemeClr val="accent4"/>
                </a:solidFill>
                <a:latin typeface="Anaheim"/>
                <a:ea typeface="Anaheim"/>
                <a:cs typeface="Anaheim"/>
                <a:sym typeface="Anaheim"/>
              </a:rPr>
              <a:t>8.5</a:t>
            </a:r>
            <a:endParaRPr sz="2800">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Clr>
                <a:srgbClr val="000000"/>
              </a:buClr>
              <a:buSzPts val="1300"/>
              <a:buFont typeface="Arial"/>
              <a:buNone/>
            </a:pPr>
            <a:r>
              <a:rPr b="1" lang="en" sz="1100">
                <a:solidFill>
                  <a:schemeClr val="accent4"/>
                </a:solidFill>
                <a:latin typeface="Anaheim"/>
                <a:ea typeface="Anaheim"/>
                <a:cs typeface="Anaheim"/>
                <a:sym typeface="Anaheim"/>
              </a:rPr>
              <a:t>Current Fine tuned Mistral Perplexity model scores</a:t>
            </a:r>
            <a:endParaRPr sz="1300">
              <a:solidFill>
                <a:schemeClr val="accent4"/>
              </a:solidFill>
              <a:latin typeface="Anaheim"/>
              <a:ea typeface="Anaheim"/>
              <a:cs typeface="Anaheim"/>
              <a:sym typeface="Anaheim"/>
            </a:endParaRPr>
          </a:p>
          <a:p>
            <a:pPr indent="0" lvl="0" marL="0" marR="0" rtl="0" algn="ctr">
              <a:lnSpc>
                <a:spcPct val="115000"/>
              </a:lnSpc>
              <a:spcBef>
                <a:spcPts val="1400"/>
              </a:spcBef>
              <a:spcAft>
                <a:spcPts val="1400"/>
              </a:spcAft>
              <a:buClr>
                <a:srgbClr val="000000"/>
              </a:buClr>
              <a:buSzPts val="1300"/>
              <a:buFont typeface="Arial"/>
              <a:buNone/>
            </a:pPr>
            <a:r>
              <a:t/>
            </a:r>
            <a:endParaRPr b="0" i="0" sz="1300" u="none" cap="none" strike="noStrike">
              <a:solidFill>
                <a:schemeClr val="accent4"/>
              </a:solidFill>
              <a:latin typeface="Anaheim"/>
              <a:ea typeface="Anaheim"/>
              <a:cs typeface="Anaheim"/>
              <a:sym typeface="Anaheim"/>
            </a:endParaRPr>
          </a:p>
        </p:txBody>
      </p:sp>
      <p:sp>
        <p:nvSpPr>
          <p:cNvPr id="952" name="Google Shape;952;g31663404a40_2_3413"/>
          <p:cNvSpPr txBox="1"/>
          <p:nvPr/>
        </p:nvSpPr>
        <p:spPr>
          <a:xfrm>
            <a:off x="0" y="4804800"/>
            <a:ext cx="3120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000000"/>
                </a:solidFill>
                <a:latin typeface="Anaheim"/>
                <a:ea typeface="Anaheim"/>
                <a:cs typeface="Anaheim"/>
                <a:sym typeface="Anaheim"/>
              </a:rPr>
              <a:t>(* </a:t>
            </a:r>
            <a:r>
              <a:rPr b="0" i="0" lang="en" sz="1000" u="sng" cap="none" strike="noStrike">
                <a:solidFill>
                  <a:srgbClr val="1155CC"/>
                </a:solidFill>
                <a:latin typeface="Anaheim"/>
                <a:ea typeface="Anaheim"/>
                <a:cs typeface="Anaheim"/>
                <a:sym typeface="Anaheim"/>
                <a:hlinkClick r:id="rId3">
                  <a:extLst>
                    <a:ext uri="{A12FA001-AC4F-418D-AE19-62706E023703}">
                      <ahyp:hlinkClr val="tx"/>
                    </a:ext>
                  </a:extLst>
                </a:hlinkClick>
              </a:rPr>
              <a:t>Revolutionizing Financial Insights with Llama-3-70B</a:t>
            </a:r>
            <a:r>
              <a:rPr b="0" i="0" lang="en" sz="1000" u="none" cap="none" strike="noStrike">
                <a:solidFill>
                  <a:srgbClr val="1155CC"/>
                </a:solidFill>
                <a:latin typeface="Anaheim"/>
                <a:ea typeface="Anaheim"/>
                <a:cs typeface="Anaheim"/>
                <a:sym typeface="Anaheim"/>
              </a:rPr>
              <a:t>)</a:t>
            </a:r>
            <a:endParaRPr b="0" i="0" sz="1000" u="none" cap="none" strike="noStrike">
              <a:solidFill>
                <a:srgbClr val="1155CC"/>
              </a:solidFill>
              <a:latin typeface="Anaheim"/>
              <a:ea typeface="Anaheim"/>
              <a:cs typeface="Anaheim"/>
              <a:sym typeface="Anaheim"/>
            </a:endParaRPr>
          </a:p>
        </p:txBody>
      </p:sp>
      <p:pic>
        <p:nvPicPr>
          <p:cNvPr id="953" name="Google Shape;953;g31663404a40_2_3413"/>
          <p:cNvPicPr preferRelativeResize="0"/>
          <p:nvPr/>
        </p:nvPicPr>
        <p:blipFill rotWithShape="1">
          <a:blip r:embed="rId4">
            <a:alphaModFix/>
          </a:blip>
          <a:srcRect b="0" l="0" r="0" t="0"/>
          <a:stretch/>
        </p:blipFill>
        <p:spPr>
          <a:xfrm>
            <a:off x="3519000" y="3054875"/>
            <a:ext cx="3344507" cy="1749926"/>
          </a:xfrm>
          <a:prstGeom prst="rect">
            <a:avLst/>
          </a:prstGeom>
          <a:noFill/>
          <a:ln>
            <a:noFill/>
          </a:ln>
        </p:spPr>
      </p:pic>
      <p:sp>
        <p:nvSpPr>
          <p:cNvPr id="954" name="Google Shape;954;g31663404a40_2_3413"/>
          <p:cNvSpPr txBox="1"/>
          <p:nvPr/>
        </p:nvSpPr>
        <p:spPr>
          <a:xfrm>
            <a:off x="8801100" y="4754200"/>
            <a:ext cx="3429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pic>
        <p:nvPicPr>
          <p:cNvPr id="955" name="Google Shape;955;g31663404a40_2_3413"/>
          <p:cNvPicPr preferRelativeResize="0"/>
          <p:nvPr/>
        </p:nvPicPr>
        <p:blipFill>
          <a:blip r:embed="rId5">
            <a:alphaModFix/>
          </a:blip>
          <a:stretch>
            <a:fillRect/>
          </a:stretch>
        </p:blipFill>
        <p:spPr>
          <a:xfrm>
            <a:off x="3491900" y="1147875"/>
            <a:ext cx="3336627" cy="1697624"/>
          </a:xfrm>
          <a:prstGeom prst="rect">
            <a:avLst/>
          </a:prstGeom>
          <a:noFill/>
          <a:ln>
            <a:noFill/>
          </a:ln>
        </p:spPr>
      </p:pic>
      <p:sp>
        <p:nvSpPr>
          <p:cNvPr id="956" name="Google Shape;956;g31663404a40_2_3413"/>
          <p:cNvSpPr txBox="1"/>
          <p:nvPr/>
        </p:nvSpPr>
        <p:spPr>
          <a:xfrm>
            <a:off x="7029925" y="3690150"/>
            <a:ext cx="154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naheim"/>
                <a:ea typeface="Anaheim"/>
                <a:cs typeface="Anaheim"/>
                <a:sym typeface="Anaheim"/>
              </a:rPr>
              <a:t>Mistral </a:t>
            </a:r>
            <a:r>
              <a:rPr lang="en" sz="1200">
                <a:solidFill>
                  <a:schemeClr val="accent3"/>
                </a:solidFill>
                <a:latin typeface="Anaheim"/>
                <a:ea typeface="Anaheim"/>
                <a:cs typeface="Anaheim"/>
                <a:sym typeface="Anaheim"/>
              </a:rPr>
              <a:t>7B fine-tuning</a:t>
            </a:r>
            <a:endParaRPr sz="1200">
              <a:solidFill>
                <a:schemeClr val="accent3"/>
              </a:solidFill>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g31663404a40_2_3569"/>
          <p:cNvSpPr txBox="1"/>
          <p:nvPr>
            <p:ph type="ctrTitle"/>
          </p:nvPr>
        </p:nvSpPr>
        <p:spPr>
          <a:xfrm>
            <a:off x="4699050" y="457300"/>
            <a:ext cx="36762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2000"/>
              <a:t>P2 Milestones</a:t>
            </a:r>
            <a:endParaRPr sz="2000"/>
          </a:p>
        </p:txBody>
      </p:sp>
      <p:sp>
        <p:nvSpPr>
          <p:cNvPr id="962" name="Google Shape;962;g31663404a40_2_3569"/>
          <p:cNvSpPr txBox="1"/>
          <p:nvPr/>
        </p:nvSpPr>
        <p:spPr>
          <a:xfrm>
            <a:off x="5234150" y="1275100"/>
            <a:ext cx="32478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140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3" name="Google Shape;963;g31663404a40_2_3569"/>
          <p:cNvSpPr txBox="1"/>
          <p:nvPr/>
        </p:nvSpPr>
        <p:spPr>
          <a:xfrm>
            <a:off x="482375" y="1226900"/>
            <a:ext cx="4700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400"/>
              </a:spcAft>
              <a:buClr>
                <a:srgbClr val="000000"/>
              </a:buClr>
              <a:buSzPts val="1300"/>
              <a:buFont typeface="Arial"/>
              <a:buNone/>
            </a:pPr>
            <a:r>
              <a:t/>
            </a:r>
            <a:endParaRPr b="1" i="0" sz="1300" u="none" cap="none" strike="noStrike">
              <a:solidFill>
                <a:srgbClr val="000000"/>
              </a:solidFill>
              <a:latin typeface="Anaheim"/>
              <a:ea typeface="Anaheim"/>
              <a:cs typeface="Anaheim"/>
              <a:sym typeface="Anaheim"/>
            </a:endParaRPr>
          </a:p>
        </p:txBody>
      </p:sp>
      <p:sp>
        <p:nvSpPr>
          <p:cNvPr id="964" name="Google Shape;964;g31663404a40_2_3569"/>
          <p:cNvSpPr txBox="1"/>
          <p:nvPr/>
        </p:nvSpPr>
        <p:spPr>
          <a:xfrm>
            <a:off x="5234150" y="1629100"/>
            <a:ext cx="3501900" cy="2401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naheim"/>
                <a:ea typeface="Anaheim"/>
                <a:cs typeface="Anaheim"/>
                <a:sym typeface="Anaheim"/>
              </a:rPr>
              <a:t>Feature Pipeline: (Phase 1)</a:t>
            </a:r>
            <a:endParaRPr b="1"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lang="en" sz="1200">
                <a:solidFill>
                  <a:schemeClr val="accent4"/>
                </a:solidFill>
                <a:latin typeface="Anaheim"/>
                <a:ea typeface="Anaheim"/>
                <a:cs typeface="Anaheim"/>
                <a:sym typeface="Anaheim"/>
              </a:rPr>
              <a:t>Processes financial datasets and news for generating structured data inputs for downstream tasks.</a:t>
            </a:r>
            <a:endParaRPr b="0" i="0" sz="1200" u="none" cap="none" strike="noStrike">
              <a:solidFill>
                <a:schemeClr val="accent4"/>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naheim"/>
                <a:ea typeface="Anaheim"/>
                <a:cs typeface="Anaheim"/>
                <a:sym typeface="Anaheim"/>
              </a:rPr>
              <a:t>Training Pipeline &amp; Model Fine-tuning:</a:t>
            </a:r>
            <a:r>
              <a:rPr b="0" i="0" lang="en" sz="1200" u="none" cap="none" strike="noStrike">
                <a:solidFill>
                  <a:srgbClr val="000000"/>
                </a:solidFill>
                <a:latin typeface="Anaheim"/>
                <a:ea typeface="Anaheim"/>
                <a:cs typeface="Anaheim"/>
                <a:sym typeface="Anaheim"/>
              </a:rPr>
              <a:t> </a:t>
            </a:r>
            <a:r>
              <a:rPr b="1" i="0" lang="en" sz="1200" u="none" cap="none" strike="noStrike">
                <a:solidFill>
                  <a:srgbClr val="000000"/>
                </a:solidFill>
                <a:latin typeface="Anaheim"/>
                <a:ea typeface="Anaheim"/>
                <a:cs typeface="Anaheim"/>
                <a:sym typeface="Anaheim"/>
              </a:rPr>
              <a:t>(Phase 1 &amp; Phase 2)</a:t>
            </a:r>
            <a:endParaRPr b="1"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lang="en" sz="1200">
                <a:solidFill>
                  <a:schemeClr val="accent4"/>
                </a:solidFill>
                <a:latin typeface="Anaheim"/>
                <a:ea typeface="Anaheim"/>
                <a:cs typeface="Anaheim"/>
                <a:sym typeface="Anaheim"/>
              </a:rPr>
              <a:t>Fine-tunes LLaMA and Mistral models using a custom Q&amp;A dataset for accurate financial predictions.</a:t>
            </a:r>
            <a:endParaRPr b="0" i="0" sz="1200" u="none" cap="none" strike="noStrike">
              <a:solidFill>
                <a:schemeClr val="accent4"/>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naheim"/>
                <a:ea typeface="Anaheim"/>
                <a:cs typeface="Anaheim"/>
                <a:sym typeface="Anaheim"/>
              </a:rPr>
              <a:t>Inference Pipeline:</a:t>
            </a:r>
            <a:r>
              <a:rPr b="0" i="0" lang="en" sz="1200" u="none" cap="none" strike="noStrike">
                <a:solidFill>
                  <a:srgbClr val="000000"/>
                </a:solidFill>
                <a:latin typeface="Anaheim"/>
                <a:ea typeface="Anaheim"/>
                <a:cs typeface="Anaheim"/>
                <a:sym typeface="Anaheim"/>
              </a:rPr>
              <a:t> </a:t>
            </a:r>
            <a:r>
              <a:rPr b="1" i="0" lang="en" sz="1200" u="none" cap="none" strike="noStrike">
                <a:solidFill>
                  <a:srgbClr val="000000"/>
                </a:solidFill>
                <a:latin typeface="Anaheim"/>
                <a:ea typeface="Anaheim"/>
                <a:cs typeface="Anaheim"/>
                <a:sym typeface="Anaheim"/>
              </a:rPr>
              <a:t>(Phase 2)</a:t>
            </a:r>
            <a:endParaRPr b="1"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accent4"/>
                </a:solidFill>
                <a:latin typeface="Anaheim"/>
                <a:ea typeface="Anaheim"/>
                <a:cs typeface="Anaheim"/>
                <a:sym typeface="Anaheim"/>
              </a:rPr>
              <a:t>Model Inference - </a:t>
            </a:r>
            <a:r>
              <a:rPr lang="en" sz="1200">
                <a:solidFill>
                  <a:schemeClr val="accent4"/>
                </a:solidFill>
                <a:latin typeface="Anaheim"/>
                <a:ea typeface="Anaheim"/>
                <a:cs typeface="Anaheim"/>
                <a:sym typeface="Anaheim"/>
              </a:rPr>
              <a:t>Generate insights in real-time</a:t>
            </a:r>
            <a:r>
              <a:rPr b="0" i="0" lang="en" sz="1200" u="none" cap="none" strike="noStrike">
                <a:solidFill>
                  <a:schemeClr val="accent4"/>
                </a:solidFill>
                <a:latin typeface="Anaheim"/>
                <a:ea typeface="Anaheim"/>
                <a:cs typeface="Anaheim"/>
                <a:sym typeface="Anaheim"/>
              </a:rPr>
              <a:t> </a:t>
            </a:r>
            <a:endParaRPr b="0" i="0" sz="1200" u="none" cap="none" strike="noStrike">
              <a:solidFill>
                <a:schemeClr val="accent4"/>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accent4"/>
                </a:solidFill>
                <a:latin typeface="Anaheim"/>
                <a:ea typeface="Anaheim"/>
                <a:cs typeface="Anaheim"/>
                <a:sym typeface="Anaheim"/>
              </a:rPr>
              <a:t>API Development </a:t>
            </a:r>
            <a:r>
              <a:rPr lang="en" sz="1200">
                <a:solidFill>
                  <a:schemeClr val="accent4"/>
                </a:solidFill>
                <a:latin typeface="Anaheim"/>
                <a:ea typeface="Anaheim"/>
                <a:cs typeface="Anaheim"/>
                <a:sym typeface="Anaheim"/>
              </a:rPr>
              <a:t>and </a:t>
            </a:r>
            <a:r>
              <a:rPr b="0" i="0" lang="en" sz="1200" u="none" cap="none" strike="noStrike">
                <a:solidFill>
                  <a:schemeClr val="accent4"/>
                </a:solidFill>
                <a:latin typeface="Anaheim"/>
                <a:ea typeface="Anaheim"/>
                <a:cs typeface="Anaheim"/>
                <a:sym typeface="Anaheim"/>
              </a:rPr>
              <a:t>Financial Advisor UI </a:t>
            </a:r>
            <a:endParaRPr b="0" i="0" sz="1200" u="none" cap="none" strike="noStrike">
              <a:solidFill>
                <a:schemeClr val="accent4"/>
              </a:solidFill>
              <a:latin typeface="Anaheim"/>
              <a:ea typeface="Anaheim"/>
              <a:cs typeface="Anaheim"/>
              <a:sym typeface="Anaheim"/>
            </a:endParaRPr>
          </a:p>
        </p:txBody>
      </p:sp>
      <p:sp>
        <p:nvSpPr>
          <p:cNvPr id="965" name="Google Shape;965;g31663404a40_2_3569"/>
          <p:cNvSpPr txBox="1"/>
          <p:nvPr/>
        </p:nvSpPr>
        <p:spPr>
          <a:xfrm>
            <a:off x="5481950" y="4860850"/>
            <a:ext cx="3431700" cy="17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sng" cap="none" strike="noStrike">
                <a:solidFill>
                  <a:srgbClr val="1155CC"/>
                </a:solidFill>
                <a:latin typeface="Anaheim"/>
                <a:ea typeface="Anaheim"/>
                <a:cs typeface="Anaheim"/>
                <a:sym typeface="Anaheim"/>
                <a:hlinkClick r:id="rId3">
                  <a:extLst>
                    <a:ext uri="{A12FA001-AC4F-418D-AE19-62706E023703}">
                      <ahyp:hlinkClr val="tx"/>
                    </a:ext>
                  </a:extLst>
                </a:hlinkClick>
              </a:rPr>
              <a:t>LLMs kit: Build a production-ready real-time financial advisor</a:t>
            </a:r>
            <a:endParaRPr b="0" i="0" sz="1000" u="none" cap="none" strike="noStrike">
              <a:solidFill>
                <a:srgbClr val="1155CC"/>
              </a:solidFill>
              <a:latin typeface="Anaheim"/>
              <a:ea typeface="Anaheim"/>
              <a:cs typeface="Anaheim"/>
              <a:sym typeface="Anaheim"/>
            </a:endParaRPr>
          </a:p>
        </p:txBody>
      </p:sp>
      <p:sp>
        <p:nvSpPr>
          <p:cNvPr id="966" name="Google Shape;966;g31663404a40_2_3569"/>
          <p:cNvSpPr txBox="1"/>
          <p:nvPr/>
        </p:nvSpPr>
        <p:spPr>
          <a:xfrm>
            <a:off x="8847900" y="4754200"/>
            <a:ext cx="2961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pic>
        <p:nvPicPr>
          <p:cNvPr id="967" name="Google Shape;967;g31663404a40_2_3569"/>
          <p:cNvPicPr preferRelativeResize="0"/>
          <p:nvPr/>
        </p:nvPicPr>
        <p:blipFill>
          <a:blip r:embed="rId4">
            <a:alphaModFix/>
          </a:blip>
          <a:stretch>
            <a:fillRect/>
          </a:stretch>
        </p:blipFill>
        <p:spPr>
          <a:xfrm>
            <a:off x="881838" y="1275100"/>
            <a:ext cx="3901178" cy="3226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g316aca5ce99_2_157"/>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Model Inference pipeline</a:t>
            </a:r>
            <a:endParaRPr/>
          </a:p>
        </p:txBody>
      </p:sp>
      <p:sp>
        <p:nvSpPr>
          <p:cNvPr id="973" name="Google Shape;973;g316aca5ce99_2_157"/>
          <p:cNvSpPr txBox="1"/>
          <p:nvPr/>
        </p:nvSpPr>
        <p:spPr>
          <a:xfrm>
            <a:off x="5148100" y="1441750"/>
            <a:ext cx="3259800" cy="273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Inference Pipeline: </a:t>
            </a:r>
            <a:r>
              <a:rPr b="0" i="0" lang="en" sz="1200" u="none" cap="none" strike="noStrike">
                <a:solidFill>
                  <a:schemeClr val="accent3"/>
                </a:solidFill>
                <a:latin typeface="Anaheim"/>
                <a:ea typeface="Anaheim"/>
                <a:cs typeface="Anaheim"/>
                <a:sym typeface="Anaheim"/>
              </a:rPr>
              <a:t>Transforms user questions into embeddings</a:t>
            </a:r>
            <a:r>
              <a:rPr lang="en" sz="1200">
                <a:solidFill>
                  <a:schemeClr val="accent3"/>
                </a:solidFill>
                <a:latin typeface="Anaheim"/>
                <a:ea typeface="Anaheim"/>
                <a:cs typeface="Anaheim"/>
                <a:sym typeface="Anaheim"/>
              </a:rPr>
              <a:t>, utilizes RESTful API to communicate between client and user </a:t>
            </a:r>
            <a:r>
              <a:rPr lang="en" sz="1200">
                <a:solidFill>
                  <a:schemeClr val="accent3"/>
                </a:solidFill>
                <a:latin typeface="Anaheim"/>
                <a:ea typeface="Anaheim"/>
                <a:cs typeface="Anaheim"/>
                <a:sym typeface="Anaheim"/>
              </a:rPr>
              <a:t>interface</a:t>
            </a:r>
            <a:r>
              <a:rPr lang="en" sz="1200">
                <a:solidFill>
                  <a:schemeClr val="accent3"/>
                </a:solidFill>
                <a:latin typeface="Anaheim"/>
                <a:ea typeface="Anaheim"/>
                <a:cs typeface="Anaheim"/>
                <a:sym typeface="Anaheim"/>
              </a:rPr>
              <a:t>,</a:t>
            </a:r>
            <a:r>
              <a:rPr b="0" i="0" lang="en" sz="1200" u="none" cap="none" strike="noStrike">
                <a:solidFill>
                  <a:schemeClr val="accent3"/>
                </a:solidFill>
                <a:latin typeface="Anaheim"/>
                <a:ea typeface="Anaheim"/>
                <a:cs typeface="Anaheim"/>
                <a:sym typeface="Anaheim"/>
              </a:rPr>
              <a:t> generates answers using a language model (LLM).</a:t>
            </a:r>
            <a:endParaRPr b="0" i="0" sz="1200" u="none" cap="none" strike="noStrike">
              <a:solidFill>
                <a:schemeClr val="accent3"/>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accent3"/>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accent3"/>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Integration:</a:t>
            </a:r>
            <a:r>
              <a:rPr b="0" i="0" lang="en" sz="1200" u="none" cap="none" strike="noStrike">
                <a:solidFill>
                  <a:schemeClr val="accent3"/>
                </a:solidFill>
                <a:latin typeface="Anaheim"/>
                <a:ea typeface="Anaheim"/>
                <a:cs typeface="Anaheim"/>
                <a:sym typeface="Anaheim"/>
              </a:rPr>
              <a:t> Connects with a RESTful API to provide seamless interaction between the financial assistant UI and the client.</a:t>
            </a:r>
            <a:endParaRPr b="0" i="0" sz="1200" u="none" cap="none" strike="noStrike">
              <a:solidFill>
                <a:schemeClr val="accent3"/>
              </a:solidFill>
              <a:latin typeface="Anaheim"/>
              <a:ea typeface="Anaheim"/>
              <a:cs typeface="Anaheim"/>
              <a:sym typeface="Anaheim"/>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3"/>
              </a:solidFill>
              <a:latin typeface="Anaheim"/>
              <a:ea typeface="Anaheim"/>
              <a:cs typeface="Anaheim"/>
              <a:sym typeface="Anaheim"/>
            </a:endParaRPr>
          </a:p>
        </p:txBody>
      </p:sp>
      <p:sp>
        <p:nvSpPr>
          <p:cNvPr id="974" name="Google Shape;974;g316aca5ce99_2_157"/>
          <p:cNvSpPr txBox="1"/>
          <p:nvPr/>
        </p:nvSpPr>
        <p:spPr>
          <a:xfrm>
            <a:off x="5463025" y="4814075"/>
            <a:ext cx="3442500" cy="17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sng" cap="none" strike="noStrike">
                <a:solidFill>
                  <a:srgbClr val="1155CC"/>
                </a:solidFill>
                <a:latin typeface="Anaheim"/>
                <a:ea typeface="Anaheim"/>
                <a:cs typeface="Anaheim"/>
                <a:sym typeface="Anaheim"/>
                <a:hlinkClick r:id="rId3">
                  <a:extLst>
                    <a:ext uri="{A12FA001-AC4F-418D-AE19-62706E023703}">
                      <ahyp:hlinkClr val="tx"/>
                    </a:ext>
                  </a:extLst>
                </a:hlinkClick>
              </a:rPr>
              <a:t>LLMs kit: Build a production-ready real-time financial advisor</a:t>
            </a:r>
            <a:endParaRPr b="0" i="0" sz="1000" u="none" cap="none" strike="noStrike">
              <a:solidFill>
                <a:srgbClr val="1155CC"/>
              </a:solidFill>
              <a:latin typeface="Anaheim"/>
              <a:ea typeface="Anaheim"/>
              <a:cs typeface="Anaheim"/>
              <a:sym typeface="Anaheim"/>
            </a:endParaRPr>
          </a:p>
        </p:txBody>
      </p:sp>
      <p:sp>
        <p:nvSpPr>
          <p:cNvPr id="975" name="Google Shape;975;g316aca5ce99_2_157"/>
          <p:cNvSpPr txBox="1"/>
          <p:nvPr/>
        </p:nvSpPr>
        <p:spPr>
          <a:xfrm>
            <a:off x="8793300" y="4758600"/>
            <a:ext cx="3507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pic>
        <p:nvPicPr>
          <p:cNvPr id="976" name="Google Shape;976;g316aca5ce99_2_157"/>
          <p:cNvPicPr preferRelativeResize="0"/>
          <p:nvPr/>
        </p:nvPicPr>
        <p:blipFill>
          <a:blip r:embed="rId4">
            <a:alphaModFix/>
          </a:blip>
          <a:stretch>
            <a:fillRect/>
          </a:stretch>
        </p:blipFill>
        <p:spPr>
          <a:xfrm>
            <a:off x="1025900" y="1120650"/>
            <a:ext cx="3546100" cy="338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