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Josefin Slab"/>
      <p:regular r:id="rId14"/>
      <p:bold r:id="rId15"/>
      <p:italic r:id="rId16"/>
      <p:boldItalic r:id="rId17"/>
    </p:embeddedFont>
    <p:embeddedFont>
      <p:font typeface="Anton"/>
      <p:regular r:id="rId18"/>
    </p:embeddedFont>
    <p:embeddedFont>
      <p:font typeface="Staatliches"/>
      <p:regular r:id="rId19"/>
    </p:embeddedFont>
    <p:embeddedFont>
      <p:font typeface="Anaheim"/>
      <p:regular r:id="rId20"/>
      <p:bold r:id="rId21"/>
    </p:embeddedFont>
    <p:embeddedFont>
      <p:font typeface="Abel"/>
      <p:regular r:id="rId22"/>
    </p:embeddedFont>
    <p:embeddedFont>
      <p:font typeface="Josefin Sans"/>
      <p:regular r:id="rId23"/>
      <p:bold r:id="rId24"/>
      <p:italic r:id="rId25"/>
      <p:boldItalic r:id="rId26"/>
    </p:embeddedFont>
    <p:embeddedFont>
      <p:font typeface="Unica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guide id="4" orient="horz" pos="1209">
          <p15:clr>
            <a:srgbClr val="9AA0A6"/>
          </p15:clr>
        </p15:guide>
      </p15:sldGuideLst>
    </p:ext>
    <p:ext uri="GoogleSlidesCustomDataVersion2">
      <go:slidesCustomData xmlns:go="http://customooxmlschemas.google.com/" r:id="rId28" roundtripDataSignature="AMtx7mjfH7psizdv+GXOr4cro77ENpj3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 pos="120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aheim-regular.fntdata"/><Relationship Id="rId22" Type="http://schemas.openxmlformats.org/officeDocument/2006/relationships/font" Target="fonts/Abel-regular.fntdata"/><Relationship Id="rId21" Type="http://schemas.openxmlformats.org/officeDocument/2006/relationships/font" Target="fonts/Anaheim-bold.fntdata"/><Relationship Id="rId24" Type="http://schemas.openxmlformats.org/officeDocument/2006/relationships/font" Target="fonts/JosefinSans-bold.fntdata"/><Relationship Id="rId23" Type="http://schemas.openxmlformats.org/officeDocument/2006/relationships/font" Target="fonts/Josefi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boldItalic.fntdata"/><Relationship Id="rId25" Type="http://schemas.openxmlformats.org/officeDocument/2006/relationships/font" Target="fonts/JosefinSans-italic.fntdata"/><Relationship Id="rId28" Type="http://customschemas.google.com/relationships/presentationmetadata" Target="metadata"/><Relationship Id="rId27" Type="http://schemas.openxmlformats.org/officeDocument/2006/relationships/font" Target="fonts/Unica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JosefinSlab-bold.fntdata"/><Relationship Id="rId14" Type="http://schemas.openxmlformats.org/officeDocument/2006/relationships/font" Target="fonts/JosefinSlab-regular.fntdata"/><Relationship Id="rId17" Type="http://schemas.openxmlformats.org/officeDocument/2006/relationships/font" Target="fonts/JosefinSlab-boldItalic.fntdata"/><Relationship Id="rId16" Type="http://schemas.openxmlformats.org/officeDocument/2006/relationships/font" Target="fonts/JosefinSlab-italic.fntdata"/><Relationship Id="rId19" Type="http://schemas.openxmlformats.org/officeDocument/2006/relationships/font" Target="fonts/Staatliches-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04aae9553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04aae9553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6" name="Google Shape;17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3064998f0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6" name="Google Shape;1766;g3064998f0a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40"/>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54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0" name="Google Shape;10;p40"/>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49"/>
          <p:cNvSpPr txBox="1"/>
          <p:nvPr>
            <p:ph type="ctrTitle"/>
          </p:nvPr>
        </p:nvSpPr>
        <p:spPr>
          <a:xfrm>
            <a:off x="5641825" y="1658275"/>
            <a:ext cx="26556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36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grpSp>
        <p:nvGrpSpPr>
          <p:cNvPr id="65" name="Google Shape;65;p49"/>
          <p:cNvGrpSpPr/>
          <p:nvPr/>
        </p:nvGrpSpPr>
        <p:grpSpPr>
          <a:xfrm>
            <a:off x="429933" y="1083300"/>
            <a:ext cx="4465655" cy="3077192"/>
            <a:chOff x="1211784" y="1483576"/>
            <a:chExt cx="6753864" cy="2714770"/>
          </a:xfrm>
        </p:grpSpPr>
        <p:sp>
          <p:nvSpPr>
            <p:cNvPr id="66" name="Google Shape;66;p49"/>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9"/>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50"/>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0"/>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0"/>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51"/>
          <p:cNvSpPr txBox="1"/>
          <p:nvPr>
            <p:ph idx="1" type="subTitle"/>
          </p:nvPr>
        </p:nvSpPr>
        <p:spPr>
          <a:xfrm>
            <a:off x="1551538" y="1552688"/>
            <a:ext cx="1887600" cy="43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74" name="Google Shape;74;p51"/>
          <p:cNvSpPr txBox="1"/>
          <p:nvPr>
            <p:ph type="title"/>
          </p:nvPr>
        </p:nvSpPr>
        <p:spPr>
          <a:xfrm>
            <a:off x="1317988" y="938488"/>
            <a:ext cx="2354700" cy="67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3000"/>
              <a:buNone/>
              <a:defRPr b="0" sz="30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75" name="Google Shape;75;p5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5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
        <p:nvSpPr>
          <p:cNvPr id="82" name="Google Shape;82;p52"/>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3" name="Google Shape;83;p52"/>
          <p:cNvSpPr txBox="1"/>
          <p:nvPr>
            <p:ph idx="1" type="subTitle"/>
          </p:nvPr>
        </p:nvSpPr>
        <p:spPr>
          <a:xfrm>
            <a:off x="783450"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84" name="Google Shape;84;p52"/>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5" name="Google Shape;85;p52"/>
          <p:cNvSpPr txBox="1"/>
          <p:nvPr>
            <p:ph idx="4" type="subTitle"/>
          </p:nvPr>
        </p:nvSpPr>
        <p:spPr>
          <a:xfrm>
            <a:off x="6153025"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86" name="Google Shape;86;p52"/>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7" name="Google Shape;87;p52"/>
          <p:cNvSpPr txBox="1"/>
          <p:nvPr>
            <p:ph idx="6" type="subTitle"/>
          </p:nvPr>
        </p:nvSpPr>
        <p:spPr>
          <a:xfrm>
            <a:off x="3467027"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88" name="Google Shape;88;p52"/>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9" name="Google Shape;89;p52"/>
          <p:cNvSpPr txBox="1"/>
          <p:nvPr>
            <p:ph idx="8" type="subTitle"/>
          </p:nvPr>
        </p:nvSpPr>
        <p:spPr>
          <a:xfrm>
            <a:off x="3467027" y="2437350"/>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0" name="Google Shape;90;p52"/>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52"/>
          <p:cNvSpPr txBox="1"/>
          <p:nvPr>
            <p:ph idx="13" type="subTitle"/>
          </p:nvPr>
        </p:nvSpPr>
        <p:spPr>
          <a:xfrm>
            <a:off x="78292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
        <p:nvSpPr>
          <p:cNvPr id="92" name="Google Shape;92;p52"/>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400"/>
              <a:buNone/>
              <a:defRPr i="0" sz="12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3" name="Google Shape;93;p52"/>
          <p:cNvSpPr txBox="1"/>
          <p:nvPr>
            <p:ph idx="15" type="subTitle"/>
          </p:nvPr>
        </p:nvSpPr>
        <p:spPr>
          <a:xfrm>
            <a:off x="6152275" y="4048925"/>
            <a:ext cx="2210700" cy="348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000"/>
            </a:lvl1pPr>
            <a:lvl2pPr lvl="1" algn="ctr">
              <a:lnSpc>
                <a:spcPct val="115000"/>
              </a:lnSpc>
              <a:spcBef>
                <a:spcPts val="1600"/>
              </a:spcBef>
              <a:spcAft>
                <a:spcPts val="0"/>
              </a:spcAft>
              <a:buSzPts val="1200"/>
              <a:buNone/>
              <a:defRPr sz="1000"/>
            </a:lvl2pPr>
            <a:lvl3pPr lvl="2" algn="ctr">
              <a:lnSpc>
                <a:spcPct val="115000"/>
              </a:lnSpc>
              <a:spcBef>
                <a:spcPts val="1600"/>
              </a:spcBef>
              <a:spcAft>
                <a:spcPts val="0"/>
              </a:spcAft>
              <a:buSzPts val="1200"/>
              <a:buNone/>
              <a:defRPr sz="1000"/>
            </a:lvl3pPr>
            <a:lvl4pPr lvl="3" algn="ctr">
              <a:lnSpc>
                <a:spcPct val="115000"/>
              </a:lnSpc>
              <a:spcBef>
                <a:spcPts val="1600"/>
              </a:spcBef>
              <a:spcAft>
                <a:spcPts val="0"/>
              </a:spcAft>
              <a:buSzPts val="1200"/>
              <a:buNone/>
              <a:defRPr sz="1000"/>
            </a:lvl4pPr>
            <a:lvl5pPr lvl="4" algn="ctr">
              <a:lnSpc>
                <a:spcPct val="115000"/>
              </a:lnSpc>
              <a:spcBef>
                <a:spcPts val="1600"/>
              </a:spcBef>
              <a:spcAft>
                <a:spcPts val="0"/>
              </a:spcAft>
              <a:buSzPts val="1200"/>
              <a:buNone/>
              <a:defRPr sz="1000"/>
            </a:lvl5pPr>
            <a:lvl6pPr lvl="5" algn="ctr">
              <a:lnSpc>
                <a:spcPct val="115000"/>
              </a:lnSpc>
              <a:spcBef>
                <a:spcPts val="1600"/>
              </a:spcBef>
              <a:spcAft>
                <a:spcPts val="0"/>
              </a:spcAft>
              <a:buSzPts val="1200"/>
              <a:buNone/>
              <a:defRPr sz="1000"/>
            </a:lvl6pPr>
            <a:lvl7pPr lvl="6" algn="ctr">
              <a:lnSpc>
                <a:spcPct val="115000"/>
              </a:lnSpc>
              <a:spcBef>
                <a:spcPts val="1600"/>
              </a:spcBef>
              <a:spcAft>
                <a:spcPts val="0"/>
              </a:spcAft>
              <a:buSzPts val="1200"/>
              <a:buNone/>
              <a:defRPr sz="1000"/>
            </a:lvl7pPr>
            <a:lvl8pPr lvl="7" algn="ctr">
              <a:lnSpc>
                <a:spcPct val="115000"/>
              </a:lnSpc>
              <a:spcBef>
                <a:spcPts val="1600"/>
              </a:spcBef>
              <a:spcAft>
                <a:spcPts val="0"/>
              </a:spcAft>
              <a:buSzPts val="1200"/>
              <a:buNone/>
              <a:defRPr sz="1000"/>
            </a:lvl8pPr>
            <a:lvl9pPr lvl="8" algn="ctr">
              <a:lnSpc>
                <a:spcPct val="115000"/>
              </a:lnSpc>
              <a:spcBef>
                <a:spcPts val="1600"/>
              </a:spcBef>
              <a:spcAft>
                <a:spcPts val="1600"/>
              </a:spcAft>
              <a:buSzPts val="1200"/>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53"/>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53"/>
          <p:cNvSpPr txBox="1"/>
          <p:nvPr>
            <p:ph idx="1" type="subTitle"/>
          </p:nvPr>
        </p:nvSpPr>
        <p:spPr>
          <a:xfrm>
            <a:off x="8922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97" name="Google Shape;97;p5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3"/>
          <p:cNvSpPr txBox="1"/>
          <p:nvPr>
            <p:ph idx="2" type="ctrTitle"/>
          </p:nvPr>
        </p:nvSpPr>
        <p:spPr>
          <a:xfrm>
            <a:off x="3836012"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53"/>
          <p:cNvSpPr txBox="1"/>
          <p:nvPr>
            <p:ph idx="3" type="subTitle"/>
          </p:nvPr>
        </p:nvSpPr>
        <p:spPr>
          <a:xfrm>
            <a:off x="36253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01" name="Google Shape;101;p53"/>
          <p:cNvSpPr txBox="1"/>
          <p:nvPr>
            <p:ph idx="4" type="ctrTitle"/>
          </p:nvPr>
        </p:nvSpPr>
        <p:spPr>
          <a:xfrm>
            <a:off x="6569025" y="1582025"/>
            <a:ext cx="1429500" cy="79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Staatliches"/>
              <a:buNone/>
              <a:defRPr b="0" sz="3600">
                <a:latin typeface="Staatliches"/>
                <a:ea typeface="Staatliches"/>
                <a:cs typeface="Staatliches"/>
                <a:sym typeface="Staatliches"/>
              </a:defRPr>
            </a:lvl1pPr>
            <a:lvl2pPr lvl="1"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2pPr>
            <a:lvl3pPr lvl="2"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3pPr>
            <a:lvl4pPr lvl="3"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4pPr>
            <a:lvl5pPr lvl="4"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5pPr>
            <a:lvl6pPr lvl="5"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6pPr>
            <a:lvl7pPr lvl="6"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7pPr>
            <a:lvl8pPr lvl="7"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8pPr>
            <a:lvl9pPr lvl="8" algn="ctr">
              <a:lnSpc>
                <a:spcPct val="100000"/>
              </a:lnSpc>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53"/>
          <p:cNvSpPr txBox="1"/>
          <p:nvPr>
            <p:ph idx="5" type="subTitle"/>
          </p:nvPr>
        </p:nvSpPr>
        <p:spPr>
          <a:xfrm>
            <a:off x="6358461" y="2927713"/>
            <a:ext cx="1827900" cy="16710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03" name="Google Shape;103;p53"/>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54"/>
          <p:cNvSpPr txBox="1"/>
          <p:nvPr>
            <p:ph idx="1" type="subTitle"/>
          </p:nvPr>
        </p:nvSpPr>
        <p:spPr>
          <a:xfrm>
            <a:off x="1773600" y="1638000"/>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6" name="Google Shape;106;p54"/>
          <p:cNvSpPr txBox="1"/>
          <p:nvPr>
            <p:ph idx="2" type="subTitle"/>
          </p:nvPr>
        </p:nvSpPr>
        <p:spPr>
          <a:xfrm>
            <a:off x="1773600" y="2833794"/>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7" name="Google Shape;107;p54"/>
          <p:cNvSpPr txBox="1"/>
          <p:nvPr>
            <p:ph idx="3" type="subTitle"/>
          </p:nvPr>
        </p:nvSpPr>
        <p:spPr>
          <a:xfrm>
            <a:off x="1773600" y="4045475"/>
            <a:ext cx="5596800" cy="396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a:lvl1pPr>
            <a:lvl2pPr lvl="1" algn="ctr">
              <a:lnSpc>
                <a:spcPct val="115000"/>
              </a:lnSpc>
              <a:spcBef>
                <a:spcPts val="1600"/>
              </a:spcBef>
              <a:spcAft>
                <a:spcPts val="0"/>
              </a:spcAft>
              <a:buSzPts val="1200"/>
              <a:buNone/>
              <a:defRPr/>
            </a:lvl2pPr>
            <a:lvl3pPr lvl="2" algn="ctr">
              <a:lnSpc>
                <a:spcPct val="115000"/>
              </a:lnSpc>
              <a:spcBef>
                <a:spcPts val="1600"/>
              </a:spcBef>
              <a:spcAft>
                <a:spcPts val="0"/>
              </a:spcAft>
              <a:buSzPts val="1200"/>
              <a:buNone/>
              <a:defRPr/>
            </a:lvl3pPr>
            <a:lvl4pPr lvl="3" algn="ctr">
              <a:lnSpc>
                <a:spcPct val="115000"/>
              </a:lnSpc>
              <a:spcBef>
                <a:spcPts val="1600"/>
              </a:spcBef>
              <a:spcAft>
                <a:spcPts val="0"/>
              </a:spcAft>
              <a:buSzPts val="1200"/>
              <a:buNone/>
              <a:defRPr/>
            </a:lvl4pPr>
            <a:lvl5pPr lvl="4" algn="ctr">
              <a:lnSpc>
                <a:spcPct val="115000"/>
              </a:lnSpc>
              <a:spcBef>
                <a:spcPts val="1600"/>
              </a:spcBef>
              <a:spcAft>
                <a:spcPts val="0"/>
              </a:spcAft>
              <a:buSzPts val="1200"/>
              <a:buNone/>
              <a:defRPr/>
            </a:lvl5pPr>
            <a:lvl6pPr lvl="5" algn="ctr">
              <a:lnSpc>
                <a:spcPct val="115000"/>
              </a:lnSpc>
              <a:spcBef>
                <a:spcPts val="1600"/>
              </a:spcBef>
              <a:spcAft>
                <a:spcPts val="0"/>
              </a:spcAft>
              <a:buSzPts val="1200"/>
              <a:buNone/>
              <a:defRPr/>
            </a:lvl6pPr>
            <a:lvl7pPr lvl="6" algn="ctr">
              <a:lnSpc>
                <a:spcPct val="115000"/>
              </a:lnSpc>
              <a:spcBef>
                <a:spcPts val="1600"/>
              </a:spcBef>
              <a:spcAft>
                <a:spcPts val="0"/>
              </a:spcAft>
              <a:buSzPts val="1200"/>
              <a:buNone/>
              <a:defRPr/>
            </a:lvl7pPr>
            <a:lvl8pPr lvl="7" algn="ctr">
              <a:lnSpc>
                <a:spcPct val="115000"/>
              </a:lnSpc>
              <a:spcBef>
                <a:spcPts val="1600"/>
              </a:spcBef>
              <a:spcAft>
                <a:spcPts val="0"/>
              </a:spcAft>
              <a:buSzPts val="1200"/>
              <a:buNone/>
              <a:defRPr/>
            </a:lvl8pPr>
            <a:lvl9pPr lvl="8" algn="ctr">
              <a:lnSpc>
                <a:spcPct val="115000"/>
              </a:lnSpc>
              <a:spcBef>
                <a:spcPts val="1600"/>
              </a:spcBef>
              <a:spcAft>
                <a:spcPts val="1600"/>
              </a:spcAft>
              <a:buSzPts val="1200"/>
              <a:buNone/>
              <a:defRPr/>
            </a:lvl9pPr>
          </a:lstStyle>
          <a:p/>
        </p:txBody>
      </p:sp>
      <p:sp>
        <p:nvSpPr>
          <p:cNvPr id="108" name="Google Shape;108;p54"/>
          <p:cNvSpPr txBox="1"/>
          <p:nvPr>
            <p:ph type="title"/>
          </p:nvPr>
        </p:nvSpPr>
        <p:spPr>
          <a:xfrm>
            <a:off x="2808900" y="940200"/>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54"/>
          <p:cNvSpPr txBox="1"/>
          <p:nvPr>
            <p:ph idx="4" type="title"/>
          </p:nvPr>
        </p:nvSpPr>
        <p:spPr>
          <a:xfrm>
            <a:off x="2808900" y="2151874"/>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54"/>
          <p:cNvSpPr txBox="1"/>
          <p:nvPr>
            <p:ph idx="5" type="title"/>
          </p:nvPr>
        </p:nvSpPr>
        <p:spPr>
          <a:xfrm>
            <a:off x="2808900" y="3347675"/>
            <a:ext cx="3526200" cy="69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55"/>
          <p:cNvSpPr txBox="1"/>
          <p:nvPr>
            <p:ph type="ctrTitle"/>
          </p:nvPr>
        </p:nvSpPr>
        <p:spPr>
          <a:xfrm>
            <a:off x="2302800" y="1658275"/>
            <a:ext cx="4538400" cy="18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56"/>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5" name="Google Shape;115;p56"/>
          <p:cNvSpPr txBox="1"/>
          <p:nvPr>
            <p:ph idx="1" type="subTitle"/>
          </p:nvPr>
        </p:nvSpPr>
        <p:spPr>
          <a:xfrm>
            <a:off x="3553122" y="344947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6" name="Google Shape;116;p56"/>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7" name="Google Shape;117;p56"/>
          <p:cNvSpPr txBox="1"/>
          <p:nvPr>
            <p:ph idx="3" type="subTitle"/>
          </p:nvPr>
        </p:nvSpPr>
        <p:spPr>
          <a:xfrm>
            <a:off x="6849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
        <p:nvSpPr>
          <p:cNvPr id="118" name="Google Shape;118;p56"/>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i="0" sz="12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9" name="Google Shape;119;p56"/>
          <p:cNvSpPr txBox="1"/>
          <p:nvPr>
            <p:ph idx="5" type="subTitle"/>
          </p:nvPr>
        </p:nvSpPr>
        <p:spPr>
          <a:xfrm>
            <a:off x="6364497" y="3798025"/>
            <a:ext cx="2210700" cy="98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000"/>
            </a:lvl1pPr>
            <a:lvl2pPr lvl="1" algn="ctr">
              <a:lnSpc>
                <a:spcPct val="100000"/>
              </a:lnSpc>
              <a:spcBef>
                <a:spcPts val="1600"/>
              </a:spcBef>
              <a:spcAft>
                <a:spcPts val="0"/>
              </a:spcAft>
              <a:buSzPts val="1200"/>
              <a:buNone/>
              <a:defRPr sz="1000"/>
            </a:lvl2pPr>
            <a:lvl3pPr lvl="2" algn="ctr">
              <a:lnSpc>
                <a:spcPct val="100000"/>
              </a:lnSpc>
              <a:spcBef>
                <a:spcPts val="1600"/>
              </a:spcBef>
              <a:spcAft>
                <a:spcPts val="0"/>
              </a:spcAft>
              <a:buSzPts val="1200"/>
              <a:buNone/>
              <a:defRPr sz="1000"/>
            </a:lvl3pPr>
            <a:lvl4pPr lvl="3" algn="ctr">
              <a:lnSpc>
                <a:spcPct val="100000"/>
              </a:lnSpc>
              <a:spcBef>
                <a:spcPts val="1600"/>
              </a:spcBef>
              <a:spcAft>
                <a:spcPts val="0"/>
              </a:spcAft>
              <a:buSzPts val="1200"/>
              <a:buNone/>
              <a:defRPr sz="1000"/>
            </a:lvl4pPr>
            <a:lvl5pPr lvl="4" algn="ctr">
              <a:lnSpc>
                <a:spcPct val="100000"/>
              </a:lnSpc>
              <a:spcBef>
                <a:spcPts val="1600"/>
              </a:spcBef>
              <a:spcAft>
                <a:spcPts val="0"/>
              </a:spcAft>
              <a:buSzPts val="1200"/>
              <a:buNone/>
              <a:defRPr sz="1000"/>
            </a:lvl5pPr>
            <a:lvl6pPr lvl="5" algn="ctr">
              <a:lnSpc>
                <a:spcPct val="100000"/>
              </a:lnSpc>
              <a:spcBef>
                <a:spcPts val="1600"/>
              </a:spcBef>
              <a:spcAft>
                <a:spcPts val="0"/>
              </a:spcAft>
              <a:buSzPts val="1200"/>
              <a:buNone/>
              <a:defRPr sz="1000"/>
            </a:lvl6pPr>
            <a:lvl7pPr lvl="6" algn="ctr">
              <a:lnSpc>
                <a:spcPct val="100000"/>
              </a:lnSpc>
              <a:spcBef>
                <a:spcPts val="1600"/>
              </a:spcBef>
              <a:spcAft>
                <a:spcPts val="0"/>
              </a:spcAft>
              <a:buSzPts val="1200"/>
              <a:buNone/>
              <a:defRPr sz="1000"/>
            </a:lvl7pPr>
            <a:lvl8pPr lvl="7" algn="ctr">
              <a:lnSpc>
                <a:spcPct val="100000"/>
              </a:lnSpc>
              <a:spcBef>
                <a:spcPts val="1600"/>
              </a:spcBef>
              <a:spcAft>
                <a:spcPts val="0"/>
              </a:spcAft>
              <a:buSzPts val="1200"/>
              <a:buNone/>
              <a:defRPr sz="1000"/>
            </a:lvl8pPr>
            <a:lvl9pPr lvl="8" algn="ctr">
              <a:lnSpc>
                <a:spcPct val="100000"/>
              </a:lnSpc>
              <a:spcBef>
                <a:spcPts val="1600"/>
              </a:spcBef>
              <a:spcAft>
                <a:spcPts val="1600"/>
              </a:spcAft>
              <a:buSzPts val="1200"/>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57"/>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7"/>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7"/>
          <p:cNvSpPr txBox="1"/>
          <p:nvPr>
            <p:ph type="ctrTitle"/>
          </p:nvPr>
        </p:nvSpPr>
        <p:spPr>
          <a:xfrm>
            <a:off x="833911" y="-301775"/>
            <a:ext cx="3248400" cy="241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CBF4A"/>
              </a:buClr>
              <a:buSzPts val="3600"/>
              <a:buNone/>
              <a:defRPr b="0" sz="6000">
                <a:latin typeface="Staatliches"/>
                <a:ea typeface="Staatliches"/>
                <a:cs typeface="Staatliches"/>
                <a:sym typeface="Staatliches"/>
              </a:defRPr>
            </a:lvl1pPr>
            <a:lvl2pPr lvl="1" algn="ctr">
              <a:lnSpc>
                <a:spcPct val="100000"/>
              </a:lnSpc>
              <a:spcBef>
                <a:spcPts val="0"/>
              </a:spcBef>
              <a:spcAft>
                <a:spcPts val="0"/>
              </a:spcAft>
              <a:buClr>
                <a:srgbClr val="FCBF4A"/>
              </a:buClr>
              <a:buSzPts val="5200"/>
              <a:buNone/>
              <a:defRPr sz="5200">
                <a:solidFill>
                  <a:srgbClr val="FCBF4A"/>
                </a:solidFill>
              </a:defRPr>
            </a:lvl2pPr>
            <a:lvl3pPr lvl="2" algn="ctr">
              <a:lnSpc>
                <a:spcPct val="100000"/>
              </a:lnSpc>
              <a:spcBef>
                <a:spcPts val="0"/>
              </a:spcBef>
              <a:spcAft>
                <a:spcPts val="0"/>
              </a:spcAft>
              <a:buClr>
                <a:srgbClr val="FCBF4A"/>
              </a:buClr>
              <a:buSzPts val="5200"/>
              <a:buNone/>
              <a:defRPr sz="5200">
                <a:solidFill>
                  <a:srgbClr val="FCBF4A"/>
                </a:solidFill>
              </a:defRPr>
            </a:lvl3pPr>
            <a:lvl4pPr lvl="3" algn="ctr">
              <a:lnSpc>
                <a:spcPct val="100000"/>
              </a:lnSpc>
              <a:spcBef>
                <a:spcPts val="0"/>
              </a:spcBef>
              <a:spcAft>
                <a:spcPts val="0"/>
              </a:spcAft>
              <a:buClr>
                <a:srgbClr val="FCBF4A"/>
              </a:buClr>
              <a:buSzPts val="5200"/>
              <a:buNone/>
              <a:defRPr sz="5200">
                <a:solidFill>
                  <a:srgbClr val="FCBF4A"/>
                </a:solidFill>
              </a:defRPr>
            </a:lvl4pPr>
            <a:lvl5pPr lvl="4" algn="ctr">
              <a:lnSpc>
                <a:spcPct val="100000"/>
              </a:lnSpc>
              <a:spcBef>
                <a:spcPts val="0"/>
              </a:spcBef>
              <a:spcAft>
                <a:spcPts val="0"/>
              </a:spcAft>
              <a:buClr>
                <a:srgbClr val="FCBF4A"/>
              </a:buClr>
              <a:buSzPts val="5200"/>
              <a:buNone/>
              <a:defRPr sz="5200">
                <a:solidFill>
                  <a:srgbClr val="FCBF4A"/>
                </a:solidFill>
              </a:defRPr>
            </a:lvl5pPr>
            <a:lvl6pPr lvl="5" algn="ctr">
              <a:lnSpc>
                <a:spcPct val="100000"/>
              </a:lnSpc>
              <a:spcBef>
                <a:spcPts val="0"/>
              </a:spcBef>
              <a:spcAft>
                <a:spcPts val="0"/>
              </a:spcAft>
              <a:buClr>
                <a:srgbClr val="FCBF4A"/>
              </a:buClr>
              <a:buSzPts val="5200"/>
              <a:buNone/>
              <a:defRPr sz="5200">
                <a:solidFill>
                  <a:srgbClr val="FCBF4A"/>
                </a:solidFill>
              </a:defRPr>
            </a:lvl6pPr>
            <a:lvl7pPr lvl="6" algn="ctr">
              <a:lnSpc>
                <a:spcPct val="100000"/>
              </a:lnSpc>
              <a:spcBef>
                <a:spcPts val="0"/>
              </a:spcBef>
              <a:spcAft>
                <a:spcPts val="0"/>
              </a:spcAft>
              <a:buClr>
                <a:srgbClr val="FCBF4A"/>
              </a:buClr>
              <a:buSzPts val="5200"/>
              <a:buNone/>
              <a:defRPr sz="5200">
                <a:solidFill>
                  <a:srgbClr val="FCBF4A"/>
                </a:solidFill>
              </a:defRPr>
            </a:lvl7pPr>
            <a:lvl8pPr lvl="7" algn="ctr">
              <a:lnSpc>
                <a:spcPct val="100000"/>
              </a:lnSpc>
              <a:spcBef>
                <a:spcPts val="0"/>
              </a:spcBef>
              <a:spcAft>
                <a:spcPts val="0"/>
              </a:spcAft>
              <a:buClr>
                <a:srgbClr val="FCBF4A"/>
              </a:buClr>
              <a:buSzPts val="5200"/>
              <a:buNone/>
              <a:defRPr sz="5200">
                <a:solidFill>
                  <a:srgbClr val="FCBF4A"/>
                </a:solidFill>
              </a:defRPr>
            </a:lvl8pPr>
            <a:lvl9pPr lvl="8" algn="ctr">
              <a:lnSpc>
                <a:spcPct val="100000"/>
              </a:lnSpc>
              <a:spcBef>
                <a:spcPts val="0"/>
              </a:spcBef>
              <a:spcAft>
                <a:spcPts val="0"/>
              </a:spcAft>
              <a:buClr>
                <a:srgbClr val="FCBF4A"/>
              </a:buClr>
              <a:buSzPts val="5200"/>
              <a:buNone/>
              <a:defRPr sz="5200">
                <a:solidFill>
                  <a:srgbClr val="FCBF4A"/>
                </a:solidFill>
              </a:defRPr>
            </a:lvl9pPr>
          </a:lstStyle>
          <a:p/>
        </p:txBody>
      </p:sp>
      <p:sp>
        <p:nvSpPr>
          <p:cNvPr id="124" name="Google Shape;124;p57"/>
          <p:cNvSpPr txBox="1"/>
          <p:nvPr>
            <p:ph idx="1" type="subTitle"/>
          </p:nvPr>
        </p:nvSpPr>
        <p:spPr>
          <a:xfrm>
            <a:off x="833911" y="1947275"/>
            <a:ext cx="3326700" cy="3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57"/>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Anaheim"/>
                <a:ea typeface="Anaheim"/>
                <a:cs typeface="Anaheim"/>
                <a:sym typeface="Anaheim"/>
              </a:rPr>
              <a:t>CREDITS</a:t>
            </a:r>
            <a:r>
              <a:rPr b="0" i="0" lang="en" sz="900" u="none" cap="none" strike="noStrike">
                <a:solidFill>
                  <a:srgbClr val="434343"/>
                </a:solidFill>
                <a:latin typeface="Anaheim"/>
                <a:ea typeface="Anaheim"/>
                <a:cs typeface="Anaheim"/>
                <a:sym typeface="Anaheim"/>
              </a:rPr>
              <a:t>: This presentation template was created by </a:t>
            </a:r>
            <a:r>
              <a:rPr b="1" i="0" lang="en" sz="900" u="none" cap="none" strike="noStrike">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b="0" i="0" lang="en" sz="900" u="none" cap="none" strike="noStrike">
                <a:solidFill>
                  <a:srgbClr val="434343"/>
                </a:solidFill>
                <a:latin typeface="Anaheim"/>
                <a:ea typeface="Anaheim"/>
                <a:cs typeface="Anaheim"/>
                <a:sym typeface="Anaheim"/>
              </a:rPr>
              <a:t>, including icons by </a:t>
            </a:r>
            <a:r>
              <a:rPr b="1" i="0" lang="en" sz="900" u="none" cap="none" strike="noStrike">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b="0" i="0" lang="en" sz="900" u="none" cap="none" strike="noStrike">
                <a:solidFill>
                  <a:srgbClr val="434343"/>
                </a:solidFill>
                <a:latin typeface="Anaheim"/>
                <a:ea typeface="Anaheim"/>
                <a:cs typeface="Anaheim"/>
                <a:sym typeface="Anaheim"/>
              </a:rPr>
              <a:t>, and infographics &amp; images by </a:t>
            </a:r>
            <a:r>
              <a:rPr b="1" i="0" lang="en" sz="900" u="none" cap="none" strike="noStrike">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i="0" lang="en" sz="900" u="none" cap="none" strike="noStrike">
                <a:solidFill>
                  <a:srgbClr val="434343"/>
                </a:solidFill>
                <a:latin typeface="Anaheim"/>
                <a:ea typeface="Anaheim"/>
                <a:cs typeface="Anaheim"/>
                <a:sym typeface="Anaheim"/>
              </a:rPr>
              <a:t> </a:t>
            </a:r>
            <a:r>
              <a:rPr b="0" i="0" lang="en" sz="900" u="none" cap="none" strike="noStrike">
                <a:solidFill>
                  <a:srgbClr val="434343"/>
                </a:solidFill>
                <a:latin typeface="Anaheim"/>
                <a:ea typeface="Anaheim"/>
                <a:cs typeface="Anaheim"/>
                <a:sym typeface="Anaheim"/>
              </a:rPr>
              <a:t>and illustrations by</a:t>
            </a:r>
            <a:r>
              <a:rPr b="1" i="0" lang="en" sz="900" u="none" cap="none" strike="noStrike">
                <a:solidFill>
                  <a:srgbClr val="434343"/>
                </a:solidFill>
                <a:latin typeface="Anaheim"/>
                <a:ea typeface="Anaheim"/>
                <a:cs typeface="Anaheim"/>
                <a:sym typeface="Anaheim"/>
              </a:rPr>
              <a:t> </a:t>
            </a:r>
            <a:r>
              <a:rPr b="1" i="0" lang="en" sz="900" u="none" cap="none" strike="noStrike">
                <a:solidFill>
                  <a:schemeClr val="hlink"/>
                </a:solidFill>
                <a:uFill>
                  <a:noFill/>
                </a:uFill>
                <a:latin typeface="Anaheim"/>
                <a:ea typeface="Anaheim"/>
                <a:cs typeface="Anaheim"/>
                <a:sym typeface="Anaheim"/>
                <a:hlinkClick r:id="rId5"/>
              </a:rPr>
              <a:t>Storyset</a:t>
            </a:r>
            <a:endParaRPr b="1" i="0" sz="700" u="none" cap="none" strike="noStrike">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41"/>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1"/>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txBox="1"/>
          <p:nvPr>
            <p:ph idx="1" type="subTitle"/>
          </p:nvPr>
        </p:nvSpPr>
        <p:spPr>
          <a:xfrm flipH="1">
            <a:off x="889350" y="1030050"/>
            <a:ext cx="7409100" cy="288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41"/>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411"/>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2"/>
          <p:cNvSpPr txBox="1"/>
          <p:nvPr>
            <p:ph type="ctrTitle"/>
          </p:nvPr>
        </p:nvSpPr>
        <p:spPr>
          <a:xfrm>
            <a:off x="3782800" y="1657625"/>
            <a:ext cx="21273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8" name="Google Shape;18;p42"/>
          <p:cNvSpPr txBox="1"/>
          <p:nvPr>
            <p:ph idx="2" type="ctrTitle"/>
          </p:nvPr>
        </p:nvSpPr>
        <p:spPr>
          <a:xfrm>
            <a:off x="3782800" y="3482450"/>
            <a:ext cx="23094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19" name="Google Shape;19;p42"/>
          <p:cNvSpPr txBox="1"/>
          <p:nvPr>
            <p:ph idx="3" type="ctrTitle"/>
          </p:nvPr>
        </p:nvSpPr>
        <p:spPr>
          <a:xfrm>
            <a:off x="6235575" y="1657625"/>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20" name="Google Shape;20;p42"/>
          <p:cNvSpPr txBox="1"/>
          <p:nvPr>
            <p:ph idx="4" type="ctrTitle"/>
          </p:nvPr>
        </p:nvSpPr>
        <p:spPr>
          <a:xfrm>
            <a:off x="6235575" y="3482450"/>
            <a:ext cx="2253600" cy="32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1200"/>
              <a:buNone/>
              <a:defRPr b="0" sz="2400">
                <a:latin typeface="Staatliches"/>
                <a:ea typeface="Staatliches"/>
                <a:cs typeface="Staatliches"/>
                <a:sym typeface="Staatliches"/>
              </a:defRPr>
            </a:lvl1pPr>
            <a:lvl2pPr lvl="1" algn="l">
              <a:lnSpc>
                <a:spcPct val="100000"/>
              </a:lnSpc>
              <a:spcBef>
                <a:spcPts val="0"/>
              </a:spcBef>
              <a:spcAft>
                <a:spcPts val="0"/>
              </a:spcAft>
              <a:buClr>
                <a:schemeClr val="dk1"/>
              </a:buClr>
              <a:buSzPts val="1200"/>
              <a:buNone/>
              <a:defRPr b="0" sz="1200">
                <a:solidFill>
                  <a:schemeClr val="dk1"/>
                </a:solidFill>
              </a:defRPr>
            </a:lvl2pPr>
            <a:lvl3pPr lvl="2" algn="l">
              <a:lnSpc>
                <a:spcPct val="100000"/>
              </a:lnSpc>
              <a:spcBef>
                <a:spcPts val="0"/>
              </a:spcBef>
              <a:spcAft>
                <a:spcPts val="0"/>
              </a:spcAft>
              <a:buClr>
                <a:schemeClr val="dk1"/>
              </a:buClr>
              <a:buSzPts val="1200"/>
              <a:buNone/>
              <a:defRPr b="0" sz="1200">
                <a:solidFill>
                  <a:schemeClr val="dk1"/>
                </a:solidFill>
              </a:defRPr>
            </a:lvl3pPr>
            <a:lvl4pPr lvl="3" algn="l">
              <a:lnSpc>
                <a:spcPct val="100000"/>
              </a:lnSpc>
              <a:spcBef>
                <a:spcPts val="0"/>
              </a:spcBef>
              <a:spcAft>
                <a:spcPts val="0"/>
              </a:spcAft>
              <a:buClr>
                <a:schemeClr val="dk1"/>
              </a:buClr>
              <a:buSzPts val="1200"/>
              <a:buNone/>
              <a:defRPr b="0" sz="1200">
                <a:solidFill>
                  <a:schemeClr val="dk1"/>
                </a:solidFill>
              </a:defRPr>
            </a:lvl4pPr>
            <a:lvl5pPr lvl="4" algn="l">
              <a:lnSpc>
                <a:spcPct val="100000"/>
              </a:lnSpc>
              <a:spcBef>
                <a:spcPts val="0"/>
              </a:spcBef>
              <a:spcAft>
                <a:spcPts val="0"/>
              </a:spcAft>
              <a:buClr>
                <a:schemeClr val="dk1"/>
              </a:buClr>
              <a:buSzPts val="1200"/>
              <a:buNone/>
              <a:defRPr b="0" sz="1200">
                <a:solidFill>
                  <a:schemeClr val="dk1"/>
                </a:solidFill>
              </a:defRPr>
            </a:lvl5pPr>
            <a:lvl6pPr lvl="5" algn="l">
              <a:lnSpc>
                <a:spcPct val="100000"/>
              </a:lnSpc>
              <a:spcBef>
                <a:spcPts val="0"/>
              </a:spcBef>
              <a:spcAft>
                <a:spcPts val="0"/>
              </a:spcAft>
              <a:buClr>
                <a:schemeClr val="dk1"/>
              </a:buClr>
              <a:buSzPts val="1200"/>
              <a:buNone/>
              <a:defRPr b="0" sz="1200">
                <a:solidFill>
                  <a:schemeClr val="dk1"/>
                </a:solidFill>
              </a:defRPr>
            </a:lvl6pPr>
            <a:lvl7pPr lvl="6" algn="l">
              <a:lnSpc>
                <a:spcPct val="100000"/>
              </a:lnSpc>
              <a:spcBef>
                <a:spcPts val="0"/>
              </a:spcBef>
              <a:spcAft>
                <a:spcPts val="0"/>
              </a:spcAft>
              <a:buClr>
                <a:schemeClr val="dk1"/>
              </a:buClr>
              <a:buSzPts val="1200"/>
              <a:buNone/>
              <a:defRPr b="0" sz="1200">
                <a:solidFill>
                  <a:schemeClr val="dk1"/>
                </a:solidFill>
              </a:defRPr>
            </a:lvl7pPr>
            <a:lvl8pPr lvl="7" algn="l">
              <a:lnSpc>
                <a:spcPct val="100000"/>
              </a:lnSpc>
              <a:spcBef>
                <a:spcPts val="0"/>
              </a:spcBef>
              <a:spcAft>
                <a:spcPts val="0"/>
              </a:spcAft>
              <a:buClr>
                <a:schemeClr val="dk1"/>
              </a:buClr>
              <a:buSzPts val="1200"/>
              <a:buNone/>
              <a:defRPr b="0" sz="1200">
                <a:solidFill>
                  <a:schemeClr val="dk1"/>
                </a:solidFill>
              </a:defRPr>
            </a:lvl8pPr>
            <a:lvl9pPr lvl="8" algn="l">
              <a:lnSpc>
                <a:spcPct val="100000"/>
              </a:lnSpc>
              <a:spcBef>
                <a:spcPts val="0"/>
              </a:spcBef>
              <a:spcAft>
                <a:spcPts val="0"/>
              </a:spcAft>
              <a:buClr>
                <a:schemeClr val="dk1"/>
              </a:buClr>
              <a:buSzPts val="1200"/>
              <a:buNone/>
              <a:defRPr b="0" sz="1200">
                <a:solidFill>
                  <a:schemeClr val="dk1"/>
                </a:solidFill>
              </a:defRPr>
            </a:lvl9pPr>
          </a:lstStyle>
          <a:p/>
        </p:txBody>
      </p:sp>
      <p:sp>
        <p:nvSpPr>
          <p:cNvPr id="21" name="Google Shape;21;p42"/>
          <p:cNvSpPr txBox="1"/>
          <p:nvPr>
            <p:ph idx="1" type="subTitle"/>
          </p:nvPr>
        </p:nvSpPr>
        <p:spPr>
          <a:xfrm>
            <a:off x="3782800"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2"/>
          <p:cNvSpPr txBox="1"/>
          <p:nvPr>
            <p:ph idx="5" type="subTitle"/>
          </p:nvPr>
        </p:nvSpPr>
        <p:spPr>
          <a:xfrm>
            <a:off x="3782800"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2"/>
          <p:cNvSpPr txBox="1"/>
          <p:nvPr>
            <p:ph idx="6" type="subTitle"/>
          </p:nvPr>
        </p:nvSpPr>
        <p:spPr>
          <a:xfrm>
            <a:off x="6235575" y="183720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1000"/>
              <a:buNone/>
              <a:defRPr/>
            </a:lvl1pPr>
            <a:lvl2pPr lvl="1" algn="l">
              <a:lnSpc>
                <a:spcPct val="100000"/>
              </a:lnSpc>
              <a:spcBef>
                <a:spcPts val="0"/>
              </a:spcBef>
              <a:spcAft>
                <a:spcPts val="0"/>
              </a:spcAft>
              <a:buClr>
                <a:schemeClr val="dk1"/>
              </a:buClr>
              <a:buSzPts val="1000"/>
              <a:buNone/>
              <a:defRPr sz="1000">
                <a:solidFill>
                  <a:schemeClr val="dk1"/>
                </a:solidFill>
              </a:defRPr>
            </a:lvl2pPr>
            <a:lvl3pPr lvl="2" algn="l">
              <a:lnSpc>
                <a:spcPct val="100000"/>
              </a:lnSpc>
              <a:spcBef>
                <a:spcPts val="0"/>
              </a:spcBef>
              <a:spcAft>
                <a:spcPts val="0"/>
              </a:spcAft>
              <a:buClr>
                <a:schemeClr val="dk1"/>
              </a:buClr>
              <a:buSzPts val="1000"/>
              <a:buNone/>
              <a:defRPr sz="1000">
                <a:solidFill>
                  <a:schemeClr val="dk1"/>
                </a:solidFill>
              </a:defRPr>
            </a:lvl3pPr>
            <a:lvl4pPr lvl="3" algn="l">
              <a:lnSpc>
                <a:spcPct val="100000"/>
              </a:lnSpc>
              <a:spcBef>
                <a:spcPts val="0"/>
              </a:spcBef>
              <a:spcAft>
                <a:spcPts val="0"/>
              </a:spcAft>
              <a:buClr>
                <a:schemeClr val="dk1"/>
              </a:buClr>
              <a:buSzPts val="1000"/>
              <a:buNone/>
              <a:defRPr sz="1000">
                <a:solidFill>
                  <a:schemeClr val="dk1"/>
                </a:solidFill>
              </a:defRPr>
            </a:lvl4pPr>
            <a:lvl5pPr lvl="4" algn="l">
              <a:lnSpc>
                <a:spcPct val="100000"/>
              </a:lnSpc>
              <a:spcBef>
                <a:spcPts val="0"/>
              </a:spcBef>
              <a:spcAft>
                <a:spcPts val="0"/>
              </a:spcAft>
              <a:buClr>
                <a:schemeClr val="dk1"/>
              </a:buClr>
              <a:buSzPts val="1000"/>
              <a:buNone/>
              <a:defRPr sz="1000">
                <a:solidFill>
                  <a:schemeClr val="dk1"/>
                </a:solidFill>
              </a:defRPr>
            </a:lvl5pPr>
            <a:lvl6pPr lvl="5" algn="l">
              <a:lnSpc>
                <a:spcPct val="100000"/>
              </a:lnSpc>
              <a:spcBef>
                <a:spcPts val="0"/>
              </a:spcBef>
              <a:spcAft>
                <a:spcPts val="0"/>
              </a:spcAft>
              <a:buClr>
                <a:schemeClr val="dk1"/>
              </a:buClr>
              <a:buSzPts val="1000"/>
              <a:buNone/>
              <a:defRPr sz="1000">
                <a:solidFill>
                  <a:schemeClr val="dk1"/>
                </a:solidFill>
              </a:defRPr>
            </a:lvl6pPr>
            <a:lvl7pPr lvl="6" algn="l">
              <a:lnSpc>
                <a:spcPct val="100000"/>
              </a:lnSpc>
              <a:spcBef>
                <a:spcPts val="0"/>
              </a:spcBef>
              <a:spcAft>
                <a:spcPts val="0"/>
              </a:spcAft>
              <a:buClr>
                <a:schemeClr val="dk1"/>
              </a:buClr>
              <a:buSzPts val="1000"/>
              <a:buNone/>
              <a:defRPr sz="1000">
                <a:solidFill>
                  <a:schemeClr val="dk1"/>
                </a:solidFill>
              </a:defRPr>
            </a:lvl7pPr>
            <a:lvl8pPr lvl="7" algn="l">
              <a:lnSpc>
                <a:spcPct val="100000"/>
              </a:lnSpc>
              <a:spcBef>
                <a:spcPts val="0"/>
              </a:spcBef>
              <a:spcAft>
                <a:spcPts val="0"/>
              </a:spcAft>
              <a:buClr>
                <a:schemeClr val="dk1"/>
              </a:buClr>
              <a:buSzPts val="1000"/>
              <a:buNone/>
              <a:defRPr sz="1000">
                <a:solidFill>
                  <a:schemeClr val="dk1"/>
                </a:solidFill>
              </a:defRPr>
            </a:lvl8pPr>
            <a:lvl9pPr lvl="8" algn="l">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2"/>
          <p:cNvSpPr txBox="1"/>
          <p:nvPr>
            <p:ph idx="7" type="subTitle"/>
          </p:nvPr>
        </p:nvSpPr>
        <p:spPr>
          <a:xfrm>
            <a:off x="6235575" y="3659793"/>
            <a:ext cx="1899900" cy="50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CBF4A"/>
              </a:buClr>
              <a:buSzPts val="1000"/>
              <a:buNone/>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43"/>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txBox="1"/>
          <p:nvPr>
            <p:ph type="ctrTitle"/>
          </p:nvPr>
        </p:nvSpPr>
        <p:spPr>
          <a:xfrm>
            <a:off x="2237395" y="1645788"/>
            <a:ext cx="4669200" cy="384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2D406A"/>
              </a:buClr>
              <a:buSzPts val="2400"/>
              <a:buNone/>
              <a:defRPr b="0" sz="2400">
                <a:latin typeface="Staatliches"/>
                <a:ea typeface="Staatliches"/>
                <a:cs typeface="Staatliches"/>
                <a:sym typeface="Staatliches"/>
              </a:defRPr>
            </a:lvl1pPr>
            <a:lvl2pPr lvl="1"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43"/>
          <p:cNvSpPr txBox="1"/>
          <p:nvPr>
            <p:ph idx="1" type="subTitle"/>
          </p:nvPr>
        </p:nvSpPr>
        <p:spPr>
          <a:xfrm>
            <a:off x="2562675" y="2190023"/>
            <a:ext cx="4018200" cy="1307700"/>
          </a:xfrm>
          <a:prstGeom prst="rect">
            <a:avLst/>
          </a:prstGeom>
          <a:noFill/>
          <a:ln>
            <a:noFill/>
          </a:ln>
        </p:spPr>
        <p:txBody>
          <a:bodyPr anchorCtr="0" anchor="t" bIns="91425" lIns="91425" spcFirstLastPara="1" rIns="91425" wrap="square" tIns="91425">
            <a:noAutofit/>
          </a:bodyPr>
          <a:lstStyle>
            <a:lvl1pPr lvl="0" marR="7200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43"/>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44"/>
          <p:cNvGrpSpPr/>
          <p:nvPr/>
        </p:nvGrpSpPr>
        <p:grpSpPr>
          <a:xfrm>
            <a:off x="948275" y="3046075"/>
            <a:ext cx="8195650" cy="465225"/>
            <a:chOff x="948275" y="3046075"/>
            <a:chExt cx="8195650" cy="465225"/>
          </a:xfrm>
        </p:grpSpPr>
        <p:sp>
          <p:nvSpPr>
            <p:cNvPr id="32" name="Google Shape;32;p44"/>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4"/>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4"/>
          <p:cNvSpPr txBox="1"/>
          <p:nvPr>
            <p:ph type="ctrTitle"/>
          </p:nvPr>
        </p:nvSpPr>
        <p:spPr>
          <a:xfrm flipH="1">
            <a:off x="3611675" y="3046150"/>
            <a:ext cx="4728000" cy="46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200"/>
              <a:buNone/>
              <a:defRPr b="0" sz="1400">
                <a:latin typeface="Staatliches"/>
                <a:ea typeface="Staatliches"/>
                <a:cs typeface="Staatliches"/>
                <a:sym typeface="Staatliches"/>
              </a:defRPr>
            </a:lvl1pPr>
            <a:lvl2pPr lvl="1" algn="l">
              <a:lnSpc>
                <a:spcPct val="100000"/>
              </a:lnSpc>
              <a:spcBef>
                <a:spcPts val="0"/>
              </a:spcBef>
              <a:spcAft>
                <a:spcPts val="0"/>
              </a:spcAft>
              <a:buClr>
                <a:schemeClr val="dk1"/>
              </a:buClr>
              <a:buSzPts val="1600"/>
              <a:buNone/>
              <a:defRPr sz="1600">
                <a:solidFill>
                  <a:schemeClr val="dk1"/>
                </a:solidFill>
              </a:defRPr>
            </a:lvl2pPr>
            <a:lvl3pPr lvl="2" algn="l">
              <a:lnSpc>
                <a:spcPct val="100000"/>
              </a:lnSpc>
              <a:spcBef>
                <a:spcPts val="0"/>
              </a:spcBef>
              <a:spcAft>
                <a:spcPts val="0"/>
              </a:spcAft>
              <a:buClr>
                <a:schemeClr val="dk1"/>
              </a:buClr>
              <a:buSzPts val="1600"/>
              <a:buNone/>
              <a:defRPr sz="1600">
                <a:solidFill>
                  <a:schemeClr val="dk1"/>
                </a:solidFill>
              </a:defRPr>
            </a:lvl3pPr>
            <a:lvl4pPr lvl="3" algn="l">
              <a:lnSpc>
                <a:spcPct val="100000"/>
              </a:lnSpc>
              <a:spcBef>
                <a:spcPts val="0"/>
              </a:spcBef>
              <a:spcAft>
                <a:spcPts val="0"/>
              </a:spcAft>
              <a:buClr>
                <a:schemeClr val="dk1"/>
              </a:buClr>
              <a:buSzPts val="1600"/>
              <a:buNone/>
              <a:defRPr sz="1600">
                <a:solidFill>
                  <a:schemeClr val="dk1"/>
                </a:solidFill>
              </a:defRPr>
            </a:lvl4pPr>
            <a:lvl5pPr lvl="4" algn="l">
              <a:lnSpc>
                <a:spcPct val="100000"/>
              </a:lnSpc>
              <a:spcBef>
                <a:spcPts val="0"/>
              </a:spcBef>
              <a:spcAft>
                <a:spcPts val="0"/>
              </a:spcAft>
              <a:buClr>
                <a:schemeClr val="dk1"/>
              </a:buClr>
              <a:buSzPts val="1600"/>
              <a:buNone/>
              <a:defRPr sz="1600">
                <a:solidFill>
                  <a:schemeClr val="dk1"/>
                </a:solidFill>
              </a:defRPr>
            </a:lvl5pPr>
            <a:lvl6pPr lvl="5" algn="l">
              <a:lnSpc>
                <a:spcPct val="100000"/>
              </a:lnSpc>
              <a:spcBef>
                <a:spcPts val="0"/>
              </a:spcBef>
              <a:spcAft>
                <a:spcPts val="0"/>
              </a:spcAft>
              <a:buClr>
                <a:schemeClr val="dk1"/>
              </a:buClr>
              <a:buSzPts val="1600"/>
              <a:buNone/>
              <a:defRPr sz="1600">
                <a:solidFill>
                  <a:schemeClr val="dk1"/>
                </a:solidFill>
              </a:defRPr>
            </a:lvl6pPr>
            <a:lvl7pPr lvl="6" algn="l">
              <a:lnSpc>
                <a:spcPct val="100000"/>
              </a:lnSpc>
              <a:spcBef>
                <a:spcPts val="0"/>
              </a:spcBef>
              <a:spcAft>
                <a:spcPts val="0"/>
              </a:spcAft>
              <a:buClr>
                <a:schemeClr val="dk1"/>
              </a:buClr>
              <a:buSzPts val="1600"/>
              <a:buNone/>
              <a:defRPr sz="1600">
                <a:solidFill>
                  <a:schemeClr val="dk1"/>
                </a:solidFill>
              </a:defRPr>
            </a:lvl7pPr>
            <a:lvl8pPr lvl="7" algn="l">
              <a:lnSpc>
                <a:spcPct val="100000"/>
              </a:lnSpc>
              <a:spcBef>
                <a:spcPts val="0"/>
              </a:spcBef>
              <a:spcAft>
                <a:spcPts val="0"/>
              </a:spcAft>
              <a:buClr>
                <a:schemeClr val="dk1"/>
              </a:buClr>
              <a:buSzPts val="1600"/>
              <a:buNone/>
              <a:defRPr sz="1600">
                <a:solidFill>
                  <a:schemeClr val="dk1"/>
                </a:solidFill>
              </a:defRPr>
            </a:lvl8pPr>
            <a:lvl9pPr lvl="8" algn="l">
              <a:lnSpc>
                <a:spcPct val="100000"/>
              </a:lnSpc>
              <a:spcBef>
                <a:spcPts val="0"/>
              </a:spcBef>
              <a:spcAft>
                <a:spcPts val="0"/>
              </a:spcAft>
              <a:buClr>
                <a:schemeClr val="dk1"/>
              </a:buClr>
              <a:buSzPts val="1600"/>
              <a:buNone/>
              <a:defRPr sz="1600">
                <a:solidFill>
                  <a:schemeClr val="dk1"/>
                </a:solidFill>
              </a:defRPr>
            </a:lvl9pPr>
          </a:lstStyle>
          <a:p/>
        </p:txBody>
      </p:sp>
      <p:sp>
        <p:nvSpPr>
          <p:cNvPr id="35" name="Google Shape;35;p44"/>
          <p:cNvSpPr txBox="1"/>
          <p:nvPr>
            <p:ph idx="1" type="subTitle"/>
          </p:nvPr>
        </p:nvSpPr>
        <p:spPr>
          <a:xfrm flipH="1">
            <a:off x="4201775" y="1876125"/>
            <a:ext cx="4137900" cy="100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1400"/>
              <a:buFont typeface="Abel"/>
              <a:buNone/>
              <a:defRPr sz="1600"/>
            </a:lvl1pPr>
            <a:lvl2pPr lvl="1"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algn="l">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45"/>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5"/>
          <p:cNvSpPr txBox="1"/>
          <p:nvPr>
            <p:ph type="ctrTitle"/>
          </p:nvPr>
        </p:nvSpPr>
        <p:spPr>
          <a:xfrm>
            <a:off x="1456650" y="1715300"/>
            <a:ext cx="1745100" cy="1104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3000"/>
              <a:buNone/>
              <a:defRPr b="0" sz="3600">
                <a:latin typeface="Staatliches"/>
                <a:ea typeface="Staatliches"/>
                <a:cs typeface="Staatliches"/>
                <a:sym typeface="Staatliches"/>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45"/>
          <p:cNvSpPr txBox="1"/>
          <p:nvPr>
            <p:ph idx="1" type="subTitle"/>
          </p:nvPr>
        </p:nvSpPr>
        <p:spPr>
          <a:xfrm>
            <a:off x="889350" y="2819625"/>
            <a:ext cx="2312400" cy="110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3F3F3"/>
              </a:buClr>
              <a:buSzPts val="1400"/>
              <a:buNone/>
              <a:defRPr/>
            </a:lvl1pPr>
            <a:lvl2pPr lvl="1"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algn="l">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45"/>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46"/>
          <p:cNvSpPr txBox="1"/>
          <p:nvPr>
            <p:ph type="ctrTitle"/>
          </p:nvPr>
        </p:nvSpPr>
        <p:spPr>
          <a:xfrm>
            <a:off x="1477038" y="296092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46"/>
          <p:cNvSpPr txBox="1"/>
          <p:nvPr>
            <p:ph idx="1" type="subTitle"/>
          </p:nvPr>
        </p:nvSpPr>
        <p:spPr>
          <a:xfrm>
            <a:off x="1477050" y="3273500"/>
            <a:ext cx="2642400" cy="5685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46"/>
          <p:cNvSpPr txBox="1"/>
          <p:nvPr>
            <p:ph idx="2" type="ctrTitle"/>
          </p:nvPr>
        </p:nvSpPr>
        <p:spPr>
          <a:xfrm>
            <a:off x="4938415" y="2957875"/>
            <a:ext cx="2538900" cy="38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D406A"/>
              </a:buClr>
              <a:buSzPts val="1600"/>
              <a:buNone/>
              <a:defRPr b="0" sz="1600">
                <a:latin typeface="Staatliches"/>
                <a:ea typeface="Staatliches"/>
                <a:cs typeface="Staatliches"/>
                <a:sym typeface="Staatliches"/>
              </a:defRPr>
            </a:lvl1pPr>
            <a:lvl2pPr lvl="1"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algn="ctr">
              <a:lnSpc>
                <a:spcPct val="100000"/>
              </a:lnSpc>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46"/>
          <p:cNvSpPr txBox="1"/>
          <p:nvPr>
            <p:ph idx="3" type="subTitle"/>
          </p:nvPr>
        </p:nvSpPr>
        <p:spPr>
          <a:xfrm>
            <a:off x="4938421" y="3270450"/>
            <a:ext cx="2538900" cy="56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D406A"/>
              </a:buClr>
              <a:buSzPts val="1100"/>
              <a:buFont typeface="Abel"/>
              <a:buNone/>
              <a:defRPr/>
            </a:lvl1pPr>
            <a:lvl2pPr lvl="1"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46"/>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6"/>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6"/>
          <p:cNvSpPr txBox="1"/>
          <p:nvPr>
            <p:ph idx="4"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47"/>
          <p:cNvSpPr txBox="1"/>
          <p:nvPr>
            <p:ph type="ctrTitle"/>
          </p:nvPr>
        </p:nvSpPr>
        <p:spPr>
          <a:xfrm>
            <a:off x="1651900"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47"/>
          <p:cNvSpPr txBox="1"/>
          <p:nvPr>
            <p:ph idx="1" type="subTitle"/>
          </p:nvPr>
        </p:nvSpPr>
        <p:spPr>
          <a:xfrm>
            <a:off x="1651900"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47"/>
          <p:cNvSpPr txBox="1"/>
          <p:nvPr>
            <p:ph idx="2" type="ctrTitle"/>
          </p:nvPr>
        </p:nvSpPr>
        <p:spPr>
          <a:xfrm>
            <a:off x="1651900" y="3365574"/>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47"/>
          <p:cNvSpPr txBox="1"/>
          <p:nvPr>
            <p:ph idx="3" type="subTitle"/>
          </p:nvPr>
        </p:nvSpPr>
        <p:spPr>
          <a:xfrm>
            <a:off x="1651900" y="3937803"/>
            <a:ext cx="2907900" cy="974700"/>
          </a:xfrm>
          <a:prstGeom prst="rect">
            <a:avLst/>
          </a:prstGeom>
          <a:noFill/>
          <a:ln>
            <a:noFill/>
          </a:ln>
        </p:spPr>
        <p:txBody>
          <a:bodyPr anchorCtr="0" anchor="t" bIns="91425" lIns="91425" spcFirstLastPara="1" rIns="91425" wrap="square" tIns="91425">
            <a:noAutofit/>
          </a:bodyPr>
          <a:lstStyle>
            <a:lvl1pPr lvl="0" marR="7200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47"/>
          <p:cNvSpPr txBox="1"/>
          <p:nvPr>
            <p:ph idx="4" type="ctrTitle"/>
          </p:nvPr>
        </p:nvSpPr>
        <p:spPr>
          <a:xfrm>
            <a:off x="5107893" y="3365575"/>
            <a:ext cx="26193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47"/>
          <p:cNvSpPr txBox="1"/>
          <p:nvPr>
            <p:ph idx="5" type="subTitle"/>
          </p:nvPr>
        </p:nvSpPr>
        <p:spPr>
          <a:xfrm>
            <a:off x="5107893" y="3937703"/>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47"/>
          <p:cNvSpPr txBox="1"/>
          <p:nvPr>
            <p:ph idx="6" type="ctrTitle"/>
          </p:nvPr>
        </p:nvSpPr>
        <p:spPr>
          <a:xfrm>
            <a:off x="5107893" y="1663150"/>
            <a:ext cx="2784900" cy="576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b="0" sz="1600">
                <a:latin typeface="Staatliches"/>
                <a:ea typeface="Staatliches"/>
                <a:cs typeface="Staatliches"/>
                <a:sym typeface="Staatliches"/>
              </a:defRPr>
            </a:lvl1pPr>
            <a:lvl2pPr lvl="1" algn="l">
              <a:lnSpc>
                <a:spcPct val="100000"/>
              </a:lnSpc>
              <a:spcBef>
                <a:spcPts val="0"/>
              </a:spcBef>
              <a:spcAft>
                <a:spcPts val="0"/>
              </a:spcAft>
              <a:buSzPts val="1600"/>
              <a:buFont typeface="Anton"/>
              <a:buNone/>
              <a:defRPr b="0" sz="1600">
                <a:latin typeface="Anton"/>
                <a:ea typeface="Anton"/>
                <a:cs typeface="Anton"/>
                <a:sym typeface="Anton"/>
              </a:defRPr>
            </a:lvl2pPr>
            <a:lvl3pPr lvl="2" algn="l">
              <a:lnSpc>
                <a:spcPct val="100000"/>
              </a:lnSpc>
              <a:spcBef>
                <a:spcPts val="0"/>
              </a:spcBef>
              <a:spcAft>
                <a:spcPts val="0"/>
              </a:spcAft>
              <a:buSzPts val="1600"/>
              <a:buFont typeface="Anton"/>
              <a:buNone/>
              <a:defRPr b="0" sz="1600">
                <a:latin typeface="Anton"/>
                <a:ea typeface="Anton"/>
                <a:cs typeface="Anton"/>
                <a:sym typeface="Anton"/>
              </a:defRPr>
            </a:lvl3pPr>
            <a:lvl4pPr lvl="3" algn="l">
              <a:lnSpc>
                <a:spcPct val="100000"/>
              </a:lnSpc>
              <a:spcBef>
                <a:spcPts val="0"/>
              </a:spcBef>
              <a:spcAft>
                <a:spcPts val="0"/>
              </a:spcAft>
              <a:buSzPts val="1600"/>
              <a:buFont typeface="Anton"/>
              <a:buNone/>
              <a:defRPr b="0" sz="1600">
                <a:latin typeface="Anton"/>
                <a:ea typeface="Anton"/>
                <a:cs typeface="Anton"/>
                <a:sym typeface="Anton"/>
              </a:defRPr>
            </a:lvl4pPr>
            <a:lvl5pPr lvl="4" algn="l">
              <a:lnSpc>
                <a:spcPct val="100000"/>
              </a:lnSpc>
              <a:spcBef>
                <a:spcPts val="0"/>
              </a:spcBef>
              <a:spcAft>
                <a:spcPts val="0"/>
              </a:spcAft>
              <a:buSzPts val="1600"/>
              <a:buFont typeface="Anton"/>
              <a:buNone/>
              <a:defRPr b="0" sz="1600">
                <a:latin typeface="Anton"/>
                <a:ea typeface="Anton"/>
                <a:cs typeface="Anton"/>
                <a:sym typeface="Anton"/>
              </a:defRPr>
            </a:lvl5pPr>
            <a:lvl6pPr lvl="5" algn="l">
              <a:lnSpc>
                <a:spcPct val="100000"/>
              </a:lnSpc>
              <a:spcBef>
                <a:spcPts val="0"/>
              </a:spcBef>
              <a:spcAft>
                <a:spcPts val="0"/>
              </a:spcAft>
              <a:buSzPts val="1600"/>
              <a:buFont typeface="Anton"/>
              <a:buNone/>
              <a:defRPr b="0" sz="1600">
                <a:latin typeface="Anton"/>
                <a:ea typeface="Anton"/>
                <a:cs typeface="Anton"/>
                <a:sym typeface="Anton"/>
              </a:defRPr>
            </a:lvl6pPr>
            <a:lvl7pPr lvl="6" algn="l">
              <a:lnSpc>
                <a:spcPct val="100000"/>
              </a:lnSpc>
              <a:spcBef>
                <a:spcPts val="0"/>
              </a:spcBef>
              <a:spcAft>
                <a:spcPts val="0"/>
              </a:spcAft>
              <a:buSzPts val="1600"/>
              <a:buFont typeface="Anton"/>
              <a:buNone/>
              <a:defRPr b="0" sz="1600">
                <a:latin typeface="Anton"/>
                <a:ea typeface="Anton"/>
                <a:cs typeface="Anton"/>
                <a:sym typeface="Anton"/>
              </a:defRPr>
            </a:lvl7pPr>
            <a:lvl8pPr lvl="7" algn="l">
              <a:lnSpc>
                <a:spcPct val="100000"/>
              </a:lnSpc>
              <a:spcBef>
                <a:spcPts val="0"/>
              </a:spcBef>
              <a:spcAft>
                <a:spcPts val="0"/>
              </a:spcAft>
              <a:buSzPts val="1600"/>
              <a:buFont typeface="Anton"/>
              <a:buNone/>
              <a:defRPr b="0" sz="1600">
                <a:latin typeface="Anton"/>
                <a:ea typeface="Anton"/>
                <a:cs typeface="Anton"/>
                <a:sym typeface="Anton"/>
              </a:defRPr>
            </a:lvl8pPr>
            <a:lvl9pPr lvl="8" algn="l">
              <a:lnSpc>
                <a:spcPct val="100000"/>
              </a:lnSpc>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47"/>
          <p:cNvSpPr txBox="1"/>
          <p:nvPr>
            <p:ph idx="7" type="subTitle"/>
          </p:nvPr>
        </p:nvSpPr>
        <p:spPr>
          <a:xfrm>
            <a:off x="5107893" y="2239450"/>
            <a:ext cx="29079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Abel"/>
              <a:buNone/>
              <a:defRPr>
                <a:latin typeface="Abel"/>
                <a:ea typeface="Abel"/>
                <a:cs typeface="Abel"/>
                <a:sym typeface="Abel"/>
              </a:defRPr>
            </a:lvl1pPr>
            <a:lvl2pPr lvl="1" algn="l">
              <a:lnSpc>
                <a:spcPct val="100000"/>
              </a:lnSpc>
              <a:spcBef>
                <a:spcPts val="0"/>
              </a:spcBef>
              <a:spcAft>
                <a:spcPts val="0"/>
              </a:spcAft>
              <a:buSzPts val="1000"/>
              <a:buFont typeface="Abel"/>
              <a:buNone/>
              <a:defRPr sz="1000">
                <a:latin typeface="Abel"/>
                <a:ea typeface="Abel"/>
                <a:cs typeface="Abel"/>
                <a:sym typeface="Abel"/>
              </a:defRPr>
            </a:lvl2pPr>
            <a:lvl3pPr lvl="2" algn="l">
              <a:lnSpc>
                <a:spcPct val="100000"/>
              </a:lnSpc>
              <a:spcBef>
                <a:spcPts val="0"/>
              </a:spcBef>
              <a:spcAft>
                <a:spcPts val="0"/>
              </a:spcAft>
              <a:buSzPts val="1000"/>
              <a:buFont typeface="Abel"/>
              <a:buNone/>
              <a:defRPr sz="1000">
                <a:latin typeface="Abel"/>
                <a:ea typeface="Abel"/>
                <a:cs typeface="Abel"/>
                <a:sym typeface="Abel"/>
              </a:defRPr>
            </a:lvl3pPr>
            <a:lvl4pPr lvl="3" algn="l">
              <a:lnSpc>
                <a:spcPct val="100000"/>
              </a:lnSpc>
              <a:spcBef>
                <a:spcPts val="0"/>
              </a:spcBef>
              <a:spcAft>
                <a:spcPts val="0"/>
              </a:spcAft>
              <a:buSzPts val="1000"/>
              <a:buFont typeface="Abel"/>
              <a:buNone/>
              <a:defRPr sz="1000">
                <a:latin typeface="Abel"/>
                <a:ea typeface="Abel"/>
                <a:cs typeface="Abel"/>
                <a:sym typeface="Abel"/>
              </a:defRPr>
            </a:lvl4pPr>
            <a:lvl5pPr lvl="4" algn="l">
              <a:lnSpc>
                <a:spcPct val="100000"/>
              </a:lnSpc>
              <a:spcBef>
                <a:spcPts val="0"/>
              </a:spcBef>
              <a:spcAft>
                <a:spcPts val="0"/>
              </a:spcAft>
              <a:buSzPts val="1000"/>
              <a:buFont typeface="Abel"/>
              <a:buNone/>
              <a:defRPr sz="1000">
                <a:latin typeface="Abel"/>
                <a:ea typeface="Abel"/>
                <a:cs typeface="Abel"/>
                <a:sym typeface="Abel"/>
              </a:defRPr>
            </a:lvl5pPr>
            <a:lvl6pPr lvl="5" algn="l">
              <a:lnSpc>
                <a:spcPct val="100000"/>
              </a:lnSpc>
              <a:spcBef>
                <a:spcPts val="0"/>
              </a:spcBef>
              <a:spcAft>
                <a:spcPts val="0"/>
              </a:spcAft>
              <a:buSzPts val="1000"/>
              <a:buFont typeface="Abel"/>
              <a:buNone/>
              <a:defRPr sz="1000">
                <a:latin typeface="Abel"/>
                <a:ea typeface="Abel"/>
                <a:cs typeface="Abel"/>
                <a:sym typeface="Abel"/>
              </a:defRPr>
            </a:lvl6pPr>
            <a:lvl7pPr lvl="6" algn="l">
              <a:lnSpc>
                <a:spcPct val="100000"/>
              </a:lnSpc>
              <a:spcBef>
                <a:spcPts val="0"/>
              </a:spcBef>
              <a:spcAft>
                <a:spcPts val="0"/>
              </a:spcAft>
              <a:buSzPts val="1000"/>
              <a:buFont typeface="Abel"/>
              <a:buNone/>
              <a:defRPr sz="1000">
                <a:latin typeface="Abel"/>
                <a:ea typeface="Abel"/>
                <a:cs typeface="Abel"/>
                <a:sym typeface="Abel"/>
              </a:defRPr>
            </a:lvl7pPr>
            <a:lvl8pPr lvl="7" algn="l">
              <a:lnSpc>
                <a:spcPct val="100000"/>
              </a:lnSpc>
              <a:spcBef>
                <a:spcPts val="0"/>
              </a:spcBef>
              <a:spcAft>
                <a:spcPts val="0"/>
              </a:spcAft>
              <a:buSzPts val="1000"/>
              <a:buFont typeface="Abel"/>
              <a:buNone/>
              <a:defRPr sz="1000">
                <a:latin typeface="Abel"/>
                <a:ea typeface="Abel"/>
                <a:cs typeface="Abel"/>
                <a:sym typeface="Abel"/>
              </a:defRPr>
            </a:lvl8pPr>
            <a:lvl9pPr lvl="8" algn="l">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47"/>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7"/>
          <p:cNvSpPr txBox="1"/>
          <p:nvPr>
            <p:ph idx="8"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2D406A"/>
              </a:buClr>
              <a:buSzPts val="2400"/>
              <a:buNone/>
              <a:defRPr b="0" sz="1800">
                <a:latin typeface="Staatliches"/>
                <a:ea typeface="Staatliches"/>
                <a:cs typeface="Staatliches"/>
                <a:sym typeface="Staatliches"/>
              </a:defRPr>
            </a:lvl1pPr>
            <a:lvl2pPr lvl="1" algn="ctr">
              <a:lnSpc>
                <a:spcPct val="100000"/>
              </a:lnSpc>
              <a:spcBef>
                <a:spcPts val="0"/>
              </a:spcBef>
              <a:spcAft>
                <a:spcPts val="0"/>
              </a:spcAft>
              <a:buClr>
                <a:srgbClr val="338987"/>
              </a:buClr>
              <a:buSzPts val="1800"/>
              <a:buNone/>
              <a:defRPr b="0" sz="1800">
                <a:solidFill>
                  <a:srgbClr val="338987"/>
                </a:solidFill>
              </a:defRPr>
            </a:lvl2pPr>
            <a:lvl3pPr lvl="2" algn="ctr">
              <a:lnSpc>
                <a:spcPct val="100000"/>
              </a:lnSpc>
              <a:spcBef>
                <a:spcPts val="0"/>
              </a:spcBef>
              <a:spcAft>
                <a:spcPts val="0"/>
              </a:spcAft>
              <a:buClr>
                <a:srgbClr val="338987"/>
              </a:buClr>
              <a:buSzPts val="1800"/>
              <a:buNone/>
              <a:defRPr b="0" sz="1800">
                <a:solidFill>
                  <a:srgbClr val="338987"/>
                </a:solidFill>
              </a:defRPr>
            </a:lvl3pPr>
            <a:lvl4pPr lvl="3" algn="ctr">
              <a:lnSpc>
                <a:spcPct val="100000"/>
              </a:lnSpc>
              <a:spcBef>
                <a:spcPts val="0"/>
              </a:spcBef>
              <a:spcAft>
                <a:spcPts val="0"/>
              </a:spcAft>
              <a:buClr>
                <a:srgbClr val="338987"/>
              </a:buClr>
              <a:buSzPts val="1800"/>
              <a:buNone/>
              <a:defRPr b="0" sz="1800">
                <a:solidFill>
                  <a:srgbClr val="338987"/>
                </a:solidFill>
              </a:defRPr>
            </a:lvl4pPr>
            <a:lvl5pPr lvl="4" algn="ctr">
              <a:lnSpc>
                <a:spcPct val="100000"/>
              </a:lnSpc>
              <a:spcBef>
                <a:spcPts val="0"/>
              </a:spcBef>
              <a:spcAft>
                <a:spcPts val="0"/>
              </a:spcAft>
              <a:buClr>
                <a:srgbClr val="338987"/>
              </a:buClr>
              <a:buSzPts val="1800"/>
              <a:buNone/>
              <a:defRPr b="0" sz="1800">
                <a:solidFill>
                  <a:srgbClr val="338987"/>
                </a:solidFill>
              </a:defRPr>
            </a:lvl5pPr>
            <a:lvl6pPr lvl="5" algn="ctr">
              <a:lnSpc>
                <a:spcPct val="100000"/>
              </a:lnSpc>
              <a:spcBef>
                <a:spcPts val="0"/>
              </a:spcBef>
              <a:spcAft>
                <a:spcPts val="0"/>
              </a:spcAft>
              <a:buClr>
                <a:srgbClr val="338987"/>
              </a:buClr>
              <a:buSzPts val="1800"/>
              <a:buNone/>
              <a:defRPr b="0" sz="1800">
                <a:solidFill>
                  <a:srgbClr val="338987"/>
                </a:solidFill>
              </a:defRPr>
            </a:lvl6pPr>
            <a:lvl7pPr lvl="6" algn="ctr">
              <a:lnSpc>
                <a:spcPct val="100000"/>
              </a:lnSpc>
              <a:spcBef>
                <a:spcPts val="0"/>
              </a:spcBef>
              <a:spcAft>
                <a:spcPts val="0"/>
              </a:spcAft>
              <a:buClr>
                <a:srgbClr val="338987"/>
              </a:buClr>
              <a:buSzPts val="1800"/>
              <a:buNone/>
              <a:defRPr b="0" sz="1800">
                <a:solidFill>
                  <a:srgbClr val="338987"/>
                </a:solidFill>
              </a:defRPr>
            </a:lvl7pPr>
            <a:lvl8pPr lvl="7" algn="ctr">
              <a:lnSpc>
                <a:spcPct val="100000"/>
              </a:lnSpc>
              <a:spcBef>
                <a:spcPts val="0"/>
              </a:spcBef>
              <a:spcAft>
                <a:spcPts val="0"/>
              </a:spcAft>
              <a:buClr>
                <a:srgbClr val="338987"/>
              </a:buClr>
              <a:buSzPts val="1800"/>
              <a:buNone/>
              <a:defRPr b="0" sz="1800">
                <a:solidFill>
                  <a:srgbClr val="338987"/>
                </a:solidFill>
              </a:defRPr>
            </a:lvl8pPr>
            <a:lvl9pPr lvl="8" algn="ctr">
              <a:lnSpc>
                <a:spcPct val="100000"/>
              </a:lnSpc>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48"/>
          <p:cNvSpPr txBox="1"/>
          <p:nvPr>
            <p:ph type="ctrTitle"/>
          </p:nvPr>
        </p:nvSpPr>
        <p:spPr>
          <a:xfrm>
            <a:off x="889350" y="1658275"/>
            <a:ext cx="4538400" cy="182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2D406A"/>
              </a:buClr>
              <a:buSzPts val="4800"/>
              <a:buNone/>
              <a:defRPr b="0" sz="7200">
                <a:latin typeface="Staatliches"/>
                <a:ea typeface="Staatliches"/>
                <a:cs typeface="Staatliches"/>
                <a:sym typeface="Staatliches"/>
              </a:defRPr>
            </a:lvl1pPr>
            <a:lvl2pPr lvl="1" algn="ctr">
              <a:lnSpc>
                <a:spcPct val="100000"/>
              </a:lnSpc>
              <a:spcBef>
                <a:spcPts val="0"/>
              </a:spcBef>
              <a:spcAft>
                <a:spcPts val="0"/>
              </a:spcAft>
              <a:buClr>
                <a:srgbClr val="338987"/>
              </a:buClr>
              <a:buSzPts val="4800"/>
              <a:buNone/>
              <a:defRPr b="0" sz="4800">
                <a:solidFill>
                  <a:srgbClr val="338987"/>
                </a:solidFill>
              </a:defRPr>
            </a:lvl2pPr>
            <a:lvl3pPr lvl="2" algn="ctr">
              <a:lnSpc>
                <a:spcPct val="100000"/>
              </a:lnSpc>
              <a:spcBef>
                <a:spcPts val="0"/>
              </a:spcBef>
              <a:spcAft>
                <a:spcPts val="0"/>
              </a:spcAft>
              <a:buClr>
                <a:srgbClr val="338987"/>
              </a:buClr>
              <a:buSzPts val="4800"/>
              <a:buNone/>
              <a:defRPr b="0" sz="4800">
                <a:solidFill>
                  <a:srgbClr val="338987"/>
                </a:solidFill>
              </a:defRPr>
            </a:lvl3pPr>
            <a:lvl4pPr lvl="3" algn="ctr">
              <a:lnSpc>
                <a:spcPct val="100000"/>
              </a:lnSpc>
              <a:spcBef>
                <a:spcPts val="0"/>
              </a:spcBef>
              <a:spcAft>
                <a:spcPts val="0"/>
              </a:spcAft>
              <a:buClr>
                <a:srgbClr val="338987"/>
              </a:buClr>
              <a:buSzPts val="4800"/>
              <a:buNone/>
              <a:defRPr b="0" sz="4800">
                <a:solidFill>
                  <a:srgbClr val="338987"/>
                </a:solidFill>
              </a:defRPr>
            </a:lvl4pPr>
            <a:lvl5pPr lvl="4" algn="ctr">
              <a:lnSpc>
                <a:spcPct val="100000"/>
              </a:lnSpc>
              <a:spcBef>
                <a:spcPts val="0"/>
              </a:spcBef>
              <a:spcAft>
                <a:spcPts val="0"/>
              </a:spcAft>
              <a:buClr>
                <a:srgbClr val="338987"/>
              </a:buClr>
              <a:buSzPts val="4800"/>
              <a:buNone/>
              <a:defRPr b="0" sz="4800">
                <a:solidFill>
                  <a:srgbClr val="338987"/>
                </a:solidFill>
              </a:defRPr>
            </a:lvl5pPr>
            <a:lvl6pPr lvl="5" algn="ctr">
              <a:lnSpc>
                <a:spcPct val="100000"/>
              </a:lnSpc>
              <a:spcBef>
                <a:spcPts val="0"/>
              </a:spcBef>
              <a:spcAft>
                <a:spcPts val="0"/>
              </a:spcAft>
              <a:buClr>
                <a:srgbClr val="338987"/>
              </a:buClr>
              <a:buSzPts val="4800"/>
              <a:buNone/>
              <a:defRPr b="0" sz="4800">
                <a:solidFill>
                  <a:srgbClr val="338987"/>
                </a:solidFill>
              </a:defRPr>
            </a:lvl6pPr>
            <a:lvl7pPr lvl="6" algn="ctr">
              <a:lnSpc>
                <a:spcPct val="100000"/>
              </a:lnSpc>
              <a:spcBef>
                <a:spcPts val="0"/>
              </a:spcBef>
              <a:spcAft>
                <a:spcPts val="0"/>
              </a:spcAft>
              <a:buClr>
                <a:srgbClr val="338987"/>
              </a:buClr>
              <a:buSzPts val="4800"/>
              <a:buNone/>
              <a:defRPr b="0" sz="4800">
                <a:solidFill>
                  <a:srgbClr val="338987"/>
                </a:solidFill>
              </a:defRPr>
            </a:lvl7pPr>
            <a:lvl8pPr lvl="7" algn="ctr">
              <a:lnSpc>
                <a:spcPct val="100000"/>
              </a:lnSpc>
              <a:spcBef>
                <a:spcPts val="0"/>
              </a:spcBef>
              <a:spcAft>
                <a:spcPts val="0"/>
              </a:spcAft>
              <a:buClr>
                <a:srgbClr val="338987"/>
              </a:buClr>
              <a:buSzPts val="4800"/>
              <a:buNone/>
              <a:defRPr b="0" sz="4800">
                <a:solidFill>
                  <a:srgbClr val="338987"/>
                </a:solidFill>
              </a:defRPr>
            </a:lvl8pPr>
            <a:lvl9pPr lvl="8" algn="ctr">
              <a:lnSpc>
                <a:spcPct val="100000"/>
              </a:lnSpc>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1pPr>
            <a:lvl2pPr indent="-304800" lvl="1" marL="914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2pPr>
            <a:lvl3pPr indent="-304800" lvl="2" marL="1371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3pPr>
            <a:lvl4pPr indent="-304800" lvl="3" marL="18288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4pPr>
            <a:lvl5pPr indent="-304800" lvl="4" marL="22860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5pPr>
            <a:lvl6pPr indent="-304800" lvl="5" marL="27432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6pPr>
            <a:lvl7pPr indent="-304800" lvl="6" marL="32004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7pPr>
            <a:lvl8pPr indent="-304800" lvl="7" marL="3657600" marR="0" rtl="0" algn="l">
              <a:lnSpc>
                <a:spcPct val="115000"/>
              </a:lnSpc>
              <a:spcBef>
                <a:spcPts val="1600"/>
              </a:spcBef>
              <a:spcAft>
                <a:spcPts val="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8pPr>
            <a:lvl9pPr indent="-304800" lvl="8" marL="4114800" marR="0" rtl="0" algn="l">
              <a:lnSpc>
                <a:spcPct val="115000"/>
              </a:lnSpc>
              <a:spcBef>
                <a:spcPts val="1600"/>
              </a:spcBef>
              <a:spcAft>
                <a:spcPts val="1600"/>
              </a:spcAft>
              <a:buClr>
                <a:schemeClr val="accent3"/>
              </a:buClr>
              <a:buSzPts val="1200"/>
              <a:buFont typeface="Anaheim"/>
              <a:buChar char="■"/>
              <a:defRPr b="0" i="0" sz="1200" u="none" cap="none" strike="noStrike">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1"/>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1"/>
          <p:cNvGrpSpPr/>
          <p:nvPr/>
        </p:nvGrpSpPr>
        <p:grpSpPr>
          <a:xfrm>
            <a:off x="4969574" y="1120650"/>
            <a:ext cx="3029366" cy="2547136"/>
            <a:chOff x="4741999" y="986350"/>
            <a:chExt cx="3029366" cy="2547136"/>
          </a:xfrm>
        </p:grpSpPr>
        <p:sp>
          <p:nvSpPr>
            <p:cNvPr id="134" name="Google Shape;134;p1"/>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1"/>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1"/>
          <p:cNvGrpSpPr/>
          <p:nvPr/>
        </p:nvGrpSpPr>
        <p:grpSpPr>
          <a:xfrm>
            <a:off x="3551493" y="2697040"/>
            <a:ext cx="1286978" cy="391497"/>
            <a:chOff x="3551493" y="2562740"/>
            <a:chExt cx="1286978" cy="391497"/>
          </a:xfrm>
        </p:grpSpPr>
        <p:sp>
          <p:nvSpPr>
            <p:cNvPr id="151" name="Google Shape;151;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1"/>
          <p:cNvSpPr txBox="1"/>
          <p:nvPr>
            <p:ph idx="1" type="subTitle"/>
          </p:nvPr>
        </p:nvSpPr>
        <p:spPr>
          <a:xfrm>
            <a:off x="833000" y="3299563"/>
            <a:ext cx="3326700" cy="32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500"/>
              <a:t>Laasya Anantha Prasad</a:t>
            </a:r>
            <a:endParaRPr sz="1500"/>
          </a:p>
          <a:p>
            <a:pPr indent="0" lvl="0" marL="0" rtl="0" algn="l">
              <a:lnSpc>
                <a:spcPct val="100000"/>
              </a:lnSpc>
              <a:spcBef>
                <a:spcPts val="0"/>
              </a:spcBef>
              <a:spcAft>
                <a:spcPts val="0"/>
              </a:spcAft>
              <a:buSzPts val="1400"/>
              <a:buNone/>
            </a:pPr>
            <a:r>
              <a:rPr lang="en" sz="1500"/>
              <a:t>Krishna Venkatesh</a:t>
            </a:r>
            <a:endParaRPr sz="1500"/>
          </a:p>
          <a:p>
            <a:pPr indent="0" lvl="0" marL="0" rtl="0" algn="l">
              <a:lnSpc>
                <a:spcPct val="100000"/>
              </a:lnSpc>
              <a:spcBef>
                <a:spcPts val="0"/>
              </a:spcBef>
              <a:spcAft>
                <a:spcPts val="0"/>
              </a:spcAft>
              <a:buSzPts val="1400"/>
              <a:buNone/>
            </a:pPr>
            <a:r>
              <a:rPr lang="en" sz="1500"/>
              <a:t>Rakshak Kunchum</a:t>
            </a:r>
            <a:endParaRPr sz="1500"/>
          </a:p>
        </p:txBody>
      </p:sp>
      <p:sp>
        <p:nvSpPr>
          <p:cNvPr id="158" name="Google Shape;158;p1"/>
          <p:cNvSpPr txBox="1"/>
          <p:nvPr>
            <p:ph type="ctrTitle"/>
          </p:nvPr>
        </p:nvSpPr>
        <p:spPr>
          <a:xfrm>
            <a:off x="833000" y="1050513"/>
            <a:ext cx="3248400" cy="241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300"/>
              <a:t>LLM-FIne Tuned Financial Advisor</a:t>
            </a:r>
            <a:endParaRPr sz="4300"/>
          </a:p>
        </p:txBody>
      </p:sp>
      <p:grpSp>
        <p:nvGrpSpPr>
          <p:cNvPr id="159" name="Google Shape;159;p1"/>
          <p:cNvGrpSpPr/>
          <p:nvPr/>
        </p:nvGrpSpPr>
        <p:grpSpPr>
          <a:xfrm>
            <a:off x="5765433" y="3973585"/>
            <a:ext cx="203088" cy="412126"/>
            <a:chOff x="7764635" y="2404362"/>
            <a:chExt cx="353565" cy="717489"/>
          </a:xfrm>
        </p:grpSpPr>
        <p:sp>
          <p:nvSpPr>
            <p:cNvPr id="160" name="Google Shape;160;p1"/>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p1"/>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1"/>
          <p:cNvGrpSpPr/>
          <p:nvPr/>
        </p:nvGrpSpPr>
        <p:grpSpPr>
          <a:xfrm>
            <a:off x="8071692" y="3374463"/>
            <a:ext cx="777728" cy="1334382"/>
            <a:chOff x="7825967" y="3240163"/>
            <a:chExt cx="777728" cy="1334382"/>
          </a:xfrm>
        </p:grpSpPr>
        <p:sp>
          <p:nvSpPr>
            <p:cNvPr id="165" name="Google Shape;165;p1"/>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1"/>
          <p:cNvGrpSpPr/>
          <p:nvPr/>
        </p:nvGrpSpPr>
        <p:grpSpPr>
          <a:xfrm>
            <a:off x="3929256" y="3919614"/>
            <a:ext cx="576963" cy="773332"/>
            <a:chOff x="3429656" y="3785314"/>
            <a:chExt cx="576963" cy="773332"/>
          </a:xfrm>
        </p:grpSpPr>
        <p:sp>
          <p:nvSpPr>
            <p:cNvPr id="173" name="Google Shape;173;p1"/>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1"/>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1"/>
          <p:cNvGrpSpPr/>
          <p:nvPr/>
        </p:nvGrpSpPr>
        <p:grpSpPr>
          <a:xfrm>
            <a:off x="6345231" y="2886609"/>
            <a:ext cx="1407690" cy="1286147"/>
            <a:chOff x="6117656" y="2752309"/>
            <a:chExt cx="1407690" cy="1286147"/>
          </a:xfrm>
        </p:grpSpPr>
        <p:sp>
          <p:nvSpPr>
            <p:cNvPr id="189" name="Google Shape;189;p1"/>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1"/>
          <p:cNvGrpSpPr/>
          <p:nvPr/>
        </p:nvGrpSpPr>
        <p:grpSpPr>
          <a:xfrm>
            <a:off x="3940094" y="1807838"/>
            <a:ext cx="1294564" cy="589571"/>
            <a:chOff x="3940094" y="1807838"/>
            <a:chExt cx="1294564" cy="589571"/>
          </a:xfrm>
        </p:grpSpPr>
        <p:grpSp>
          <p:nvGrpSpPr>
            <p:cNvPr id="208" name="Google Shape;208;p1"/>
            <p:cNvGrpSpPr/>
            <p:nvPr/>
          </p:nvGrpSpPr>
          <p:grpSpPr>
            <a:xfrm>
              <a:off x="3940094" y="1807838"/>
              <a:ext cx="1294564" cy="589571"/>
              <a:chOff x="3543907" y="2562740"/>
              <a:chExt cx="1294564" cy="381674"/>
            </a:xfrm>
          </p:grpSpPr>
          <p:sp>
            <p:nvSpPr>
              <p:cNvPr id="209" name="Google Shape;209;p1"/>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1"/>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1"/>
          <p:cNvGrpSpPr/>
          <p:nvPr/>
        </p:nvGrpSpPr>
        <p:grpSpPr>
          <a:xfrm>
            <a:off x="6193917" y="1459403"/>
            <a:ext cx="906007" cy="136663"/>
            <a:chOff x="5966342" y="1378202"/>
            <a:chExt cx="906007" cy="136663"/>
          </a:xfrm>
        </p:grpSpPr>
        <p:sp>
          <p:nvSpPr>
            <p:cNvPr id="218" name="Google Shape;218;p1"/>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
          <p:cNvGrpSpPr/>
          <p:nvPr/>
        </p:nvGrpSpPr>
        <p:grpSpPr>
          <a:xfrm>
            <a:off x="8042062" y="2843136"/>
            <a:ext cx="496812" cy="472595"/>
            <a:chOff x="7814487" y="2708836"/>
            <a:chExt cx="496812" cy="472595"/>
          </a:xfrm>
        </p:grpSpPr>
        <p:sp>
          <p:nvSpPr>
            <p:cNvPr id="223" name="Google Shape;223;p1"/>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1"/>
          <p:cNvGrpSpPr/>
          <p:nvPr/>
        </p:nvGrpSpPr>
        <p:grpSpPr>
          <a:xfrm>
            <a:off x="7739700" y="1512500"/>
            <a:ext cx="1109728" cy="1002828"/>
            <a:chOff x="7739700" y="1512500"/>
            <a:chExt cx="1109728" cy="1002828"/>
          </a:xfrm>
        </p:grpSpPr>
        <p:sp>
          <p:nvSpPr>
            <p:cNvPr id="226" name="Google Shape;226;p1"/>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1"/>
            <p:cNvGrpSpPr/>
            <p:nvPr/>
          </p:nvGrpSpPr>
          <p:grpSpPr>
            <a:xfrm>
              <a:off x="7808309" y="1610467"/>
              <a:ext cx="966994" cy="714803"/>
              <a:chOff x="7183784" y="1476167"/>
              <a:chExt cx="966994" cy="714803"/>
            </a:xfrm>
          </p:grpSpPr>
          <p:sp>
            <p:nvSpPr>
              <p:cNvPr id="228" name="Google Shape;228;p1"/>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4" name="Google Shape;244;p1"/>
          <p:cNvGrpSpPr/>
          <p:nvPr/>
        </p:nvGrpSpPr>
        <p:grpSpPr>
          <a:xfrm flipH="1">
            <a:off x="6415607" y="1911354"/>
            <a:ext cx="1520787" cy="2773390"/>
            <a:chOff x="-823767" y="1667843"/>
            <a:chExt cx="1580203" cy="2881743"/>
          </a:xfrm>
        </p:grpSpPr>
        <p:sp>
          <p:nvSpPr>
            <p:cNvPr id="245" name="Google Shape;245;p1"/>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1"/>
          <p:cNvGrpSpPr/>
          <p:nvPr/>
        </p:nvGrpSpPr>
        <p:grpSpPr>
          <a:xfrm>
            <a:off x="4389208" y="3195116"/>
            <a:ext cx="1579322" cy="671293"/>
            <a:chOff x="4161633" y="3060816"/>
            <a:chExt cx="1579322" cy="671293"/>
          </a:xfrm>
        </p:grpSpPr>
        <p:sp>
          <p:nvSpPr>
            <p:cNvPr id="396" name="Google Shape;396;p1"/>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3" name="Google Shape;403;p1"/>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txBox="1"/>
          <p:nvPr>
            <p:ph idx="1" type="subTitle"/>
          </p:nvPr>
        </p:nvSpPr>
        <p:spPr>
          <a:xfrm>
            <a:off x="72575" y="64098"/>
            <a:ext cx="3029400" cy="2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 sz="1300"/>
              <a:t>Northeastern</a:t>
            </a:r>
            <a:r>
              <a:rPr b="1" lang="en" sz="1300"/>
              <a:t> University</a:t>
            </a:r>
            <a:endParaRPr b="1" sz="1300"/>
          </a:p>
          <a:p>
            <a:pPr indent="0" lvl="0" marL="0" rtl="0" algn="l">
              <a:lnSpc>
                <a:spcPct val="100000"/>
              </a:lnSpc>
              <a:spcBef>
                <a:spcPts val="0"/>
              </a:spcBef>
              <a:spcAft>
                <a:spcPts val="0"/>
              </a:spcAft>
              <a:buSzPts val="1400"/>
              <a:buNone/>
            </a:pPr>
            <a:r>
              <a:rPr b="1" lang="en" sz="1300"/>
              <a:t>DS5500: Data Science Capstone</a:t>
            </a:r>
            <a:endParaRPr b="1" sz="1300"/>
          </a:p>
          <a:p>
            <a:pPr indent="0" lvl="0" marL="0" rtl="0" algn="l">
              <a:lnSpc>
                <a:spcPct val="100000"/>
              </a:lnSpc>
              <a:spcBef>
                <a:spcPts val="0"/>
              </a:spcBef>
              <a:spcAft>
                <a:spcPts val="0"/>
              </a:spcAft>
              <a:buSzPts val="1400"/>
              <a:buNone/>
            </a:pPr>
            <a:r>
              <a:rPr b="1" lang="en" sz="1300"/>
              <a:t>Team Pitch</a:t>
            </a:r>
            <a:endParaRPr b="1" sz="1300"/>
          </a:p>
        </p:txBody>
      </p:sp>
      <p:pic>
        <p:nvPicPr>
          <p:cNvPr id="410" name="Google Shape;410;p1"/>
          <p:cNvPicPr preferRelativeResize="0"/>
          <p:nvPr/>
        </p:nvPicPr>
        <p:blipFill>
          <a:blip r:embed="rId3">
            <a:alphaModFix/>
          </a:blip>
          <a:stretch>
            <a:fillRect/>
          </a:stretch>
        </p:blipFill>
        <p:spPr>
          <a:xfrm>
            <a:off x="6720575" y="17875"/>
            <a:ext cx="2367322" cy="77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sp>
        <p:nvSpPr>
          <p:cNvPr id="415" name="Google Shape;415;p2"/>
          <p:cNvSpPr txBox="1"/>
          <p:nvPr>
            <p:ph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Introduction</a:t>
            </a:r>
            <a:endParaRPr/>
          </a:p>
        </p:txBody>
      </p:sp>
      <p:sp>
        <p:nvSpPr>
          <p:cNvPr id="416" name="Google Shape;416;p2"/>
          <p:cNvSpPr txBox="1"/>
          <p:nvPr>
            <p:ph idx="1" type="subTitle"/>
          </p:nvPr>
        </p:nvSpPr>
        <p:spPr>
          <a:xfrm flipH="1">
            <a:off x="889350" y="1030050"/>
            <a:ext cx="7409100" cy="2884500"/>
          </a:xfrm>
          <a:prstGeom prst="rect">
            <a:avLst/>
          </a:prstGeom>
          <a:noFill/>
          <a:ln>
            <a:noFill/>
          </a:ln>
        </p:spPr>
        <p:txBody>
          <a:bodyPr anchorCtr="0" anchor="ctr" bIns="0" lIns="91425" spcFirstLastPara="1" rIns="91425" wrap="square" tIns="234000">
            <a:noAutofit/>
          </a:bodyPr>
          <a:lstStyle/>
          <a:p>
            <a:pPr indent="-355600" lvl="0" marL="457200" rtl="0" algn="l">
              <a:spcBef>
                <a:spcPts val="0"/>
              </a:spcBef>
              <a:spcAft>
                <a:spcPts val="0"/>
              </a:spcAft>
              <a:buSzPts val="1800"/>
              <a:buChar char="●"/>
            </a:pPr>
            <a:r>
              <a:rPr lang="en" sz="1800"/>
              <a:t>A Financial LLM Advisor utilizes advanced fine-tuning techniques on large language models to specifically cater to the financial sector, enhancing precision in tasks such as market analysis, risk assessment, customer service and any </a:t>
            </a:r>
            <a:r>
              <a:rPr lang="en" sz="1800"/>
              <a:t>personal</a:t>
            </a:r>
            <a:r>
              <a:rPr lang="en" sz="1800"/>
              <a:t> financial advice.</a:t>
            </a:r>
            <a:endParaRPr sz="1800"/>
          </a:p>
          <a:p>
            <a:pPr indent="-241300" lvl="0" marL="457200" rtl="0" algn="l">
              <a:spcBef>
                <a:spcPts val="0"/>
              </a:spcBef>
              <a:spcAft>
                <a:spcPts val="0"/>
              </a:spcAft>
              <a:buNone/>
            </a:pPr>
            <a:r>
              <a:t/>
            </a:r>
            <a:endParaRPr sz="1800"/>
          </a:p>
          <a:p>
            <a:pPr indent="-355600" lvl="0" marL="457200" rtl="0" algn="l">
              <a:spcBef>
                <a:spcPts val="0"/>
              </a:spcBef>
              <a:spcAft>
                <a:spcPts val="0"/>
              </a:spcAft>
              <a:buSzPts val="1800"/>
              <a:buChar char="●"/>
            </a:pPr>
            <a:r>
              <a:rPr lang="en" sz="1800"/>
              <a:t>These models are becoming integral in finance for automating complex tasks, providing insights from large data sets, and improving decision-making processes through high-level predictive analytics.</a:t>
            </a:r>
            <a:endParaRPr sz="1800"/>
          </a:p>
          <a:p>
            <a:pPr indent="0" lvl="0" marL="457200" rtl="0" algn="l">
              <a:lnSpc>
                <a:spcPct val="100000"/>
              </a:lnSpc>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0" name="Shape 420"/>
        <p:cNvGrpSpPr/>
        <p:nvPr/>
      </p:nvGrpSpPr>
      <p:grpSpPr>
        <a:xfrm>
          <a:off x="0" y="0"/>
          <a:ext cx="0" cy="0"/>
          <a:chOff x="0" y="0"/>
          <a:chExt cx="0" cy="0"/>
        </a:xfrm>
      </p:grpSpPr>
      <p:grpSp>
        <p:nvGrpSpPr>
          <p:cNvPr id="421" name="Google Shape;421;p4"/>
          <p:cNvGrpSpPr/>
          <p:nvPr/>
        </p:nvGrpSpPr>
        <p:grpSpPr>
          <a:xfrm>
            <a:off x="6611896" y="276274"/>
            <a:ext cx="519733" cy="485268"/>
            <a:chOff x="4694531" y="2250235"/>
            <a:chExt cx="1090502" cy="1018186"/>
          </a:xfrm>
        </p:grpSpPr>
        <p:sp>
          <p:nvSpPr>
            <p:cNvPr id="422" name="Google Shape;422;p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4"/>
          <p:cNvSpPr txBox="1"/>
          <p:nvPr>
            <p:ph idx="1" type="subTitle"/>
          </p:nvPr>
        </p:nvSpPr>
        <p:spPr>
          <a:xfrm>
            <a:off x="1691250" y="1717200"/>
            <a:ext cx="5661000" cy="13077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SzPts val="1100"/>
              <a:buAutoNum type="arabicPeriod"/>
            </a:pPr>
            <a:r>
              <a:rPr lang="en"/>
              <a:t>The aim is to develop a model that can interpret and analyze financial text with high accuracy, assist in decision making, and personalize financial advice based on user data for credit cards, investments, stocks, portfolio management and financial risk.</a:t>
            </a:r>
            <a:endParaRPr/>
          </a:p>
          <a:p>
            <a:pPr indent="0" lvl="0" marL="457200" marR="0" rtl="0" algn="l">
              <a:lnSpc>
                <a:spcPct val="115000"/>
              </a:lnSpc>
              <a:spcBef>
                <a:spcPts val="0"/>
              </a:spcBef>
              <a:spcAft>
                <a:spcPts val="0"/>
              </a:spcAft>
              <a:buNone/>
            </a:pPr>
            <a:r>
              <a:t/>
            </a:r>
            <a:endParaRPr/>
          </a:p>
          <a:p>
            <a:pPr indent="-298450" lvl="0" marL="457200" marR="0" rtl="0" algn="l">
              <a:lnSpc>
                <a:spcPct val="115000"/>
              </a:lnSpc>
              <a:spcBef>
                <a:spcPts val="0"/>
              </a:spcBef>
              <a:spcAft>
                <a:spcPts val="0"/>
              </a:spcAft>
              <a:buSzPts val="1100"/>
              <a:buAutoNum type="arabicPeriod"/>
            </a:pPr>
            <a:r>
              <a:rPr lang="en"/>
              <a:t>Expected benefits include the ability to process vast amounts of financial data quickly and accurately, offer advice related to stock markets, and provide customized financial advice, improving client satisfaction.</a:t>
            </a:r>
            <a:endParaRPr/>
          </a:p>
          <a:p>
            <a:pPr indent="0" lvl="0" marL="0" rtl="0" algn="ctr">
              <a:lnSpc>
                <a:spcPct val="100000"/>
              </a:lnSpc>
              <a:spcBef>
                <a:spcPts val="0"/>
              </a:spcBef>
              <a:spcAft>
                <a:spcPts val="0"/>
              </a:spcAft>
              <a:buSzPts val="1100"/>
              <a:buNone/>
            </a:pPr>
            <a:r>
              <a:t/>
            </a:r>
            <a:endParaRPr/>
          </a:p>
        </p:txBody>
      </p:sp>
      <p:sp>
        <p:nvSpPr>
          <p:cNvPr id="427" name="Google Shape;427;p4"/>
          <p:cNvSpPr txBox="1"/>
          <p:nvPr>
            <p:ph type="ctrTitle"/>
          </p:nvPr>
        </p:nvSpPr>
        <p:spPr>
          <a:xfrm>
            <a:off x="2686725" y="1645793"/>
            <a:ext cx="4219800" cy="15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Goals and Outcome</a:t>
            </a:r>
            <a:endParaRPr/>
          </a:p>
        </p:txBody>
      </p:sp>
      <p:grpSp>
        <p:nvGrpSpPr>
          <p:cNvPr id="428" name="Google Shape;428;p4"/>
          <p:cNvGrpSpPr/>
          <p:nvPr/>
        </p:nvGrpSpPr>
        <p:grpSpPr>
          <a:xfrm>
            <a:off x="4857224" y="3201746"/>
            <a:ext cx="2371910" cy="1507093"/>
            <a:chOff x="4857224" y="3518946"/>
            <a:chExt cx="2371910" cy="1507093"/>
          </a:xfrm>
        </p:grpSpPr>
        <p:sp>
          <p:nvSpPr>
            <p:cNvPr id="429" name="Google Shape;429;p4"/>
            <p:cNvSpPr/>
            <p:nvPr/>
          </p:nvSpPr>
          <p:spPr>
            <a:xfrm flipH="1">
              <a:off x="6620122" y="4175756"/>
              <a:ext cx="454956" cy="850283"/>
            </a:xfrm>
            <a:custGeom>
              <a:rect b="b" l="l" r="r" t="t"/>
              <a:pathLst>
                <a:path extrusionOk="0" h="17596" w="9415">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
            <p:cNvSpPr/>
            <p:nvPr/>
          </p:nvSpPr>
          <p:spPr>
            <a:xfrm flipH="1">
              <a:off x="4865016" y="4175756"/>
              <a:ext cx="455005" cy="850283"/>
            </a:xfrm>
            <a:custGeom>
              <a:rect b="b" l="l" r="r" t="t"/>
              <a:pathLst>
                <a:path extrusionOk="0" h="17596" w="9416">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
            <p:cNvSpPr/>
            <p:nvPr/>
          </p:nvSpPr>
          <p:spPr>
            <a:xfrm flipH="1">
              <a:off x="4857224" y="3925297"/>
              <a:ext cx="2371910" cy="250504"/>
            </a:xfrm>
            <a:custGeom>
              <a:rect b="b" l="l" r="r" t="t"/>
              <a:pathLst>
                <a:path extrusionOk="0" h="5184" w="49085">
                  <a:moveTo>
                    <a:pt x="1" y="0"/>
                  </a:moveTo>
                  <a:lnTo>
                    <a:pt x="1" y="5184"/>
                  </a:lnTo>
                  <a:lnTo>
                    <a:pt x="49084" y="5184"/>
                  </a:lnTo>
                  <a:lnTo>
                    <a:pt x="4908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
            <p:cNvSpPr/>
            <p:nvPr/>
          </p:nvSpPr>
          <p:spPr>
            <a:xfrm flipH="1">
              <a:off x="6769635" y="4175756"/>
              <a:ext cx="455005" cy="850283"/>
            </a:xfrm>
            <a:custGeom>
              <a:rect b="b" l="l" r="r" t="t"/>
              <a:pathLst>
                <a:path extrusionOk="0" h="17596" w="9416">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
            <p:cNvSpPr/>
            <p:nvPr/>
          </p:nvSpPr>
          <p:spPr>
            <a:xfrm flipH="1">
              <a:off x="5039125" y="4175756"/>
              <a:ext cx="455005" cy="850283"/>
            </a:xfrm>
            <a:custGeom>
              <a:rect b="b" l="l" r="r" t="t"/>
              <a:pathLst>
                <a:path extrusionOk="0" h="17596" w="9416">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
            <p:cNvSpPr/>
            <p:nvPr/>
          </p:nvSpPr>
          <p:spPr>
            <a:xfrm flipH="1">
              <a:off x="5686280" y="3518946"/>
              <a:ext cx="881692" cy="406392"/>
            </a:xfrm>
            <a:custGeom>
              <a:rect b="b" l="l" r="r" t="t"/>
              <a:pathLst>
                <a:path extrusionOk="0" h="8410" w="18246">
                  <a:moveTo>
                    <a:pt x="6106" y="0"/>
                  </a:moveTo>
                  <a:lnTo>
                    <a:pt x="4096" y="8004"/>
                  </a:lnTo>
                  <a:lnTo>
                    <a:pt x="1" y="8004"/>
                  </a:lnTo>
                  <a:lnTo>
                    <a:pt x="1" y="8409"/>
                  </a:lnTo>
                  <a:lnTo>
                    <a:pt x="16490" y="8409"/>
                  </a:lnTo>
                  <a:lnTo>
                    <a:pt x="1824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
            <p:cNvSpPr/>
            <p:nvPr/>
          </p:nvSpPr>
          <p:spPr>
            <a:xfrm flipH="1">
              <a:off x="5968474" y="3699820"/>
              <a:ext cx="57455" cy="57455"/>
            </a:xfrm>
            <a:custGeom>
              <a:rect b="b" l="l" r="r" t="t"/>
              <a:pathLst>
                <a:path extrusionOk="0" h="1189" w="1189">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
            <p:cNvSpPr/>
            <p:nvPr/>
          </p:nvSpPr>
          <p:spPr>
            <a:xfrm flipH="1">
              <a:off x="5488240" y="3848994"/>
              <a:ext cx="284136" cy="169805"/>
            </a:xfrm>
            <a:custGeom>
              <a:rect b="b" l="l" r="r" t="t"/>
              <a:pathLst>
                <a:path extrusionOk="0" h="3514" w="588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4"/>
          <p:cNvSpPr/>
          <p:nvPr/>
        </p:nvSpPr>
        <p:spPr>
          <a:xfrm flipH="1">
            <a:off x="7815668" y="4906241"/>
            <a:ext cx="6829" cy="3196"/>
          </a:xfrm>
          <a:custGeom>
            <a:rect b="b" l="l" r="r" t="t"/>
            <a:pathLst>
              <a:path extrusionOk="0" h="66" w="141">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4"/>
          <p:cNvGrpSpPr/>
          <p:nvPr/>
        </p:nvGrpSpPr>
        <p:grpSpPr>
          <a:xfrm>
            <a:off x="4695403" y="4708841"/>
            <a:ext cx="4600713" cy="150450"/>
            <a:chOff x="0" y="4397412"/>
            <a:chExt cx="4600713" cy="150450"/>
          </a:xfrm>
        </p:grpSpPr>
        <p:sp>
          <p:nvSpPr>
            <p:cNvPr id="439" name="Google Shape;439;p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4"/>
          <p:cNvGrpSpPr/>
          <p:nvPr/>
        </p:nvGrpSpPr>
        <p:grpSpPr>
          <a:xfrm>
            <a:off x="7352176" y="1189928"/>
            <a:ext cx="1000385" cy="883233"/>
            <a:chOff x="6472501" y="1326053"/>
            <a:chExt cx="1000385" cy="883233"/>
          </a:xfrm>
        </p:grpSpPr>
        <p:sp>
          <p:nvSpPr>
            <p:cNvPr id="445" name="Google Shape;445;p4"/>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4"/>
          <p:cNvGrpSpPr/>
          <p:nvPr/>
        </p:nvGrpSpPr>
        <p:grpSpPr>
          <a:xfrm>
            <a:off x="7352169" y="1792626"/>
            <a:ext cx="1333531" cy="2916217"/>
            <a:chOff x="7352169" y="1792626"/>
            <a:chExt cx="1333531" cy="2916217"/>
          </a:xfrm>
        </p:grpSpPr>
        <p:grpSp>
          <p:nvGrpSpPr>
            <p:cNvPr id="450" name="Google Shape;450;p4"/>
            <p:cNvGrpSpPr/>
            <p:nvPr/>
          </p:nvGrpSpPr>
          <p:grpSpPr>
            <a:xfrm>
              <a:off x="7352169" y="1792626"/>
              <a:ext cx="1333531" cy="2916217"/>
              <a:chOff x="7352169" y="1999451"/>
              <a:chExt cx="1333531" cy="2916217"/>
            </a:xfrm>
          </p:grpSpPr>
          <p:grpSp>
            <p:nvGrpSpPr>
              <p:cNvPr id="451" name="Google Shape;451;p4"/>
              <p:cNvGrpSpPr/>
              <p:nvPr/>
            </p:nvGrpSpPr>
            <p:grpSpPr>
              <a:xfrm>
                <a:off x="7788625" y="4788743"/>
                <a:ext cx="623189" cy="126925"/>
                <a:chOff x="7605347" y="4840573"/>
                <a:chExt cx="925163" cy="188427"/>
              </a:xfrm>
            </p:grpSpPr>
            <p:sp>
              <p:nvSpPr>
                <p:cNvPr id="452" name="Google Shape;452;p4"/>
                <p:cNvSpPr/>
                <p:nvPr/>
              </p:nvSpPr>
              <p:spPr>
                <a:xfrm flipH="1">
                  <a:off x="8100033" y="4840573"/>
                  <a:ext cx="429399" cy="187705"/>
                </a:xfrm>
                <a:custGeom>
                  <a:rect b="b" l="l" r="r" t="t"/>
                  <a:pathLst>
                    <a:path extrusionOk="0" h="2611" w="5973">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flipH="1">
                  <a:off x="8139206" y="4986872"/>
                  <a:ext cx="61250" cy="27965"/>
                </a:xfrm>
                <a:custGeom>
                  <a:rect b="b" l="l" r="r" t="t"/>
                  <a:pathLst>
                    <a:path extrusionOk="0" h="389" w="852">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flipH="1">
                  <a:off x="8138989" y="5014766"/>
                  <a:ext cx="10065" cy="5464"/>
                </a:xfrm>
                <a:custGeom>
                  <a:rect b="b" l="l" r="r" t="t"/>
                  <a:pathLst>
                    <a:path extrusionOk="0" h="76" w="14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flipH="1">
                  <a:off x="8305710" y="5024255"/>
                  <a:ext cx="221421" cy="4529"/>
                </a:xfrm>
                <a:custGeom>
                  <a:rect b="b" l="l" r="r" t="t"/>
                  <a:pathLst>
                    <a:path extrusionOk="0" h="63" w="308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flipH="1">
                  <a:off x="8139716" y="4986872"/>
                  <a:ext cx="387415" cy="41337"/>
                </a:xfrm>
                <a:custGeom>
                  <a:rect b="b" l="l" r="r" t="t"/>
                  <a:pathLst>
                    <a:path extrusionOk="0" h="575" w="5389">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flipH="1">
                  <a:off x="8139716" y="5013040"/>
                  <a:ext cx="390794" cy="8699"/>
                </a:xfrm>
                <a:custGeom>
                  <a:rect b="b" l="l" r="r" t="t"/>
                  <a:pathLst>
                    <a:path extrusionOk="0" h="121" w="5436">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flipH="1">
                  <a:off x="8198300" y="4983996"/>
                  <a:ext cx="23436" cy="36448"/>
                </a:xfrm>
                <a:custGeom>
                  <a:rect b="b" l="l" r="r" t="t"/>
                  <a:pathLst>
                    <a:path extrusionOk="0" h="507" w="326">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flipH="1">
                  <a:off x="8276302" y="4967677"/>
                  <a:ext cx="13156" cy="19554"/>
                </a:xfrm>
                <a:custGeom>
                  <a:rect b="b" l="l" r="r" t="t"/>
                  <a:pathLst>
                    <a:path extrusionOk="0" h="272" w="183">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flipH="1">
                  <a:off x="8292765" y="4964298"/>
                  <a:ext cx="15313" cy="13443"/>
                </a:xfrm>
                <a:custGeom>
                  <a:rect b="b" l="l" r="r" t="t"/>
                  <a:pathLst>
                    <a:path extrusionOk="0" h="187" w="213">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
                <p:cNvSpPr/>
                <p:nvPr/>
              </p:nvSpPr>
              <p:spPr>
                <a:xfrm flipH="1">
                  <a:off x="8295569" y="4954592"/>
                  <a:ext cx="24155" cy="2732"/>
                </a:xfrm>
                <a:custGeom>
                  <a:rect b="b" l="l" r="r" t="t"/>
                  <a:pathLst>
                    <a:path extrusionOk="0" h="38" w="336">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
                <p:cNvSpPr/>
                <p:nvPr/>
              </p:nvSpPr>
              <p:spPr>
                <a:xfrm flipH="1">
                  <a:off x="8296432" y="4940430"/>
                  <a:ext cx="27893" cy="4026"/>
                </a:xfrm>
                <a:custGeom>
                  <a:rect b="b" l="l" r="r" t="t"/>
                  <a:pathLst>
                    <a:path extrusionOk="0" h="56" w="388">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flipH="1">
                  <a:off x="8237553" y="4945750"/>
                  <a:ext cx="43709" cy="25161"/>
                </a:xfrm>
                <a:custGeom>
                  <a:rect b="b" l="l" r="r" t="t"/>
                  <a:pathLst>
                    <a:path extrusionOk="0" h="350" w="608">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flipH="1">
                  <a:off x="8275008" y="4939136"/>
                  <a:ext cx="22430" cy="28468"/>
                </a:xfrm>
                <a:custGeom>
                  <a:rect b="b" l="l" r="r" t="t"/>
                  <a:pathLst>
                    <a:path extrusionOk="0" h="396" w="312">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flipH="1">
                  <a:off x="8443739" y="4954305"/>
                  <a:ext cx="83105" cy="65420"/>
                </a:xfrm>
                <a:custGeom>
                  <a:rect b="b" l="l" r="r" t="t"/>
                  <a:pathLst>
                    <a:path extrusionOk="0" h="910" w="1156">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flipH="1">
                  <a:off x="8502832" y="4859911"/>
                  <a:ext cx="2876" cy="94535"/>
                </a:xfrm>
                <a:custGeom>
                  <a:rect b="b" l="l" r="r" t="t"/>
                  <a:pathLst>
                    <a:path extrusionOk="0" h="1315" w="4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
                <p:cNvSpPr/>
                <p:nvPr/>
              </p:nvSpPr>
              <p:spPr>
                <a:xfrm flipH="1">
                  <a:off x="8347763" y="4997440"/>
                  <a:ext cx="67361" cy="3666"/>
                </a:xfrm>
                <a:custGeom>
                  <a:rect b="b" l="l" r="r" t="t"/>
                  <a:pathLst>
                    <a:path extrusionOk="0" h="51" w="937">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
                <p:cNvSpPr/>
                <p:nvPr/>
              </p:nvSpPr>
              <p:spPr>
                <a:xfrm flipH="1">
                  <a:off x="8453011" y="4998662"/>
                  <a:ext cx="7836" cy="13300"/>
                </a:xfrm>
                <a:custGeom>
                  <a:rect b="b" l="l" r="r" t="t"/>
                  <a:pathLst>
                    <a:path extrusionOk="0" h="185" w="109">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flipH="1">
                  <a:off x="8468252" y="4977741"/>
                  <a:ext cx="9849" cy="9058"/>
                </a:xfrm>
                <a:custGeom>
                  <a:rect b="b" l="l" r="r" t="t"/>
                  <a:pathLst>
                    <a:path extrusionOk="0" h="126" w="137">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flipH="1">
                  <a:off x="8488382" y="4967245"/>
                  <a:ext cx="13947" cy="5823"/>
                </a:xfrm>
                <a:custGeom>
                  <a:rect b="b" l="l" r="r" t="t"/>
                  <a:pathLst>
                    <a:path extrusionOk="0" h="81" w="194">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flipH="1">
                  <a:off x="8512106" y="4963866"/>
                  <a:ext cx="7548" cy="3666"/>
                </a:xfrm>
                <a:custGeom>
                  <a:rect b="b" l="l" r="r" t="t"/>
                  <a:pathLst>
                    <a:path extrusionOk="0" h="51" w="105">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flipH="1">
                  <a:off x="8296647" y="4914836"/>
                  <a:ext cx="791" cy="27462"/>
                </a:xfrm>
                <a:custGeom>
                  <a:rect b="b" l="l" r="r" t="t"/>
                  <a:pathLst>
                    <a:path extrusionOk="0" h="382" w="11">
                      <a:moveTo>
                        <a:pt x="0" y="1"/>
                      </a:moveTo>
                      <a:lnTo>
                        <a:pt x="7" y="382"/>
                      </a:lnTo>
                      <a:lnTo>
                        <a:pt x="10" y="382"/>
                      </a:lnTo>
                      <a:lnTo>
                        <a:pt x="0" y="1"/>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flipH="1">
                  <a:off x="8296867" y="4914621"/>
                  <a:ext cx="206540" cy="34363"/>
                </a:xfrm>
                <a:custGeom>
                  <a:rect b="b" l="l" r="r" t="t"/>
                  <a:pathLst>
                    <a:path extrusionOk="0" h="478" w="2873">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flipH="1">
                  <a:off x="8296647" y="4940430"/>
                  <a:ext cx="27390" cy="2588"/>
                </a:xfrm>
                <a:custGeom>
                  <a:rect b="b" l="l" r="r" t="t"/>
                  <a:pathLst>
                    <a:path extrusionOk="0" h="36" w="381">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flipH="1">
                  <a:off x="8528066" y="4935254"/>
                  <a:ext cx="647" cy="3163"/>
                </a:xfrm>
                <a:custGeom>
                  <a:rect b="b" l="l" r="r" t="t"/>
                  <a:pathLst>
                    <a:path extrusionOk="0" h="44" w="9">
                      <a:moveTo>
                        <a:pt x="1" y="0"/>
                      </a:moveTo>
                      <a:lnTo>
                        <a:pt x="8" y="43"/>
                      </a:lnTo>
                      <a:lnTo>
                        <a:pt x="8" y="0"/>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flipH="1">
                  <a:off x="8504630" y="4933169"/>
                  <a:ext cx="23508" cy="16607"/>
                </a:xfrm>
                <a:custGeom>
                  <a:rect b="b" l="l" r="r" t="t"/>
                  <a:pathLst>
                    <a:path extrusionOk="0" h="231" w="327">
                      <a:moveTo>
                        <a:pt x="316" y="1"/>
                      </a:moveTo>
                      <a:lnTo>
                        <a:pt x="0" y="29"/>
                      </a:lnTo>
                      <a:lnTo>
                        <a:pt x="0" y="72"/>
                      </a:lnTo>
                      <a:lnTo>
                        <a:pt x="22" y="231"/>
                      </a:lnTo>
                      <a:lnTo>
                        <a:pt x="327" y="223"/>
                      </a:lnTo>
                      <a:cubicBezTo>
                        <a:pt x="323" y="170"/>
                        <a:pt x="320" y="94"/>
                        <a:pt x="3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flipH="1">
                  <a:off x="8503048" y="4932953"/>
                  <a:ext cx="2444" cy="16319"/>
                </a:xfrm>
                <a:custGeom>
                  <a:rect b="b" l="l" r="r" t="t"/>
                  <a:pathLst>
                    <a:path extrusionOk="0" h="227" w="34">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flipH="1">
                  <a:off x="7605347" y="4840573"/>
                  <a:ext cx="430190" cy="187633"/>
                </a:xfrm>
                <a:custGeom>
                  <a:rect b="b" l="l" r="r" t="t"/>
                  <a:pathLst>
                    <a:path extrusionOk="0" h="2610" w="5984">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
                <p:cNvSpPr/>
                <p:nvPr/>
              </p:nvSpPr>
              <p:spPr>
                <a:xfrm flipH="1">
                  <a:off x="7644303" y="4986081"/>
                  <a:ext cx="61466" cy="28468"/>
                </a:xfrm>
                <a:custGeom>
                  <a:rect b="b" l="l" r="r" t="t"/>
                  <a:pathLst>
                    <a:path extrusionOk="0" h="396" w="855">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
                <p:cNvSpPr/>
                <p:nvPr/>
              </p:nvSpPr>
              <p:spPr>
                <a:xfrm flipH="1">
                  <a:off x="7811239" y="5025334"/>
                  <a:ext cx="221206" cy="3666"/>
                </a:xfrm>
                <a:custGeom>
                  <a:rect b="b" l="l" r="r" t="t"/>
                  <a:pathLst>
                    <a:path extrusionOk="0" h="51" w="3077">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flipH="1">
                  <a:off x="7645102" y="4986081"/>
                  <a:ext cx="387343" cy="42128"/>
                </a:xfrm>
                <a:custGeom>
                  <a:rect b="b" l="l" r="r" t="t"/>
                  <a:pathLst>
                    <a:path extrusionOk="0" h="586" w="5388">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flipH="1">
                  <a:off x="7645317" y="5011962"/>
                  <a:ext cx="390506" cy="10136"/>
                </a:xfrm>
                <a:custGeom>
                  <a:rect b="b" l="l" r="r" t="t"/>
                  <a:pathLst>
                    <a:path extrusionOk="0" h="141" w="5432">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flipH="1">
                  <a:off x="7703685" y="4983421"/>
                  <a:ext cx="23508" cy="36520"/>
                </a:xfrm>
                <a:custGeom>
                  <a:rect b="b" l="l" r="r" t="t"/>
                  <a:pathLst>
                    <a:path extrusionOk="0" h="508" w="327">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flipH="1">
                  <a:off x="7781831" y="4967461"/>
                  <a:ext cx="13012" cy="19482"/>
                </a:xfrm>
                <a:custGeom>
                  <a:rect b="b" l="l" r="r" t="t"/>
                  <a:pathLst>
                    <a:path extrusionOk="0" h="271" w="181">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flipH="1">
                  <a:off x="7798366" y="4964082"/>
                  <a:ext cx="15313" cy="13372"/>
                </a:xfrm>
                <a:custGeom>
                  <a:rect b="b" l="l" r="r" t="t"/>
                  <a:pathLst>
                    <a:path extrusionOk="0" h="186" w="213">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
                <p:cNvSpPr/>
                <p:nvPr/>
              </p:nvSpPr>
              <p:spPr>
                <a:xfrm flipH="1">
                  <a:off x="7801242" y="4954377"/>
                  <a:ext cx="24011" cy="2876"/>
                </a:xfrm>
                <a:custGeom>
                  <a:rect b="b" l="l" r="r" t="t"/>
                  <a:pathLst>
                    <a:path extrusionOk="0" h="40" w="334">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flipH="1">
                  <a:off x="7802249" y="4940430"/>
                  <a:ext cx="27678" cy="4026"/>
                </a:xfrm>
                <a:custGeom>
                  <a:rect b="b" l="l" r="r" t="t"/>
                  <a:pathLst>
                    <a:path extrusionOk="0" h="56" w="385">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
                <p:cNvSpPr/>
                <p:nvPr/>
              </p:nvSpPr>
              <p:spPr>
                <a:xfrm flipH="1">
                  <a:off x="7743370" y="4945247"/>
                  <a:ext cx="43422" cy="25449"/>
                </a:xfrm>
                <a:custGeom>
                  <a:rect b="b" l="l" r="r" t="t"/>
                  <a:pathLst>
                    <a:path extrusionOk="0" h="354" w="604">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flipH="1">
                  <a:off x="7780537" y="4938848"/>
                  <a:ext cx="22789" cy="28468"/>
                </a:xfrm>
                <a:custGeom>
                  <a:rect b="b" l="l" r="r" t="t"/>
                  <a:pathLst>
                    <a:path extrusionOk="0" h="396" w="317">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
                <p:cNvSpPr/>
                <p:nvPr/>
              </p:nvSpPr>
              <p:spPr>
                <a:xfrm flipH="1">
                  <a:off x="7949053" y="4955024"/>
                  <a:ext cx="83392" cy="65420"/>
                </a:xfrm>
                <a:custGeom>
                  <a:rect b="b" l="l" r="r" t="t"/>
                  <a:pathLst>
                    <a:path extrusionOk="0" h="910" w="116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flipH="1">
                  <a:off x="8008649" y="4860702"/>
                  <a:ext cx="3163" cy="94751"/>
                </a:xfrm>
                <a:custGeom>
                  <a:rect b="b" l="l" r="r" t="t"/>
                  <a:pathLst>
                    <a:path extrusionOk="0" h="1318" w="44">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
                <p:cNvSpPr/>
                <p:nvPr/>
              </p:nvSpPr>
              <p:spPr>
                <a:xfrm flipH="1">
                  <a:off x="7853077" y="4997440"/>
                  <a:ext cx="67648" cy="3954"/>
                </a:xfrm>
                <a:custGeom>
                  <a:rect b="b" l="l" r="r" t="t"/>
                  <a:pathLst>
                    <a:path extrusionOk="0" h="55" w="941">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
                <p:cNvSpPr/>
                <p:nvPr/>
              </p:nvSpPr>
              <p:spPr>
                <a:xfrm flipH="1">
                  <a:off x="7958325" y="4999453"/>
                  <a:ext cx="7836" cy="13012"/>
                </a:xfrm>
                <a:custGeom>
                  <a:rect b="b" l="l" r="r" t="t"/>
                  <a:pathLst>
                    <a:path extrusionOk="0" h="181" w="109">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flipH="1">
                  <a:off x="7973782" y="4978460"/>
                  <a:ext cx="9921" cy="8842"/>
                </a:xfrm>
                <a:custGeom>
                  <a:rect b="b" l="l" r="r" t="t"/>
                  <a:pathLst>
                    <a:path extrusionOk="0" h="123" w="138">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flipH="1">
                  <a:off x="7993911" y="4968036"/>
                  <a:ext cx="13947" cy="5823"/>
                </a:xfrm>
                <a:custGeom>
                  <a:rect b="b" l="l" r="r" t="t"/>
                  <a:pathLst>
                    <a:path extrusionOk="0" h="81" w="194">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flipH="1">
                  <a:off x="8017707" y="4964657"/>
                  <a:ext cx="7548" cy="3738"/>
                </a:xfrm>
                <a:custGeom>
                  <a:rect b="b" l="l" r="r" t="t"/>
                  <a:pathLst>
                    <a:path extrusionOk="0" h="52" w="105">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flipH="1">
                  <a:off x="7802535" y="4914333"/>
                  <a:ext cx="791" cy="27965"/>
                </a:xfrm>
                <a:custGeom>
                  <a:rect b="b" l="l" r="r" t="t"/>
                  <a:pathLst>
                    <a:path extrusionOk="0" h="389" w="11">
                      <a:moveTo>
                        <a:pt x="1" y="1"/>
                      </a:moveTo>
                      <a:lnTo>
                        <a:pt x="11" y="389"/>
                      </a:lnTo>
                      <a:lnTo>
                        <a:pt x="11" y="385"/>
                      </a:lnTo>
                      <a:lnTo>
                        <a:pt x="1" y="1"/>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
                <p:cNvSpPr/>
                <p:nvPr/>
              </p:nvSpPr>
              <p:spPr>
                <a:xfrm flipH="1">
                  <a:off x="7802540" y="4914333"/>
                  <a:ext cx="206684" cy="35729"/>
                </a:xfrm>
                <a:custGeom>
                  <a:rect b="b" l="l" r="r" t="t"/>
                  <a:pathLst>
                    <a:path extrusionOk="0" h="497" w="2875">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
                <p:cNvSpPr/>
                <p:nvPr/>
              </p:nvSpPr>
              <p:spPr>
                <a:xfrm flipH="1">
                  <a:off x="7802536" y="4940430"/>
                  <a:ext cx="27390" cy="2588"/>
                </a:xfrm>
                <a:custGeom>
                  <a:rect b="b" l="l" r="r" t="t"/>
                  <a:pathLst>
                    <a:path extrusionOk="0" h="36" w="381">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flipH="1">
                  <a:off x="8033955" y="4936260"/>
                  <a:ext cx="575" cy="2947"/>
                </a:xfrm>
                <a:custGeom>
                  <a:rect b="b" l="l" r="r" t="t"/>
                  <a:pathLst>
                    <a:path extrusionOk="0" h="41" w="8">
                      <a:moveTo>
                        <a:pt x="1" y="1"/>
                      </a:moveTo>
                      <a:lnTo>
                        <a:pt x="8" y="40"/>
                      </a:lnTo>
                      <a:lnTo>
                        <a:pt x="8" y="1"/>
                      </a:lnTo>
                      <a:close/>
                    </a:path>
                  </a:pathLst>
                </a:custGeom>
                <a:solidFill>
                  <a:srgbClr val="B2B2B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flipH="1">
                  <a:off x="8010447" y="4933960"/>
                  <a:ext cx="23580" cy="16822"/>
                </a:xfrm>
                <a:custGeom>
                  <a:rect b="b" l="l" r="r" t="t"/>
                  <a:pathLst>
                    <a:path extrusionOk="0" h="234" w="328">
                      <a:moveTo>
                        <a:pt x="320" y="1"/>
                      </a:moveTo>
                      <a:lnTo>
                        <a:pt x="1" y="33"/>
                      </a:lnTo>
                      <a:lnTo>
                        <a:pt x="1" y="72"/>
                      </a:lnTo>
                      <a:lnTo>
                        <a:pt x="26" y="234"/>
                      </a:lnTo>
                      <a:lnTo>
                        <a:pt x="327" y="223"/>
                      </a:lnTo>
                      <a:cubicBezTo>
                        <a:pt x="324" y="169"/>
                        <a:pt x="320" y="94"/>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flipH="1">
                  <a:off x="8008649" y="4933672"/>
                  <a:ext cx="2372" cy="16391"/>
                </a:xfrm>
                <a:custGeom>
                  <a:rect b="b" l="l" r="r" t="t"/>
                  <a:pathLst>
                    <a:path extrusionOk="0" h="228" w="33">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4"/>
              <p:cNvSpPr/>
              <p:nvPr/>
            </p:nvSpPr>
            <p:spPr>
              <a:xfrm flipH="1">
                <a:off x="7352169" y="2317256"/>
                <a:ext cx="531159" cy="563531"/>
              </a:xfrm>
              <a:custGeom>
                <a:rect b="b" l="l" r="r" t="t"/>
                <a:pathLst>
                  <a:path extrusionOk="0" h="11636" w="10967">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
              <p:cNvSpPr/>
              <p:nvPr/>
            </p:nvSpPr>
            <p:spPr>
              <a:xfrm flipH="1">
                <a:off x="8108534" y="2060426"/>
                <a:ext cx="254077" cy="497618"/>
              </a:xfrm>
              <a:custGeom>
                <a:rect b="b" l="l" r="r" t="t"/>
                <a:pathLst>
                  <a:path extrusionOk="0" h="10275" w="5246">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flipH="1">
                <a:off x="8125245" y="2187557"/>
                <a:ext cx="22134" cy="20002"/>
              </a:xfrm>
              <a:custGeom>
                <a:rect b="b" l="l" r="r" t="t"/>
                <a:pathLst>
                  <a:path extrusionOk="0" h="413" w="457">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flipH="1">
                <a:off x="8116237" y="2182036"/>
                <a:ext cx="35501" cy="11139"/>
              </a:xfrm>
              <a:custGeom>
                <a:rect b="b" l="l" r="r" t="t"/>
                <a:pathLst>
                  <a:path extrusionOk="0" h="230" w="733">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flipH="1">
                <a:off x="8227291" y="2189688"/>
                <a:ext cx="22812" cy="19953"/>
              </a:xfrm>
              <a:custGeom>
                <a:rect b="b" l="l" r="r" t="t"/>
                <a:pathLst>
                  <a:path extrusionOk="0" h="412" w="471">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flipH="1">
                <a:off x="8219106" y="2184264"/>
                <a:ext cx="35743" cy="11042"/>
              </a:xfrm>
              <a:custGeom>
                <a:rect b="b" l="l" r="r" t="t"/>
                <a:pathLst>
                  <a:path extrusionOk="0" h="228" w="738">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flipH="1">
                <a:off x="8110277" y="2038196"/>
                <a:ext cx="255433" cy="208249"/>
              </a:xfrm>
              <a:custGeom>
                <a:rect b="b" l="l" r="r" t="t"/>
                <a:pathLst>
                  <a:path extrusionOk="0" h="4300" w="5274">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
              <p:cNvSpPr/>
              <p:nvPr/>
            </p:nvSpPr>
            <p:spPr>
              <a:xfrm flipH="1">
                <a:off x="8186995" y="2351061"/>
                <a:ext cx="87275" cy="52353"/>
              </a:xfrm>
              <a:custGeom>
                <a:rect b="b" l="l" r="r" t="t"/>
                <a:pathLst>
                  <a:path extrusionOk="0" h="1081" w="1802">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
              <p:cNvSpPr/>
              <p:nvPr/>
            </p:nvSpPr>
            <p:spPr>
              <a:xfrm flipH="1">
                <a:off x="8220172" y="2167119"/>
                <a:ext cx="35888" cy="5521"/>
              </a:xfrm>
              <a:custGeom>
                <a:rect b="b" l="l" r="r" t="t"/>
                <a:pathLst>
                  <a:path extrusionOk="0" h="114" w="741">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
              <p:cNvSpPr/>
              <p:nvPr/>
            </p:nvSpPr>
            <p:spPr>
              <a:xfrm flipH="1">
                <a:off x="8121855" y="2150992"/>
                <a:ext cx="35259" cy="8863"/>
              </a:xfrm>
              <a:custGeom>
                <a:rect b="b" l="l" r="r" t="t"/>
                <a:pathLst>
                  <a:path extrusionOk="0" h="183" w="728">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p:cNvSpPr/>
              <p:nvPr/>
            </p:nvSpPr>
            <p:spPr>
              <a:xfrm flipH="1">
                <a:off x="8173241" y="2285291"/>
                <a:ext cx="42475" cy="14965"/>
              </a:xfrm>
              <a:custGeom>
                <a:rect b="b" l="l" r="r" t="t"/>
                <a:pathLst>
                  <a:path extrusionOk="0" h="309" w="877">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
              <p:cNvSpPr/>
              <p:nvPr/>
            </p:nvSpPr>
            <p:spPr>
              <a:xfrm flipH="1">
                <a:off x="8315292" y="1999451"/>
                <a:ext cx="80495" cy="77682"/>
              </a:xfrm>
              <a:custGeom>
                <a:rect b="b" l="l" r="r" t="t"/>
                <a:pathLst>
                  <a:path extrusionOk="0" h="1604" w="1662">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
              <p:cNvSpPr/>
              <p:nvPr/>
            </p:nvSpPr>
            <p:spPr>
              <a:xfrm flipH="1">
                <a:off x="8355587" y="2171817"/>
                <a:ext cx="47900" cy="78892"/>
              </a:xfrm>
              <a:custGeom>
                <a:rect b="b" l="l" r="r" t="t"/>
                <a:pathLst>
                  <a:path extrusionOk="0" h="1629" w="989">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flipH="1">
                <a:off x="8366727" y="2187945"/>
                <a:ext cx="21940" cy="44168"/>
              </a:xfrm>
              <a:custGeom>
                <a:rect b="b" l="l" r="r" t="t"/>
                <a:pathLst>
                  <a:path extrusionOk="0" h="912" w="453">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flipH="1">
                <a:off x="7720053" y="2405110"/>
                <a:ext cx="955428" cy="792751"/>
              </a:xfrm>
              <a:custGeom>
                <a:rect b="b" l="l" r="r" t="t"/>
                <a:pathLst>
                  <a:path extrusionOk="0" h="16369" w="19727">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flipH="1">
                <a:off x="8407070" y="2495676"/>
                <a:ext cx="61025" cy="275567"/>
              </a:xfrm>
              <a:custGeom>
                <a:rect b="b" l="l" r="r" t="t"/>
                <a:pathLst>
                  <a:path extrusionOk="0" h="5690" w="126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flipH="1">
                <a:off x="8016273" y="2499309"/>
                <a:ext cx="35985" cy="288643"/>
              </a:xfrm>
              <a:custGeom>
                <a:rect b="b" l="l" r="r" t="t"/>
                <a:pathLst>
                  <a:path extrusionOk="0" h="5960" w="743">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flipH="1">
                <a:off x="8275432" y="2450296"/>
                <a:ext cx="90617" cy="42279"/>
              </a:xfrm>
              <a:custGeom>
                <a:rect b="b" l="l" r="r" t="t"/>
                <a:pathLst>
                  <a:path extrusionOk="0" h="873" w="1871">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flipH="1">
                <a:off x="8175662" y="2446277"/>
                <a:ext cx="68338" cy="49108"/>
              </a:xfrm>
              <a:custGeom>
                <a:rect b="b" l="l" r="r" t="t"/>
                <a:pathLst>
                  <a:path extrusionOk="0" h="1014" w="1411">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flipH="1">
                <a:off x="8248311" y="2475335"/>
                <a:ext cx="15014" cy="131148"/>
              </a:xfrm>
              <a:custGeom>
                <a:rect b="b" l="l" r="r" t="t"/>
                <a:pathLst>
                  <a:path extrusionOk="0" h="2708" w="31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flipH="1">
                <a:off x="8495167" y="2979504"/>
                <a:ext cx="156195" cy="39519"/>
              </a:xfrm>
              <a:custGeom>
                <a:rect b="b" l="l" r="r" t="t"/>
                <a:pathLst>
                  <a:path extrusionOk="0" h="816" w="3225">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flipH="1">
                <a:off x="8493811" y="2960180"/>
                <a:ext cx="142392" cy="59666"/>
              </a:xfrm>
              <a:custGeom>
                <a:rect b="b" l="l" r="r" t="t"/>
                <a:pathLst>
                  <a:path extrusionOk="0" h="1232" w="294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flipH="1">
                <a:off x="7734980" y="2699911"/>
                <a:ext cx="77250" cy="110469"/>
              </a:xfrm>
              <a:custGeom>
                <a:rect b="b" l="l" r="r" t="t"/>
                <a:pathLst>
                  <a:path extrusionOk="0" h="2281" w="1595">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flipH="1">
                <a:off x="7738128" y="2702332"/>
                <a:ext cx="88196" cy="85963"/>
              </a:xfrm>
              <a:custGeom>
                <a:rect b="b" l="l" r="r" t="t"/>
                <a:pathLst>
                  <a:path extrusionOk="0" h="1775" w="1821">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flipH="1">
                <a:off x="8307785" y="2605131"/>
                <a:ext cx="42136" cy="39906"/>
              </a:xfrm>
              <a:custGeom>
                <a:rect b="b" l="l" r="r" t="t"/>
                <a:pathLst>
                  <a:path extrusionOk="0" h="824" w="87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flipH="1">
                <a:off x="8571303" y="2808493"/>
                <a:ext cx="42330" cy="39858"/>
              </a:xfrm>
              <a:custGeom>
                <a:rect b="b" l="l" r="r" t="t"/>
                <a:pathLst>
                  <a:path extrusionOk="0" h="823" w="874">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flipH="1">
                <a:off x="7945853" y="2606293"/>
                <a:ext cx="42136" cy="39906"/>
              </a:xfrm>
              <a:custGeom>
                <a:rect b="b" l="l" r="r" t="t"/>
                <a:pathLst>
                  <a:path extrusionOk="0" h="824" w="87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flipH="1">
                <a:off x="8026880" y="3084357"/>
                <a:ext cx="42282" cy="39955"/>
              </a:xfrm>
              <a:custGeom>
                <a:rect b="b" l="l" r="r" t="t"/>
                <a:pathLst>
                  <a:path extrusionOk="0" h="825" w="873">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flipH="1">
                <a:off x="8335585" y="3084357"/>
                <a:ext cx="42330" cy="39955"/>
              </a:xfrm>
              <a:custGeom>
                <a:rect b="b" l="l" r="r" t="t"/>
                <a:pathLst>
                  <a:path extrusionOk="0" h="825" w="874">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flipH="1">
                <a:off x="8212519" y="2910732"/>
                <a:ext cx="42330" cy="39858"/>
              </a:xfrm>
              <a:custGeom>
                <a:rect b="b" l="l" r="r" t="t"/>
                <a:pathLst>
                  <a:path extrusionOk="0" h="823" w="874">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flipH="1">
                <a:off x="8151689" y="2708047"/>
                <a:ext cx="23683" cy="22423"/>
              </a:xfrm>
              <a:custGeom>
                <a:rect b="b" l="l" r="r" t="t"/>
                <a:pathLst>
                  <a:path extrusionOk="0" h="463" w="489">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flipH="1">
                <a:off x="8117448" y="2554666"/>
                <a:ext cx="23683" cy="22472"/>
              </a:xfrm>
              <a:custGeom>
                <a:rect b="b" l="l" r="r" t="t"/>
                <a:pathLst>
                  <a:path extrusionOk="0" h="464" w="489">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flipH="1">
                <a:off x="8336457" y="2823846"/>
                <a:ext cx="23732" cy="22423"/>
              </a:xfrm>
              <a:custGeom>
                <a:rect b="b" l="l" r="r" t="t"/>
                <a:pathLst>
                  <a:path extrusionOk="0" h="463" w="49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flipH="1">
                <a:off x="8526988" y="2603823"/>
                <a:ext cx="23829" cy="22375"/>
              </a:xfrm>
              <a:custGeom>
                <a:rect b="b" l="l" r="r" t="t"/>
                <a:pathLst>
                  <a:path extrusionOk="0" h="462" w="492">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flipH="1">
                <a:off x="8177213" y="3063145"/>
                <a:ext cx="23732" cy="22375"/>
              </a:xfrm>
              <a:custGeom>
                <a:rect b="b" l="l" r="r" t="t"/>
                <a:pathLst>
                  <a:path extrusionOk="0" h="462" w="49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flipH="1">
                <a:off x="8084417" y="2897365"/>
                <a:ext cx="23683" cy="22423"/>
              </a:xfrm>
              <a:custGeom>
                <a:rect b="b" l="l" r="r" t="t"/>
                <a:pathLst>
                  <a:path extrusionOk="0" h="463" w="489">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flipH="1">
                <a:off x="7857555" y="3164991"/>
                <a:ext cx="593008" cy="1690546"/>
              </a:xfrm>
              <a:custGeom>
                <a:rect b="b" l="l" r="r" t="t"/>
                <a:pathLst>
                  <a:path extrusionOk="0" h="34907" w="12244">
                    <a:moveTo>
                      <a:pt x="1" y="0"/>
                    </a:moveTo>
                    <a:lnTo>
                      <a:pt x="1" y="34907"/>
                    </a:lnTo>
                    <a:lnTo>
                      <a:pt x="5062" y="34713"/>
                    </a:lnTo>
                    <a:lnTo>
                      <a:pt x="5496" y="4799"/>
                    </a:lnTo>
                    <a:lnTo>
                      <a:pt x="7212" y="34832"/>
                    </a:lnTo>
                    <a:lnTo>
                      <a:pt x="12244" y="34713"/>
                    </a:lnTo>
                    <a:lnTo>
                      <a:pt x="10055" y="6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flipH="1">
                <a:off x="8316988" y="3177442"/>
                <a:ext cx="4940" cy="1671271"/>
              </a:xfrm>
              <a:custGeom>
                <a:rect b="b" l="l" r="r" t="t"/>
                <a:pathLst>
                  <a:path extrusionOk="0" h="34509" w="102">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flipH="1">
                <a:off x="7980481" y="3191729"/>
                <a:ext cx="90084" cy="1656984"/>
              </a:xfrm>
              <a:custGeom>
                <a:rect b="b" l="l" r="r" t="t"/>
                <a:pathLst>
                  <a:path extrusionOk="0" h="34214" w="186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flipH="1">
                <a:off x="8159680" y="3181268"/>
                <a:ext cx="26493" cy="182823"/>
              </a:xfrm>
              <a:custGeom>
                <a:rect b="b" l="l" r="r" t="t"/>
                <a:pathLst>
                  <a:path extrusionOk="0" h="3775" w="547">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flipH="1">
                <a:off x="8189224" y="3198606"/>
                <a:ext cx="25572" cy="24651"/>
              </a:xfrm>
              <a:custGeom>
                <a:rect b="b" l="l" r="r" t="t"/>
                <a:pathLst>
                  <a:path extrusionOk="0" h="509" w="528">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flipH="1">
                <a:off x="8016411" y="2913589"/>
                <a:ext cx="669289" cy="285204"/>
              </a:xfrm>
              <a:custGeom>
                <a:rect b="b" l="l" r="r" t="t"/>
                <a:pathLst>
                  <a:path extrusionOk="0" h="5889" w="13819">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p4"/>
            <p:cNvSpPr/>
            <p:nvPr/>
          </p:nvSpPr>
          <p:spPr>
            <a:xfrm rot="-5400000">
              <a:off x="8133000" y="2006075"/>
              <a:ext cx="87600" cy="27900"/>
            </a:xfrm>
            <a:prstGeom prst="rtTriangle">
              <a:avLst/>
            </a:prstGeom>
            <a:solidFill>
              <a:srgbClr val="DD7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4"/>
          <p:cNvGrpSpPr/>
          <p:nvPr/>
        </p:nvGrpSpPr>
        <p:grpSpPr>
          <a:xfrm>
            <a:off x="591096" y="2830324"/>
            <a:ext cx="519733" cy="485268"/>
            <a:chOff x="4694531" y="2250235"/>
            <a:chExt cx="1090502" cy="1018186"/>
          </a:xfrm>
        </p:grpSpPr>
        <p:sp>
          <p:nvSpPr>
            <p:cNvPr id="547" name="Google Shape;547;p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1" name="Google Shape;551;p4"/>
          <p:cNvGrpSpPr/>
          <p:nvPr/>
        </p:nvGrpSpPr>
        <p:grpSpPr>
          <a:xfrm>
            <a:off x="1433177" y="4004850"/>
            <a:ext cx="335765" cy="313500"/>
            <a:chOff x="4694531" y="2250235"/>
            <a:chExt cx="1090502" cy="1018186"/>
          </a:xfrm>
        </p:grpSpPr>
        <p:sp>
          <p:nvSpPr>
            <p:cNvPr id="552" name="Google Shape;552;p4"/>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9" name="Shape 559"/>
        <p:cNvGrpSpPr/>
        <p:nvPr/>
      </p:nvGrpSpPr>
      <p:grpSpPr>
        <a:xfrm>
          <a:off x="0" y="0"/>
          <a:ext cx="0" cy="0"/>
          <a:chOff x="0" y="0"/>
          <a:chExt cx="0" cy="0"/>
        </a:xfrm>
      </p:grpSpPr>
      <p:sp>
        <p:nvSpPr>
          <p:cNvPr id="560" name="Google Shape;560;p9"/>
          <p:cNvSpPr txBox="1"/>
          <p:nvPr>
            <p:ph type="ctrTitle"/>
          </p:nvPr>
        </p:nvSpPr>
        <p:spPr>
          <a:xfrm>
            <a:off x="301950" y="668025"/>
            <a:ext cx="4407900" cy="62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4500"/>
              <a:t>Potential Datasets</a:t>
            </a:r>
            <a:endParaRPr sz="4500"/>
          </a:p>
        </p:txBody>
      </p:sp>
      <p:sp>
        <p:nvSpPr>
          <p:cNvPr id="561" name="Google Shape;561;p9"/>
          <p:cNvSpPr/>
          <p:nvPr/>
        </p:nvSpPr>
        <p:spPr>
          <a:xfrm>
            <a:off x="10529695" y="2633661"/>
            <a:ext cx="189725" cy="176648"/>
          </a:xfrm>
          <a:custGeom>
            <a:rect b="b" l="l" r="r" t="t"/>
            <a:pathLst>
              <a:path extrusionOk="0" h="4863" w="5223">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9"/>
          <p:cNvSpPr/>
          <p:nvPr/>
        </p:nvSpPr>
        <p:spPr>
          <a:xfrm>
            <a:off x="11428406" y="2940695"/>
            <a:ext cx="25718" cy="71342"/>
          </a:xfrm>
          <a:custGeom>
            <a:rect b="b" l="l" r="r" t="t"/>
            <a:pathLst>
              <a:path extrusionOk="0" h="1964" w="708">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9"/>
          <p:cNvSpPr/>
          <p:nvPr/>
        </p:nvSpPr>
        <p:spPr>
          <a:xfrm>
            <a:off x="11456304" y="2957223"/>
            <a:ext cx="59755" cy="74248"/>
          </a:xfrm>
          <a:custGeom>
            <a:rect b="b" l="l" r="r" t="t"/>
            <a:pathLst>
              <a:path extrusionOk="0" h="2044" w="1645">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9"/>
          <p:cNvSpPr/>
          <p:nvPr/>
        </p:nvSpPr>
        <p:spPr>
          <a:xfrm>
            <a:off x="11515513" y="2970663"/>
            <a:ext cx="61062" cy="73050"/>
          </a:xfrm>
          <a:custGeom>
            <a:rect b="b" l="l" r="r" t="t"/>
            <a:pathLst>
              <a:path extrusionOk="0" h="2011" w="1681">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5" name="Google Shape;565;p9"/>
          <p:cNvGrpSpPr/>
          <p:nvPr/>
        </p:nvGrpSpPr>
        <p:grpSpPr>
          <a:xfrm>
            <a:off x="5014738" y="1294730"/>
            <a:ext cx="3941572" cy="3102035"/>
            <a:chOff x="4084355" y="596016"/>
            <a:chExt cx="5050708" cy="4267485"/>
          </a:xfrm>
        </p:grpSpPr>
        <p:grpSp>
          <p:nvGrpSpPr>
            <p:cNvPr id="566" name="Google Shape;566;p9"/>
            <p:cNvGrpSpPr/>
            <p:nvPr/>
          </p:nvGrpSpPr>
          <p:grpSpPr>
            <a:xfrm>
              <a:off x="6472501" y="1326053"/>
              <a:ext cx="1000385" cy="883233"/>
              <a:chOff x="6472501" y="1326053"/>
              <a:chExt cx="1000385" cy="883233"/>
            </a:xfrm>
          </p:grpSpPr>
          <p:sp>
            <p:nvSpPr>
              <p:cNvPr id="567" name="Google Shape;567;p9"/>
              <p:cNvSpPr/>
              <p:nvPr/>
            </p:nvSpPr>
            <p:spPr>
              <a:xfrm>
                <a:off x="6472501" y="1326053"/>
                <a:ext cx="1000385" cy="883233"/>
              </a:xfrm>
              <a:custGeom>
                <a:rect b="b" l="l" r="r" t="t"/>
                <a:pathLst>
                  <a:path extrusionOk="0" h="19896" w="22535">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9"/>
              <p:cNvSpPr/>
              <p:nvPr/>
            </p:nvSpPr>
            <p:spPr>
              <a:xfrm>
                <a:off x="6591559" y="1431083"/>
                <a:ext cx="762308" cy="673123"/>
              </a:xfrm>
              <a:custGeom>
                <a:rect b="b" l="l" r="r" t="t"/>
                <a:pathLst>
                  <a:path extrusionOk="0" h="15163" w="17172">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9"/>
              <p:cNvSpPr/>
              <p:nvPr/>
            </p:nvSpPr>
            <p:spPr>
              <a:xfrm>
                <a:off x="6695435" y="1419230"/>
                <a:ext cx="625446" cy="541722"/>
              </a:xfrm>
              <a:custGeom>
                <a:rect b="b" l="l" r="r" t="t"/>
                <a:pathLst>
                  <a:path extrusionOk="0" h="12203" w="14089">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9"/>
              <p:cNvSpPr/>
              <p:nvPr/>
            </p:nvSpPr>
            <p:spPr>
              <a:xfrm>
                <a:off x="6758560" y="1569362"/>
                <a:ext cx="413028" cy="429586"/>
              </a:xfrm>
              <a:custGeom>
                <a:rect b="b" l="l" r="r" t="t"/>
                <a:pathLst>
                  <a:path extrusionOk="0" h="9677" w="9304">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9"/>
            <p:cNvGrpSpPr/>
            <p:nvPr/>
          </p:nvGrpSpPr>
          <p:grpSpPr>
            <a:xfrm>
              <a:off x="4694531" y="2250235"/>
              <a:ext cx="1090502" cy="1018186"/>
              <a:chOff x="4694531" y="2250235"/>
              <a:chExt cx="1090502" cy="1018186"/>
            </a:xfrm>
          </p:grpSpPr>
          <p:sp>
            <p:nvSpPr>
              <p:cNvPr id="572" name="Google Shape;572;p9"/>
              <p:cNvSpPr/>
              <p:nvPr/>
            </p:nvSpPr>
            <p:spPr>
              <a:xfrm>
                <a:off x="4694531" y="2250235"/>
                <a:ext cx="1090502" cy="1018186"/>
              </a:xfrm>
              <a:custGeom>
                <a:rect b="b" l="l" r="r" t="t"/>
                <a:pathLst>
                  <a:path extrusionOk="0" h="22936" w="24565">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9"/>
              <p:cNvSpPr/>
              <p:nvPr/>
            </p:nvSpPr>
            <p:spPr>
              <a:xfrm>
                <a:off x="4824199" y="2371334"/>
                <a:ext cx="831161" cy="775937"/>
              </a:xfrm>
              <a:custGeom>
                <a:rect b="b" l="l" r="r" t="t"/>
                <a:pathLst>
                  <a:path extrusionOk="0" h="17479" w="18723">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9"/>
              <p:cNvSpPr/>
              <p:nvPr/>
            </p:nvSpPr>
            <p:spPr>
              <a:xfrm>
                <a:off x="4841911" y="2356596"/>
                <a:ext cx="782507" cy="470782"/>
              </a:xfrm>
              <a:custGeom>
                <a:rect b="b" l="l" r="r" t="t"/>
                <a:pathLst>
                  <a:path extrusionOk="0" h="10605" w="17627">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9"/>
              <p:cNvSpPr/>
              <p:nvPr/>
            </p:nvSpPr>
            <p:spPr>
              <a:xfrm>
                <a:off x="5058586" y="2488083"/>
                <a:ext cx="386747" cy="570799"/>
              </a:xfrm>
              <a:custGeom>
                <a:rect b="b" l="l" r="r" t="t"/>
                <a:pathLst>
                  <a:path extrusionOk="0" h="12858" w="8712">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6" name="Google Shape;576;p9"/>
            <p:cNvGrpSpPr/>
            <p:nvPr/>
          </p:nvGrpSpPr>
          <p:grpSpPr>
            <a:xfrm>
              <a:off x="6256625" y="616414"/>
              <a:ext cx="546250" cy="503056"/>
              <a:chOff x="6256625" y="616414"/>
              <a:chExt cx="546250" cy="503056"/>
            </a:xfrm>
          </p:grpSpPr>
          <p:sp>
            <p:nvSpPr>
              <p:cNvPr id="577" name="Google Shape;577;p9"/>
              <p:cNvSpPr/>
              <p:nvPr/>
            </p:nvSpPr>
            <p:spPr>
              <a:xfrm>
                <a:off x="6256625" y="616414"/>
                <a:ext cx="546250" cy="503056"/>
              </a:xfrm>
              <a:custGeom>
                <a:rect b="b" l="l" r="r" t="t"/>
                <a:pathLst>
                  <a:path extrusionOk="0" h="11332" w="12305">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9"/>
              <p:cNvSpPr/>
              <p:nvPr/>
            </p:nvSpPr>
            <p:spPr>
              <a:xfrm>
                <a:off x="6321659" y="676342"/>
                <a:ext cx="416224" cy="383285"/>
              </a:xfrm>
              <a:custGeom>
                <a:rect b="b" l="l" r="r" t="t"/>
                <a:pathLst>
                  <a:path extrusionOk="0" h="8634" w="9376">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9"/>
              <p:cNvSpPr/>
              <p:nvPr/>
            </p:nvSpPr>
            <p:spPr>
              <a:xfrm>
                <a:off x="6339016" y="668929"/>
                <a:ext cx="386881" cy="228266"/>
              </a:xfrm>
              <a:custGeom>
                <a:rect b="b" l="l" r="r" t="t"/>
                <a:pathLst>
                  <a:path extrusionOk="0" h="5142" w="8715">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9"/>
              <p:cNvSpPr/>
              <p:nvPr/>
            </p:nvSpPr>
            <p:spPr>
              <a:xfrm>
                <a:off x="6431261" y="735693"/>
                <a:ext cx="191864" cy="281937"/>
              </a:xfrm>
              <a:custGeom>
                <a:rect b="b" l="l" r="r" t="t"/>
                <a:pathLst>
                  <a:path extrusionOk="0" h="6351" w="4322">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9"/>
            <p:cNvGrpSpPr/>
            <p:nvPr/>
          </p:nvGrpSpPr>
          <p:grpSpPr>
            <a:xfrm>
              <a:off x="4321997" y="3141168"/>
              <a:ext cx="921144" cy="1561106"/>
              <a:chOff x="4321997" y="3141168"/>
              <a:chExt cx="921144" cy="1561106"/>
            </a:xfrm>
          </p:grpSpPr>
          <p:sp>
            <p:nvSpPr>
              <p:cNvPr id="582" name="Google Shape;582;p9"/>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9"/>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9"/>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9"/>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9"/>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9"/>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8" name="Google Shape;588;p9"/>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9"/>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0" name="Google Shape;590;p9"/>
            <p:cNvGrpSpPr/>
            <p:nvPr/>
          </p:nvGrpSpPr>
          <p:grpSpPr>
            <a:xfrm>
              <a:off x="4084355" y="596016"/>
              <a:ext cx="4564677" cy="4119900"/>
              <a:chOff x="4084355" y="596016"/>
              <a:chExt cx="4564677" cy="4119900"/>
            </a:xfrm>
          </p:grpSpPr>
          <p:grpSp>
            <p:nvGrpSpPr>
              <p:cNvPr id="591" name="Google Shape;591;p9"/>
              <p:cNvGrpSpPr/>
              <p:nvPr/>
            </p:nvGrpSpPr>
            <p:grpSpPr>
              <a:xfrm>
                <a:off x="6208458" y="4139123"/>
                <a:ext cx="623499" cy="576793"/>
                <a:chOff x="2681574" y="1237063"/>
                <a:chExt cx="340338" cy="314998"/>
              </a:xfrm>
            </p:grpSpPr>
            <p:sp>
              <p:nvSpPr>
                <p:cNvPr id="592" name="Google Shape;592;p9"/>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9"/>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9"/>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9"/>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9"/>
              <p:cNvGrpSpPr/>
              <p:nvPr/>
            </p:nvGrpSpPr>
            <p:grpSpPr>
              <a:xfrm rot="756199">
                <a:off x="8106510" y="1414495"/>
                <a:ext cx="502396" cy="423275"/>
                <a:chOff x="2681574" y="1237063"/>
                <a:chExt cx="340338" cy="314998"/>
              </a:xfrm>
            </p:grpSpPr>
            <p:sp>
              <p:nvSpPr>
                <p:cNvPr id="597" name="Google Shape;597;p9"/>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9"/>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9"/>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9"/>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1" name="Google Shape;601;p9"/>
              <p:cNvGrpSpPr/>
              <p:nvPr/>
            </p:nvGrpSpPr>
            <p:grpSpPr>
              <a:xfrm rot="4421280">
                <a:off x="4109838" y="1944564"/>
                <a:ext cx="569153" cy="479566"/>
                <a:chOff x="2681574" y="1237063"/>
                <a:chExt cx="340338" cy="314998"/>
              </a:xfrm>
            </p:grpSpPr>
            <p:sp>
              <p:nvSpPr>
                <p:cNvPr id="602" name="Google Shape;602;p9"/>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9"/>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9"/>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9"/>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9"/>
              <p:cNvGrpSpPr/>
              <p:nvPr/>
            </p:nvGrpSpPr>
            <p:grpSpPr>
              <a:xfrm>
                <a:off x="4980432" y="596016"/>
                <a:ext cx="773384" cy="715644"/>
                <a:chOff x="2681574" y="1237063"/>
                <a:chExt cx="340338" cy="314998"/>
              </a:xfrm>
            </p:grpSpPr>
            <p:sp>
              <p:nvSpPr>
                <p:cNvPr id="607" name="Google Shape;607;p9"/>
                <p:cNvSpPr/>
                <p:nvPr/>
              </p:nvSpPr>
              <p:spPr>
                <a:xfrm>
                  <a:off x="2681574" y="1237063"/>
                  <a:ext cx="340338" cy="314998"/>
                </a:xfrm>
                <a:custGeom>
                  <a:rect b="b" l="l" r="r" t="t"/>
                  <a:pathLst>
                    <a:path extrusionOk="0" h="8540" w="9227">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9"/>
                <p:cNvSpPr/>
                <p:nvPr/>
              </p:nvSpPr>
              <p:spPr>
                <a:xfrm>
                  <a:off x="2798758" y="1347238"/>
                  <a:ext cx="136733" cy="114897"/>
                </a:xfrm>
                <a:custGeom>
                  <a:rect b="b" l="l" r="r" t="t"/>
                  <a:pathLst>
                    <a:path extrusionOk="0" h="3115" w="3707">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9"/>
                <p:cNvSpPr/>
                <p:nvPr/>
              </p:nvSpPr>
              <p:spPr>
                <a:xfrm>
                  <a:off x="2831807" y="1370734"/>
                  <a:ext cx="68385" cy="74950"/>
                </a:xfrm>
                <a:custGeom>
                  <a:rect b="b" l="l" r="r" t="t"/>
                  <a:pathLst>
                    <a:path extrusionOk="0" h="2032" w="1854">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9"/>
                <p:cNvSpPr/>
                <p:nvPr/>
              </p:nvSpPr>
              <p:spPr>
                <a:xfrm>
                  <a:off x="2700128" y="1258825"/>
                  <a:ext cx="302900" cy="276785"/>
                </a:xfrm>
                <a:custGeom>
                  <a:rect b="b" l="l" r="r" t="t"/>
                  <a:pathLst>
                    <a:path extrusionOk="0" h="7504" w="8212">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11" name="Google Shape;611;p9"/>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9"/>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9"/>
            <p:cNvSpPr/>
            <p:nvPr/>
          </p:nvSpPr>
          <p:spPr>
            <a:xfrm>
              <a:off x="5899229" y="1639278"/>
              <a:ext cx="44" cy="44"/>
            </a:xfrm>
            <a:custGeom>
              <a:rect b="b" l="l" r="r" t="t"/>
              <a:pathLst>
                <a:path extrusionOk="0" h="1" w="1">
                  <a:moveTo>
                    <a:pt x="1" y="1"/>
                  </a:moveTo>
                  <a:lnTo>
                    <a:pt x="1" y="1"/>
                  </a:lnTo>
                  <a:lnTo>
                    <a:pt x="1" y="1"/>
                  </a:lnTo>
                  <a:lnTo>
                    <a:pt x="1" y="1"/>
                  </a:lnTo>
                  <a:close/>
                </a:path>
              </a:pathLst>
            </a:custGeom>
            <a:solidFill>
              <a:srgbClr val="9533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9"/>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9"/>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9"/>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9"/>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rgbClr val="E850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9"/>
            <p:cNvSpPr/>
            <p:nvPr/>
          </p:nvSpPr>
          <p:spPr>
            <a:xfrm>
              <a:off x="6841350" y="964486"/>
              <a:ext cx="113023" cy="113068"/>
            </a:xfrm>
            <a:custGeom>
              <a:rect b="b" l="l" r="r" t="t"/>
              <a:pathLst>
                <a:path extrusionOk="0" h="2547" w="2546">
                  <a:moveTo>
                    <a:pt x="1275" y="1"/>
                  </a:moveTo>
                  <a:lnTo>
                    <a:pt x="823" y="824"/>
                  </a:lnTo>
                  <a:lnTo>
                    <a:pt x="1" y="1276"/>
                  </a:lnTo>
                  <a:lnTo>
                    <a:pt x="823" y="1724"/>
                  </a:lnTo>
                  <a:lnTo>
                    <a:pt x="1275" y="2546"/>
                  </a:lnTo>
                  <a:lnTo>
                    <a:pt x="1724" y="1724"/>
                  </a:lnTo>
                  <a:lnTo>
                    <a:pt x="2546" y="1276"/>
                  </a:lnTo>
                  <a:lnTo>
                    <a:pt x="1724" y="824"/>
                  </a:lnTo>
                  <a:lnTo>
                    <a:pt x="12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9"/>
            <p:cNvSpPr/>
            <p:nvPr/>
          </p:nvSpPr>
          <p:spPr>
            <a:xfrm>
              <a:off x="5132542" y="1904471"/>
              <a:ext cx="113156" cy="112979"/>
            </a:xfrm>
            <a:custGeom>
              <a:rect b="b" l="l" r="r" t="t"/>
              <a:pathLst>
                <a:path extrusionOk="0" h="2545" w="2549">
                  <a:moveTo>
                    <a:pt x="1274" y="0"/>
                  </a:moveTo>
                  <a:lnTo>
                    <a:pt x="825" y="822"/>
                  </a:lnTo>
                  <a:lnTo>
                    <a:pt x="0" y="1271"/>
                  </a:lnTo>
                  <a:lnTo>
                    <a:pt x="825" y="1723"/>
                  </a:lnTo>
                  <a:lnTo>
                    <a:pt x="1274" y="2545"/>
                  </a:lnTo>
                  <a:lnTo>
                    <a:pt x="1723" y="1723"/>
                  </a:lnTo>
                  <a:lnTo>
                    <a:pt x="2548" y="1271"/>
                  </a:lnTo>
                  <a:lnTo>
                    <a:pt x="1723" y="822"/>
                  </a:lnTo>
                  <a:lnTo>
                    <a:pt x="12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9"/>
            <p:cNvSpPr/>
            <p:nvPr/>
          </p:nvSpPr>
          <p:spPr>
            <a:xfrm>
              <a:off x="7008840" y="1119367"/>
              <a:ext cx="69519" cy="69519"/>
            </a:xfrm>
            <a:custGeom>
              <a:rect b="b" l="l" r="r" t="t"/>
              <a:pathLst>
                <a:path extrusionOk="0" h="1566" w="1566">
                  <a:moveTo>
                    <a:pt x="783" y="1"/>
                  </a:moveTo>
                  <a:lnTo>
                    <a:pt x="507" y="507"/>
                  </a:lnTo>
                  <a:lnTo>
                    <a:pt x="0" y="784"/>
                  </a:lnTo>
                  <a:lnTo>
                    <a:pt x="507" y="1060"/>
                  </a:lnTo>
                  <a:lnTo>
                    <a:pt x="783" y="1566"/>
                  </a:lnTo>
                  <a:lnTo>
                    <a:pt x="1060" y="1060"/>
                  </a:lnTo>
                  <a:lnTo>
                    <a:pt x="1565" y="784"/>
                  </a:lnTo>
                  <a:lnTo>
                    <a:pt x="1060" y="507"/>
                  </a:lnTo>
                  <a:lnTo>
                    <a:pt x="7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9"/>
            <p:cNvSpPr/>
            <p:nvPr/>
          </p:nvSpPr>
          <p:spPr>
            <a:xfrm>
              <a:off x="5044736" y="1694456"/>
              <a:ext cx="69519" cy="69297"/>
            </a:xfrm>
            <a:custGeom>
              <a:rect b="b" l="l" r="r" t="t"/>
              <a:pathLst>
                <a:path extrusionOk="0" h="1561" w="1566">
                  <a:moveTo>
                    <a:pt x="782" y="0"/>
                  </a:moveTo>
                  <a:lnTo>
                    <a:pt x="506" y="506"/>
                  </a:lnTo>
                  <a:lnTo>
                    <a:pt x="0" y="782"/>
                  </a:lnTo>
                  <a:lnTo>
                    <a:pt x="506" y="1059"/>
                  </a:lnTo>
                  <a:lnTo>
                    <a:pt x="782" y="1561"/>
                  </a:lnTo>
                  <a:lnTo>
                    <a:pt x="1059" y="1059"/>
                  </a:lnTo>
                  <a:lnTo>
                    <a:pt x="1565" y="782"/>
                  </a:lnTo>
                  <a:lnTo>
                    <a:pt x="1059" y="506"/>
                  </a:lnTo>
                  <a:lnTo>
                    <a:pt x="7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2" name="Google Shape;622;p9"/>
            <p:cNvGrpSpPr/>
            <p:nvPr/>
          </p:nvGrpSpPr>
          <p:grpSpPr>
            <a:xfrm>
              <a:off x="5310641" y="1002130"/>
              <a:ext cx="1577976" cy="3213440"/>
              <a:chOff x="5310641" y="1002130"/>
              <a:chExt cx="1577976" cy="3213440"/>
            </a:xfrm>
          </p:grpSpPr>
          <p:sp>
            <p:nvSpPr>
              <p:cNvPr id="623" name="Google Shape;623;p9"/>
              <p:cNvSpPr/>
              <p:nvPr/>
            </p:nvSpPr>
            <p:spPr>
              <a:xfrm>
                <a:off x="5310641" y="1002130"/>
                <a:ext cx="1577976" cy="3213440"/>
              </a:xfrm>
              <a:custGeom>
                <a:rect b="b" l="l" r="r" t="t"/>
                <a:pathLst>
                  <a:path extrusionOk="0" h="72387" w="35546">
                    <a:moveTo>
                      <a:pt x="5629" y="1"/>
                    </a:moveTo>
                    <a:cubicBezTo>
                      <a:pt x="2681" y="1"/>
                      <a:pt x="287" y="2380"/>
                      <a:pt x="274" y="5330"/>
                    </a:cubicBezTo>
                    <a:lnTo>
                      <a:pt x="15" y="66898"/>
                    </a:lnTo>
                    <a:cubicBezTo>
                      <a:pt x="1" y="69852"/>
                      <a:pt x="2388" y="72257"/>
                      <a:pt x="5338" y="72272"/>
                    </a:cubicBezTo>
                    <a:lnTo>
                      <a:pt x="29899" y="72386"/>
                    </a:lnTo>
                    <a:cubicBezTo>
                      <a:pt x="29906" y="72386"/>
                      <a:pt x="29912" y="72386"/>
                      <a:pt x="29918" y="72386"/>
                    </a:cubicBezTo>
                    <a:cubicBezTo>
                      <a:pt x="32864" y="72386"/>
                      <a:pt x="35262" y="70007"/>
                      <a:pt x="35273" y="67060"/>
                    </a:cubicBezTo>
                    <a:lnTo>
                      <a:pt x="35535" y="5489"/>
                    </a:lnTo>
                    <a:cubicBezTo>
                      <a:pt x="35546" y="2534"/>
                      <a:pt x="33162" y="130"/>
                      <a:pt x="30209" y="115"/>
                    </a:cubicBezTo>
                    <a:lnTo>
                      <a:pt x="5650" y="1"/>
                    </a:lnTo>
                    <a:cubicBezTo>
                      <a:pt x="5643" y="1"/>
                      <a:pt x="5636" y="1"/>
                      <a:pt x="56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4" name="Google Shape;624;p9"/>
              <p:cNvGrpSpPr/>
              <p:nvPr/>
            </p:nvGrpSpPr>
            <p:grpSpPr>
              <a:xfrm>
                <a:off x="5383310" y="1096639"/>
                <a:ext cx="1432812" cy="3005461"/>
                <a:chOff x="5383310" y="1096639"/>
                <a:chExt cx="1432812" cy="3005461"/>
              </a:xfrm>
            </p:grpSpPr>
            <p:sp>
              <p:nvSpPr>
                <p:cNvPr id="625" name="Google Shape;625;p9"/>
                <p:cNvSpPr/>
                <p:nvPr/>
              </p:nvSpPr>
              <p:spPr>
                <a:xfrm>
                  <a:off x="5383310" y="1096639"/>
                  <a:ext cx="1432812" cy="3005461"/>
                </a:xfrm>
                <a:custGeom>
                  <a:rect b="b" l="l" r="r" t="t"/>
                  <a:pathLst>
                    <a:path extrusionOk="0" h="67702" w="32276">
                      <a:moveTo>
                        <a:pt x="4007" y="0"/>
                      </a:moveTo>
                      <a:cubicBezTo>
                        <a:pt x="1945" y="0"/>
                        <a:pt x="270" y="1665"/>
                        <a:pt x="262" y="3729"/>
                      </a:cubicBezTo>
                      <a:lnTo>
                        <a:pt x="7" y="63825"/>
                      </a:lnTo>
                      <a:cubicBezTo>
                        <a:pt x="0" y="65896"/>
                        <a:pt x="1670" y="67580"/>
                        <a:pt x="3737" y="67587"/>
                      </a:cubicBezTo>
                      <a:lnTo>
                        <a:pt x="28248" y="67701"/>
                      </a:lnTo>
                      <a:cubicBezTo>
                        <a:pt x="28255" y="67701"/>
                        <a:pt x="28262" y="67701"/>
                        <a:pt x="28269" y="67701"/>
                      </a:cubicBezTo>
                      <a:cubicBezTo>
                        <a:pt x="30327" y="67701"/>
                        <a:pt x="32003" y="66033"/>
                        <a:pt x="32009" y="63972"/>
                      </a:cubicBezTo>
                      <a:lnTo>
                        <a:pt x="32264" y="3872"/>
                      </a:lnTo>
                      <a:cubicBezTo>
                        <a:pt x="32276" y="1805"/>
                        <a:pt x="30606" y="122"/>
                        <a:pt x="28535" y="111"/>
                      </a:cubicBezTo>
                      <a:lnTo>
                        <a:pt x="23776" y="90"/>
                      </a:lnTo>
                      <a:cubicBezTo>
                        <a:pt x="23774" y="90"/>
                        <a:pt x="23772" y="90"/>
                        <a:pt x="23770" y="90"/>
                      </a:cubicBezTo>
                      <a:cubicBezTo>
                        <a:pt x="23133" y="90"/>
                        <a:pt x="22616" y="627"/>
                        <a:pt x="22613" y="1292"/>
                      </a:cubicBezTo>
                      <a:lnTo>
                        <a:pt x="22610" y="2157"/>
                      </a:lnTo>
                      <a:cubicBezTo>
                        <a:pt x="22606" y="2823"/>
                        <a:pt x="22089" y="3360"/>
                        <a:pt x="21456" y="3360"/>
                      </a:cubicBezTo>
                      <a:cubicBezTo>
                        <a:pt x="21454" y="3360"/>
                        <a:pt x="21452" y="3360"/>
                        <a:pt x="21450" y="3360"/>
                      </a:cubicBezTo>
                      <a:lnTo>
                        <a:pt x="12168" y="3317"/>
                      </a:lnTo>
                      <a:cubicBezTo>
                        <a:pt x="11529" y="3312"/>
                        <a:pt x="11012" y="2771"/>
                        <a:pt x="11016" y="2103"/>
                      </a:cubicBezTo>
                      <a:lnTo>
                        <a:pt x="11020" y="1238"/>
                      </a:lnTo>
                      <a:cubicBezTo>
                        <a:pt x="11023" y="570"/>
                        <a:pt x="10506" y="29"/>
                        <a:pt x="9867" y="25"/>
                      </a:cubicBezTo>
                      <a:lnTo>
                        <a:pt x="8195" y="17"/>
                      </a:lnTo>
                      <a:lnTo>
                        <a:pt x="4028" y="0"/>
                      </a:lnTo>
                      <a:cubicBezTo>
                        <a:pt x="4021" y="0"/>
                        <a:pt x="4014" y="0"/>
                        <a:pt x="40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9"/>
                <p:cNvGrpSpPr/>
                <p:nvPr/>
              </p:nvGrpSpPr>
              <p:grpSpPr>
                <a:xfrm>
                  <a:off x="5702130" y="2232834"/>
                  <a:ext cx="834668" cy="863168"/>
                  <a:chOff x="5702130" y="2232834"/>
                  <a:chExt cx="834668" cy="863168"/>
                </a:xfrm>
              </p:grpSpPr>
              <p:sp>
                <p:nvSpPr>
                  <p:cNvPr id="627" name="Google Shape;627;p9"/>
                  <p:cNvSpPr/>
                  <p:nvPr/>
                </p:nvSpPr>
                <p:spPr>
                  <a:xfrm>
                    <a:off x="5702130" y="2421008"/>
                    <a:ext cx="700647" cy="674988"/>
                  </a:xfrm>
                  <a:custGeom>
                    <a:rect b="b" l="l" r="r" t="t"/>
                    <a:pathLst>
                      <a:path extrusionOk="0" h="15205" w="15783">
                        <a:moveTo>
                          <a:pt x="1" y="0"/>
                        </a:moveTo>
                        <a:lnTo>
                          <a:pt x="1" y="15205"/>
                        </a:lnTo>
                        <a:lnTo>
                          <a:pt x="15782" y="15205"/>
                        </a:lnTo>
                        <a:lnTo>
                          <a:pt x="157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9"/>
                  <p:cNvSpPr/>
                  <p:nvPr/>
                </p:nvSpPr>
                <p:spPr>
                  <a:xfrm>
                    <a:off x="5702130" y="2232834"/>
                    <a:ext cx="834668" cy="188224"/>
                  </a:xfrm>
                  <a:custGeom>
                    <a:rect b="b" l="l" r="r" t="t"/>
                    <a:pathLst>
                      <a:path extrusionOk="0" h="4240" w="18802">
                        <a:moveTo>
                          <a:pt x="4351" y="0"/>
                        </a:moveTo>
                        <a:lnTo>
                          <a:pt x="1" y="4239"/>
                        </a:lnTo>
                        <a:lnTo>
                          <a:pt x="15782" y="4239"/>
                        </a:lnTo>
                        <a:lnTo>
                          <a:pt x="1880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9"/>
                  <p:cNvSpPr/>
                  <p:nvPr/>
                </p:nvSpPr>
                <p:spPr>
                  <a:xfrm>
                    <a:off x="6402718" y="2232834"/>
                    <a:ext cx="134065" cy="863168"/>
                  </a:xfrm>
                  <a:custGeom>
                    <a:rect b="b" l="l" r="r" t="t"/>
                    <a:pathLst>
                      <a:path extrusionOk="0" h="19444" w="3020">
                        <a:moveTo>
                          <a:pt x="3020" y="0"/>
                        </a:moveTo>
                        <a:lnTo>
                          <a:pt x="0" y="4239"/>
                        </a:lnTo>
                        <a:lnTo>
                          <a:pt x="0" y="19444"/>
                        </a:lnTo>
                        <a:lnTo>
                          <a:pt x="3020" y="15147"/>
                        </a:lnTo>
                        <a:lnTo>
                          <a:pt x="30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9"/>
                  <p:cNvSpPr/>
                  <p:nvPr/>
                </p:nvSpPr>
                <p:spPr>
                  <a:xfrm>
                    <a:off x="5853639" y="2701250"/>
                    <a:ext cx="365927" cy="41463"/>
                  </a:xfrm>
                  <a:custGeom>
                    <a:rect b="b" l="l" r="r" t="t"/>
                    <a:pathLst>
                      <a:path extrusionOk="0" h="934" w="8243">
                        <a:moveTo>
                          <a:pt x="1" y="1"/>
                        </a:moveTo>
                        <a:lnTo>
                          <a:pt x="1" y="934"/>
                        </a:lnTo>
                        <a:lnTo>
                          <a:pt x="8242" y="934"/>
                        </a:lnTo>
                        <a:lnTo>
                          <a:pt x="824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9"/>
                  <p:cNvSpPr/>
                  <p:nvPr/>
                </p:nvSpPr>
                <p:spPr>
                  <a:xfrm>
                    <a:off x="5919915" y="2773786"/>
                    <a:ext cx="233505" cy="39065"/>
                  </a:xfrm>
                  <a:custGeom>
                    <a:rect b="b" l="l" r="r" t="t"/>
                    <a:pathLst>
                      <a:path extrusionOk="0" h="880" w="5260">
                        <a:moveTo>
                          <a:pt x="1" y="0"/>
                        </a:moveTo>
                        <a:lnTo>
                          <a:pt x="1" y="880"/>
                        </a:lnTo>
                        <a:lnTo>
                          <a:pt x="5260" y="880"/>
                        </a:lnTo>
                        <a:lnTo>
                          <a:pt x="52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9"/>
                <p:cNvGrpSpPr/>
                <p:nvPr/>
              </p:nvGrpSpPr>
              <p:grpSpPr>
                <a:xfrm>
                  <a:off x="5632169" y="2098772"/>
                  <a:ext cx="214194" cy="214460"/>
                  <a:chOff x="5632169" y="2098772"/>
                  <a:chExt cx="214194" cy="214460"/>
                </a:xfrm>
              </p:grpSpPr>
              <p:sp>
                <p:nvSpPr>
                  <p:cNvPr id="633" name="Google Shape;633;p9"/>
                  <p:cNvSpPr/>
                  <p:nvPr/>
                </p:nvSpPr>
                <p:spPr>
                  <a:xfrm>
                    <a:off x="5632169" y="2098772"/>
                    <a:ext cx="214194" cy="214460"/>
                  </a:xfrm>
                  <a:custGeom>
                    <a:rect b="b" l="l" r="r" t="t"/>
                    <a:pathLst>
                      <a:path extrusionOk="0" h="4831" w="4825">
                        <a:moveTo>
                          <a:pt x="2434" y="102"/>
                        </a:moveTo>
                        <a:cubicBezTo>
                          <a:pt x="2579" y="102"/>
                          <a:pt x="2720" y="115"/>
                          <a:pt x="2854" y="138"/>
                        </a:cubicBezTo>
                        <a:cubicBezTo>
                          <a:pt x="3239" y="206"/>
                          <a:pt x="3572" y="371"/>
                          <a:pt x="3834" y="569"/>
                        </a:cubicBezTo>
                        <a:cubicBezTo>
                          <a:pt x="4369" y="967"/>
                          <a:pt x="4606" y="1488"/>
                          <a:pt x="4700" y="1843"/>
                        </a:cubicBezTo>
                        <a:cubicBezTo>
                          <a:pt x="4792" y="2202"/>
                          <a:pt x="4778" y="2414"/>
                          <a:pt x="4796" y="2414"/>
                        </a:cubicBezTo>
                        <a:lnTo>
                          <a:pt x="4796" y="2414"/>
                        </a:lnTo>
                        <a:cubicBezTo>
                          <a:pt x="4778" y="2417"/>
                          <a:pt x="4792" y="2629"/>
                          <a:pt x="4700" y="2988"/>
                        </a:cubicBezTo>
                        <a:cubicBezTo>
                          <a:pt x="4606" y="3343"/>
                          <a:pt x="4369" y="3860"/>
                          <a:pt x="3834" y="4262"/>
                        </a:cubicBezTo>
                        <a:cubicBezTo>
                          <a:pt x="3572" y="4460"/>
                          <a:pt x="3239" y="4625"/>
                          <a:pt x="2854" y="4693"/>
                        </a:cubicBezTo>
                        <a:cubicBezTo>
                          <a:pt x="2720" y="4716"/>
                          <a:pt x="2579" y="4729"/>
                          <a:pt x="2434" y="4729"/>
                        </a:cubicBezTo>
                        <a:cubicBezTo>
                          <a:pt x="2173" y="4729"/>
                          <a:pt x="1902" y="4687"/>
                          <a:pt x="1642" y="4585"/>
                        </a:cubicBezTo>
                        <a:cubicBezTo>
                          <a:pt x="1437" y="4517"/>
                          <a:pt x="1239" y="4405"/>
                          <a:pt x="1056" y="4269"/>
                        </a:cubicBezTo>
                        <a:cubicBezTo>
                          <a:pt x="873" y="4137"/>
                          <a:pt x="704" y="3971"/>
                          <a:pt x="568" y="3781"/>
                        </a:cubicBezTo>
                        <a:cubicBezTo>
                          <a:pt x="285" y="3401"/>
                          <a:pt x="126" y="2916"/>
                          <a:pt x="119" y="2414"/>
                        </a:cubicBezTo>
                        <a:cubicBezTo>
                          <a:pt x="126" y="1915"/>
                          <a:pt x="285" y="1430"/>
                          <a:pt x="568" y="1050"/>
                        </a:cubicBezTo>
                        <a:cubicBezTo>
                          <a:pt x="708" y="860"/>
                          <a:pt x="873" y="694"/>
                          <a:pt x="1056" y="558"/>
                        </a:cubicBezTo>
                        <a:cubicBezTo>
                          <a:pt x="1239" y="426"/>
                          <a:pt x="1437" y="314"/>
                          <a:pt x="1642" y="245"/>
                        </a:cubicBezTo>
                        <a:cubicBezTo>
                          <a:pt x="1902" y="144"/>
                          <a:pt x="2173" y="102"/>
                          <a:pt x="2434" y="102"/>
                        </a:cubicBezTo>
                        <a:close/>
                        <a:moveTo>
                          <a:pt x="2406" y="1"/>
                        </a:moveTo>
                        <a:cubicBezTo>
                          <a:pt x="2143" y="1"/>
                          <a:pt x="1870" y="41"/>
                          <a:pt x="1602" y="141"/>
                        </a:cubicBezTo>
                        <a:cubicBezTo>
                          <a:pt x="1387" y="214"/>
                          <a:pt x="1182" y="328"/>
                          <a:pt x="988" y="469"/>
                        </a:cubicBezTo>
                        <a:cubicBezTo>
                          <a:pt x="797" y="608"/>
                          <a:pt x="622" y="780"/>
                          <a:pt x="474" y="981"/>
                        </a:cubicBezTo>
                        <a:cubicBezTo>
                          <a:pt x="177" y="1377"/>
                          <a:pt x="8" y="1890"/>
                          <a:pt x="1" y="2414"/>
                        </a:cubicBezTo>
                        <a:cubicBezTo>
                          <a:pt x="8" y="2941"/>
                          <a:pt x="177" y="3451"/>
                          <a:pt x="474" y="3850"/>
                        </a:cubicBezTo>
                        <a:cubicBezTo>
                          <a:pt x="622" y="4050"/>
                          <a:pt x="794" y="4223"/>
                          <a:pt x="988" y="4362"/>
                        </a:cubicBezTo>
                        <a:cubicBezTo>
                          <a:pt x="1182" y="4503"/>
                          <a:pt x="1387" y="4617"/>
                          <a:pt x="1602" y="4690"/>
                        </a:cubicBezTo>
                        <a:cubicBezTo>
                          <a:pt x="1870" y="4790"/>
                          <a:pt x="2143" y="4830"/>
                          <a:pt x="2406" y="4830"/>
                        </a:cubicBezTo>
                        <a:cubicBezTo>
                          <a:pt x="2566" y="4830"/>
                          <a:pt x="2723" y="4815"/>
                          <a:pt x="2873" y="4790"/>
                        </a:cubicBezTo>
                        <a:cubicBezTo>
                          <a:pt x="3271" y="4715"/>
                          <a:pt x="3615" y="4539"/>
                          <a:pt x="3885" y="4330"/>
                        </a:cubicBezTo>
                        <a:cubicBezTo>
                          <a:pt x="4430" y="3907"/>
                          <a:pt x="4663" y="3365"/>
                          <a:pt x="4743" y="2999"/>
                        </a:cubicBezTo>
                        <a:cubicBezTo>
                          <a:pt x="4825" y="2626"/>
                          <a:pt x="4796" y="2414"/>
                          <a:pt x="4796" y="2414"/>
                        </a:cubicBezTo>
                        <a:cubicBezTo>
                          <a:pt x="4796" y="2414"/>
                          <a:pt x="4825" y="2205"/>
                          <a:pt x="4743" y="1832"/>
                        </a:cubicBezTo>
                        <a:cubicBezTo>
                          <a:pt x="4663" y="1466"/>
                          <a:pt x="4430" y="924"/>
                          <a:pt x="3885" y="500"/>
                        </a:cubicBezTo>
                        <a:cubicBezTo>
                          <a:pt x="3615" y="292"/>
                          <a:pt x="3271" y="116"/>
                          <a:pt x="2873" y="41"/>
                        </a:cubicBezTo>
                        <a:cubicBezTo>
                          <a:pt x="2723" y="16"/>
                          <a:pt x="2566" y="1"/>
                          <a:pt x="2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9"/>
                  <p:cNvSpPr/>
                  <p:nvPr/>
                </p:nvSpPr>
                <p:spPr>
                  <a:xfrm>
                    <a:off x="5692897" y="2167179"/>
                    <a:ext cx="96287" cy="91671"/>
                  </a:xfrm>
                  <a:custGeom>
                    <a:rect b="b" l="l" r="r" t="t"/>
                    <a:pathLst>
                      <a:path extrusionOk="0" h="2065" w="2169">
                        <a:moveTo>
                          <a:pt x="460" y="129"/>
                        </a:moveTo>
                        <a:cubicBezTo>
                          <a:pt x="650" y="129"/>
                          <a:pt x="776" y="288"/>
                          <a:pt x="776" y="553"/>
                        </a:cubicBezTo>
                        <a:cubicBezTo>
                          <a:pt x="776" y="815"/>
                          <a:pt x="650" y="973"/>
                          <a:pt x="460" y="973"/>
                        </a:cubicBezTo>
                        <a:cubicBezTo>
                          <a:pt x="269" y="973"/>
                          <a:pt x="148" y="815"/>
                          <a:pt x="148" y="553"/>
                        </a:cubicBezTo>
                        <a:cubicBezTo>
                          <a:pt x="148" y="291"/>
                          <a:pt x="269" y="129"/>
                          <a:pt x="460" y="129"/>
                        </a:cubicBezTo>
                        <a:close/>
                        <a:moveTo>
                          <a:pt x="460" y="0"/>
                        </a:moveTo>
                        <a:cubicBezTo>
                          <a:pt x="187" y="0"/>
                          <a:pt x="0" y="220"/>
                          <a:pt x="0" y="553"/>
                        </a:cubicBezTo>
                        <a:cubicBezTo>
                          <a:pt x="0" y="883"/>
                          <a:pt x="187" y="1106"/>
                          <a:pt x="460" y="1106"/>
                        </a:cubicBezTo>
                        <a:cubicBezTo>
                          <a:pt x="733" y="1106"/>
                          <a:pt x="920" y="887"/>
                          <a:pt x="920" y="553"/>
                        </a:cubicBezTo>
                        <a:cubicBezTo>
                          <a:pt x="920" y="215"/>
                          <a:pt x="733" y="0"/>
                          <a:pt x="460" y="0"/>
                        </a:cubicBezTo>
                        <a:close/>
                        <a:moveTo>
                          <a:pt x="1709" y="1092"/>
                        </a:moveTo>
                        <a:cubicBezTo>
                          <a:pt x="1903" y="1092"/>
                          <a:pt x="2025" y="1249"/>
                          <a:pt x="2025" y="1512"/>
                        </a:cubicBezTo>
                        <a:cubicBezTo>
                          <a:pt x="2025" y="1774"/>
                          <a:pt x="1903" y="1935"/>
                          <a:pt x="1709" y="1935"/>
                        </a:cubicBezTo>
                        <a:cubicBezTo>
                          <a:pt x="1518" y="1935"/>
                          <a:pt x="1393" y="1777"/>
                          <a:pt x="1393" y="1512"/>
                        </a:cubicBezTo>
                        <a:cubicBezTo>
                          <a:pt x="1393" y="1249"/>
                          <a:pt x="1518" y="1092"/>
                          <a:pt x="1709" y="1092"/>
                        </a:cubicBezTo>
                        <a:close/>
                        <a:moveTo>
                          <a:pt x="1695" y="15"/>
                        </a:moveTo>
                        <a:lnTo>
                          <a:pt x="302" y="2050"/>
                        </a:lnTo>
                        <a:lnTo>
                          <a:pt x="474" y="2050"/>
                        </a:lnTo>
                        <a:lnTo>
                          <a:pt x="1867" y="15"/>
                        </a:lnTo>
                        <a:close/>
                        <a:moveTo>
                          <a:pt x="1709" y="959"/>
                        </a:moveTo>
                        <a:cubicBezTo>
                          <a:pt x="1440" y="959"/>
                          <a:pt x="1250" y="1181"/>
                          <a:pt x="1250" y="1512"/>
                        </a:cubicBezTo>
                        <a:cubicBezTo>
                          <a:pt x="1250" y="1845"/>
                          <a:pt x="1440" y="2064"/>
                          <a:pt x="1709" y="2064"/>
                        </a:cubicBezTo>
                        <a:cubicBezTo>
                          <a:pt x="1982" y="2064"/>
                          <a:pt x="2169" y="1845"/>
                          <a:pt x="2169" y="1512"/>
                        </a:cubicBezTo>
                        <a:cubicBezTo>
                          <a:pt x="2169" y="1181"/>
                          <a:pt x="1982" y="959"/>
                          <a:pt x="1709" y="95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5" name="Google Shape;635;p9"/>
                <p:cNvGrpSpPr/>
                <p:nvPr/>
              </p:nvGrpSpPr>
              <p:grpSpPr>
                <a:xfrm>
                  <a:off x="5652722" y="3247130"/>
                  <a:ext cx="850898" cy="113512"/>
                  <a:chOff x="5652722" y="3247130"/>
                  <a:chExt cx="850898" cy="113512"/>
                </a:xfrm>
              </p:grpSpPr>
              <p:sp>
                <p:nvSpPr>
                  <p:cNvPr id="636" name="Google Shape;636;p9"/>
                  <p:cNvSpPr/>
                  <p:nvPr/>
                </p:nvSpPr>
                <p:spPr>
                  <a:xfrm>
                    <a:off x="6426023" y="3250814"/>
                    <a:ext cx="36979" cy="46257"/>
                  </a:xfrm>
                  <a:custGeom>
                    <a:rect b="b" l="l" r="r" t="t"/>
                    <a:pathLst>
                      <a:path extrusionOk="0" h="1042" w="833">
                        <a:moveTo>
                          <a:pt x="395" y="176"/>
                        </a:moveTo>
                        <a:cubicBezTo>
                          <a:pt x="506" y="176"/>
                          <a:pt x="570" y="237"/>
                          <a:pt x="570" y="323"/>
                        </a:cubicBezTo>
                        <a:cubicBezTo>
                          <a:pt x="570" y="413"/>
                          <a:pt x="502" y="474"/>
                          <a:pt x="398" y="474"/>
                        </a:cubicBezTo>
                        <a:cubicBezTo>
                          <a:pt x="294" y="474"/>
                          <a:pt x="229" y="416"/>
                          <a:pt x="229" y="323"/>
                        </a:cubicBezTo>
                        <a:cubicBezTo>
                          <a:pt x="229" y="234"/>
                          <a:pt x="298" y="176"/>
                          <a:pt x="395" y="176"/>
                        </a:cubicBezTo>
                        <a:close/>
                        <a:moveTo>
                          <a:pt x="380" y="0"/>
                        </a:moveTo>
                        <a:cubicBezTo>
                          <a:pt x="169" y="0"/>
                          <a:pt x="0" y="130"/>
                          <a:pt x="0" y="338"/>
                        </a:cubicBezTo>
                        <a:cubicBezTo>
                          <a:pt x="0" y="524"/>
                          <a:pt x="154" y="650"/>
                          <a:pt x="348" y="650"/>
                        </a:cubicBezTo>
                        <a:cubicBezTo>
                          <a:pt x="452" y="650"/>
                          <a:pt x="538" y="618"/>
                          <a:pt x="600" y="560"/>
                        </a:cubicBezTo>
                        <a:lnTo>
                          <a:pt x="600" y="560"/>
                        </a:lnTo>
                        <a:cubicBezTo>
                          <a:pt x="592" y="754"/>
                          <a:pt x="481" y="851"/>
                          <a:pt x="315" y="851"/>
                        </a:cubicBezTo>
                        <a:cubicBezTo>
                          <a:pt x="244" y="851"/>
                          <a:pt x="179" y="840"/>
                          <a:pt x="126" y="801"/>
                        </a:cubicBezTo>
                        <a:lnTo>
                          <a:pt x="40" y="973"/>
                        </a:lnTo>
                        <a:cubicBezTo>
                          <a:pt x="111" y="1016"/>
                          <a:pt x="212" y="1041"/>
                          <a:pt x="320" y="1041"/>
                        </a:cubicBezTo>
                        <a:cubicBezTo>
                          <a:pt x="625" y="1041"/>
                          <a:pt x="832" y="847"/>
                          <a:pt x="832" y="499"/>
                        </a:cubicBezTo>
                        <a:cubicBezTo>
                          <a:pt x="832" y="176"/>
                          <a:pt x="660" y="0"/>
                          <a:pt x="3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37" name="Google Shape;637;p9"/>
                  <p:cNvSpPr/>
                  <p:nvPr/>
                </p:nvSpPr>
                <p:spPr>
                  <a:xfrm>
                    <a:off x="6205308" y="3248905"/>
                    <a:ext cx="87498" cy="111736"/>
                  </a:xfrm>
                  <a:custGeom>
                    <a:rect b="b" l="l" r="r" t="t"/>
                    <a:pathLst>
                      <a:path extrusionOk="0" h="2517" w="1971">
                        <a:moveTo>
                          <a:pt x="309" y="0"/>
                        </a:moveTo>
                        <a:lnTo>
                          <a:pt x="183" y="1393"/>
                        </a:lnTo>
                        <a:lnTo>
                          <a:pt x="816" y="1393"/>
                        </a:lnTo>
                        <a:cubicBezTo>
                          <a:pt x="1264" y="1393"/>
                          <a:pt x="1389" y="1522"/>
                          <a:pt x="1389" y="1716"/>
                        </a:cubicBezTo>
                        <a:cubicBezTo>
                          <a:pt x="1389" y="1917"/>
                          <a:pt x="1214" y="2035"/>
                          <a:pt x="927" y="2035"/>
                        </a:cubicBezTo>
                        <a:cubicBezTo>
                          <a:pt x="672" y="2035"/>
                          <a:pt x="413" y="1957"/>
                          <a:pt x="226" y="1813"/>
                        </a:cubicBezTo>
                        <a:lnTo>
                          <a:pt x="1" y="2250"/>
                        </a:lnTo>
                        <a:cubicBezTo>
                          <a:pt x="241" y="2423"/>
                          <a:pt x="600" y="2517"/>
                          <a:pt x="941" y="2517"/>
                        </a:cubicBezTo>
                        <a:cubicBezTo>
                          <a:pt x="1648" y="2517"/>
                          <a:pt x="1971" y="2136"/>
                          <a:pt x="1971" y="1698"/>
                        </a:cubicBezTo>
                        <a:cubicBezTo>
                          <a:pt x="1971" y="1260"/>
                          <a:pt x="1681" y="930"/>
                          <a:pt x="948" y="930"/>
                        </a:cubicBezTo>
                        <a:lnTo>
                          <a:pt x="748" y="930"/>
                        </a:lnTo>
                        <a:lnTo>
                          <a:pt x="786" y="459"/>
                        </a:lnTo>
                        <a:lnTo>
                          <a:pt x="1820" y="459"/>
                        </a:lnTo>
                        <a:lnTo>
                          <a:pt x="18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38" name="Google Shape;638;p9"/>
                  <p:cNvSpPr/>
                  <p:nvPr/>
                </p:nvSpPr>
                <p:spPr>
                  <a:xfrm>
                    <a:off x="6303147" y="3247130"/>
                    <a:ext cx="94068" cy="113512"/>
                  </a:xfrm>
                  <a:custGeom>
                    <a:rect b="b" l="l" r="r" t="t"/>
                    <a:pathLst>
                      <a:path extrusionOk="0" h="2557" w="2119">
                        <a:moveTo>
                          <a:pt x="1059" y="481"/>
                        </a:moveTo>
                        <a:cubicBezTo>
                          <a:pt x="1347" y="481"/>
                          <a:pt x="1544" y="715"/>
                          <a:pt x="1544" y="1278"/>
                        </a:cubicBezTo>
                        <a:cubicBezTo>
                          <a:pt x="1544" y="1838"/>
                          <a:pt x="1347" y="2072"/>
                          <a:pt x="1059" y="2072"/>
                        </a:cubicBezTo>
                        <a:cubicBezTo>
                          <a:pt x="776" y="2072"/>
                          <a:pt x="578" y="1838"/>
                          <a:pt x="578" y="1278"/>
                        </a:cubicBezTo>
                        <a:cubicBezTo>
                          <a:pt x="578" y="715"/>
                          <a:pt x="776" y="481"/>
                          <a:pt x="1059" y="481"/>
                        </a:cubicBezTo>
                        <a:close/>
                        <a:moveTo>
                          <a:pt x="1059" y="1"/>
                        </a:moveTo>
                        <a:cubicBezTo>
                          <a:pt x="453" y="1"/>
                          <a:pt x="0" y="460"/>
                          <a:pt x="0" y="1278"/>
                        </a:cubicBezTo>
                        <a:cubicBezTo>
                          <a:pt x="0" y="2093"/>
                          <a:pt x="453" y="2557"/>
                          <a:pt x="1059" y="2557"/>
                        </a:cubicBezTo>
                        <a:cubicBezTo>
                          <a:pt x="1670" y="2557"/>
                          <a:pt x="2119" y="2093"/>
                          <a:pt x="2119" y="1278"/>
                        </a:cubicBezTo>
                        <a:cubicBezTo>
                          <a:pt x="2119" y="460"/>
                          <a:pt x="1670"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39" name="Google Shape;639;p9"/>
                  <p:cNvSpPr/>
                  <p:nvPr/>
                </p:nvSpPr>
                <p:spPr>
                  <a:xfrm>
                    <a:off x="6466597" y="3250814"/>
                    <a:ext cx="37023" cy="46257"/>
                  </a:xfrm>
                  <a:custGeom>
                    <a:rect b="b" l="l" r="r" t="t"/>
                    <a:pathLst>
                      <a:path extrusionOk="0" h="1042" w="834">
                        <a:moveTo>
                          <a:pt x="396" y="176"/>
                        </a:moveTo>
                        <a:cubicBezTo>
                          <a:pt x="507" y="176"/>
                          <a:pt x="572" y="237"/>
                          <a:pt x="572" y="323"/>
                        </a:cubicBezTo>
                        <a:cubicBezTo>
                          <a:pt x="572" y="413"/>
                          <a:pt x="504" y="474"/>
                          <a:pt x="400" y="474"/>
                        </a:cubicBezTo>
                        <a:cubicBezTo>
                          <a:pt x="296" y="474"/>
                          <a:pt x="231" y="416"/>
                          <a:pt x="231" y="323"/>
                        </a:cubicBezTo>
                        <a:cubicBezTo>
                          <a:pt x="231" y="234"/>
                          <a:pt x="299" y="176"/>
                          <a:pt x="396" y="176"/>
                        </a:cubicBezTo>
                        <a:close/>
                        <a:moveTo>
                          <a:pt x="382" y="0"/>
                        </a:moveTo>
                        <a:cubicBezTo>
                          <a:pt x="170" y="0"/>
                          <a:pt x="1" y="130"/>
                          <a:pt x="1" y="338"/>
                        </a:cubicBezTo>
                        <a:cubicBezTo>
                          <a:pt x="1" y="524"/>
                          <a:pt x="155" y="650"/>
                          <a:pt x="349" y="650"/>
                        </a:cubicBezTo>
                        <a:cubicBezTo>
                          <a:pt x="453" y="650"/>
                          <a:pt x="539" y="618"/>
                          <a:pt x="600" y="560"/>
                        </a:cubicBezTo>
                        <a:lnTo>
                          <a:pt x="600" y="560"/>
                        </a:lnTo>
                        <a:cubicBezTo>
                          <a:pt x="594" y="754"/>
                          <a:pt x="482" y="851"/>
                          <a:pt x="317" y="851"/>
                        </a:cubicBezTo>
                        <a:cubicBezTo>
                          <a:pt x="246" y="851"/>
                          <a:pt x="181" y="840"/>
                          <a:pt x="127" y="801"/>
                        </a:cubicBezTo>
                        <a:lnTo>
                          <a:pt x="41" y="973"/>
                        </a:lnTo>
                        <a:cubicBezTo>
                          <a:pt x="112" y="1016"/>
                          <a:pt x="213" y="1041"/>
                          <a:pt x="320" y="1041"/>
                        </a:cubicBezTo>
                        <a:cubicBezTo>
                          <a:pt x="625" y="1041"/>
                          <a:pt x="834" y="847"/>
                          <a:pt x="834" y="499"/>
                        </a:cubicBezTo>
                        <a:cubicBezTo>
                          <a:pt x="834" y="176"/>
                          <a:pt x="662" y="0"/>
                          <a:pt x="3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40" name="Google Shape;640;p9"/>
                  <p:cNvSpPr/>
                  <p:nvPr/>
                </p:nvSpPr>
                <p:spPr>
                  <a:xfrm>
                    <a:off x="6424691" y="3312296"/>
                    <a:ext cx="78442" cy="9944"/>
                  </a:xfrm>
                  <a:custGeom>
                    <a:rect b="b" l="l" r="r" t="t"/>
                    <a:pathLst>
                      <a:path extrusionOk="0" h="224" w="1767">
                        <a:moveTo>
                          <a:pt x="1" y="1"/>
                        </a:moveTo>
                        <a:lnTo>
                          <a:pt x="1" y="224"/>
                        </a:lnTo>
                        <a:lnTo>
                          <a:pt x="1767" y="224"/>
                        </a:lnTo>
                        <a:lnTo>
                          <a:pt x="17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41" name="Google Shape;641;p9"/>
                  <p:cNvSpPr/>
                  <p:nvPr/>
                </p:nvSpPr>
                <p:spPr>
                  <a:xfrm>
                    <a:off x="5652722" y="3281089"/>
                    <a:ext cx="404771" cy="12652"/>
                  </a:xfrm>
                  <a:custGeom>
                    <a:rect b="b" l="l" r="r" t="t"/>
                    <a:pathLst>
                      <a:path extrusionOk="0" h="285" w="9118">
                        <a:moveTo>
                          <a:pt x="1" y="1"/>
                        </a:moveTo>
                        <a:lnTo>
                          <a:pt x="1" y="284"/>
                        </a:lnTo>
                        <a:lnTo>
                          <a:pt x="9118" y="284"/>
                        </a:lnTo>
                        <a:lnTo>
                          <a:pt x="91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642" name="Google Shape;642;p9"/>
                  <p:cNvSpPr/>
                  <p:nvPr/>
                </p:nvSpPr>
                <p:spPr>
                  <a:xfrm>
                    <a:off x="5652722" y="3321263"/>
                    <a:ext cx="245757" cy="12607"/>
                  </a:xfrm>
                  <a:custGeom>
                    <a:rect b="b" l="l" r="r" t="t"/>
                    <a:pathLst>
                      <a:path extrusionOk="0" h="284" w="5536">
                        <a:moveTo>
                          <a:pt x="1" y="0"/>
                        </a:moveTo>
                        <a:lnTo>
                          <a:pt x="1" y="284"/>
                        </a:lnTo>
                        <a:lnTo>
                          <a:pt x="5536" y="284"/>
                        </a:lnTo>
                        <a:lnTo>
                          <a:pt x="55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grpSp>
            <p:grpSp>
              <p:nvGrpSpPr>
                <p:cNvPr id="643" name="Google Shape;643;p9"/>
                <p:cNvGrpSpPr/>
                <p:nvPr/>
              </p:nvGrpSpPr>
              <p:grpSpPr>
                <a:xfrm>
                  <a:off x="5699289" y="3583483"/>
                  <a:ext cx="840394" cy="256145"/>
                  <a:chOff x="5699289" y="3583483"/>
                  <a:chExt cx="840394" cy="256145"/>
                </a:xfrm>
              </p:grpSpPr>
              <p:sp>
                <p:nvSpPr>
                  <p:cNvPr id="644" name="Google Shape;644;p9"/>
                  <p:cNvSpPr/>
                  <p:nvPr/>
                </p:nvSpPr>
                <p:spPr>
                  <a:xfrm>
                    <a:off x="5699289" y="3583483"/>
                    <a:ext cx="840394" cy="256145"/>
                  </a:xfrm>
                  <a:custGeom>
                    <a:rect b="b" l="l" r="r" t="t"/>
                    <a:pathLst>
                      <a:path extrusionOk="0" h="5770" w="18931">
                        <a:moveTo>
                          <a:pt x="362" y="1"/>
                        </a:moveTo>
                        <a:cubicBezTo>
                          <a:pt x="176" y="1"/>
                          <a:pt x="22" y="205"/>
                          <a:pt x="22" y="457"/>
                        </a:cubicBezTo>
                        <a:lnTo>
                          <a:pt x="0" y="5223"/>
                        </a:lnTo>
                        <a:cubicBezTo>
                          <a:pt x="0" y="5478"/>
                          <a:pt x="151" y="5683"/>
                          <a:pt x="341" y="5683"/>
                        </a:cubicBezTo>
                        <a:lnTo>
                          <a:pt x="18564" y="5769"/>
                        </a:lnTo>
                        <a:cubicBezTo>
                          <a:pt x="18754" y="5769"/>
                          <a:pt x="18909" y="5564"/>
                          <a:pt x="18909" y="5313"/>
                        </a:cubicBezTo>
                        <a:lnTo>
                          <a:pt x="18930" y="543"/>
                        </a:lnTo>
                        <a:cubicBezTo>
                          <a:pt x="18930" y="291"/>
                          <a:pt x="18780" y="87"/>
                          <a:pt x="18589" y="87"/>
                        </a:cubicBezTo>
                        <a:lnTo>
                          <a:pt x="3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5" name="Google Shape;645;p9"/>
                  <p:cNvGrpSpPr/>
                  <p:nvPr/>
                </p:nvGrpSpPr>
                <p:grpSpPr>
                  <a:xfrm>
                    <a:off x="6035156" y="3674307"/>
                    <a:ext cx="178499" cy="64414"/>
                    <a:chOff x="6035156" y="3674307"/>
                    <a:chExt cx="178499" cy="64414"/>
                  </a:xfrm>
                </p:grpSpPr>
                <p:sp>
                  <p:nvSpPr>
                    <p:cNvPr id="646" name="Google Shape;646;p9"/>
                    <p:cNvSpPr/>
                    <p:nvPr/>
                  </p:nvSpPr>
                  <p:spPr>
                    <a:xfrm>
                      <a:off x="6035156" y="3674307"/>
                      <a:ext cx="50874" cy="63481"/>
                    </a:xfrm>
                    <a:custGeom>
                      <a:rect b="b" l="l" r="r" t="t"/>
                      <a:pathLst>
                        <a:path extrusionOk="0" h="1430" w="1146">
                          <a:moveTo>
                            <a:pt x="585" y="127"/>
                          </a:moveTo>
                          <a:cubicBezTo>
                            <a:pt x="804" y="130"/>
                            <a:pt x="930" y="216"/>
                            <a:pt x="930" y="388"/>
                          </a:cubicBezTo>
                          <a:cubicBezTo>
                            <a:pt x="930" y="561"/>
                            <a:pt x="804" y="647"/>
                            <a:pt x="585" y="647"/>
                          </a:cubicBezTo>
                          <a:lnTo>
                            <a:pt x="148" y="643"/>
                          </a:lnTo>
                          <a:lnTo>
                            <a:pt x="151" y="127"/>
                          </a:lnTo>
                          <a:close/>
                          <a:moveTo>
                            <a:pt x="632" y="769"/>
                          </a:moveTo>
                          <a:cubicBezTo>
                            <a:pt x="869" y="773"/>
                            <a:pt x="1001" y="855"/>
                            <a:pt x="1001" y="1038"/>
                          </a:cubicBezTo>
                          <a:cubicBezTo>
                            <a:pt x="998" y="1228"/>
                            <a:pt x="869" y="1308"/>
                            <a:pt x="628" y="1308"/>
                          </a:cubicBezTo>
                          <a:lnTo>
                            <a:pt x="148" y="1303"/>
                          </a:lnTo>
                          <a:lnTo>
                            <a:pt x="148" y="769"/>
                          </a:lnTo>
                          <a:close/>
                          <a:moveTo>
                            <a:pt x="7" y="1"/>
                          </a:moveTo>
                          <a:lnTo>
                            <a:pt x="0" y="1429"/>
                          </a:lnTo>
                          <a:lnTo>
                            <a:pt x="628" y="1429"/>
                          </a:lnTo>
                          <a:cubicBezTo>
                            <a:pt x="632" y="1429"/>
                            <a:pt x="637" y="1429"/>
                            <a:pt x="641" y="1429"/>
                          </a:cubicBezTo>
                          <a:cubicBezTo>
                            <a:pt x="974" y="1429"/>
                            <a:pt x="1142" y="1290"/>
                            <a:pt x="1145" y="1053"/>
                          </a:cubicBezTo>
                          <a:cubicBezTo>
                            <a:pt x="1145" y="859"/>
                            <a:pt x="1041" y="736"/>
                            <a:pt x="865" y="697"/>
                          </a:cubicBezTo>
                          <a:cubicBezTo>
                            <a:pt x="991" y="643"/>
                            <a:pt x="1074" y="536"/>
                            <a:pt x="1074" y="374"/>
                          </a:cubicBezTo>
                          <a:cubicBezTo>
                            <a:pt x="1077" y="140"/>
                            <a:pt x="901" y="4"/>
                            <a:pt x="596" y="4"/>
                          </a:cubicBezTo>
                          <a:lnTo>
                            <a:pt x="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9"/>
                    <p:cNvSpPr/>
                    <p:nvPr/>
                  </p:nvSpPr>
                  <p:spPr>
                    <a:xfrm>
                      <a:off x="6100012" y="3674618"/>
                      <a:ext cx="50075" cy="64103"/>
                    </a:xfrm>
                    <a:custGeom>
                      <a:rect b="b" l="l" r="r" t="t"/>
                      <a:pathLst>
                        <a:path extrusionOk="0" h="1444" w="1128">
                          <a:moveTo>
                            <a:pt x="7" y="1"/>
                          </a:moveTo>
                          <a:lnTo>
                            <a:pt x="4" y="819"/>
                          </a:lnTo>
                          <a:cubicBezTo>
                            <a:pt x="0" y="1228"/>
                            <a:pt x="212" y="1440"/>
                            <a:pt x="564" y="1444"/>
                          </a:cubicBezTo>
                          <a:cubicBezTo>
                            <a:pt x="912" y="1444"/>
                            <a:pt x="1124" y="1232"/>
                            <a:pt x="1124" y="822"/>
                          </a:cubicBezTo>
                          <a:lnTo>
                            <a:pt x="1127" y="4"/>
                          </a:lnTo>
                          <a:lnTo>
                            <a:pt x="988" y="4"/>
                          </a:lnTo>
                          <a:lnTo>
                            <a:pt x="983" y="816"/>
                          </a:lnTo>
                          <a:cubicBezTo>
                            <a:pt x="983" y="1153"/>
                            <a:pt x="829" y="1307"/>
                            <a:pt x="564" y="1307"/>
                          </a:cubicBezTo>
                          <a:cubicBezTo>
                            <a:pt x="298" y="1307"/>
                            <a:pt x="148" y="1150"/>
                            <a:pt x="148" y="812"/>
                          </a:cubicBezTo>
                          <a:lnTo>
                            <a:pt x="1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9"/>
                    <p:cNvSpPr/>
                    <p:nvPr/>
                  </p:nvSpPr>
                  <p:spPr>
                    <a:xfrm>
                      <a:off x="6158786" y="3674973"/>
                      <a:ext cx="54869" cy="63437"/>
                    </a:xfrm>
                    <a:custGeom>
                      <a:rect b="b" l="l" r="r" t="t"/>
                      <a:pathLst>
                        <a:path extrusionOk="0" h="1429" w="1236">
                          <a:moveTo>
                            <a:pt x="0" y="0"/>
                          </a:moveTo>
                          <a:lnTo>
                            <a:pt x="542" y="933"/>
                          </a:lnTo>
                          <a:lnTo>
                            <a:pt x="539" y="1429"/>
                          </a:lnTo>
                          <a:lnTo>
                            <a:pt x="683" y="1429"/>
                          </a:lnTo>
                          <a:lnTo>
                            <a:pt x="686" y="937"/>
                          </a:lnTo>
                          <a:lnTo>
                            <a:pt x="1236" y="4"/>
                          </a:lnTo>
                          <a:lnTo>
                            <a:pt x="1092" y="4"/>
                          </a:lnTo>
                          <a:lnTo>
                            <a:pt x="618" y="804"/>
                          </a:lnTo>
                          <a:lnTo>
                            <a:pt x="1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9" name="Google Shape;649;p9"/>
                <p:cNvGrpSpPr/>
                <p:nvPr/>
              </p:nvGrpSpPr>
              <p:grpSpPr>
                <a:xfrm>
                  <a:off x="5634877" y="1934391"/>
                  <a:ext cx="964055" cy="21220"/>
                  <a:chOff x="5634877" y="1934391"/>
                  <a:chExt cx="964055" cy="21220"/>
                </a:xfrm>
              </p:grpSpPr>
              <p:sp>
                <p:nvSpPr>
                  <p:cNvPr id="650" name="Google Shape;650;p9"/>
                  <p:cNvSpPr/>
                  <p:nvPr/>
                </p:nvSpPr>
                <p:spPr>
                  <a:xfrm>
                    <a:off x="5634877" y="1934391"/>
                    <a:ext cx="139348" cy="21220"/>
                  </a:xfrm>
                  <a:custGeom>
                    <a:rect b="b" l="l" r="r" t="t"/>
                    <a:pathLst>
                      <a:path extrusionOk="0" h="478" w="3139">
                        <a:moveTo>
                          <a:pt x="1" y="1"/>
                        </a:moveTo>
                        <a:lnTo>
                          <a:pt x="1"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9"/>
                  <p:cNvSpPr/>
                  <p:nvPr/>
                </p:nvSpPr>
                <p:spPr>
                  <a:xfrm>
                    <a:off x="6071157" y="1934391"/>
                    <a:ext cx="139437" cy="21220"/>
                  </a:xfrm>
                  <a:custGeom>
                    <a:rect b="b" l="l" r="r" t="t"/>
                    <a:pathLst>
                      <a:path extrusionOk="0" h="478" w="3141">
                        <a:moveTo>
                          <a:pt x="1" y="1"/>
                        </a:moveTo>
                        <a:lnTo>
                          <a:pt x="1" y="478"/>
                        </a:lnTo>
                        <a:lnTo>
                          <a:pt x="3141" y="478"/>
                        </a:lnTo>
                        <a:lnTo>
                          <a:pt x="314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9"/>
                  <p:cNvSpPr/>
                  <p:nvPr/>
                </p:nvSpPr>
                <p:spPr>
                  <a:xfrm>
                    <a:off x="6459628" y="1934391"/>
                    <a:ext cx="139304" cy="21220"/>
                  </a:xfrm>
                  <a:custGeom>
                    <a:rect b="b" l="l" r="r" t="t"/>
                    <a:pathLst>
                      <a:path extrusionOk="0" h="478" w="3138">
                        <a:moveTo>
                          <a:pt x="0" y="1"/>
                        </a:moveTo>
                        <a:lnTo>
                          <a:pt x="0" y="478"/>
                        </a:lnTo>
                        <a:lnTo>
                          <a:pt x="3138" y="478"/>
                        </a:lnTo>
                        <a:lnTo>
                          <a:pt x="313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9"/>
                <p:cNvGrpSpPr/>
                <p:nvPr/>
              </p:nvGrpSpPr>
              <p:grpSpPr>
                <a:xfrm>
                  <a:off x="6429663" y="1666667"/>
                  <a:ext cx="222390" cy="183652"/>
                  <a:chOff x="6429663" y="1666667"/>
                  <a:chExt cx="222390" cy="183652"/>
                </a:xfrm>
              </p:grpSpPr>
              <p:sp>
                <p:nvSpPr>
                  <p:cNvPr id="654" name="Google Shape;654;p9"/>
                  <p:cNvSpPr/>
                  <p:nvPr/>
                </p:nvSpPr>
                <p:spPr>
                  <a:xfrm>
                    <a:off x="6429663" y="1697963"/>
                    <a:ext cx="192974" cy="152355"/>
                  </a:xfrm>
                  <a:custGeom>
                    <a:rect b="b" l="l" r="r" t="t"/>
                    <a:pathLst>
                      <a:path extrusionOk="0" h="3432" w="4347">
                        <a:moveTo>
                          <a:pt x="1" y="0"/>
                        </a:moveTo>
                        <a:lnTo>
                          <a:pt x="1" y="3431"/>
                        </a:lnTo>
                        <a:lnTo>
                          <a:pt x="4347" y="3431"/>
                        </a:lnTo>
                        <a:lnTo>
                          <a:pt x="43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9"/>
                  <p:cNvSpPr/>
                  <p:nvPr/>
                </p:nvSpPr>
                <p:spPr>
                  <a:xfrm>
                    <a:off x="6429663" y="1666712"/>
                    <a:ext cx="221341" cy="31297"/>
                  </a:xfrm>
                  <a:custGeom>
                    <a:rect b="b" l="l" r="r" t="t"/>
                    <a:pathLst>
                      <a:path extrusionOk="0" h="705" w="4986">
                        <a:moveTo>
                          <a:pt x="919" y="0"/>
                        </a:moveTo>
                        <a:lnTo>
                          <a:pt x="1" y="704"/>
                        </a:lnTo>
                        <a:lnTo>
                          <a:pt x="4347" y="704"/>
                        </a:lnTo>
                        <a:lnTo>
                          <a:pt x="498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9"/>
                  <p:cNvSpPr/>
                  <p:nvPr/>
                </p:nvSpPr>
                <p:spPr>
                  <a:xfrm>
                    <a:off x="6429663" y="1666667"/>
                    <a:ext cx="221652" cy="34005"/>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9"/>
                  <p:cNvSpPr/>
                  <p:nvPr/>
                </p:nvSpPr>
                <p:spPr>
                  <a:xfrm>
                    <a:off x="6623642" y="1666712"/>
                    <a:ext cx="28411" cy="183607"/>
                  </a:xfrm>
                  <a:custGeom>
                    <a:rect b="b" l="l" r="r" t="t"/>
                    <a:pathLst>
                      <a:path extrusionOk="0" h="4136" w="640">
                        <a:moveTo>
                          <a:pt x="640" y="0"/>
                        </a:moveTo>
                        <a:lnTo>
                          <a:pt x="1" y="704"/>
                        </a:lnTo>
                        <a:lnTo>
                          <a:pt x="1" y="4135"/>
                        </a:lnTo>
                        <a:lnTo>
                          <a:pt x="640" y="3289"/>
                        </a:lnTo>
                        <a:lnTo>
                          <a:pt x="64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9"/>
                  <p:cNvSpPr/>
                  <p:nvPr/>
                </p:nvSpPr>
                <p:spPr>
                  <a:xfrm>
                    <a:off x="6484309" y="1756071"/>
                    <a:ext cx="88297" cy="11853"/>
                  </a:xfrm>
                  <a:custGeom>
                    <a:rect b="b" l="l" r="r" t="t"/>
                    <a:pathLst>
                      <a:path extrusionOk="0" h="267" w="1989">
                        <a:moveTo>
                          <a:pt x="1" y="1"/>
                        </a:moveTo>
                        <a:lnTo>
                          <a:pt x="1" y="267"/>
                        </a:lnTo>
                        <a:lnTo>
                          <a:pt x="1989" y="267"/>
                        </a:lnTo>
                        <a:lnTo>
                          <a:pt x="19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9"/>
                  <p:cNvSpPr/>
                  <p:nvPr/>
                </p:nvSpPr>
                <p:spPr>
                  <a:xfrm>
                    <a:off x="6501844" y="1777468"/>
                    <a:ext cx="54825" cy="11942"/>
                  </a:xfrm>
                  <a:custGeom>
                    <a:rect b="b" l="l" r="r" t="t"/>
                    <a:pathLst>
                      <a:path extrusionOk="0" h="269" w="1235">
                        <a:moveTo>
                          <a:pt x="0" y="0"/>
                        </a:moveTo>
                        <a:lnTo>
                          <a:pt x="0" y="269"/>
                        </a:lnTo>
                        <a:lnTo>
                          <a:pt x="1235" y="269"/>
                        </a:lnTo>
                        <a:lnTo>
                          <a:pt x="123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9"/>
                  <p:cNvSpPr/>
                  <p:nvPr/>
                </p:nvSpPr>
                <p:spPr>
                  <a:xfrm>
                    <a:off x="662027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p9"/>
                <p:cNvGrpSpPr/>
                <p:nvPr/>
              </p:nvGrpSpPr>
              <p:grpSpPr>
                <a:xfrm>
                  <a:off x="6024003" y="1558663"/>
                  <a:ext cx="266587" cy="292456"/>
                  <a:chOff x="6024003" y="1558663"/>
                  <a:chExt cx="266587" cy="292456"/>
                </a:xfrm>
              </p:grpSpPr>
              <p:sp>
                <p:nvSpPr>
                  <p:cNvPr id="662" name="Google Shape;662;p9"/>
                  <p:cNvSpPr/>
                  <p:nvPr/>
                </p:nvSpPr>
                <p:spPr>
                  <a:xfrm>
                    <a:off x="6025079" y="1607449"/>
                    <a:ext cx="221385" cy="243670"/>
                  </a:xfrm>
                  <a:custGeom>
                    <a:rect b="b" l="l" r="r" t="t"/>
                    <a:pathLst>
                      <a:path extrusionOk="0" h="5489" w="4987">
                        <a:moveTo>
                          <a:pt x="48" y="0"/>
                        </a:moveTo>
                        <a:lnTo>
                          <a:pt x="1" y="5449"/>
                        </a:lnTo>
                        <a:lnTo>
                          <a:pt x="4940" y="5488"/>
                        </a:lnTo>
                        <a:lnTo>
                          <a:pt x="4987" y="43"/>
                        </a:lnTo>
                        <a:lnTo>
                          <a:pt x="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9"/>
                  <p:cNvSpPr/>
                  <p:nvPr/>
                </p:nvSpPr>
                <p:spPr>
                  <a:xfrm>
                    <a:off x="6026055" y="1558663"/>
                    <a:ext cx="264535" cy="49764"/>
                  </a:xfrm>
                  <a:custGeom>
                    <a:rect b="b" l="l" r="r" t="t"/>
                    <a:pathLst>
                      <a:path extrusionOk="0" h="1121" w="5959">
                        <a:moveTo>
                          <a:pt x="1458" y="1"/>
                        </a:moveTo>
                        <a:lnTo>
                          <a:pt x="0" y="1121"/>
                        </a:lnTo>
                        <a:lnTo>
                          <a:pt x="4943" y="1121"/>
                        </a:lnTo>
                        <a:lnTo>
                          <a:pt x="59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9"/>
                  <p:cNvSpPr/>
                  <p:nvPr/>
                </p:nvSpPr>
                <p:spPr>
                  <a:xfrm>
                    <a:off x="6245483" y="1558663"/>
                    <a:ext cx="45103" cy="291659"/>
                  </a:xfrm>
                  <a:custGeom>
                    <a:rect b="b" l="l" r="r" t="t"/>
                    <a:pathLst>
                      <a:path extrusionOk="0" h="6570" w="1016">
                        <a:moveTo>
                          <a:pt x="1016" y="1"/>
                        </a:moveTo>
                        <a:lnTo>
                          <a:pt x="0" y="1121"/>
                        </a:lnTo>
                        <a:lnTo>
                          <a:pt x="0" y="6569"/>
                        </a:lnTo>
                        <a:lnTo>
                          <a:pt x="1016" y="5227"/>
                        </a:lnTo>
                        <a:lnTo>
                          <a:pt x="10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9"/>
                  <p:cNvSpPr/>
                  <p:nvPr/>
                </p:nvSpPr>
                <p:spPr>
                  <a:xfrm>
                    <a:off x="6073687" y="1706042"/>
                    <a:ext cx="110937" cy="16159"/>
                  </a:xfrm>
                  <a:custGeom>
                    <a:rect b="b" l="l" r="r" t="t"/>
                    <a:pathLst>
                      <a:path extrusionOk="0" h="364" w="2499">
                        <a:moveTo>
                          <a:pt x="1" y="1"/>
                        </a:moveTo>
                        <a:lnTo>
                          <a:pt x="1" y="364"/>
                        </a:lnTo>
                        <a:lnTo>
                          <a:pt x="2499" y="364"/>
                        </a:lnTo>
                        <a:lnTo>
                          <a:pt x="24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9"/>
                  <p:cNvSpPr/>
                  <p:nvPr/>
                </p:nvSpPr>
                <p:spPr>
                  <a:xfrm>
                    <a:off x="6095528" y="1735252"/>
                    <a:ext cx="69030" cy="16070"/>
                  </a:xfrm>
                  <a:custGeom>
                    <a:rect b="b" l="l" r="r" t="t"/>
                    <a:pathLst>
                      <a:path extrusionOk="0" h="362" w="1555">
                        <a:moveTo>
                          <a:pt x="1" y="0"/>
                        </a:moveTo>
                        <a:lnTo>
                          <a:pt x="1" y="362"/>
                        </a:lnTo>
                        <a:lnTo>
                          <a:pt x="1555" y="362"/>
                        </a:lnTo>
                        <a:lnTo>
                          <a:pt x="15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9"/>
                  <p:cNvSpPr/>
                  <p:nvPr/>
                </p:nvSpPr>
                <p:spPr>
                  <a:xfrm>
                    <a:off x="6242775" y="1608381"/>
                    <a:ext cx="5283" cy="241939"/>
                  </a:xfrm>
                  <a:custGeom>
                    <a:rect b="b" l="l" r="r" t="t"/>
                    <a:pathLst>
                      <a:path extrusionOk="0" h="5450" w="119">
                        <a:moveTo>
                          <a:pt x="61" y="1"/>
                        </a:moveTo>
                        <a:cubicBezTo>
                          <a:pt x="28" y="1"/>
                          <a:pt x="0" y="1221"/>
                          <a:pt x="0" y="2725"/>
                        </a:cubicBezTo>
                        <a:cubicBezTo>
                          <a:pt x="0" y="4229"/>
                          <a:pt x="28" y="5449"/>
                          <a:pt x="61" y="5449"/>
                        </a:cubicBezTo>
                        <a:cubicBezTo>
                          <a:pt x="93" y="5449"/>
                          <a:pt x="119" y="4229"/>
                          <a:pt x="119" y="2725"/>
                        </a:cubicBezTo>
                        <a:cubicBezTo>
                          <a:pt x="119" y="1221"/>
                          <a:pt x="93"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9"/>
                  <p:cNvSpPr/>
                  <p:nvPr/>
                </p:nvSpPr>
                <p:spPr>
                  <a:xfrm>
                    <a:off x="6024003" y="1570557"/>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9" name="Google Shape;669;p9"/>
                <p:cNvGrpSpPr/>
                <p:nvPr/>
              </p:nvGrpSpPr>
              <p:grpSpPr>
                <a:xfrm>
                  <a:off x="5548402" y="1639278"/>
                  <a:ext cx="350878" cy="211040"/>
                  <a:chOff x="5548402" y="1639278"/>
                  <a:chExt cx="350878" cy="211040"/>
                </a:xfrm>
              </p:grpSpPr>
              <p:sp>
                <p:nvSpPr>
                  <p:cNvPr id="670" name="Google Shape;670;p9"/>
                  <p:cNvSpPr/>
                  <p:nvPr/>
                </p:nvSpPr>
                <p:spPr>
                  <a:xfrm>
                    <a:off x="5548402" y="1694145"/>
                    <a:ext cx="305820" cy="156173"/>
                  </a:xfrm>
                  <a:custGeom>
                    <a:rect b="b" l="l" r="r" t="t"/>
                    <a:pathLst>
                      <a:path extrusionOk="0" h="3518" w="6889">
                        <a:moveTo>
                          <a:pt x="0" y="0"/>
                        </a:moveTo>
                        <a:lnTo>
                          <a:pt x="0" y="3517"/>
                        </a:lnTo>
                        <a:lnTo>
                          <a:pt x="6888" y="3517"/>
                        </a:lnTo>
                        <a:lnTo>
                          <a:pt x="688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9"/>
                  <p:cNvSpPr/>
                  <p:nvPr/>
                </p:nvSpPr>
                <p:spPr>
                  <a:xfrm>
                    <a:off x="5548402" y="1639278"/>
                    <a:ext cx="350878" cy="54914"/>
                  </a:xfrm>
                  <a:custGeom>
                    <a:rect b="b" l="l" r="r" t="t"/>
                    <a:pathLst>
                      <a:path extrusionOk="0" h="1237" w="7904">
                        <a:moveTo>
                          <a:pt x="1486" y="1"/>
                        </a:moveTo>
                        <a:lnTo>
                          <a:pt x="0" y="1236"/>
                        </a:lnTo>
                        <a:lnTo>
                          <a:pt x="6888" y="1236"/>
                        </a:lnTo>
                        <a:lnTo>
                          <a:pt x="79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9"/>
                  <p:cNvSpPr/>
                  <p:nvPr/>
                </p:nvSpPr>
                <p:spPr>
                  <a:xfrm>
                    <a:off x="5854482" y="1639455"/>
                    <a:ext cx="44792" cy="210554"/>
                  </a:xfrm>
                  <a:custGeom>
                    <a:rect b="b" l="l" r="r" t="t"/>
                    <a:pathLst>
                      <a:path extrusionOk="0" h="4743" w="1009">
                        <a:moveTo>
                          <a:pt x="1009" y="0"/>
                        </a:moveTo>
                        <a:cubicBezTo>
                          <a:pt x="1001" y="22"/>
                          <a:pt x="911" y="144"/>
                          <a:pt x="757" y="345"/>
                        </a:cubicBezTo>
                        <a:cubicBezTo>
                          <a:pt x="570" y="582"/>
                          <a:pt x="323" y="891"/>
                          <a:pt x="28" y="1261"/>
                        </a:cubicBezTo>
                        <a:lnTo>
                          <a:pt x="18" y="1275"/>
                        </a:lnTo>
                        <a:lnTo>
                          <a:pt x="7" y="1275"/>
                        </a:lnTo>
                        <a:cubicBezTo>
                          <a:pt x="36" y="1458"/>
                          <a:pt x="53" y="2154"/>
                          <a:pt x="53" y="2990"/>
                        </a:cubicBezTo>
                        <a:cubicBezTo>
                          <a:pt x="53" y="3906"/>
                          <a:pt x="28" y="4660"/>
                          <a:pt x="0" y="4742"/>
                        </a:cubicBezTo>
                        <a:lnTo>
                          <a:pt x="1009" y="3407"/>
                        </a:lnTo>
                        <a:lnTo>
                          <a:pt x="10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9"/>
                  <p:cNvSpPr/>
                  <p:nvPr/>
                </p:nvSpPr>
                <p:spPr>
                  <a:xfrm>
                    <a:off x="5593637" y="1744796"/>
                    <a:ext cx="208467" cy="16114"/>
                  </a:xfrm>
                  <a:custGeom>
                    <a:rect b="b" l="l" r="r" t="t"/>
                    <a:pathLst>
                      <a:path extrusionOk="0" h="363" w="4696">
                        <a:moveTo>
                          <a:pt x="0" y="1"/>
                        </a:moveTo>
                        <a:lnTo>
                          <a:pt x="0" y="362"/>
                        </a:lnTo>
                        <a:lnTo>
                          <a:pt x="4695" y="362"/>
                        </a:lnTo>
                        <a:lnTo>
                          <a:pt x="46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9"/>
                  <p:cNvSpPr/>
                  <p:nvPr/>
                </p:nvSpPr>
                <p:spPr>
                  <a:xfrm>
                    <a:off x="5634877" y="1773917"/>
                    <a:ext cx="129449" cy="16026"/>
                  </a:xfrm>
                  <a:custGeom>
                    <a:rect b="b" l="l" r="r" t="t"/>
                    <a:pathLst>
                      <a:path extrusionOk="0" h="361" w="2916">
                        <a:moveTo>
                          <a:pt x="1" y="1"/>
                        </a:moveTo>
                        <a:lnTo>
                          <a:pt x="1" y="360"/>
                        </a:lnTo>
                        <a:lnTo>
                          <a:pt x="2916" y="360"/>
                        </a:lnTo>
                        <a:lnTo>
                          <a:pt x="291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9"/>
                  <p:cNvSpPr/>
                  <p:nvPr/>
                </p:nvSpPr>
                <p:spPr>
                  <a:xfrm>
                    <a:off x="5851597" y="1694145"/>
                    <a:ext cx="5283" cy="156173"/>
                  </a:xfrm>
                  <a:custGeom>
                    <a:rect b="b" l="l" r="r" t="t"/>
                    <a:pathLst>
                      <a:path extrusionOk="0" h="3518" w="119">
                        <a:moveTo>
                          <a:pt x="58" y="0"/>
                        </a:moveTo>
                        <a:cubicBezTo>
                          <a:pt x="25" y="0"/>
                          <a:pt x="0" y="786"/>
                          <a:pt x="0" y="1758"/>
                        </a:cubicBezTo>
                        <a:cubicBezTo>
                          <a:pt x="0" y="2727"/>
                          <a:pt x="25" y="3517"/>
                          <a:pt x="58" y="3517"/>
                        </a:cubicBezTo>
                        <a:cubicBezTo>
                          <a:pt x="93" y="3517"/>
                          <a:pt x="118" y="2727"/>
                          <a:pt x="118" y="1758"/>
                        </a:cubicBezTo>
                        <a:cubicBezTo>
                          <a:pt x="118" y="786"/>
                          <a:pt x="93" y="0"/>
                          <a:pt x="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9"/>
                  <p:cNvSpPr/>
                  <p:nvPr/>
                </p:nvSpPr>
                <p:spPr>
                  <a:xfrm>
                    <a:off x="5632178" y="1658282"/>
                    <a:ext cx="254730" cy="39076"/>
                  </a:xfrm>
                  <a:custGeom>
                    <a:rect b="b" l="l" r="r" t="t"/>
                    <a:pathLst>
                      <a:path extrusionOk="0" h="766" w="4993">
                        <a:moveTo>
                          <a:pt x="4984" y="1"/>
                        </a:moveTo>
                        <a:cubicBezTo>
                          <a:pt x="4972" y="1"/>
                          <a:pt x="4905" y="61"/>
                          <a:pt x="4792" y="174"/>
                        </a:cubicBezTo>
                        <a:cubicBezTo>
                          <a:pt x="4680" y="289"/>
                          <a:pt x="4519" y="453"/>
                          <a:pt x="4325" y="662"/>
                        </a:cubicBezTo>
                        <a:lnTo>
                          <a:pt x="4325" y="662"/>
                        </a:lnTo>
                        <a:cubicBezTo>
                          <a:pt x="3872" y="651"/>
                          <a:pt x="3289" y="648"/>
                          <a:pt x="2650" y="648"/>
                        </a:cubicBezTo>
                        <a:cubicBezTo>
                          <a:pt x="1917" y="648"/>
                          <a:pt x="1257" y="654"/>
                          <a:pt x="776" y="666"/>
                        </a:cubicBezTo>
                        <a:cubicBezTo>
                          <a:pt x="298" y="676"/>
                          <a:pt x="1" y="691"/>
                          <a:pt x="1" y="705"/>
                        </a:cubicBezTo>
                        <a:cubicBezTo>
                          <a:pt x="1" y="722"/>
                          <a:pt x="298" y="737"/>
                          <a:pt x="776" y="748"/>
                        </a:cubicBezTo>
                        <a:cubicBezTo>
                          <a:pt x="1257" y="759"/>
                          <a:pt x="1917" y="766"/>
                          <a:pt x="2650" y="766"/>
                        </a:cubicBezTo>
                        <a:cubicBezTo>
                          <a:pt x="3299" y="766"/>
                          <a:pt x="3891" y="759"/>
                          <a:pt x="4347" y="752"/>
                        </a:cubicBezTo>
                        <a:lnTo>
                          <a:pt x="4365" y="752"/>
                        </a:lnTo>
                        <a:lnTo>
                          <a:pt x="4379" y="737"/>
                        </a:lnTo>
                        <a:cubicBezTo>
                          <a:pt x="4573" y="515"/>
                          <a:pt x="4727" y="335"/>
                          <a:pt x="4832" y="210"/>
                        </a:cubicBezTo>
                        <a:cubicBezTo>
                          <a:pt x="4936" y="81"/>
                          <a:pt x="4993" y="8"/>
                          <a:pt x="4986" y="1"/>
                        </a:cubicBezTo>
                        <a:cubicBezTo>
                          <a:pt x="4986" y="1"/>
                          <a:pt x="4985" y="1"/>
                          <a:pt x="49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77" name="Google Shape;677;p9"/>
            <p:cNvGrpSpPr/>
            <p:nvPr/>
          </p:nvGrpSpPr>
          <p:grpSpPr>
            <a:xfrm>
              <a:off x="4534350" y="4713051"/>
              <a:ext cx="4600713" cy="150450"/>
              <a:chOff x="0" y="4397412"/>
              <a:chExt cx="4600713" cy="150450"/>
            </a:xfrm>
          </p:grpSpPr>
          <p:sp>
            <p:nvSpPr>
              <p:cNvPr id="678" name="Google Shape;678;p9"/>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9"/>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9"/>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chemeClr val="dk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9"/>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9"/>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9"/>
            <p:cNvGrpSpPr/>
            <p:nvPr/>
          </p:nvGrpSpPr>
          <p:grpSpPr>
            <a:xfrm>
              <a:off x="7797287" y="4091587"/>
              <a:ext cx="208476" cy="304372"/>
              <a:chOff x="7797287" y="4091587"/>
              <a:chExt cx="208476" cy="304372"/>
            </a:xfrm>
          </p:grpSpPr>
          <p:sp>
            <p:nvSpPr>
              <p:cNvPr id="684" name="Google Shape;684;p9"/>
              <p:cNvSpPr/>
              <p:nvPr/>
            </p:nvSpPr>
            <p:spPr>
              <a:xfrm>
                <a:off x="7797287" y="4091587"/>
                <a:ext cx="208476" cy="304372"/>
              </a:xfrm>
              <a:custGeom>
                <a:rect b="b" l="l" r="r" t="t"/>
                <a:pathLst>
                  <a:path extrusionOk="0" h="6975" w="4778">
                    <a:moveTo>
                      <a:pt x="2377" y="0"/>
                    </a:moveTo>
                    <a:lnTo>
                      <a:pt x="0" y="3065"/>
                    </a:lnTo>
                    <a:lnTo>
                      <a:pt x="1627" y="4347"/>
                    </a:lnTo>
                    <a:cubicBezTo>
                      <a:pt x="1627" y="4347"/>
                      <a:pt x="396" y="6975"/>
                      <a:pt x="757" y="6975"/>
                    </a:cubicBezTo>
                    <a:cubicBezTo>
                      <a:pt x="785" y="6975"/>
                      <a:pt x="823" y="6959"/>
                      <a:pt x="873" y="6923"/>
                    </a:cubicBezTo>
                    <a:cubicBezTo>
                      <a:pt x="1483" y="6493"/>
                      <a:pt x="4035" y="2932"/>
                      <a:pt x="4645" y="2049"/>
                    </a:cubicBezTo>
                    <a:lnTo>
                      <a:pt x="4778" y="1849"/>
                    </a:lnTo>
                    <a:lnTo>
                      <a:pt x="23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9"/>
              <p:cNvSpPr/>
              <p:nvPr/>
            </p:nvSpPr>
            <p:spPr>
              <a:xfrm>
                <a:off x="7825168" y="4169389"/>
                <a:ext cx="177322" cy="222464"/>
              </a:xfrm>
              <a:custGeom>
                <a:rect b="b" l="l" r="r" t="t"/>
                <a:pathLst>
                  <a:path extrusionOk="0" h="5098" w="4064">
                    <a:moveTo>
                      <a:pt x="4033" y="1"/>
                    </a:moveTo>
                    <a:cubicBezTo>
                      <a:pt x="3989" y="1"/>
                      <a:pt x="3076" y="1113"/>
                      <a:pt x="1978" y="2506"/>
                    </a:cubicBezTo>
                    <a:cubicBezTo>
                      <a:pt x="872" y="3913"/>
                      <a:pt x="0" y="5072"/>
                      <a:pt x="29" y="5097"/>
                    </a:cubicBezTo>
                    <a:cubicBezTo>
                      <a:pt x="29" y="5098"/>
                      <a:pt x="29" y="5098"/>
                      <a:pt x="30" y="5098"/>
                    </a:cubicBezTo>
                    <a:cubicBezTo>
                      <a:pt x="75" y="5098"/>
                      <a:pt x="987" y="3982"/>
                      <a:pt x="2086" y="2589"/>
                    </a:cubicBezTo>
                    <a:cubicBezTo>
                      <a:pt x="3191" y="1182"/>
                      <a:pt x="4064" y="23"/>
                      <a:pt x="4035" y="1"/>
                    </a:cubicBezTo>
                    <a:cubicBezTo>
                      <a:pt x="4034" y="1"/>
                      <a:pt x="4034" y="1"/>
                      <a:pt x="40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9"/>
              <p:cNvSpPr/>
              <p:nvPr/>
            </p:nvSpPr>
            <p:spPr>
              <a:xfrm>
                <a:off x="7860073" y="4291263"/>
                <a:ext cx="21205" cy="5891"/>
              </a:xfrm>
              <a:custGeom>
                <a:rect b="b" l="l" r="r" t="t"/>
                <a:pathLst>
                  <a:path extrusionOk="0" h="135" w="486">
                    <a:moveTo>
                      <a:pt x="241" y="0"/>
                    </a:moveTo>
                    <a:cubicBezTo>
                      <a:pt x="105" y="0"/>
                      <a:pt x="1" y="47"/>
                      <a:pt x="4" y="83"/>
                    </a:cubicBezTo>
                    <a:cubicBezTo>
                      <a:pt x="12" y="119"/>
                      <a:pt x="115" y="134"/>
                      <a:pt x="241" y="134"/>
                    </a:cubicBezTo>
                    <a:cubicBezTo>
                      <a:pt x="253" y="134"/>
                      <a:pt x="265" y="134"/>
                      <a:pt x="276" y="134"/>
                    </a:cubicBezTo>
                    <a:cubicBezTo>
                      <a:pt x="386" y="134"/>
                      <a:pt x="472" y="119"/>
                      <a:pt x="478" y="86"/>
                    </a:cubicBezTo>
                    <a:cubicBezTo>
                      <a:pt x="486" y="51"/>
                      <a:pt x="378" y="4"/>
                      <a:pt x="2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9"/>
              <p:cNvSpPr/>
              <p:nvPr/>
            </p:nvSpPr>
            <p:spPr>
              <a:xfrm>
                <a:off x="7856321" y="4301779"/>
                <a:ext cx="23082" cy="6546"/>
              </a:xfrm>
              <a:custGeom>
                <a:rect b="b" l="l" r="r" t="t"/>
                <a:pathLst>
                  <a:path extrusionOk="0" h="150" w="529">
                    <a:moveTo>
                      <a:pt x="176" y="0"/>
                    </a:moveTo>
                    <a:cubicBezTo>
                      <a:pt x="74" y="0"/>
                      <a:pt x="1" y="26"/>
                      <a:pt x="1" y="54"/>
                    </a:cubicBezTo>
                    <a:cubicBezTo>
                      <a:pt x="1" y="90"/>
                      <a:pt x="115" y="118"/>
                      <a:pt x="252" y="136"/>
                    </a:cubicBezTo>
                    <a:cubicBezTo>
                      <a:pt x="316" y="145"/>
                      <a:pt x="376" y="150"/>
                      <a:pt x="422" y="150"/>
                    </a:cubicBezTo>
                    <a:cubicBezTo>
                      <a:pt x="476" y="150"/>
                      <a:pt x="512" y="143"/>
                      <a:pt x="517" y="125"/>
                    </a:cubicBezTo>
                    <a:cubicBezTo>
                      <a:pt x="529" y="90"/>
                      <a:pt x="421" y="25"/>
                      <a:pt x="270" y="7"/>
                    </a:cubicBezTo>
                    <a:cubicBezTo>
                      <a:pt x="237" y="2"/>
                      <a:pt x="205" y="0"/>
                      <a:pt x="1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9"/>
              <p:cNvSpPr/>
              <p:nvPr/>
            </p:nvSpPr>
            <p:spPr>
              <a:xfrm>
                <a:off x="7960774" y="4152939"/>
                <a:ext cx="16799" cy="56161"/>
              </a:xfrm>
              <a:custGeom>
                <a:rect b="b" l="l" r="r" t="t"/>
                <a:pathLst>
                  <a:path extrusionOk="0" h="1287" w="385">
                    <a:moveTo>
                      <a:pt x="361" y="1"/>
                    </a:moveTo>
                    <a:cubicBezTo>
                      <a:pt x="336" y="1"/>
                      <a:pt x="265" y="32"/>
                      <a:pt x="187" y="116"/>
                    </a:cubicBezTo>
                    <a:cubicBezTo>
                      <a:pt x="98" y="216"/>
                      <a:pt x="15" y="396"/>
                      <a:pt x="8" y="604"/>
                    </a:cubicBezTo>
                    <a:cubicBezTo>
                      <a:pt x="0" y="809"/>
                      <a:pt x="51" y="985"/>
                      <a:pt x="94" y="1103"/>
                    </a:cubicBezTo>
                    <a:cubicBezTo>
                      <a:pt x="136" y="1216"/>
                      <a:pt x="173" y="1287"/>
                      <a:pt x="192" y="1287"/>
                    </a:cubicBezTo>
                    <a:cubicBezTo>
                      <a:pt x="193" y="1287"/>
                      <a:pt x="193" y="1286"/>
                      <a:pt x="194" y="1286"/>
                    </a:cubicBezTo>
                    <a:cubicBezTo>
                      <a:pt x="212" y="1283"/>
                      <a:pt x="205" y="1203"/>
                      <a:pt x="184" y="1078"/>
                    </a:cubicBezTo>
                    <a:cubicBezTo>
                      <a:pt x="166" y="956"/>
                      <a:pt x="133" y="787"/>
                      <a:pt x="141" y="607"/>
                    </a:cubicBezTo>
                    <a:cubicBezTo>
                      <a:pt x="148" y="428"/>
                      <a:pt x="202" y="274"/>
                      <a:pt x="262" y="173"/>
                    </a:cubicBezTo>
                    <a:cubicBezTo>
                      <a:pt x="324" y="73"/>
                      <a:pt x="385" y="22"/>
                      <a:pt x="370" y="4"/>
                    </a:cubicBezTo>
                    <a:cubicBezTo>
                      <a:pt x="369" y="2"/>
                      <a:pt x="366" y="1"/>
                      <a:pt x="36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9"/>
              <p:cNvSpPr/>
              <p:nvPr/>
            </p:nvSpPr>
            <p:spPr>
              <a:xfrm>
                <a:off x="7866661" y="4275249"/>
                <a:ext cx="16319" cy="10560"/>
              </a:xfrm>
              <a:custGeom>
                <a:rect b="b" l="l" r="r" t="t"/>
                <a:pathLst>
                  <a:path extrusionOk="0" h="242" w="374">
                    <a:moveTo>
                      <a:pt x="324" y="1"/>
                    </a:moveTo>
                    <a:cubicBezTo>
                      <a:pt x="286" y="1"/>
                      <a:pt x="221" y="31"/>
                      <a:pt x="155" y="73"/>
                    </a:cubicBezTo>
                    <a:cubicBezTo>
                      <a:pt x="68" y="127"/>
                      <a:pt x="0" y="188"/>
                      <a:pt x="15" y="221"/>
                    </a:cubicBezTo>
                    <a:cubicBezTo>
                      <a:pt x="19" y="234"/>
                      <a:pt x="37" y="242"/>
                      <a:pt x="63" y="242"/>
                    </a:cubicBezTo>
                    <a:cubicBezTo>
                      <a:pt x="104" y="242"/>
                      <a:pt x="166" y="224"/>
                      <a:pt x="227" y="184"/>
                    </a:cubicBezTo>
                    <a:cubicBezTo>
                      <a:pt x="323" y="123"/>
                      <a:pt x="373" y="34"/>
                      <a:pt x="348" y="9"/>
                    </a:cubicBezTo>
                    <a:cubicBezTo>
                      <a:pt x="343" y="3"/>
                      <a:pt x="334" y="1"/>
                      <a:pt x="3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9"/>
              <p:cNvSpPr/>
              <p:nvPr/>
            </p:nvSpPr>
            <p:spPr>
              <a:xfrm>
                <a:off x="7860858" y="4261460"/>
                <a:ext cx="15228" cy="16233"/>
              </a:xfrm>
              <a:custGeom>
                <a:rect b="b" l="l" r="r" t="t"/>
                <a:pathLst>
                  <a:path extrusionOk="0" h="372" w="349">
                    <a:moveTo>
                      <a:pt x="305" y="1"/>
                    </a:moveTo>
                    <a:cubicBezTo>
                      <a:pt x="265" y="1"/>
                      <a:pt x="188" y="61"/>
                      <a:pt x="123" y="145"/>
                    </a:cubicBezTo>
                    <a:cubicBezTo>
                      <a:pt x="44" y="242"/>
                      <a:pt x="1" y="339"/>
                      <a:pt x="26" y="364"/>
                    </a:cubicBezTo>
                    <a:cubicBezTo>
                      <a:pt x="30" y="369"/>
                      <a:pt x="36" y="371"/>
                      <a:pt x="44" y="371"/>
                    </a:cubicBezTo>
                    <a:cubicBezTo>
                      <a:pt x="82" y="371"/>
                      <a:pt x="154" y="312"/>
                      <a:pt x="223" y="227"/>
                    </a:cubicBezTo>
                    <a:cubicBezTo>
                      <a:pt x="306" y="127"/>
                      <a:pt x="349" y="27"/>
                      <a:pt x="320" y="5"/>
                    </a:cubicBezTo>
                    <a:cubicBezTo>
                      <a:pt x="316" y="2"/>
                      <a:pt x="311" y="1"/>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1" name="Google Shape;691;p9"/>
            <p:cNvSpPr/>
            <p:nvPr/>
          </p:nvSpPr>
          <p:spPr>
            <a:xfrm>
              <a:off x="7159727" y="3080485"/>
              <a:ext cx="797733" cy="1212448"/>
            </a:xfrm>
            <a:custGeom>
              <a:rect b="b" l="l" r="r" t="t"/>
              <a:pathLst>
                <a:path extrusionOk="0" h="27312" w="17970">
                  <a:moveTo>
                    <a:pt x="4857" y="1"/>
                  </a:moveTo>
                  <a:cubicBezTo>
                    <a:pt x="4857" y="1"/>
                    <a:pt x="0" y="12911"/>
                    <a:pt x="654" y="15323"/>
                  </a:cubicBezTo>
                  <a:cubicBezTo>
                    <a:pt x="1311" y="17735"/>
                    <a:pt x="14411" y="27311"/>
                    <a:pt x="14411" y="27311"/>
                  </a:cubicBezTo>
                  <a:lnTo>
                    <a:pt x="17969" y="22189"/>
                  </a:lnTo>
                  <a:cubicBezTo>
                    <a:pt x="17969" y="22189"/>
                    <a:pt x="7750" y="14103"/>
                    <a:pt x="7718" y="13654"/>
                  </a:cubicBezTo>
                  <a:cubicBezTo>
                    <a:pt x="7685" y="13209"/>
                    <a:pt x="11774" y="2484"/>
                    <a:pt x="11774" y="2484"/>
                  </a:cubicBezTo>
                  <a:lnTo>
                    <a:pt x="48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9"/>
            <p:cNvSpPr/>
            <p:nvPr/>
          </p:nvSpPr>
          <p:spPr>
            <a:xfrm>
              <a:off x="7298184" y="3457766"/>
              <a:ext cx="491469" cy="660338"/>
            </a:xfrm>
            <a:custGeom>
              <a:rect b="b" l="l" r="r" t="t"/>
              <a:pathLst>
                <a:path extrusionOk="0" h="14875" w="11071">
                  <a:moveTo>
                    <a:pt x="1494" y="0"/>
                  </a:moveTo>
                  <a:lnTo>
                    <a:pt x="1494" y="0"/>
                  </a:lnTo>
                  <a:cubicBezTo>
                    <a:pt x="1490" y="0"/>
                    <a:pt x="1487" y="19"/>
                    <a:pt x="1476" y="51"/>
                  </a:cubicBezTo>
                  <a:cubicBezTo>
                    <a:pt x="1465" y="91"/>
                    <a:pt x="1450" y="141"/>
                    <a:pt x="1433" y="199"/>
                  </a:cubicBezTo>
                  <a:cubicBezTo>
                    <a:pt x="1394" y="338"/>
                    <a:pt x="1343" y="529"/>
                    <a:pt x="1275" y="769"/>
                  </a:cubicBezTo>
                  <a:cubicBezTo>
                    <a:pt x="1127" y="1268"/>
                    <a:pt x="923" y="1978"/>
                    <a:pt x="668" y="2851"/>
                  </a:cubicBezTo>
                  <a:cubicBezTo>
                    <a:pt x="542" y="3289"/>
                    <a:pt x="403" y="3774"/>
                    <a:pt x="263" y="4294"/>
                  </a:cubicBezTo>
                  <a:cubicBezTo>
                    <a:pt x="194" y="4556"/>
                    <a:pt x="123" y="4825"/>
                    <a:pt x="65" y="5109"/>
                  </a:cubicBezTo>
                  <a:cubicBezTo>
                    <a:pt x="8" y="5389"/>
                    <a:pt x="1" y="5722"/>
                    <a:pt x="158" y="6006"/>
                  </a:cubicBezTo>
                  <a:cubicBezTo>
                    <a:pt x="306" y="6286"/>
                    <a:pt x="550" y="6501"/>
                    <a:pt x="783" y="6713"/>
                  </a:cubicBezTo>
                  <a:cubicBezTo>
                    <a:pt x="1020" y="6925"/>
                    <a:pt x="1261" y="7140"/>
                    <a:pt x="1505" y="7359"/>
                  </a:cubicBezTo>
                  <a:cubicBezTo>
                    <a:pt x="2000" y="7796"/>
                    <a:pt x="2513" y="8249"/>
                    <a:pt x="3044" y="8701"/>
                  </a:cubicBezTo>
                  <a:cubicBezTo>
                    <a:pt x="5169" y="10521"/>
                    <a:pt x="7172" y="12075"/>
                    <a:pt x="8648" y="13163"/>
                  </a:cubicBezTo>
                  <a:cubicBezTo>
                    <a:pt x="9383" y="13708"/>
                    <a:pt x="9990" y="14136"/>
                    <a:pt x="10409" y="14430"/>
                  </a:cubicBezTo>
                  <a:cubicBezTo>
                    <a:pt x="10614" y="14570"/>
                    <a:pt x="10775" y="14681"/>
                    <a:pt x="10894" y="14764"/>
                  </a:cubicBezTo>
                  <a:cubicBezTo>
                    <a:pt x="10944" y="14800"/>
                    <a:pt x="10987" y="14825"/>
                    <a:pt x="11024" y="14850"/>
                  </a:cubicBezTo>
                  <a:cubicBezTo>
                    <a:pt x="11052" y="14868"/>
                    <a:pt x="11067" y="14875"/>
                    <a:pt x="11070" y="14875"/>
                  </a:cubicBezTo>
                  <a:cubicBezTo>
                    <a:pt x="11070" y="14871"/>
                    <a:pt x="11055" y="14860"/>
                    <a:pt x="11030" y="14839"/>
                  </a:cubicBezTo>
                  <a:cubicBezTo>
                    <a:pt x="10999" y="14814"/>
                    <a:pt x="10959" y="14782"/>
                    <a:pt x="10909" y="14746"/>
                  </a:cubicBezTo>
                  <a:cubicBezTo>
                    <a:pt x="10794" y="14660"/>
                    <a:pt x="10636" y="14542"/>
                    <a:pt x="10435" y="14394"/>
                  </a:cubicBezTo>
                  <a:cubicBezTo>
                    <a:pt x="10015" y="14081"/>
                    <a:pt x="9423" y="13640"/>
                    <a:pt x="8698" y="13094"/>
                  </a:cubicBezTo>
                  <a:cubicBezTo>
                    <a:pt x="7237" y="11989"/>
                    <a:pt x="5245" y="10428"/>
                    <a:pt x="3123" y="8611"/>
                  </a:cubicBezTo>
                  <a:cubicBezTo>
                    <a:pt x="2592" y="8159"/>
                    <a:pt x="2079" y="7710"/>
                    <a:pt x="1584" y="7273"/>
                  </a:cubicBezTo>
                  <a:cubicBezTo>
                    <a:pt x="1336" y="7054"/>
                    <a:pt x="1096" y="6839"/>
                    <a:pt x="859" y="6630"/>
                  </a:cubicBezTo>
                  <a:cubicBezTo>
                    <a:pt x="622" y="6418"/>
                    <a:pt x="392" y="6211"/>
                    <a:pt x="256" y="5956"/>
                  </a:cubicBezTo>
                  <a:cubicBezTo>
                    <a:pt x="112" y="5697"/>
                    <a:pt x="115" y="5403"/>
                    <a:pt x="169" y="5126"/>
                  </a:cubicBezTo>
                  <a:cubicBezTo>
                    <a:pt x="223" y="4850"/>
                    <a:pt x="292" y="4577"/>
                    <a:pt x="360" y="4319"/>
                  </a:cubicBezTo>
                  <a:cubicBezTo>
                    <a:pt x="493" y="3799"/>
                    <a:pt x="629" y="3314"/>
                    <a:pt x="751" y="2873"/>
                  </a:cubicBezTo>
                  <a:cubicBezTo>
                    <a:pt x="995" y="1990"/>
                    <a:pt x="1192" y="1275"/>
                    <a:pt x="1321" y="780"/>
                  </a:cubicBezTo>
                  <a:cubicBezTo>
                    <a:pt x="1382" y="532"/>
                    <a:pt x="1429" y="338"/>
                    <a:pt x="1458" y="206"/>
                  </a:cubicBezTo>
                  <a:cubicBezTo>
                    <a:pt x="1469" y="144"/>
                    <a:pt x="1480" y="94"/>
                    <a:pt x="1487" y="55"/>
                  </a:cubicBezTo>
                  <a:cubicBezTo>
                    <a:pt x="1494" y="19"/>
                    <a:pt x="1494" y="5"/>
                    <a:pt x="14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9"/>
            <p:cNvSpPr/>
            <p:nvPr/>
          </p:nvSpPr>
          <p:spPr>
            <a:xfrm>
              <a:off x="7735751" y="4005732"/>
              <a:ext cx="140413" cy="181521"/>
            </a:xfrm>
            <a:custGeom>
              <a:rect b="b" l="l" r="r" t="t"/>
              <a:pathLst>
                <a:path extrusionOk="0" h="4089" w="3163">
                  <a:moveTo>
                    <a:pt x="3136" y="1"/>
                  </a:moveTo>
                  <a:cubicBezTo>
                    <a:pt x="3094" y="1"/>
                    <a:pt x="2386" y="891"/>
                    <a:pt x="1533" y="2011"/>
                  </a:cubicBezTo>
                  <a:cubicBezTo>
                    <a:pt x="675" y="3137"/>
                    <a:pt x="0" y="4071"/>
                    <a:pt x="25" y="4088"/>
                  </a:cubicBezTo>
                  <a:cubicBezTo>
                    <a:pt x="25" y="4089"/>
                    <a:pt x="26" y="4089"/>
                    <a:pt x="26" y="4089"/>
                  </a:cubicBezTo>
                  <a:cubicBezTo>
                    <a:pt x="67" y="4089"/>
                    <a:pt x="778" y="3196"/>
                    <a:pt x="1629" y="2082"/>
                  </a:cubicBezTo>
                  <a:cubicBezTo>
                    <a:pt x="2487" y="952"/>
                    <a:pt x="3163" y="22"/>
                    <a:pt x="3137" y="1"/>
                  </a:cubicBezTo>
                  <a:cubicBezTo>
                    <a:pt x="3136" y="1"/>
                    <a:pt x="3136" y="1"/>
                    <a:pt x="31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9"/>
            <p:cNvSpPr/>
            <p:nvPr/>
          </p:nvSpPr>
          <p:spPr>
            <a:xfrm>
              <a:off x="7651629" y="1990812"/>
              <a:ext cx="448853" cy="494399"/>
            </a:xfrm>
            <a:custGeom>
              <a:rect b="b" l="l" r="r" t="t"/>
              <a:pathLst>
                <a:path extrusionOk="0" h="11137" w="10111">
                  <a:moveTo>
                    <a:pt x="2358" y="0"/>
                  </a:moveTo>
                  <a:lnTo>
                    <a:pt x="97" y="5757"/>
                  </a:lnTo>
                  <a:cubicBezTo>
                    <a:pt x="126" y="6131"/>
                    <a:pt x="0" y="6486"/>
                    <a:pt x="327" y="6665"/>
                  </a:cubicBezTo>
                  <a:cubicBezTo>
                    <a:pt x="387" y="6698"/>
                    <a:pt x="446" y="6711"/>
                    <a:pt x="505" y="6711"/>
                  </a:cubicBezTo>
                  <a:cubicBezTo>
                    <a:pt x="587" y="6711"/>
                    <a:pt x="667" y="6687"/>
                    <a:pt x="746" y="6662"/>
                  </a:cubicBezTo>
                  <a:cubicBezTo>
                    <a:pt x="825" y="6639"/>
                    <a:pt x="902" y="6616"/>
                    <a:pt x="975" y="6616"/>
                  </a:cubicBezTo>
                  <a:cubicBezTo>
                    <a:pt x="1066" y="6616"/>
                    <a:pt x="1150" y="6651"/>
                    <a:pt x="1228" y="6766"/>
                  </a:cubicBezTo>
                  <a:cubicBezTo>
                    <a:pt x="1410" y="7042"/>
                    <a:pt x="1597" y="7243"/>
                    <a:pt x="1690" y="7563"/>
                  </a:cubicBezTo>
                  <a:cubicBezTo>
                    <a:pt x="1787" y="7893"/>
                    <a:pt x="2117" y="8091"/>
                    <a:pt x="2437" y="8209"/>
                  </a:cubicBezTo>
                  <a:cubicBezTo>
                    <a:pt x="2757" y="8331"/>
                    <a:pt x="3105" y="8409"/>
                    <a:pt x="3363" y="8636"/>
                  </a:cubicBezTo>
                  <a:cubicBezTo>
                    <a:pt x="3858" y="9063"/>
                    <a:pt x="3833" y="9839"/>
                    <a:pt x="4170" y="10399"/>
                  </a:cubicBezTo>
                  <a:cubicBezTo>
                    <a:pt x="4422" y="10818"/>
                    <a:pt x="4889" y="11101"/>
                    <a:pt x="5381" y="11134"/>
                  </a:cubicBezTo>
                  <a:cubicBezTo>
                    <a:pt x="5408" y="11136"/>
                    <a:pt x="5436" y="11137"/>
                    <a:pt x="5464" y="11137"/>
                  </a:cubicBezTo>
                  <a:cubicBezTo>
                    <a:pt x="5925" y="11137"/>
                    <a:pt x="6384" y="10918"/>
                    <a:pt x="6668" y="10556"/>
                  </a:cubicBezTo>
                  <a:cubicBezTo>
                    <a:pt x="6802" y="10387"/>
                    <a:pt x="6902" y="10187"/>
                    <a:pt x="7074" y="10057"/>
                  </a:cubicBezTo>
                  <a:cubicBezTo>
                    <a:pt x="7225" y="9948"/>
                    <a:pt x="7395" y="9911"/>
                    <a:pt x="7575" y="9911"/>
                  </a:cubicBezTo>
                  <a:cubicBezTo>
                    <a:pt x="7755" y="9911"/>
                    <a:pt x="7945" y="9948"/>
                    <a:pt x="8137" y="9986"/>
                  </a:cubicBezTo>
                  <a:cubicBezTo>
                    <a:pt x="8334" y="10024"/>
                    <a:pt x="8530" y="10060"/>
                    <a:pt x="8721" y="10060"/>
                  </a:cubicBezTo>
                  <a:cubicBezTo>
                    <a:pt x="8764" y="10060"/>
                    <a:pt x="8806" y="10058"/>
                    <a:pt x="8848" y="10054"/>
                  </a:cubicBezTo>
                  <a:cubicBezTo>
                    <a:pt x="9300" y="10003"/>
                    <a:pt x="9691" y="9670"/>
                    <a:pt x="9888" y="9257"/>
                  </a:cubicBezTo>
                  <a:cubicBezTo>
                    <a:pt x="10086" y="8848"/>
                    <a:pt x="10111" y="8371"/>
                    <a:pt x="10054" y="7918"/>
                  </a:cubicBezTo>
                  <a:cubicBezTo>
                    <a:pt x="9985" y="7354"/>
                    <a:pt x="9734" y="6741"/>
                    <a:pt x="9203" y="6536"/>
                  </a:cubicBezTo>
                  <a:cubicBezTo>
                    <a:pt x="8880" y="6411"/>
                    <a:pt x="8492" y="6454"/>
                    <a:pt x="8205" y="6256"/>
                  </a:cubicBezTo>
                  <a:cubicBezTo>
                    <a:pt x="7702" y="5901"/>
                    <a:pt x="7853" y="5040"/>
                    <a:pt x="7383" y="4634"/>
                  </a:cubicBezTo>
                  <a:cubicBezTo>
                    <a:pt x="6859" y="4185"/>
                    <a:pt x="5901" y="4598"/>
                    <a:pt x="5434" y="4088"/>
                  </a:cubicBezTo>
                  <a:cubicBezTo>
                    <a:pt x="5111" y="3736"/>
                    <a:pt x="5230" y="3155"/>
                    <a:pt x="4978" y="2753"/>
                  </a:cubicBezTo>
                  <a:cubicBezTo>
                    <a:pt x="4741" y="2384"/>
                    <a:pt x="4271" y="2268"/>
                    <a:pt x="3880" y="2068"/>
                  </a:cubicBezTo>
                  <a:cubicBezTo>
                    <a:pt x="3022" y="1619"/>
                    <a:pt x="2792" y="868"/>
                    <a:pt x="235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9"/>
            <p:cNvSpPr/>
            <p:nvPr/>
          </p:nvSpPr>
          <p:spPr>
            <a:xfrm>
              <a:off x="6618017" y="2485065"/>
              <a:ext cx="889892" cy="414004"/>
            </a:xfrm>
            <a:custGeom>
              <a:rect b="b" l="l" r="r" t="t"/>
              <a:pathLst>
                <a:path extrusionOk="0" h="9326" w="20046">
                  <a:moveTo>
                    <a:pt x="15721" y="0"/>
                  </a:moveTo>
                  <a:cubicBezTo>
                    <a:pt x="15721" y="0"/>
                    <a:pt x="13865" y="5348"/>
                    <a:pt x="13295" y="5399"/>
                  </a:cubicBezTo>
                  <a:cubicBezTo>
                    <a:pt x="12923" y="5433"/>
                    <a:pt x="12548" y="5448"/>
                    <a:pt x="12175" y="5448"/>
                  </a:cubicBezTo>
                  <a:cubicBezTo>
                    <a:pt x="9379" y="5448"/>
                    <a:pt x="6634" y="4592"/>
                    <a:pt x="5592" y="4228"/>
                  </a:cubicBezTo>
                  <a:cubicBezTo>
                    <a:pt x="5470" y="4095"/>
                    <a:pt x="5333" y="3934"/>
                    <a:pt x="5179" y="3733"/>
                  </a:cubicBezTo>
                  <a:cubicBezTo>
                    <a:pt x="5050" y="3564"/>
                    <a:pt x="4949" y="3374"/>
                    <a:pt x="4885" y="3169"/>
                  </a:cubicBezTo>
                  <a:cubicBezTo>
                    <a:pt x="4803" y="2922"/>
                    <a:pt x="4709" y="2588"/>
                    <a:pt x="4717" y="2391"/>
                  </a:cubicBezTo>
                  <a:cubicBezTo>
                    <a:pt x="4721" y="2224"/>
                    <a:pt x="4588" y="2112"/>
                    <a:pt x="4458" y="2112"/>
                  </a:cubicBezTo>
                  <a:cubicBezTo>
                    <a:pt x="4395" y="2112"/>
                    <a:pt x="4334" y="2138"/>
                    <a:pt x="4289" y="2197"/>
                  </a:cubicBezTo>
                  <a:cubicBezTo>
                    <a:pt x="4152" y="2373"/>
                    <a:pt x="4121" y="3047"/>
                    <a:pt x="4429" y="3772"/>
                  </a:cubicBezTo>
                  <a:cubicBezTo>
                    <a:pt x="4543" y="4038"/>
                    <a:pt x="4469" y="4130"/>
                    <a:pt x="4310" y="4130"/>
                  </a:cubicBezTo>
                  <a:cubicBezTo>
                    <a:pt x="4032" y="4130"/>
                    <a:pt x="3492" y="3849"/>
                    <a:pt x="3234" y="3719"/>
                  </a:cubicBezTo>
                  <a:cubicBezTo>
                    <a:pt x="2856" y="3526"/>
                    <a:pt x="1700" y="3012"/>
                    <a:pt x="1427" y="3012"/>
                  </a:cubicBezTo>
                  <a:cubicBezTo>
                    <a:pt x="1409" y="3012"/>
                    <a:pt x="1395" y="3014"/>
                    <a:pt x="1385" y="3019"/>
                  </a:cubicBezTo>
                  <a:cubicBezTo>
                    <a:pt x="1152" y="3130"/>
                    <a:pt x="1224" y="3403"/>
                    <a:pt x="1633" y="3597"/>
                  </a:cubicBezTo>
                  <a:cubicBezTo>
                    <a:pt x="2050" y="3794"/>
                    <a:pt x="3231" y="4458"/>
                    <a:pt x="3112" y="4667"/>
                  </a:cubicBezTo>
                  <a:cubicBezTo>
                    <a:pt x="3102" y="4684"/>
                    <a:pt x="3077" y="4693"/>
                    <a:pt x="3040" y="4693"/>
                  </a:cubicBezTo>
                  <a:cubicBezTo>
                    <a:pt x="2654" y="4693"/>
                    <a:pt x="948" y="3809"/>
                    <a:pt x="948" y="3809"/>
                  </a:cubicBezTo>
                  <a:cubicBezTo>
                    <a:pt x="948" y="3809"/>
                    <a:pt x="742" y="3656"/>
                    <a:pt x="572" y="3656"/>
                  </a:cubicBezTo>
                  <a:cubicBezTo>
                    <a:pt x="504" y="3656"/>
                    <a:pt x="443" y="3680"/>
                    <a:pt x="402" y="3747"/>
                  </a:cubicBezTo>
                  <a:cubicBezTo>
                    <a:pt x="143" y="4175"/>
                    <a:pt x="2405" y="5144"/>
                    <a:pt x="2620" y="5230"/>
                  </a:cubicBezTo>
                  <a:cubicBezTo>
                    <a:pt x="2750" y="5283"/>
                    <a:pt x="2680" y="5463"/>
                    <a:pt x="2556" y="5463"/>
                  </a:cubicBezTo>
                  <a:cubicBezTo>
                    <a:pt x="2537" y="5463"/>
                    <a:pt x="2516" y="5459"/>
                    <a:pt x="2494" y="5449"/>
                  </a:cubicBezTo>
                  <a:cubicBezTo>
                    <a:pt x="2358" y="5386"/>
                    <a:pt x="1065" y="4668"/>
                    <a:pt x="471" y="4668"/>
                  </a:cubicBezTo>
                  <a:cubicBezTo>
                    <a:pt x="347" y="4668"/>
                    <a:pt x="254" y="4699"/>
                    <a:pt x="208" y="4774"/>
                  </a:cubicBezTo>
                  <a:cubicBezTo>
                    <a:pt x="0" y="5104"/>
                    <a:pt x="2057" y="5588"/>
                    <a:pt x="2322" y="6016"/>
                  </a:cubicBezTo>
                  <a:cubicBezTo>
                    <a:pt x="2373" y="6097"/>
                    <a:pt x="2350" y="6129"/>
                    <a:pt x="2278" y="6129"/>
                  </a:cubicBezTo>
                  <a:cubicBezTo>
                    <a:pt x="2153" y="6129"/>
                    <a:pt x="1878" y="6033"/>
                    <a:pt x="1586" y="5937"/>
                  </a:cubicBezTo>
                  <a:cubicBezTo>
                    <a:pt x="1296" y="5841"/>
                    <a:pt x="990" y="5747"/>
                    <a:pt x="798" y="5747"/>
                  </a:cubicBezTo>
                  <a:cubicBezTo>
                    <a:pt x="710" y="5747"/>
                    <a:pt x="645" y="5766"/>
                    <a:pt x="617" y="5815"/>
                  </a:cubicBezTo>
                  <a:cubicBezTo>
                    <a:pt x="549" y="5937"/>
                    <a:pt x="513" y="6037"/>
                    <a:pt x="1619" y="6436"/>
                  </a:cubicBezTo>
                  <a:cubicBezTo>
                    <a:pt x="2157" y="6630"/>
                    <a:pt x="3170" y="6867"/>
                    <a:pt x="4084" y="7064"/>
                  </a:cubicBezTo>
                  <a:lnTo>
                    <a:pt x="4081" y="7074"/>
                  </a:lnTo>
                  <a:cubicBezTo>
                    <a:pt x="4081" y="7074"/>
                    <a:pt x="9114" y="9325"/>
                    <a:pt x="13120" y="9325"/>
                  </a:cubicBezTo>
                  <a:cubicBezTo>
                    <a:pt x="15050" y="9325"/>
                    <a:pt x="16741" y="8803"/>
                    <a:pt x="17516" y="7254"/>
                  </a:cubicBezTo>
                  <a:cubicBezTo>
                    <a:pt x="20046" y="2200"/>
                    <a:pt x="19921" y="1407"/>
                    <a:pt x="19921" y="1407"/>
                  </a:cubicBezTo>
                  <a:lnTo>
                    <a:pt x="15721"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9"/>
            <p:cNvSpPr/>
            <p:nvPr/>
          </p:nvSpPr>
          <p:spPr>
            <a:xfrm>
              <a:off x="7208025" y="2350914"/>
              <a:ext cx="626556" cy="727859"/>
            </a:xfrm>
            <a:custGeom>
              <a:rect b="b" l="l" r="r" t="t"/>
              <a:pathLst>
                <a:path extrusionOk="0" h="16396" w="14114">
                  <a:moveTo>
                    <a:pt x="10782" y="0"/>
                  </a:moveTo>
                  <a:lnTo>
                    <a:pt x="6142" y="147"/>
                  </a:lnTo>
                  <a:cubicBezTo>
                    <a:pt x="6142" y="147"/>
                    <a:pt x="2983" y="405"/>
                    <a:pt x="1174" y="4637"/>
                  </a:cubicBezTo>
                  <a:lnTo>
                    <a:pt x="0" y="7516"/>
                  </a:lnTo>
                  <a:lnTo>
                    <a:pt x="3561" y="9293"/>
                  </a:lnTo>
                  <a:lnTo>
                    <a:pt x="3568" y="9526"/>
                  </a:lnTo>
                  <a:lnTo>
                    <a:pt x="3783" y="16396"/>
                  </a:lnTo>
                  <a:lnTo>
                    <a:pt x="14074" y="14731"/>
                  </a:lnTo>
                  <a:cubicBezTo>
                    <a:pt x="14113" y="13187"/>
                    <a:pt x="12538" y="10391"/>
                    <a:pt x="12886" y="8994"/>
                  </a:cubicBezTo>
                  <a:lnTo>
                    <a:pt x="14074" y="4210"/>
                  </a:lnTo>
                  <a:lnTo>
                    <a:pt x="12617" y="36"/>
                  </a:lnTo>
                  <a:lnTo>
                    <a:pt x="107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9"/>
            <p:cNvSpPr/>
            <p:nvPr/>
          </p:nvSpPr>
          <p:spPr>
            <a:xfrm>
              <a:off x="7325751" y="2515473"/>
              <a:ext cx="65701" cy="245801"/>
            </a:xfrm>
            <a:custGeom>
              <a:rect b="b" l="l" r="r" t="t"/>
              <a:pathLst>
                <a:path extrusionOk="0" h="5537" w="1480">
                  <a:moveTo>
                    <a:pt x="1465" y="1"/>
                  </a:moveTo>
                  <a:cubicBezTo>
                    <a:pt x="1450" y="1"/>
                    <a:pt x="1410" y="226"/>
                    <a:pt x="1351" y="607"/>
                  </a:cubicBezTo>
                  <a:cubicBezTo>
                    <a:pt x="1294" y="986"/>
                    <a:pt x="1216" y="1517"/>
                    <a:pt x="1135" y="2136"/>
                  </a:cubicBezTo>
                  <a:lnTo>
                    <a:pt x="1135" y="2136"/>
                  </a:lnTo>
                  <a:cubicBezTo>
                    <a:pt x="871" y="2283"/>
                    <a:pt x="626" y="2497"/>
                    <a:pt x="431" y="2771"/>
                  </a:cubicBezTo>
                  <a:cubicBezTo>
                    <a:pt x="170" y="3137"/>
                    <a:pt x="47" y="3565"/>
                    <a:pt x="33" y="3945"/>
                  </a:cubicBezTo>
                  <a:cubicBezTo>
                    <a:pt x="1" y="4333"/>
                    <a:pt x="112" y="4688"/>
                    <a:pt x="274" y="4929"/>
                  </a:cubicBezTo>
                  <a:cubicBezTo>
                    <a:pt x="431" y="5176"/>
                    <a:pt x="618" y="5327"/>
                    <a:pt x="751" y="5420"/>
                  </a:cubicBezTo>
                  <a:cubicBezTo>
                    <a:pt x="872" y="5503"/>
                    <a:pt x="952" y="5536"/>
                    <a:pt x="967" y="5536"/>
                  </a:cubicBezTo>
                  <a:cubicBezTo>
                    <a:pt x="969" y="5536"/>
                    <a:pt x="970" y="5536"/>
                    <a:pt x="970" y="5536"/>
                  </a:cubicBezTo>
                  <a:cubicBezTo>
                    <a:pt x="973" y="5528"/>
                    <a:pt x="898" y="5481"/>
                    <a:pt x="776" y="5381"/>
                  </a:cubicBezTo>
                  <a:cubicBezTo>
                    <a:pt x="657" y="5281"/>
                    <a:pt x="489" y="5126"/>
                    <a:pt x="345" y="4886"/>
                  </a:cubicBezTo>
                  <a:cubicBezTo>
                    <a:pt x="201" y="4649"/>
                    <a:pt x="105" y="4322"/>
                    <a:pt x="140" y="3952"/>
                  </a:cubicBezTo>
                  <a:cubicBezTo>
                    <a:pt x="162" y="3586"/>
                    <a:pt x="281" y="3185"/>
                    <a:pt x="528" y="2844"/>
                  </a:cubicBezTo>
                  <a:cubicBezTo>
                    <a:pt x="715" y="2574"/>
                    <a:pt x="963" y="2359"/>
                    <a:pt x="1210" y="2223"/>
                  </a:cubicBezTo>
                  <a:lnTo>
                    <a:pt x="1239" y="2208"/>
                  </a:lnTo>
                  <a:lnTo>
                    <a:pt x="1243" y="2179"/>
                  </a:lnTo>
                  <a:cubicBezTo>
                    <a:pt x="1318" y="1548"/>
                    <a:pt x="1382" y="1002"/>
                    <a:pt x="1422" y="618"/>
                  </a:cubicBezTo>
                  <a:cubicBezTo>
                    <a:pt x="1462" y="230"/>
                    <a:pt x="1480" y="1"/>
                    <a:pt x="1465" y="1"/>
                  </a:cubicBezTo>
                  <a:cubicBezTo>
                    <a:pt x="1465" y="1"/>
                    <a:pt x="1465" y="1"/>
                    <a:pt x="14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9"/>
            <p:cNvSpPr/>
            <p:nvPr/>
          </p:nvSpPr>
          <p:spPr>
            <a:xfrm>
              <a:off x="7369432" y="2524040"/>
              <a:ext cx="18023" cy="31519"/>
            </a:xfrm>
            <a:custGeom>
              <a:rect b="b" l="l" r="r" t="t"/>
              <a:pathLst>
                <a:path extrusionOk="0" h="710" w="406">
                  <a:moveTo>
                    <a:pt x="33" y="1"/>
                  </a:moveTo>
                  <a:cubicBezTo>
                    <a:pt x="32" y="1"/>
                    <a:pt x="30" y="1"/>
                    <a:pt x="29" y="2"/>
                  </a:cubicBezTo>
                  <a:cubicBezTo>
                    <a:pt x="0" y="15"/>
                    <a:pt x="54" y="184"/>
                    <a:pt x="147" y="382"/>
                  </a:cubicBezTo>
                  <a:cubicBezTo>
                    <a:pt x="240" y="567"/>
                    <a:pt x="336" y="710"/>
                    <a:pt x="369" y="710"/>
                  </a:cubicBezTo>
                  <a:cubicBezTo>
                    <a:pt x="371" y="710"/>
                    <a:pt x="372" y="710"/>
                    <a:pt x="373" y="709"/>
                  </a:cubicBezTo>
                  <a:cubicBezTo>
                    <a:pt x="405" y="694"/>
                    <a:pt x="352" y="522"/>
                    <a:pt x="255" y="328"/>
                  </a:cubicBezTo>
                  <a:cubicBezTo>
                    <a:pt x="163" y="143"/>
                    <a:pt x="67" y="1"/>
                    <a:pt x="3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9"/>
            <p:cNvSpPr/>
            <p:nvPr/>
          </p:nvSpPr>
          <p:spPr>
            <a:xfrm>
              <a:off x="7447961" y="1936167"/>
              <a:ext cx="247177" cy="496353"/>
            </a:xfrm>
            <a:custGeom>
              <a:rect b="b" l="l" r="r" t="t"/>
              <a:pathLst>
                <a:path extrusionOk="0" h="11181" w="5568">
                  <a:moveTo>
                    <a:pt x="2696" y="0"/>
                  </a:moveTo>
                  <a:lnTo>
                    <a:pt x="87" y="1274"/>
                  </a:lnTo>
                  <a:cubicBezTo>
                    <a:pt x="87" y="1274"/>
                    <a:pt x="1" y="4551"/>
                    <a:pt x="87" y="5972"/>
                  </a:cubicBezTo>
                  <a:cubicBezTo>
                    <a:pt x="173" y="7394"/>
                    <a:pt x="1608" y="7545"/>
                    <a:pt x="1608" y="7545"/>
                  </a:cubicBezTo>
                  <a:cubicBezTo>
                    <a:pt x="1608" y="7545"/>
                    <a:pt x="1573" y="8378"/>
                    <a:pt x="1540" y="9253"/>
                  </a:cubicBezTo>
                  <a:cubicBezTo>
                    <a:pt x="1501" y="10306"/>
                    <a:pt x="2345" y="11181"/>
                    <a:pt x="3395" y="11181"/>
                  </a:cubicBezTo>
                  <a:cubicBezTo>
                    <a:pt x="3402" y="11181"/>
                    <a:pt x="3408" y="11181"/>
                    <a:pt x="3414" y="11181"/>
                  </a:cubicBezTo>
                  <a:cubicBezTo>
                    <a:pt x="4401" y="11170"/>
                    <a:pt x="5209" y="10391"/>
                    <a:pt x="5252" y="9404"/>
                  </a:cubicBezTo>
                  <a:lnTo>
                    <a:pt x="5567" y="2175"/>
                  </a:lnTo>
                  <a:lnTo>
                    <a:pt x="2696" y="0"/>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9"/>
            <p:cNvSpPr/>
            <p:nvPr/>
          </p:nvSpPr>
          <p:spPr>
            <a:xfrm>
              <a:off x="7464386" y="2090693"/>
              <a:ext cx="16292" cy="16114"/>
            </a:xfrm>
            <a:custGeom>
              <a:rect b="b" l="l" r="r" t="t"/>
              <a:pathLst>
                <a:path extrusionOk="0" h="363" w="367">
                  <a:moveTo>
                    <a:pt x="183" y="0"/>
                  </a:moveTo>
                  <a:cubicBezTo>
                    <a:pt x="83" y="0"/>
                    <a:pt x="0" y="83"/>
                    <a:pt x="0" y="184"/>
                  </a:cubicBezTo>
                  <a:cubicBezTo>
                    <a:pt x="0"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9"/>
            <p:cNvSpPr/>
            <p:nvPr/>
          </p:nvSpPr>
          <p:spPr>
            <a:xfrm>
              <a:off x="7456085" y="2080128"/>
              <a:ext cx="32895" cy="9988"/>
            </a:xfrm>
            <a:custGeom>
              <a:rect b="b" l="l" r="r" t="t"/>
              <a:pathLst>
                <a:path extrusionOk="0" h="225" w="741">
                  <a:moveTo>
                    <a:pt x="387" y="1"/>
                  </a:moveTo>
                  <a:cubicBezTo>
                    <a:pt x="378" y="1"/>
                    <a:pt x="369" y="1"/>
                    <a:pt x="360" y="1"/>
                  </a:cubicBezTo>
                  <a:cubicBezTo>
                    <a:pt x="237" y="9"/>
                    <a:pt x="137" y="62"/>
                    <a:pt x="80" y="113"/>
                  </a:cubicBezTo>
                  <a:cubicBezTo>
                    <a:pt x="19" y="167"/>
                    <a:pt x="1" y="213"/>
                    <a:pt x="12" y="221"/>
                  </a:cubicBezTo>
                  <a:cubicBezTo>
                    <a:pt x="14" y="223"/>
                    <a:pt x="18" y="224"/>
                    <a:pt x="22" y="224"/>
                  </a:cubicBezTo>
                  <a:cubicBezTo>
                    <a:pt x="63" y="224"/>
                    <a:pt x="189" y="130"/>
                    <a:pt x="367" y="120"/>
                  </a:cubicBezTo>
                  <a:cubicBezTo>
                    <a:pt x="377" y="120"/>
                    <a:pt x="388" y="119"/>
                    <a:pt x="398" y="119"/>
                  </a:cubicBezTo>
                  <a:cubicBezTo>
                    <a:pt x="552" y="119"/>
                    <a:pt x="672" y="183"/>
                    <a:pt x="715" y="183"/>
                  </a:cubicBezTo>
                  <a:cubicBezTo>
                    <a:pt x="722" y="183"/>
                    <a:pt x="727" y="182"/>
                    <a:pt x="729" y="178"/>
                  </a:cubicBezTo>
                  <a:cubicBezTo>
                    <a:pt x="740" y="167"/>
                    <a:pt x="715" y="124"/>
                    <a:pt x="650" y="81"/>
                  </a:cubicBezTo>
                  <a:cubicBezTo>
                    <a:pt x="590" y="38"/>
                    <a:pt x="498" y="1"/>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9"/>
            <p:cNvSpPr/>
            <p:nvPr/>
          </p:nvSpPr>
          <p:spPr>
            <a:xfrm>
              <a:off x="7557919" y="2090693"/>
              <a:ext cx="16292" cy="16114"/>
            </a:xfrm>
            <a:custGeom>
              <a:rect b="b" l="l" r="r" t="t"/>
              <a:pathLst>
                <a:path extrusionOk="0" h="363" w="367">
                  <a:moveTo>
                    <a:pt x="183" y="0"/>
                  </a:moveTo>
                  <a:cubicBezTo>
                    <a:pt x="83" y="0"/>
                    <a:pt x="1" y="83"/>
                    <a:pt x="1" y="184"/>
                  </a:cubicBezTo>
                  <a:cubicBezTo>
                    <a:pt x="1" y="284"/>
                    <a:pt x="83" y="363"/>
                    <a:pt x="183" y="363"/>
                  </a:cubicBezTo>
                  <a:cubicBezTo>
                    <a:pt x="284" y="363"/>
                    <a:pt x="367" y="284"/>
                    <a:pt x="367" y="184"/>
                  </a:cubicBezTo>
                  <a:cubicBezTo>
                    <a:pt x="367" y="83"/>
                    <a:pt x="284"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9"/>
            <p:cNvSpPr/>
            <p:nvPr/>
          </p:nvSpPr>
          <p:spPr>
            <a:xfrm>
              <a:off x="7552503" y="2080128"/>
              <a:ext cx="32673" cy="9988"/>
            </a:xfrm>
            <a:custGeom>
              <a:rect b="b" l="l" r="r" t="t"/>
              <a:pathLst>
                <a:path extrusionOk="0" h="225" w="736">
                  <a:moveTo>
                    <a:pt x="384" y="1"/>
                  </a:moveTo>
                  <a:cubicBezTo>
                    <a:pt x="374" y="1"/>
                    <a:pt x="365" y="1"/>
                    <a:pt x="356" y="1"/>
                  </a:cubicBezTo>
                  <a:cubicBezTo>
                    <a:pt x="237" y="9"/>
                    <a:pt x="133" y="62"/>
                    <a:pt x="76" y="113"/>
                  </a:cubicBezTo>
                  <a:cubicBezTo>
                    <a:pt x="18" y="167"/>
                    <a:pt x="0" y="213"/>
                    <a:pt x="11" y="221"/>
                  </a:cubicBezTo>
                  <a:cubicBezTo>
                    <a:pt x="14" y="223"/>
                    <a:pt x="17" y="224"/>
                    <a:pt x="22" y="224"/>
                  </a:cubicBezTo>
                  <a:cubicBezTo>
                    <a:pt x="63" y="224"/>
                    <a:pt x="188" y="130"/>
                    <a:pt x="366" y="120"/>
                  </a:cubicBezTo>
                  <a:cubicBezTo>
                    <a:pt x="377" y="120"/>
                    <a:pt x="387" y="119"/>
                    <a:pt x="398" y="119"/>
                  </a:cubicBezTo>
                  <a:cubicBezTo>
                    <a:pt x="552" y="119"/>
                    <a:pt x="672" y="183"/>
                    <a:pt x="715" y="183"/>
                  </a:cubicBezTo>
                  <a:cubicBezTo>
                    <a:pt x="721" y="183"/>
                    <a:pt x="726" y="182"/>
                    <a:pt x="729" y="178"/>
                  </a:cubicBezTo>
                  <a:cubicBezTo>
                    <a:pt x="736" y="167"/>
                    <a:pt x="714" y="124"/>
                    <a:pt x="650" y="81"/>
                  </a:cubicBezTo>
                  <a:cubicBezTo>
                    <a:pt x="590" y="38"/>
                    <a:pt x="494" y="1"/>
                    <a:pt x="3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9"/>
            <p:cNvSpPr/>
            <p:nvPr/>
          </p:nvSpPr>
          <p:spPr>
            <a:xfrm>
              <a:off x="7508378" y="2171618"/>
              <a:ext cx="47500" cy="24593"/>
            </a:xfrm>
            <a:custGeom>
              <a:rect b="b" l="l" r="r" t="t"/>
              <a:pathLst>
                <a:path extrusionOk="0" h="554" w="1070">
                  <a:moveTo>
                    <a:pt x="944" y="1"/>
                  </a:moveTo>
                  <a:lnTo>
                    <a:pt x="944" y="1"/>
                  </a:lnTo>
                  <a:cubicBezTo>
                    <a:pt x="700" y="123"/>
                    <a:pt x="269" y="295"/>
                    <a:pt x="0" y="327"/>
                  </a:cubicBezTo>
                  <a:cubicBezTo>
                    <a:pt x="0" y="327"/>
                    <a:pt x="158" y="554"/>
                    <a:pt x="434" y="554"/>
                  </a:cubicBezTo>
                  <a:cubicBezTo>
                    <a:pt x="498" y="554"/>
                    <a:pt x="569" y="541"/>
                    <a:pt x="646" y="511"/>
                  </a:cubicBezTo>
                  <a:cubicBezTo>
                    <a:pt x="1070" y="345"/>
                    <a:pt x="944"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9"/>
            <p:cNvSpPr/>
            <p:nvPr/>
          </p:nvSpPr>
          <p:spPr>
            <a:xfrm>
              <a:off x="7519165" y="2242866"/>
              <a:ext cx="83724" cy="43815"/>
            </a:xfrm>
            <a:custGeom>
              <a:rect b="b" l="l" r="r" t="t"/>
              <a:pathLst>
                <a:path extrusionOk="0" h="987" w="1886">
                  <a:moveTo>
                    <a:pt x="1886" y="1"/>
                  </a:moveTo>
                  <a:lnTo>
                    <a:pt x="1886" y="1"/>
                  </a:lnTo>
                  <a:cubicBezTo>
                    <a:pt x="991" y="625"/>
                    <a:pt x="65" y="636"/>
                    <a:pt x="4" y="636"/>
                  </a:cubicBezTo>
                  <a:cubicBezTo>
                    <a:pt x="2" y="636"/>
                    <a:pt x="1" y="636"/>
                    <a:pt x="1" y="636"/>
                  </a:cubicBezTo>
                  <a:lnTo>
                    <a:pt x="1" y="636"/>
                  </a:lnTo>
                  <a:lnTo>
                    <a:pt x="34" y="984"/>
                  </a:lnTo>
                  <a:cubicBezTo>
                    <a:pt x="74" y="985"/>
                    <a:pt x="114" y="986"/>
                    <a:pt x="153" y="986"/>
                  </a:cubicBezTo>
                  <a:cubicBezTo>
                    <a:pt x="1482" y="986"/>
                    <a:pt x="1886" y="1"/>
                    <a:pt x="1886" y="1"/>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9"/>
            <p:cNvSpPr/>
            <p:nvPr/>
          </p:nvSpPr>
          <p:spPr>
            <a:xfrm>
              <a:off x="7423013" y="1893729"/>
              <a:ext cx="464789" cy="393184"/>
            </a:xfrm>
            <a:custGeom>
              <a:rect b="b" l="l" r="r" t="t"/>
              <a:pathLst>
                <a:path extrusionOk="0" h="8857" w="10470">
                  <a:moveTo>
                    <a:pt x="3577" y="0"/>
                  </a:moveTo>
                  <a:cubicBezTo>
                    <a:pt x="3013" y="0"/>
                    <a:pt x="2240" y="152"/>
                    <a:pt x="1244" y="1185"/>
                  </a:cubicBezTo>
                  <a:cubicBezTo>
                    <a:pt x="1012" y="1433"/>
                    <a:pt x="839" y="1681"/>
                    <a:pt x="714" y="1925"/>
                  </a:cubicBezTo>
                  <a:cubicBezTo>
                    <a:pt x="348" y="2381"/>
                    <a:pt x="157" y="2883"/>
                    <a:pt x="86" y="3264"/>
                  </a:cubicBezTo>
                  <a:cubicBezTo>
                    <a:pt x="0" y="3692"/>
                    <a:pt x="34" y="3968"/>
                    <a:pt x="49" y="3968"/>
                  </a:cubicBezTo>
                  <a:cubicBezTo>
                    <a:pt x="49" y="3968"/>
                    <a:pt x="49" y="3968"/>
                    <a:pt x="49" y="3968"/>
                  </a:cubicBezTo>
                  <a:cubicBezTo>
                    <a:pt x="50" y="3968"/>
                    <a:pt x="50" y="3968"/>
                    <a:pt x="50" y="3968"/>
                  </a:cubicBezTo>
                  <a:cubicBezTo>
                    <a:pt x="78" y="3968"/>
                    <a:pt x="82" y="3696"/>
                    <a:pt x="193" y="3289"/>
                  </a:cubicBezTo>
                  <a:cubicBezTo>
                    <a:pt x="247" y="3080"/>
                    <a:pt x="333" y="2840"/>
                    <a:pt x="466" y="2589"/>
                  </a:cubicBezTo>
                  <a:lnTo>
                    <a:pt x="466" y="2589"/>
                  </a:lnTo>
                  <a:cubicBezTo>
                    <a:pt x="258" y="3508"/>
                    <a:pt x="609" y="4226"/>
                    <a:pt x="609" y="4226"/>
                  </a:cubicBezTo>
                  <a:lnTo>
                    <a:pt x="1115" y="4086"/>
                  </a:lnTo>
                  <a:lnTo>
                    <a:pt x="2924" y="3472"/>
                  </a:lnTo>
                  <a:cubicBezTo>
                    <a:pt x="2760" y="2912"/>
                    <a:pt x="3003" y="2216"/>
                    <a:pt x="3139" y="1889"/>
                  </a:cubicBezTo>
                  <a:lnTo>
                    <a:pt x="3154" y="1879"/>
                  </a:lnTo>
                  <a:cubicBezTo>
                    <a:pt x="3567" y="4003"/>
                    <a:pt x="5545" y="4200"/>
                    <a:pt x="5545" y="4200"/>
                  </a:cubicBezTo>
                  <a:lnTo>
                    <a:pt x="5879" y="8856"/>
                  </a:lnTo>
                  <a:cubicBezTo>
                    <a:pt x="8287" y="8343"/>
                    <a:pt x="8230" y="5123"/>
                    <a:pt x="8215" y="4466"/>
                  </a:cubicBezTo>
                  <a:lnTo>
                    <a:pt x="8215" y="4466"/>
                  </a:lnTo>
                  <a:cubicBezTo>
                    <a:pt x="8326" y="4836"/>
                    <a:pt x="8467" y="5260"/>
                    <a:pt x="8646" y="5704"/>
                  </a:cubicBezTo>
                  <a:cubicBezTo>
                    <a:pt x="8778" y="6035"/>
                    <a:pt x="8908" y="6354"/>
                    <a:pt x="9083" y="6620"/>
                  </a:cubicBezTo>
                  <a:cubicBezTo>
                    <a:pt x="9256" y="6889"/>
                    <a:pt x="9486" y="7086"/>
                    <a:pt x="9708" y="7183"/>
                  </a:cubicBezTo>
                  <a:cubicBezTo>
                    <a:pt x="9866" y="7254"/>
                    <a:pt x="10013" y="7278"/>
                    <a:pt x="10133" y="7278"/>
                  </a:cubicBezTo>
                  <a:cubicBezTo>
                    <a:pt x="10185" y="7278"/>
                    <a:pt x="10232" y="7274"/>
                    <a:pt x="10272" y="7266"/>
                  </a:cubicBezTo>
                  <a:cubicBezTo>
                    <a:pt x="10405" y="7241"/>
                    <a:pt x="10469" y="7198"/>
                    <a:pt x="10466" y="7190"/>
                  </a:cubicBezTo>
                  <a:cubicBezTo>
                    <a:pt x="10465" y="7189"/>
                    <a:pt x="10463" y="7188"/>
                    <a:pt x="10458" y="7188"/>
                  </a:cubicBezTo>
                  <a:cubicBezTo>
                    <a:pt x="10436" y="7188"/>
                    <a:pt x="10369" y="7207"/>
                    <a:pt x="10264" y="7215"/>
                  </a:cubicBezTo>
                  <a:cubicBezTo>
                    <a:pt x="10249" y="7216"/>
                    <a:pt x="10233" y="7217"/>
                    <a:pt x="10217" y="7217"/>
                  </a:cubicBezTo>
                  <a:cubicBezTo>
                    <a:pt x="10094" y="7217"/>
                    <a:pt x="9928" y="7189"/>
                    <a:pt x="9751" y="7097"/>
                  </a:cubicBezTo>
                  <a:cubicBezTo>
                    <a:pt x="9547" y="7000"/>
                    <a:pt x="9346" y="6810"/>
                    <a:pt x="9188" y="6555"/>
                  </a:cubicBezTo>
                  <a:cubicBezTo>
                    <a:pt x="9026" y="6300"/>
                    <a:pt x="8901" y="5984"/>
                    <a:pt x="8768" y="5654"/>
                  </a:cubicBezTo>
                  <a:cubicBezTo>
                    <a:pt x="8502" y="4994"/>
                    <a:pt x="8301" y="4380"/>
                    <a:pt x="8168" y="3935"/>
                  </a:cubicBezTo>
                  <a:cubicBezTo>
                    <a:pt x="8147" y="3863"/>
                    <a:pt x="8125" y="3799"/>
                    <a:pt x="8107" y="3738"/>
                  </a:cubicBezTo>
                  <a:cubicBezTo>
                    <a:pt x="8097" y="3658"/>
                    <a:pt x="8082" y="3594"/>
                    <a:pt x="8071" y="3544"/>
                  </a:cubicBezTo>
                  <a:cubicBezTo>
                    <a:pt x="7296" y="579"/>
                    <a:pt x="4690" y="27"/>
                    <a:pt x="4173" y="27"/>
                  </a:cubicBezTo>
                  <a:cubicBezTo>
                    <a:pt x="4010" y="27"/>
                    <a:pt x="3812" y="0"/>
                    <a:pt x="35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9"/>
            <p:cNvSpPr/>
            <p:nvPr/>
          </p:nvSpPr>
          <p:spPr>
            <a:xfrm>
              <a:off x="7701481" y="2109870"/>
              <a:ext cx="54026" cy="55757"/>
            </a:xfrm>
            <a:custGeom>
              <a:rect b="b" l="l" r="r" t="t"/>
              <a:pathLst>
                <a:path extrusionOk="0" h="1256" w="1217">
                  <a:moveTo>
                    <a:pt x="644" y="1"/>
                  </a:moveTo>
                  <a:cubicBezTo>
                    <a:pt x="628" y="1"/>
                    <a:pt x="612" y="2"/>
                    <a:pt x="596" y="3"/>
                  </a:cubicBezTo>
                  <a:cubicBezTo>
                    <a:pt x="360" y="28"/>
                    <a:pt x="169" y="225"/>
                    <a:pt x="83" y="444"/>
                  </a:cubicBezTo>
                  <a:cubicBezTo>
                    <a:pt x="0" y="667"/>
                    <a:pt x="0" y="911"/>
                    <a:pt x="7" y="1148"/>
                  </a:cubicBezTo>
                  <a:lnTo>
                    <a:pt x="32" y="1176"/>
                  </a:lnTo>
                  <a:cubicBezTo>
                    <a:pt x="153" y="1228"/>
                    <a:pt x="286" y="1256"/>
                    <a:pt x="417" y="1256"/>
                  </a:cubicBezTo>
                  <a:cubicBezTo>
                    <a:pt x="559" y="1256"/>
                    <a:pt x="699" y="1224"/>
                    <a:pt x="822" y="1155"/>
                  </a:cubicBezTo>
                  <a:cubicBezTo>
                    <a:pt x="1059" y="1019"/>
                    <a:pt x="1217" y="739"/>
                    <a:pt x="1174" y="469"/>
                  </a:cubicBezTo>
                  <a:cubicBezTo>
                    <a:pt x="1133" y="216"/>
                    <a:pt x="896" y="1"/>
                    <a:pt x="644" y="1"/>
                  </a:cubicBez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9"/>
            <p:cNvSpPr/>
            <p:nvPr/>
          </p:nvSpPr>
          <p:spPr>
            <a:xfrm>
              <a:off x="7719682" y="2123143"/>
              <a:ext cx="23395" cy="31696"/>
            </a:xfrm>
            <a:custGeom>
              <a:rect b="b" l="l" r="r" t="t"/>
              <a:pathLst>
                <a:path extrusionOk="0" h="714" w="527">
                  <a:moveTo>
                    <a:pt x="260" y="0"/>
                  </a:moveTo>
                  <a:cubicBezTo>
                    <a:pt x="232" y="0"/>
                    <a:pt x="207" y="4"/>
                    <a:pt x="186" y="9"/>
                  </a:cubicBezTo>
                  <a:cubicBezTo>
                    <a:pt x="57" y="44"/>
                    <a:pt x="6" y="99"/>
                    <a:pt x="10" y="113"/>
                  </a:cubicBezTo>
                  <a:cubicBezTo>
                    <a:pt x="12" y="117"/>
                    <a:pt x="17" y="119"/>
                    <a:pt x="24" y="119"/>
                  </a:cubicBezTo>
                  <a:cubicBezTo>
                    <a:pt x="51" y="119"/>
                    <a:pt x="113" y="100"/>
                    <a:pt x="197" y="92"/>
                  </a:cubicBezTo>
                  <a:cubicBezTo>
                    <a:pt x="203" y="91"/>
                    <a:pt x="210" y="91"/>
                    <a:pt x="217" y="91"/>
                  </a:cubicBezTo>
                  <a:cubicBezTo>
                    <a:pt x="263" y="91"/>
                    <a:pt x="317" y="104"/>
                    <a:pt x="351" y="138"/>
                  </a:cubicBezTo>
                  <a:cubicBezTo>
                    <a:pt x="391" y="174"/>
                    <a:pt x="409" y="250"/>
                    <a:pt x="402" y="329"/>
                  </a:cubicBezTo>
                  <a:cubicBezTo>
                    <a:pt x="394" y="490"/>
                    <a:pt x="290" y="604"/>
                    <a:pt x="190" y="630"/>
                  </a:cubicBezTo>
                  <a:cubicBezTo>
                    <a:pt x="157" y="640"/>
                    <a:pt x="127" y="642"/>
                    <a:pt x="102" y="642"/>
                  </a:cubicBezTo>
                  <a:cubicBezTo>
                    <a:pt x="66" y="642"/>
                    <a:pt x="40" y="637"/>
                    <a:pt x="25" y="637"/>
                  </a:cubicBezTo>
                  <a:cubicBezTo>
                    <a:pt x="19" y="637"/>
                    <a:pt x="16" y="638"/>
                    <a:pt x="14" y="641"/>
                  </a:cubicBezTo>
                  <a:cubicBezTo>
                    <a:pt x="1" y="651"/>
                    <a:pt x="53" y="714"/>
                    <a:pt x="172" y="714"/>
                  </a:cubicBezTo>
                  <a:cubicBezTo>
                    <a:pt x="183" y="714"/>
                    <a:pt x="195" y="713"/>
                    <a:pt x="208" y="712"/>
                  </a:cubicBezTo>
                  <a:cubicBezTo>
                    <a:pt x="273" y="705"/>
                    <a:pt x="354" y="669"/>
                    <a:pt x="416" y="601"/>
                  </a:cubicBezTo>
                  <a:cubicBezTo>
                    <a:pt x="477" y="533"/>
                    <a:pt x="516" y="436"/>
                    <a:pt x="520" y="336"/>
                  </a:cubicBezTo>
                  <a:cubicBezTo>
                    <a:pt x="527" y="238"/>
                    <a:pt x="505" y="124"/>
                    <a:pt x="423" y="56"/>
                  </a:cubicBezTo>
                  <a:cubicBezTo>
                    <a:pt x="369" y="14"/>
                    <a:pt x="311" y="0"/>
                    <a:pt x="260" y="0"/>
                  </a:cubicBezTo>
                  <a:close/>
                </a:path>
              </a:pathLst>
            </a:custGeom>
            <a:solidFill>
              <a:srgbClr val="D787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9" name="Google Shape;709;p9"/>
            <p:cNvGrpSpPr/>
            <p:nvPr/>
          </p:nvGrpSpPr>
          <p:grpSpPr>
            <a:xfrm>
              <a:off x="7477481" y="4567060"/>
              <a:ext cx="319804" cy="141790"/>
              <a:chOff x="7477481" y="4567060"/>
              <a:chExt cx="319804" cy="141790"/>
            </a:xfrm>
          </p:grpSpPr>
          <p:sp>
            <p:nvSpPr>
              <p:cNvPr id="710" name="Google Shape;710;p9"/>
              <p:cNvSpPr/>
              <p:nvPr/>
            </p:nvSpPr>
            <p:spPr>
              <a:xfrm>
                <a:off x="7477481" y="4567060"/>
                <a:ext cx="319804" cy="141790"/>
              </a:xfrm>
              <a:custGeom>
                <a:rect b="b" l="l" r="r" t="t"/>
                <a:pathLst>
                  <a:path extrusionOk="0" h="3194" w="7204">
                    <a:moveTo>
                      <a:pt x="7171" y="1"/>
                    </a:moveTo>
                    <a:lnTo>
                      <a:pt x="3291" y="26"/>
                    </a:lnTo>
                    <a:lnTo>
                      <a:pt x="3291" y="2097"/>
                    </a:lnTo>
                    <a:cubicBezTo>
                      <a:pt x="3291" y="2097"/>
                      <a:pt x="0" y="2862"/>
                      <a:pt x="800" y="3099"/>
                    </a:cubicBezTo>
                    <a:cubicBezTo>
                      <a:pt x="1038" y="3168"/>
                      <a:pt x="1676" y="3194"/>
                      <a:pt x="2463" y="3194"/>
                    </a:cubicBezTo>
                    <a:cubicBezTo>
                      <a:pt x="4052" y="3194"/>
                      <a:pt x="6247" y="3091"/>
                      <a:pt x="6963" y="3048"/>
                    </a:cubicBezTo>
                    <a:lnTo>
                      <a:pt x="7203" y="3030"/>
                    </a:lnTo>
                    <a:lnTo>
                      <a:pt x="71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9"/>
              <p:cNvSpPr/>
              <p:nvPr/>
            </p:nvSpPr>
            <p:spPr>
              <a:xfrm>
                <a:off x="7508822" y="4693131"/>
                <a:ext cx="287797" cy="5904"/>
              </a:xfrm>
              <a:custGeom>
                <a:rect b="b" l="l" r="r" t="t"/>
                <a:pathLst>
                  <a:path extrusionOk="0" h="133" w="6483">
                    <a:moveTo>
                      <a:pt x="3242" y="0"/>
                    </a:moveTo>
                    <a:cubicBezTo>
                      <a:pt x="1455" y="0"/>
                      <a:pt x="0" y="32"/>
                      <a:pt x="0" y="68"/>
                    </a:cubicBezTo>
                    <a:cubicBezTo>
                      <a:pt x="0" y="104"/>
                      <a:pt x="1455" y="133"/>
                      <a:pt x="3242" y="133"/>
                    </a:cubicBezTo>
                    <a:cubicBezTo>
                      <a:pt x="5033" y="133"/>
                      <a:pt x="6483" y="104"/>
                      <a:pt x="6483" y="68"/>
                    </a:cubicBezTo>
                    <a:cubicBezTo>
                      <a:pt x="6483" y="32"/>
                      <a:pt x="5033" y="0"/>
                      <a:pt x="324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9"/>
              <p:cNvSpPr/>
              <p:nvPr/>
            </p:nvSpPr>
            <p:spPr>
              <a:xfrm>
                <a:off x="7606528" y="4661924"/>
                <a:ext cx="15493" cy="17180"/>
              </a:xfrm>
              <a:custGeom>
                <a:rect b="b" l="l" r="r" t="t"/>
                <a:pathLst>
                  <a:path extrusionOk="0" h="387" w="349">
                    <a:moveTo>
                      <a:pt x="46" y="0"/>
                    </a:moveTo>
                    <a:cubicBezTo>
                      <a:pt x="39" y="0"/>
                      <a:pt x="33" y="2"/>
                      <a:pt x="29" y="6"/>
                    </a:cubicBezTo>
                    <a:cubicBezTo>
                      <a:pt x="0" y="36"/>
                      <a:pt x="54" y="125"/>
                      <a:pt x="133" y="225"/>
                    </a:cubicBezTo>
                    <a:cubicBezTo>
                      <a:pt x="201" y="316"/>
                      <a:pt x="269" y="386"/>
                      <a:pt x="305" y="386"/>
                    </a:cubicBezTo>
                    <a:cubicBezTo>
                      <a:pt x="309" y="386"/>
                      <a:pt x="312" y="385"/>
                      <a:pt x="316" y="384"/>
                    </a:cubicBezTo>
                    <a:cubicBezTo>
                      <a:pt x="348" y="365"/>
                      <a:pt x="319" y="254"/>
                      <a:pt x="237" y="147"/>
                    </a:cubicBezTo>
                    <a:cubicBezTo>
                      <a:pt x="168" y="53"/>
                      <a:pt x="86" y="0"/>
                      <a:pt x="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9"/>
              <p:cNvSpPr/>
              <p:nvPr/>
            </p:nvSpPr>
            <p:spPr>
              <a:xfrm>
                <a:off x="7596451" y="4664721"/>
                <a:ext cx="14561" cy="20332"/>
              </a:xfrm>
              <a:custGeom>
                <a:rect b="b" l="l" r="r" t="t"/>
                <a:pathLst>
                  <a:path extrusionOk="0" h="458" w="328">
                    <a:moveTo>
                      <a:pt x="42" y="1"/>
                    </a:moveTo>
                    <a:cubicBezTo>
                      <a:pt x="37" y="1"/>
                      <a:pt x="33" y="2"/>
                      <a:pt x="29" y="4"/>
                    </a:cubicBezTo>
                    <a:cubicBezTo>
                      <a:pt x="1" y="29"/>
                      <a:pt x="51" y="137"/>
                      <a:pt x="120" y="256"/>
                    </a:cubicBezTo>
                    <a:cubicBezTo>
                      <a:pt x="187" y="368"/>
                      <a:pt x="252" y="458"/>
                      <a:pt x="289" y="458"/>
                    </a:cubicBezTo>
                    <a:cubicBezTo>
                      <a:pt x="291" y="458"/>
                      <a:pt x="293" y="457"/>
                      <a:pt x="295" y="457"/>
                    </a:cubicBezTo>
                    <a:cubicBezTo>
                      <a:pt x="327" y="442"/>
                      <a:pt x="314" y="317"/>
                      <a:pt x="234" y="188"/>
                    </a:cubicBezTo>
                    <a:cubicBezTo>
                      <a:pt x="167" y="73"/>
                      <a:pt x="81" y="1"/>
                      <a:pt x="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9"/>
              <p:cNvSpPr/>
              <p:nvPr/>
            </p:nvSpPr>
            <p:spPr>
              <a:xfrm>
                <a:off x="7619268" y="4660814"/>
                <a:ext cx="17535" cy="8213"/>
              </a:xfrm>
              <a:custGeom>
                <a:rect b="b" l="l" r="r" t="t"/>
                <a:pathLst>
                  <a:path extrusionOk="0" h="185" w="395">
                    <a:moveTo>
                      <a:pt x="64" y="0"/>
                    </a:moveTo>
                    <a:cubicBezTo>
                      <a:pt x="41" y="0"/>
                      <a:pt x="25" y="5"/>
                      <a:pt x="18" y="17"/>
                    </a:cubicBezTo>
                    <a:cubicBezTo>
                      <a:pt x="0" y="49"/>
                      <a:pt x="65" y="121"/>
                      <a:pt x="176" y="160"/>
                    </a:cubicBezTo>
                    <a:cubicBezTo>
                      <a:pt x="223" y="177"/>
                      <a:pt x="267" y="184"/>
                      <a:pt x="303" y="184"/>
                    </a:cubicBezTo>
                    <a:cubicBezTo>
                      <a:pt x="353" y="184"/>
                      <a:pt x="387" y="171"/>
                      <a:pt x="391" y="150"/>
                    </a:cubicBezTo>
                    <a:cubicBezTo>
                      <a:pt x="395" y="114"/>
                      <a:pt x="320" y="71"/>
                      <a:pt x="219" y="35"/>
                    </a:cubicBezTo>
                    <a:cubicBezTo>
                      <a:pt x="159" y="15"/>
                      <a:pt x="102" y="0"/>
                      <a:pt x="6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9"/>
              <p:cNvSpPr/>
              <p:nvPr/>
            </p:nvSpPr>
            <p:spPr>
              <a:xfrm>
                <a:off x="7622597" y="4649894"/>
                <a:ext cx="20909" cy="5993"/>
              </a:xfrm>
              <a:custGeom>
                <a:rect b="b" l="l" r="r" t="t"/>
                <a:pathLst>
                  <a:path extrusionOk="0" h="135" w="471">
                    <a:moveTo>
                      <a:pt x="217" y="0"/>
                    </a:moveTo>
                    <a:cubicBezTo>
                      <a:pt x="101" y="0"/>
                      <a:pt x="8" y="28"/>
                      <a:pt x="5" y="62"/>
                    </a:cubicBezTo>
                    <a:cubicBezTo>
                      <a:pt x="0" y="101"/>
                      <a:pt x="104" y="130"/>
                      <a:pt x="234" y="134"/>
                    </a:cubicBezTo>
                    <a:cubicBezTo>
                      <a:pt x="366" y="134"/>
                      <a:pt x="471" y="105"/>
                      <a:pt x="467" y="70"/>
                    </a:cubicBezTo>
                    <a:cubicBezTo>
                      <a:pt x="464" y="33"/>
                      <a:pt x="359" y="1"/>
                      <a:pt x="237" y="1"/>
                    </a:cubicBezTo>
                    <a:cubicBezTo>
                      <a:pt x="230" y="1"/>
                      <a:pt x="224" y="0"/>
                      <a:pt x="2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6" name="Google Shape;716;p9"/>
            <p:cNvSpPr/>
            <p:nvPr/>
          </p:nvSpPr>
          <p:spPr>
            <a:xfrm>
              <a:off x="7375336" y="2989184"/>
              <a:ext cx="469273" cy="1653798"/>
            </a:xfrm>
            <a:custGeom>
              <a:rect b="b" l="l" r="r" t="t"/>
              <a:pathLst>
                <a:path extrusionOk="0" h="37254" w="10571">
                  <a:moveTo>
                    <a:pt x="3840" y="36981"/>
                  </a:moveTo>
                  <a:lnTo>
                    <a:pt x="3840" y="36981"/>
                  </a:lnTo>
                  <a:cubicBezTo>
                    <a:pt x="3843" y="36985"/>
                    <a:pt x="3845" y="36988"/>
                    <a:pt x="3847" y="36988"/>
                  </a:cubicBezTo>
                  <a:cubicBezTo>
                    <a:pt x="3849" y="36988"/>
                    <a:pt x="3850" y="36985"/>
                    <a:pt x="3852" y="36981"/>
                  </a:cubicBezTo>
                  <a:lnTo>
                    <a:pt x="3852" y="36981"/>
                  </a:lnTo>
                  <a:lnTo>
                    <a:pt x="3840" y="36981"/>
                  </a:lnTo>
                  <a:close/>
                  <a:moveTo>
                    <a:pt x="9939" y="0"/>
                  </a:moveTo>
                  <a:lnTo>
                    <a:pt x="2129" y="1303"/>
                  </a:lnTo>
                  <a:lnTo>
                    <a:pt x="0" y="1659"/>
                  </a:lnTo>
                  <a:lnTo>
                    <a:pt x="1224" y="3166"/>
                  </a:lnTo>
                  <a:cubicBezTo>
                    <a:pt x="1576" y="10251"/>
                    <a:pt x="1493" y="17118"/>
                    <a:pt x="1816" y="20538"/>
                  </a:cubicBezTo>
                  <a:cubicBezTo>
                    <a:pt x="1865" y="21047"/>
                    <a:pt x="3960" y="36625"/>
                    <a:pt x="3852" y="36981"/>
                  </a:cubicBezTo>
                  <a:lnTo>
                    <a:pt x="3852" y="36981"/>
                  </a:lnTo>
                  <a:lnTo>
                    <a:pt x="10305" y="37254"/>
                  </a:lnTo>
                  <a:lnTo>
                    <a:pt x="8374" y="20875"/>
                  </a:lnTo>
                  <a:lnTo>
                    <a:pt x="9289" y="6335"/>
                  </a:lnTo>
                  <a:cubicBezTo>
                    <a:pt x="10280" y="4616"/>
                    <a:pt x="10571" y="2581"/>
                    <a:pt x="10100" y="653"/>
                  </a:cubicBezTo>
                  <a:lnTo>
                    <a:pt x="993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9"/>
            <p:cNvSpPr/>
            <p:nvPr/>
          </p:nvSpPr>
          <p:spPr>
            <a:xfrm>
              <a:off x="6558887" y="2360281"/>
              <a:ext cx="1664142" cy="1309978"/>
            </a:xfrm>
            <a:custGeom>
              <a:rect b="b" l="l" r="r" t="t"/>
              <a:pathLst>
                <a:path extrusionOk="0" h="29509" w="37487">
                  <a:moveTo>
                    <a:pt x="6859" y="0"/>
                  </a:moveTo>
                  <a:cubicBezTo>
                    <a:pt x="6117" y="0"/>
                    <a:pt x="5431" y="489"/>
                    <a:pt x="5212" y="1239"/>
                  </a:cubicBezTo>
                  <a:lnTo>
                    <a:pt x="3776" y="6167"/>
                  </a:lnTo>
                  <a:lnTo>
                    <a:pt x="3604" y="6752"/>
                  </a:lnTo>
                  <a:lnTo>
                    <a:pt x="3475" y="7198"/>
                  </a:lnTo>
                  <a:lnTo>
                    <a:pt x="3314" y="7758"/>
                  </a:lnTo>
                  <a:lnTo>
                    <a:pt x="3249" y="7969"/>
                  </a:lnTo>
                  <a:lnTo>
                    <a:pt x="3105" y="8460"/>
                  </a:lnTo>
                  <a:lnTo>
                    <a:pt x="3016" y="8780"/>
                  </a:lnTo>
                  <a:lnTo>
                    <a:pt x="2886" y="9222"/>
                  </a:lnTo>
                  <a:lnTo>
                    <a:pt x="69" y="18884"/>
                  </a:lnTo>
                  <a:cubicBezTo>
                    <a:pt x="22" y="19046"/>
                    <a:pt x="1" y="19207"/>
                    <a:pt x="1" y="19365"/>
                  </a:cubicBezTo>
                  <a:cubicBezTo>
                    <a:pt x="1" y="20108"/>
                    <a:pt x="488" y="20794"/>
                    <a:pt x="1238" y="21012"/>
                  </a:cubicBezTo>
                  <a:lnTo>
                    <a:pt x="30147" y="29440"/>
                  </a:lnTo>
                  <a:cubicBezTo>
                    <a:pt x="30308" y="29487"/>
                    <a:pt x="30470" y="29509"/>
                    <a:pt x="30628" y="29509"/>
                  </a:cubicBezTo>
                  <a:cubicBezTo>
                    <a:pt x="31371" y="29509"/>
                    <a:pt x="32056" y="29020"/>
                    <a:pt x="32275" y="28270"/>
                  </a:cubicBezTo>
                  <a:lnTo>
                    <a:pt x="37419" y="10625"/>
                  </a:lnTo>
                  <a:cubicBezTo>
                    <a:pt x="37465" y="10463"/>
                    <a:pt x="37487" y="10302"/>
                    <a:pt x="37487" y="10144"/>
                  </a:cubicBezTo>
                  <a:cubicBezTo>
                    <a:pt x="37487" y="9401"/>
                    <a:pt x="37003" y="8715"/>
                    <a:pt x="36252" y="8497"/>
                  </a:cubicBezTo>
                  <a:lnTo>
                    <a:pt x="29971" y="6666"/>
                  </a:lnTo>
                  <a:cubicBezTo>
                    <a:pt x="29734" y="7775"/>
                    <a:pt x="29429" y="8748"/>
                    <a:pt x="29142" y="9530"/>
                  </a:cubicBezTo>
                  <a:cubicBezTo>
                    <a:pt x="29264" y="9512"/>
                    <a:pt x="29386" y="9502"/>
                    <a:pt x="29512" y="9502"/>
                  </a:cubicBezTo>
                  <a:cubicBezTo>
                    <a:pt x="29727" y="9502"/>
                    <a:pt x="29942" y="9530"/>
                    <a:pt x="30161" y="9595"/>
                  </a:cubicBezTo>
                  <a:cubicBezTo>
                    <a:pt x="31389" y="9950"/>
                    <a:pt x="32092" y="11235"/>
                    <a:pt x="31733" y="12466"/>
                  </a:cubicBezTo>
                  <a:cubicBezTo>
                    <a:pt x="31439" y="13475"/>
                    <a:pt x="30517" y="14132"/>
                    <a:pt x="29512" y="14132"/>
                  </a:cubicBezTo>
                  <a:cubicBezTo>
                    <a:pt x="29300" y="14132"/>
                    <a:pt x="29081" y="14103"/>
                    <a:pt x="28865" y="14038"/>
                  </a:cubicBezTo>
                  <a:cubicBezTo>
                    <a:pt x="28115" y="13823"/>
                    <a:pt x="27563" y="13260"/>
                    <a:pt x="27326" y="12577"/>
                  </a:cubicBezTo>
                  <a:cubicBezTo>
                    <a:pt x="26493" y="13637"/>
                    <a:pt x="25061" y="14013"/>
                    <a:pt x="23442" y="14013"/>
                  </a:cubicBezTo>
                  <a:cubicBezTo>
                    <a:pt x="19440" y="14013"/>
                    <a:pt x="14300" y="11709"/>
                    <a:pt x="14300" y="11709"/>
                  </a:cubicBezTo>
                  <a:lnTo>
                    <a:pt x="14304" y="11699"/>
                  </a:lnTo>
                  <a:cubicBezTo>
                    <a:pt x="13385" y="11500"/>
                    <a:pt x="12372" y="11264"/>
                    <a:pt x="11838" y="11070"/>
                  </a:cubicBezTo>
                  <a:cubicBezTo>
                    <a:pt x="10732" y="10672"/>
                    <a:pt x="10765" y="10571"/>
                    <a:pt x="10833" y="10450"/>
                  </a:cubicBezTo>
                  <a:cubicBezTo>
                    <a:pt x="10861" y="10402"/>
                    <a:pt x="10926" y="10381"/>
                    <a:pt x="11012" y="10381"/>
                  </a:cubicBezTo>
                  <a:cubicBezTo>
                    <a:pt x="11206" y="10381"/>
                    <a:pt x="11514" y="10478"/>
                    <a:pt x="11806" y="10571"/>
                  </a:cubicBezTo>
                  <a:cubicBezTo>
                    <a:pt x="12096" y="10668"/>
                    <a:pt x="12369" y="10761"/>
                    <a:pt x="12495" y="10761"/>
                  </a:cubicBezTo>
                  <a:cubicBezTo>
                    <a:pt x="12566" y="10761"/>
                    <a:pt x="12591" y="10733"/>
                    <a:pt x="12541" y="10650"/>
                  </a:cubicBezTo>
                  <a:cubicBezTo>
                    <a:pt x="12276" y="10223"/>
                    <a:pt x="10219" y="9739"/>
                    <a:pt x="10424" y="9408"/>
                  </a:cubicBezTo>
                  <a:cubicBezTo>
                    <a:pt x="10470" y="9333"/>
                    <a:pt x="10563" y="9300"/>
                    <a:pt x="10686" y="9300"/>
                  </a:cubicBezTo>
                  <a:cubicBezTo>
                    <a:pt x="11282" y="9300"/>
                    <a:pt x="12574" y="10022"/>
                    <a:pt x="12710" y="10083"/>
                  </a:cubicBezTo>
                  <a:cubicBezTo>
                    <a:pt x="12732" y="10094"/>
                    <a:pt x="12753" y="10097"/>
                    <a:pt x="12771" y="10097"/>
                  </a:cubicBezTo>
                  <a:cubicBezTo>
                    <a:pt x="12897" y="10097"/>
                    <a:pt x="12969" y="9918"/>
                    <a:pt x="12839" y="9864"/>
                  </a:cubicBezTo>
                  <a:cubicBezTo>
                    <a:pt x="12621" y="9778"/>
                    <a:pt x="10359" y="8808"/>
                    <a:pt x="10621" y="8382"/>
                  </a:cubicBezTo>
                  <a:cubicBezTo>
                    <a:pt x="10661" y="8313"/>
                    <a:pt x="10722" y="8288"/>
                    <a:pt x="10790" y="8288"/>
                  </a:cubicBezTo>
                  <a:cubicBezTo>
                    <a:pt x="10959" y="8288"/>
                    <a:pt x="11166" y="8442"/>
                    <a:pt x="11166" y="8442"/>
                  </a:cubicBezTo>
                  <a:cubicBezTo>
                    <a:pt x="11166" y="8442"/>
                    <a:pt x="12868" y="9325"/>
                    <a:pt x="13255" y="9325"/>
                  </a:cubicBezTo>
                  <a:cubicBezTo>
                    <a:pt x="13292" y="9325"/>
                    <a:pt x="13317" y="9318"/>
                    <a:pt x="13328" y="9300"/>
                  </a:cubicBezTo>
                  <a:cubicBezTo>
                    <a:pt x="13446" y="9093"/>
                    <a:pt x="12265" y="8429"/>
                    <a:pt x="11852" y="8231"/>
                  </a:cubicBezTo>
                  <a:cubicBezTo>
                    <a:pt x="11443" y="8037"/>
                    <a:pt x="11368" y="7764"/>
                    <a:pt x="11605" y="7653"/>
                  </a:cubicBezTo>
                  <a:cubicBezTo>
                    <a:pt x="11615" y="7650"/>
                    <a:pt x="11626" y="7646"/>
                    <a:pt x="11644" y="7646"/>
                  </a:cubicBezTo>
                  <a:cubicBezTo>
                    <a:pt x="11917" y="7646"/>
                    <a:pt x="13073" y="8162"/>
                    <a:pt x="13453" y="8353"/>
                  </a:cubicBezTo>
                  <a:cubicBezTo>
                    <a:pt x="13711" y="8482"/>
                    <a:pt x="14250" y="8762"/>
                    <a:pt x="14529" y="8762"/>
                  </a:cubicBezTo>
                  <a:cubicBezTo>
                    <a:pt x="14688" y="8762"/>
                    <a:pt x="14759" y="8672"/>
                    <a:pt x="14648" y="8407"/>
                  </a:cubicBezTo>
                  <a:cubicBezTo>
                    <a:pt x="14336" y="7682"/>
                    <a:pt x="14372" y="7007"/>
                    <a:pt x="14508" y="6831"/>
                  </a:cubicBezTo>
                  <a:cubicBezTo>
                    <a:pt x="14551" y="6774"/>
                    <a:pt x="14612" y="6749"/>
                    <a:pt x="14673" y="6749"/>
                  </a:cubicBezTo>
                  <a:cubicBezTo>
                    <a:pt x="14803" y="6749"/>
                    <a:pt x="14935" y="6860"/>
                    <a:pt x="14932" y="7025"/>
                  </a:cubicBezTo>
                  <a:cubicBezTo>
                    <a:pt x="14928" y="7223"/>
                    <a:pt x="15021" y="7556"/>
                    <a:pt x="15101" y="7804"/>
                  </a:cubicBezTo>
                  <a:cubicBezTo>
                    <a:pt x="15169" y="8008"/>
                    <a:pt x="15266" y="8199"/>
                    <a:pt x="15399" y="8367"/>
                  </a:cubicBezTo>
                  <a:cubicBezTo>
                    <a:pt x="15549" y="8568"/>
                    <a:pt x="15689" y="8730"/>
                    <a:pt x="15808" y="8863"/>
                  </a:cubicBezTo>
                  <a:cubicBezTo>
                    <a:pt x="16848" y="9229"/>
                    <a:pt x="19595" y="10083"/>
                    <a:pt x="22390" y="10083"/>
                  </a:cubicBezTo>
                  <a:cubicBezTo>
                    <a:pt x="22764" y="10083"/>
                    <a:pt x="23140" y="10069"/>
                    <a:pt x="23514" y="10033"/>
                  </a:cubicBezTo>
                  <a:cubicBezTo>
                    <a:pt x="23632" y="10022"/>
                    <a:pt x="23805" y="9782"/>
                    <a:pt x="24010" y="9405"/>
                  </a:cubicBezTo>
                  <a:lnTo>
                    <a:pt x="23697" y="9244"/>
                  </a:lnTo>
                  <a:cubicBezTo>
                    <a:pt x="24328" y="7958"/>
                    <a:pt x="24871" y="6648"/>
                    <a:pt x="25309" y="5306"/>
                  </a:cubicBezTo>
                  <a:lnTo>
                    <a:pt x="25082" y="5241"/>
                  </a:lnTo>
                  <a:lnTo>
                    <a:pt x="24971" y="5209"/>
                  </a:lnTo>
                  <a:lnTo>
                    <a:pt x="23632" y="4817"/>
                  </a:lnTo>
                  <a:lnTo>
                    <a:pt x="23435" y="4760"/>
                  </a:lnTo>
                  <a:lnTo>
                    <a:pt x="23295" y="4721"/>
                  </a:lnTo>
                  <a:lnTo>
                    <a:pt x="23152" y="4678"/>
                  </a:lnTo>
                  <a:lnTo>
                    <a:pt x="19045" y="3482"/>
                  </a:lnTo>
                  <a:lnTo>
                    <a:pt x="18959" y="3457"/>
                  </a:lnTo>
                  <a:lnTo>
                    <a:pt x="16680" y="2790"/>
                  </a:lnTo>
                  <a:lnTo>
                    <a:pt x="7341" y="69"/>
                  </a:lnTo>
                  <a:cubicBezTo>
                    <a:pt x="7179" y="22"/>
                    <a:pt x="7018" y="0"/>
                    <a:pt x="68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9"/>
            <p:cNvSpPr/>
            <p:nvPr/>
          </p:nvSpPr>
          <p:spPr>
            <a:xfrm>
              <a:off x="6733701" y="2965600"/>
              <a:ext cx="31385" cy="87231"/>
            </a:xfrm>
            <a:custGeom>
              <a:rect b="b" l="l" r="r" t="t"/>
              <a:pathLst>
                <a:path extrusionOk="0" h="1965" w="707">
                  <a:moveTo>
                    <a:pt x="100" y="1"/>
                  </a:moveTo>
                  <a:lnTo>
                    <a:pt x="54" y="162"/>
                  </a:lnTo>
                  <a:lnTo>
                    <a:pt x="474" y="284"/>
                  </a:lnTo>
                  <a:lnTo>
                    <a:pt x="0" y="1910"/>
                  </a:lnTo>
                  <a:lnTo>
                    <a:pt x="183" y="1964"/>
                  </a:lnTo>
                  <a:lnTo>
                    <a:pt x="707" y="177"/>
                  </a:lnTo>
                  <a:lnTo>
                    <a:pt x="1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9"/>
            <p:cNvSpPr/>
            <p:nvPr/>
          </p:nvSpPr>
          <p:spPr>
            <a:xfrm>
              <a:off x="6767749" y="2985798"/>
              <a:ext cx="73070" cy="90738"/>
            </a:xfrm>
            <a:custGeom>
              <a:rect b="b" l="l" r="r" t="t"/>
              <a:pathLst>
                <a:path extrusionOk="0" h="2044" w="1646">
                  <a:moveTo>
                    <a:pt x="810" y="0"/>
                  </a:moveTo>
                  <a:cubicBezTo>
                    <a:pt x="655" y="0"/>
                    <a:pt x="515" y="40"/>
                    <a:pt x="400" y="116"/>
                  </a:cubicBezTo>
                  <a:lnTo>
                    <a:pt x="496" y="267"/>
                  </a:lnTo>
                  <a:cubicBezTo>
                    <a:pt x="593" y="203"/>
                    <a:pt x="697" y="173"/>
                    <a:pt x="811" y="173"/>
                  </a:cubicBezTo>
                  <a:cubicBezTo>
                    <a:pt x="884" y="173"/>
                    <a:pt x="961" y="186"/>
                    <a:pt x="1042" y="209"/>
                  </a:cubicBezTo>
                  <a:cubicBezTo>
                    <a:pt x="1314" y="288"/>
                    <a:pt x="1426" y="457"/>
                    <a:pt x="1365" y="666"/>
                  </a:cubicBezTo>
                  <a:cubicBezTo>
                    <a:pt x="1329" y="787"/>
                    <a:pt x="1253" y="898"/>
                    <a:pt x="995" y="1039"/>
                  </a:cubicBezTo>
                  <a:lnTo>
                    <a:pt x="40" y="1549"/>
                  </a:lnTo>
                  <a:lnTo>
                    <a:pt x="1" y="1678"/>
                  </a:lnTo>
                  <a:lnTo>
                    <a:pt x="1258" y="2044"/>
                  </a:lnTo>
                  <a:lnTo>
                    <a:pt x="1304" y="1882"/>
                  </a:lnTo>
                  <a:lnTo>
                    <a:pt x="320" y="1595"/>
                  </a:lnTo>
                  <a:lnTo>
                    <a:pt x="1102" y="1175"/>
                  </a:lnTo>
                  <a:cubicBezTo>
                    <a:pt x="1412" y="1010"/>
                    <a:pt x="1508" y="870"/>
                    <a:pt x="1559" y="701"/>
                  </a:cubicBezTo>
                  <a:cubicBezTo>
                    <a:pt x="1645" y="403"/>
                    <a:pt x="1469" y="152"/>
                    <a:pt x="1107" y="45"/>
                  </a:cubicBezTo>
                  <a:cubicBezTo>
                    <a:pt x="1004" y="15"/>
                    <a:pt x="904"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9"/>
            <p:cNvSpPr/>
            <p:nvPr/>
          </p:nvSpPr>
          <p:spPr>
            <a:xfrm>
              <a:off x="6844236" y="3013721"/>
              <a:ext cx="71117" cy="82570"/>
            </a:xfrm>
            <a:custGeom>
              <a:rect b="b" l="l" r="r" t="t"/>
              <a:pathLst>
                <a:path extrusionOk="0" h="1860" w="1602">
                  <a:moveTo>
                    <a:pt x="1332" y="1"/>
                  </a:moveTo>
                  <a:lnTo>
                    <a:pt x="40" y="908"/>
                  </a:lnTo>
                  <a:lnTo>
                    <a:pt x="1" y="1041"/>
                  </a:lnTo>
                  <a:lnTo>
                    <a:pt x="1009" y="1336"/>
                  </a:lnTo>
                  <a:lnTo>
                    <a:pt x="873" y="1806"/>
                  </a:lnTo>
                  <a:lnTo>
                    <a:pt x="1056" y="1859"/>
                  </a:lnTo>
                  <a:lnTo>
                    <a:pt x="1196" y="1389"/>
                  </a:lnTo>
                  <a:lnTo>
                    <a:pt x="1551" y="1493"/>
                  </a:lnTo>
                  <a:lnTo>
                    <a:pt x="1602" y="1332"/>
                  </a:lnTo>
                  <a:lnTo>
                    <a:pt x="1243" y="1228"/>
                  </a:lnTo>
                  <a:lnTo>
                    <a:pt x="1361" y="812"/>
                  </a:lnTo>
                  <a:lnTo>
                    <a:pt x="1185" y="761"/>
                  </a:lnTo>
                  <a:lnTo>
                    <a:pt x="1064" y="1174"/>
                  </a:lnTo>
                  <a:lnTo>
                    <a:pt x="288" y="948"/>
                  </a:lnTo>
                  <a:lnTo>
                    <a:pt x="1537" y="62"/>
                  </a:lnTo>
                  <a:lnTo>
                    <a:pt x="13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9"/>
            <p:cNvSpPr/>
            <p:nvPr/>
          </p:nvSpPr>
          <p:spPr>
            <a:xfrm>
              <a:off x="6966002" y="3049100"/>
              <a:ext cx="70939" cy="82570"/>
            </a:xfrm>
            <a:custGeom>
              <a:rect b="b" l="l" r="r" t="t"/>
              <a:pathLst>
                <a:path extrusionOk="0" h="1860" w="1598">
                  <a:moveTo>
                    <a:pt x="1331" y="0"/>
                  </a:moveTo>
                  <a:lnTo>
                    <a:pt x="36" y="912"/>
                  </a:lnTo>
                  <a:lnTo>
                    <a:pt x="0" y="1044"/>
                  </a:lnTo>
                  <a:lnTo>
                    <a:pt x="1008" y="1339"/>
                  </a:lnTo>
                  <a:lnTo>
                    <a:pt x="872" y="1809"/>
                  </a:lnTo>
                  <a:lnTo>
                    <a:pt x="1056" y="1859"/>
                  </a:lnTo>
                  <a:lnTo>
                    <a:pt x="1192" y="1393"/>
                  </a:lnTo>
                  <a:lnTo>
                    <a:pt x="1551" y="1497"/>
                  </a:lnTo>
                  <a:lnTo>
                    <a:pt x="1597" y="1332"/>
                  </a:lnTo>
                  <a:lnTo>
                    <a:pt x="1238" y="1228"/>
                  </a:lnTo>
                  <a:lnTo>
                    <a:pt x="1361" y="815"/>
                  </a:lnTo>
                  <a:lnTo>
                    <a:pt x="1181" y="761"/>
                  </a:lnTo>
                  <a:lnTo>
                    <a:pt x="1059" y="1178"/>
                  </a:lnTo>
                  <a:lnTo>
                    <a:pt x="284" y="948"/>
                  </a:lnTo>
                  <a:lnTo>
                    <a:pt x="1536" y="61"/>
                  </a:lnTo>
                  <a:lnTo>
                    <a:pt x="13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9"/>
            <p:cNvSpPr/>
            <p:nvPr/>
          </p:nvSpPr>
          <p:spPr>
            <a:xfrm>
              <a:off x="7043598" y="3063261"/>
              <a:ext cx="73514" cy="87498"/>
            </a:xfrm>
            <a:custGeom>
              <a:rect b="b" l="l" r="r" t="t"/>
              <a:pathLst>
                <a:path extrusionOk="0" h="1971" w="1656">
                  <a:moveTo>
                    <a:pt x="675" y="1"/>
                  </a:moveTo>
                  <a:lnTo>
                    <a:pt x="323" y="873"/>
                  </a:lnTo>
                  <a:lnTo>
                    <a:pt x="703" y="980"/>
                  </a:lnTo>
                  <a:cubicBezTo>
                    <a:pt x="1155" y="1113"/>
                    <a:pt x="1260" y="1300"/>
                    <a:pt x="1192" y="1530"/>
                  </a:cubicBezTo>
                  <a:cubicBezTo>
                    <a:pt x="1143" y="1693"/>
                    <a:pt x="1015" y="1792"/>
                    <a:pt x="825" y="1792"/>
                  </a:cubicBezTo>
                  <a:cubicBezTo>
                    <a:pt x="763" y="1792"/>
                    <a:pt x="695" y="1781"/>
                    <a:pt x="621" y="1759"/>
                  </a:cubicBezTo>
                  <a:cubicBezTo>
                    <a:pt x="391" y="1691"/>
                    <a:pt x="212" y="1544"/>
                    <a:pt x="133" y="1393"/>
                  </a:cubicBezTo>
                  <a:lnTo>
                    <a:pt x="0" y="1512"/>
                  </a:lnTo>
                  <a:cubicBezTo>
                    <a:pt x="97" y="1691"/>
                    <a:pt x="316" y="1853"/>
                    <a:pt x="574" y="1928"/>
                  </a:cubicBezTo>
                  <a:cubicBezTo>
                    <a:pt x="673" y="1957"/>
                    <a:pt x="763" y="1971"/>
                    <a:pt x="846" y="1971"/>
                  </a:cubicBezTo>
                  <a:cubicBezTo>
                    <a:pt x="1127" y="1971"/>
                    <a:pt x="1313" y="1812"/>
                    <a:pt x="1382" y="1576"/>
                  </a:cubicBezTo>
                  <a:cubicBezTo>
                    <a:pt x="1472" y="1260"/>
                    <a:pt x="1328" y="988"/>
                    <a:pt x="789" y="830"/>
                  </a:cubicBezTo>
                  <a:lnTo>
                    <a:pt x="560" y="765"/>
                  </a:lnTo>
                  <a:lnTo>
                    <a:pt x="789" y="213"/>
                  </a:lnTo>
                  <a:lnTo>
                    <a:pt x="1604" y="450"/>
                  </a:lnTo>
                  <a:lnTo>
                    <a:pt x="1655" y="288"/>
                  </a:lnTo>
                  <a:lnTo>
                    <a:pt x="6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9"/>
            <p:cNvSpPr/>
            <p:nvPr/>
          </p:nvSpPr>
          <p:spPr>
            <a:xfrm>
              <a:off x="7120884" y="3090695"/>
              <a:ext cx="73159" cy="83014"/>
            </a:xfrm>
            <a:custGeom>
              <a:rect b="b" l="l" r="r" t="t"/>
              <a:pathLst>
                <a:path extrusionOk="0" h="1870" w="1648">
                  <a:moveTo>
                    <a:pt x="720" y="876"/>
                  </a:moveTo>
                  <a:cubicBezTo>
                    <a:pt x="774" y="876"/>
                    <a:pt x="831" y="884"/>
                    <a:pt x="890" y="901"/>
                  </a:cubicBezTo>
                  <a:cubicBezTo>
                    <a:pt x="1163" y="980"/>
                    <a:pt x="1296" y="1181"/>
                    <a:pt x="1228" y="1418"/>
                  </a:cubicBezTo>
                  <a:cubicBezTo>
                    <a:pt x="1171" y="1602"/>
                    <a:pt x="1024" y="1704"/>
                    <a:pt x="839" y="1704"/>
                  </a:cubicBezTo>
                  <a:cubicBezTo>
                    <a:pt x="787" y="1704"/>
                    <a:pt x="732" y="1696"/>
                    <a:pt x="675" y="1680"/>
                  </a:cubicBezTo>
                  <a:cubicBezTo>
                    <a:pt x="366" y="1586"/>
                    <a:pt x="259" y="1353"/>
                    <a:pt x="315" y="1156"/>
                  </a:cubicBezTo>
                  <a:cubicBezTo>
                    <a:pt x="366" y="984"/>
                    <a:pt x="521" y="876"/>
                    <a:pt x="720" y="876"/>
                  </a:cubicBezTo>
                  <a:close/>
                  <a:moveTo>
                    <a:pt x="977" y="1"/>
                  </a:moveTo>
                  <a:cubicBezTo>
                    <a:pt x="611" y="1"/>
                    <a:pt x="306" y="240"/>
                    <a:pt x="165" y="728"/>
                  </a:cubicBezTo>
                  <a:cubicBezTo>
                    <a:pt x="0" y="1292"/>
                    <a:pt x="161" y="1698"/>
                    <a:pt x="638" y="1838"/>
                  </a:cubicBezTo>
                  <a:cubicBezTo>
                    <a:pt x="713" y="1859"/>
                    <a:pt x="786" y="1870"/>
                    <a:pt x="855" y="1870"/>
                  </a:cubicBezTo>
                  <a:cubicBezTo>
                    <a:pt x="1114" y="1870"/>
                    <a:pt x="1330" y="1727"/>
                    <a:pt x="1407" y="1464"/>
                  </a:cubicBezTo>
                  <a:cubicBezTo>
                    <a:pt x="1503" y="1138"/>
                    <a:pt x="1317" y="858"/>
                    <a:pt x="962" y="753"/>
                  </a:cubicBezTo>
                  <a:cubicBezTo>
                    <a:pt x="887" y="732"/>
                    <a:pt x="814" y="721"/>
                    <a:pt x="743" y="721"/>
                  </a:cubicBezTo>
                  <a:cubicBezTo>
                    <a:pt x="578" y="721"/>
                    <a:pt x="430" y="780"/>
                    <a:pt x="327" y="901"/>
                  </a:cubicBezTo>
                  <a:cubicBezTo>
                    <a:pt x="337" y="844"/>
                    <a:pt x="348" y="793"/>
                    <a:pt x="362" y="753"/>
                  </a:cubicBezTo>
                  <a:cubicBezTo>
                    <a:pt x="475" y="361"/>
                    <a:pt x="704" y="171"/>
                    <a:pt x="990" y="171"/>
                  </a:cubicBezTo>
                  <a:cubicBezTo>
                    <a:pt x="1060" y="171"/>
                    <a:pt x="1134" y="182"/>
                    <a:pt x="1210" y="205"/>
                  </a:cubicBezTo>
                  <a:cubicBezTo>
                    <a:pt x="1342" y="244"/>
                    <a:pt x="1457" y="301"/>
                    <a:pt x="1529" y="387"/>
                  </a:cubicBezTo>
                  <a:lnTo>
                    <a:pt x="1647" y="262"/>
                  </a:lnTo>
                  <a:cubicBezTo>
                    <a:pt x="1554" y="162"/>
                    <a:pt x="1414" y="90"/>
                    <a:pt x="1253" y="43"/>
                  </a:cubicBezTo>
                  <a:cubicBezTo>
                    <a:pt x="1158" y="15"/>
                    <a:pt x="1066"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
            <p:cNvSpPr/>
            <p:nvPr/>
          </p:nvSpPr>
          <p:spPr>
            <a:xfrm>
              <a:off x="7230487" y="3115865"/>
              <a:ext cx="74757" cy="89406"/>
            </a:xfrm>
            <a:custGeom>
              <a:rect b="b" l="l" r="r" t="t"/>
              <a:pathLst>
                <a:path extrusionOk="0" h="2014" w="1684">
                  <a:moveTo>
                    <a:pt x="532" y="0"/>
                  </a:moveTo>
                  <a:lnTo>
                    <a:pt x="485" y="165"/>
                  </a:lnTo>
                  <a:lnTo>
                    <a:pt x="1400" y="431"/>
                  </a:lnTo>
                  <a:lnTo>
                    <a:pt x="722" y="908"/>
                  </a:lnTo>
                  <a:lnTo>
                    <a:pt x="682" y="1044"/>
                  </a:lnTo>
                  <a:lnTo>
                    <a:pt x="812" y="1081"/>
                  </a:lnTo>
                  <a:cubicBezTo>
                    <a:pt x="1145" y="1177"/>
                    <a:pt x="1253" y="1361"/>
                    <a:pt x="1192" y="1576"/>
                  </a:cubicBezTo>
                  <a:cubicBezTo>
                    <a:pt x="1144" y="1742"/>
                    <a:pt x="1017" y="1834"/>
                    <a:pt x="832" y="1834"/>
                  </a:cubicBezTo>
                  <a:cubicBezTo>
                    <a:pt x="769" y="1834"/>
                    <a:pt x="700" y="1823"/>
                    <a:pt x="625" y="1802"/>
                  </a:cubicBezTo>
                  <a:cubicBezTo>
                    <a:pt x="395" y="1734"/>
                    <a:pt x="212" y="1586"/>
                    <a:pt x="133" y="1436"/>
                  </a:cubicBezTo>
                  <a:lnTo>
                    <a:pt x="0" y="1554"/>
                  </a:lnTo>
                  <a:cubicBezTo>
                    <a:pt x="97" y="1734"/>
                    <a:pt x="320" y="1896"/>
                    <a:pt x="578" y="1971"/>
                  </a:cubicBezTo>
                  <a:cubicBezTo>
                    <a:pt x="677" y="1999"/>
                    <a:pt x="769" y="2013"/>
                    <a:pt x="852" y="2013"/>
                  </a:cubicBezTo>
                  <a:cubicBezTo>
                    <a:pt x="1129" y="2013"/>
                    <a:pt x="1312" y="1862"/>
                    <a:pt x="1378" y="1634"/>
                  </a:cubicBezTo>
                  <a:cubicBezTo>
                    <a:pt x="1464" y="1346"/>
                    <a:pt x="1332" y="1088"/>
                    <a:pt x="951" y="955"/>
                  </a:cubicBezTo>
                  <a:lnTo>
                    <a:pt x="1645" y="466"/>
                  </a:lnTo>
                  <a:lnTo>
                    <a:pt x="1683" y="337"/>
                  </a:lnTo>
                  <a:lnTo>
                    <a:pt x="5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
            <p:cNvSpPr/>
            <p:nvPr/>
          </p:nvSpPr>
          <p:spPr>
            <a:xfrm>
              <a:off x="7309015" y="3145607"/>
              <a:ext cx="73203" cy="82925"/>
            </a:xfrm>
            <a:custGeom>
              <a:rect b="b" l="l" r="r" t="t"/>
              <a:pathLst>
                <a:path extrusionOk="0" h="1868" w="1649">
                  <a:moveTo>
                    <a:pt x="720" y="874"/>
                  </a:moveTo>
                  <a:cubicBezTo>
                    <a:pt x="774" y="874"/>
                    <a:pt x="832" y="882"/>
                    <a:pt x="891" y="899"/>
                  </a:cubicBezTo>
                  <a:cubicBezTo>
                    <a:pt x="1163" y="977"/>
                    <a:pt x="1297" y="1182"/>
                    <a:pt x="1225" y="1416"/>
                  </a:cubicBezTo>
                  <a:cubicBezTo>
                    <a:pt x="1171" y="1601"/>
                    <a:pt x="1024" y="1702"/>
                    <a:pt x="840" y="1702"/>
                  </a:cubicBezTo>
                  <a:cubicBezTo>
                    <a:pt x="788" y="1702"/>
                    <a:pt x="733" y="1694"/>
                    <a:pt x="676" y="1678"/>
                  </a:cubicBezTo>
                  <a:cubicBezTo>
                    <a:pt x="367" y="1588"/>
                    <a:pt x="259" y="1351"/>
                    <a:pt x="317" y="1158"/>
                  </a:cubicBezTo>
                  <a:cubicBezTo>
                    <a:pt x="367" y="982"/>
                    <a:pt x="522" y="874"/>
                    <a:pt x="720" y="874"/>
                  </a:cubicBezTo>
                  <a:close/>
                  <a:moveTo>
                    <a:pt x="980" y="0"/>
                  </a:moveTo>
                  <a:cubicBezTo>
                    <a:pt x="613" y="0"/>
                    <a:pt x="307" y="237"/>
                    <a:pt x="166" y="727"/>
                  </a:cubicBezTo>
                  <a:cubicBezTo>
                    <a:pt x="0" y="1290"/>
                    <a:pt x="162" y="1696"/>
                    <a:pt x="640" y="1835"/>
                  </a:cubicBezTo>
                  <a:cubicBezTo>
                    <a:pt x="714" y="1857"/>
                    <a:pt x="787" y="1868"/>
                    <a:pt x="858" y="1868"/>
                  </a:cubicBezTo>
                  <a:cubicBezTo>
                    <a:pt x="1114" y="1868"/>
                    <a:pt x="1332" y="1727"/>
                    <a:pt x="1408" y="1462"/>
                  </a:cubicBezTo>
                  <a:cubicBezTo>
                    <a:pt x="1504" y="1136"/>
                    <a:pt x="1318" y="856"/>
                    <a:pt x="963" y="752"/>
                  </a:cubicBezTo>
                  <a:cubicBezTo>
                    <a:pt x="888" y="730"/>
                    <a:pt x="815" y="719"/>
                    <a:pt x="744" y="719"/>
                  </a:cubicBezTo>
                  <a:cubicBezTo>
                    <a:pt x="579" y="719"/>
                    <a:pt x="430" y="779"/>
                    <a:pt x="328" y="899"/>
                  </a:cubicBezTo>
                  <a:cubicBezTo>
                    <a:pt x="338" y="845"/>
                    <a:pt x="349" y="791"/>
                    <a:pt x="363" y="752"/>
                  </a:cubicBezTo>
                  <a:cubicBezTo>
                    <a:pt x="477" y="360"/>
                    <a:pt x="707" y="170"/>
                    <a:pt x="996" y="170"/>
                  </a:cubicBezTo>
                  <a:cubicBezTo>
                    <a:pt x="1064" y="170"/>
                    <a:pt x="1136" y="181"/>
                    <a:pt x="1211" y="202"/>
                  </a:cubicBezTo>
                  <a:cubicBezTo>
                    <a:pt x="1343" y="242"/>
                    <a:pt x="1458" y="300"/>
                    <a:pt x="1529" y="389"/>
                  </a:cubicBezTo>
                  <a:lnTo>
                    <a:pt x="1648" y="260"/>
                  </a:lnTo>
                  <a:cubicBezTo>
                    <a:pt x="1555" y="159"/>
                    <a:pt x="1415" y="88"/>
                    <a:pt x="1254" y="41"/>
                  </a:cubicBezTo>
                  <a:cubicBezTo>
                    <a:pt x="1160" y="14"/>
                    <a:pt x="1068" y="0"/>
                    <a:pt x="9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9"/>
            <p:cNvSpPr/>
            <p:nvPr/>
          </p:nvSpPr>
          <p:spPr>
            <a:xfrm>
              <a:off x="7395535" y="3159191"/>
              <a:ext cx="65213" cy="86743"/>
            </a:xfrm>
            <a:custGeom>
              <a:rect b="b" l="l" r="r" t="t"/>
              <a:pathLst>
                <a:path extrusionOk="0" h="1954" w="1469">
                  <a:moveTo>
                    <a:pt x="159" y="0"/>
                  </a:moveTo>
                  <a:lnTo>
                    <a:pt x="11" y="499"/>
                  </a:lnTo>
                  <a:lnTo>
                    <a:pt x="195" y="550"/>
                  </a:lnTo>
                  <a:lnTo>
                    <a:pt x="291" y="216"/>
                  </a:lnTo>
                  <a:lnTo>
                    <a:pt x="1210" y="485"/>
                  </a:lnTo>
                  <a:lnTo>
                    <a:pt x="1" y="1896"/>
                  </a:lnTo>
                  <a:lnTo>
                    <a:pt x="202" y="1953"/>
                  </a:lnTo>
                  <a:lnTo>
                    <a:pt x="1433" y="514"/>
                  </a:lnTo>
                  <a:lnTo>
                    <a:pt x="1469" y="381"/>
                  </a:lnTo>
                  <a:lnTo>
                    <a:pt x="1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9"/>
            <p:cNvSpPr/>
            <p:nvPr/>
          </p:nvSpPr>
          <p:spPr>
            <a:xfrm>
              <a:off x="7508999" y="3192173"/>
              <a:ext cx="65390" cy="86699"/>
            </a:xfrm>
            <a:custGeom>
              <a:rect b="b" l="l" r="r" t="t"/>
              <a:pathLst>
                <a:path extrusionOk="0" h="1953" w="1473">
                  <a:moveTo>
                    <a:pt x="158" y="1"/>
                  </a:moveTo>
                  <a:lnTo>
                    <a:pt x="11" y="500"/>
                  </a:lnTo>
                  <a:lnTo>
                    <a:pt x="195" y="553"/>
                  </a:lnTo>
                  <a:lnTo>
                    <a:pt x="291" y="220"/>
                  </a:lnTo>
                  <a:lnTo>
                    <a:pt x="1210" y="485"/>
                  </a:lnTo>
                  <a:lnTo>
                    <a:pt x="1" y="1896"/>
                  </a:lnTo>
                  <a:lnTo>
                    <a:pt x="201" y="1953"/>
                  </a:lnTo>
                  <a:lnTo>
                    <a:pt x="1432" y="513"/>
                  </a:lnTo>
                  <a:lnTo>
                    <a:pt x="1472" y="384"/>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9"/>
            <p:cNvSpPr/>
            <p:nvPr/>
          </p:nvSpPr>
          <p:spPr>
            <a:xfrm>
              <a:off x="7570215" y="3220406"/>
              <a:ext cx="77110" cy="84790"/>
            </a:xfrm>
            <a:custGeom>
              <a:rect b="b" l="l" r="r" t="t"/>
              <a:pathLst>
                <a:path extrusionOk="0" h="1910" w="1737">
                  <a:moveTo>
                    <a:pt x="913" y="169"/>
                  </a:moveTo>
                  <a:cubicBezTo>
                    <a:pt x="975" y="169"/>
                    <a:pt x="1043" y="179"/>
                    <a:pt x="1116" y="200"/>
                  </a:cubicBezTo>
                  <a:cubicBezTo>
                    <a:pt x="1382" y="276"/>
                    <a:pt x="1525" y="452"/>
                    <a:pt x="1464" y="653"/>
                  </a:cubicBezTo>
                  <a:cubicBezTo>
                    <a:pt x="1425" y="795"/>
                    <a:pt x="1303" y="874"/>
                    <a:pt x="1132" y="874"/>
                  </a:cubicBezTo>
                  <a:cubicBezTo>
                    <a:pt x="1070" y="874"/>
                    <a:pt x="1002" y="864"/>
                    <a:pt x="930" y="843"/>
                  </a:cubicBezTo>
                  <a:cubicBezTo>
                    <a:pt x="650" y="760"/>
                    <a:pt x="524" y="588"/>
                    <a:pt x="581" y="391"/>
                  </a:cubicBezTo>
                  <a:cubicBezTo>
                    <a:pt x="623" y="246"/>
                    <a:pt x="744" y="169"/>
                    <a:pt x="913" y="169"/>
                  </a:cubicBezTo>
                  <a:close/>
                  <a:moveTo>
                    <a:pt x="651" y="951"/>
                  </a:moveTo>
                  <a:cubicBezTo>
                    <a:pt x="722" y="951"/>
                    <a:pt x="801" y="963"/>
                    <a:pt x="886" y="987"/>
                  </a:cubicBezTo>
                  <a:cubicBezTo>
                    <a:pt x="1202" y="1080"/>
                    <a:pt x="1349" y="1274"/>
                    <a:pt x="1288" y="1493"/>
                  </a:cubicBezTo>
                  <a:cubicBezTo>
                    <a:pt x="1241" y="1655"/>
                    <a:pt x="1107" y="1743"/>
                    <a:pt x="915" y="1743"/>
                  </a:cubicBezTo>
                  <a:cubicBezTo>
                    <a:pt x="843" y="1743"/>
                    <a:pt x="762" y="1730"/>
                    <a:pt x="675" y="1704"/>
                  </a:cubicBezTo>
                  <a:cubicBezTo>
                    <a:pt x="358" y="1615"/>
                    <a:pt x="211" y="1421"/>
                    <a:pt x="276" y="1199"/>
                  </a:cubicBezTo>
                  <a:cubicBezTo>
                    <a:pt x="323" y="1039"/>
                    <a:pt x="457" y="951"/>
                    <a:pt x="651" y="951"/>
                  </a:cubicBezTo>
                  <a:close/>
                  <a:moveTo>
                    <a:pt x="886" y="0"/>
                  </a:moveTo>
                  <a:cubicBezTo>
                    <a:pt x="642" y="0"/>
                    <a:pt x="460" y="117"/>
                    <a:pt x="398" y="334"/>
                  </a:cubicBezTo>
                  <a:cubicBezTo>
                    <a:pt x="345" y="520"/>
                    <a:pt x="401" y="685"/>
                    <a:pt x="563" y="808"/>
                  </a:cubicBezTo>
                  <a:cubicBezTo>
                    <a:pt x="319" y="818"/>
                    <a:pt x="154" y="933"/>
                    <a:pt x="90" y="1148"/>
                  </a:cubicBezTo>
                  <a:cubicBezTo>
                    <a:pt x="0" y="1464"/>
                    <a:pt x="201" y="1737"/>
                    <a:pt x="631" y="1863"/>
                  </a:cubicBezTo>
                  <a:cubicBezTo>
                    <a:pt x="742" y="1894"/>
                    <a:pt x="846" y="1910"/>
                    <a:pt x="941" y="1910"/>
                  </a:cubicBezTo>
                  <a:cubicBezTo>
                    <a:pt x="1211" y="1910"/>
                    <a:pt x="1406" y="1784"/>
                    <a:pt x="1475" y="1550"/>
                  </a:cubicBezTo>
                  <a:cubicBezTo>
                    <a:pt x="1536" y="1338"/>
                    <a:pt x="1457" y="1148"/>
                    <a:pt x="1253" y="1008"/>
                  </a:cubicBezTo>
                  <a:cubicBezTo>
                    <a:pt x="1457" y="990"/>
                    <a:pt x="1601" y="886"/>
                    <a:pt x="1654" y="700"/>
                  </a:cubicBezTo>
                  <a:cubicBezTo>
                    <a:pt x="1737" y="409"/>
                    <a:pt x="1539" y="154"/>
                    <a:pt x="1159" y="43"/>
                  </a:cubicBezTo>
                  <a:cubicBezTo>
                    <a:pt x="1062" y="14"/>
                    <a:pt x="971" y="0"/>
                    <a:pt x="8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9"/>
            <p:cNvSpPr/>
            <p:nvPr/>
          </p:nvSpPr>
          <p:spPr>
            <a:xfrm>
              <a:off x="7652206" y="3242824"/>
              <a:ext cx="73203" cy="82970"/>
            </a:xfrm>
            <a:custGeom>
              <a:rect b="b" l="l" r="r" t="t"/>
              <a:pathLst>
                <a:path extrusionOk="0" h="1869" w="1649">
                  <a:moveTo>
                    <a:pt x="811" y="166"/>
                  </a:moveTo>
                  <a:cubicBezTo>
                    <a:pt x="863" y="166"/>
                    <a:pt x="918" y="174"/>
                    <a:pt x="974" y="191"/>
                  </a:cubicBezTo>
                  <a:cubicBezTo>
                    <a:pt x="1283" y="281"/>
                    <a:pt x="1394" y="514"/>
                    <a:pt x="1336" y="712"/>
                  </a:cubicBezTo>
                  <a:cubicBezTo>
                    <a:pt x="1285" y="887"/>
                    <a:pt x="1128" y="995"/>
                    <a:pt x="930" y="995"/>
                  </a:cubicBezTo>
                  <a:cubicBezTo>
                    <a:pt x="877" y="995"/>
                    <a:pt x="820" y="987"/>
                    <a:pt x="762" y="970"/>
                  </a:cubicBezTo>
                  <a:cubicBezTo>
                    <a:pt x="486" y="888"/>
                    <a:pt x="357" y="686"/>
                    <a:pt x="425" y="453"/>
                  </a:cubicBezTo>
                  <a:cubicBezTo>
                    <a:pt x="478" y="268"/>
                    <a:pt x="626" y="166"/>
                    <a:pt x="811" y="166"/>
                  </a:cubicBezTo>
                  <a:close/>
                  <a:moveTo>
                    <a:pt x="793" y="1"/>
                  </a:moveTo>
                  <a:cubicBezTo>
                    <a:pt x="535" y="1"/>
                    <a:pt x="318" y="141"/>
                    <a:pt x="242" y="403"/>
                  </a:cubicBezTo>
                  <a:cubicBezTo>
                    <a:pt x="145" y="733"/>
                    <a:pt x="332" y="1013"/>
                    <a:pt x="687" y="1117"/>
                  </a:cubicBezTo>
                  <a:cubicBezTo>
                    <a:pt x="760" y="1138"/>
                    <a:pt x="833" y="1149"/>
                    <a:pt x="903" y="1149"/>
                  </a:cubicBezTo>
                  <a:cubicBezTo>
                    <a:pt x="1070" y="1149"/>
                    <a:pt x="1221" y="1089"/>
                    <a:pt x="1322" y="970"/>
                  </a:cubicBezTo>
                  <a:lnTo>
                    <a:pt x="1322" y="970"/>
                  </a:lnTo>
                  <a:cubicBezTo>
                    <a:pt x="1314" y="1024"/>
                    <a:pt x="1301" y="1078"/>
                    <a:pt x="1290" y="1117"/>
                  </a:cubicBezTo>
                  <a:cubicBezTo>
                    <a:pt x="1174" y="1509"/>
                    <a:pt x="943" y="1699"/>
                    <a:pt x="656" y="1699"/>
                  </a:cubicBezTo>
                  <a:cubicBezTo>
                    <a:pt x="588" y="1699"/>
                    <a:pt x="517" y="1688"/>
                    <a:pt x="443" y="1666"/>
                  </a:cubicBezTo>
                  <a:cubicBezTo>
                    <a:pt x="310" y="1627"/>
                    <a:pt x="191" y="1569"/>
                    <a:pt x="120" y="1479"/>
                  </a:cubicBezTo>
                  <a:lnTo>
                    <a:pt x="1" y="1605"/>
                  </a:lnTo>
                  <a:cubicBezTo>
                    <a:pt x="95" y="1709"/>
                    <a:pt x="238" y="1781"/>
                    <a:pt x="396" y="1827"/>
                  </a:cubicBezTo>
                  <a:cubicBezTo>
                    <a:pt x="491" y="1855"/>
                    <a:pt x="583" y="1868"/>
                    <a:pt x="671" y="1868"/>
                  </a:cubicBezTo>
                  <a:cubicBezTo>
                    <a:pt x="1039" y="1868"/>
                    <a:pt x="1342" y="1631"/>
                    <a:pt x="1483" y="1143"/>
                  </a:cubicBezTo>
                  <a:cubicBezTo>
                    <a:pt x="1649" y="575"/>
                    <a:pt x="1487" y="174"/>
                    <a:pt x="1013" y="33"/>
                  </a:cubicBezTo>
                  <a:cubicBezTo>
                    <a:pt x="938" y="11"/>
                    <a:pt x="864"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9"/>
            <p:cNvSpPr/>
            <p:nvPr/>
          </p:nvSpPr>
          <p:spPr>
            <a:xfrm>
              <a:off x="7302801" y="3283309"/>
              <a:ext cx="645822" cy="219787"/>
            </a:xfrm>
            <a:custGeom>
              <a:rect b="b" l="l" r="r" t="t"/>
              <a:pathLst>
                <a:path extrusionOk="0" h="4951" w="14548">
                  <a:moveTo>
                    <a:pt x="227" y="1"/>
                  </a:moveTo>
                  <a:lnTo>
                    <a:pt x="1" y="776"/>
                  </a:lnTo>
                  <a:lnTo>
                    <a:pt x="14322" y="4950"/>
                  </a:lnTo>
                  <a:lnTo>
                    <a:pt x="14548" y="4175"/>
                  </a:lnTo>
                  <a:lnTo>
                    <a:pt x="2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9"/>
            <p:cNvSpPr/>
            <p:nvPr/>
          </p:nvSpPr>
          <p:spPr>
            <a:xfrm>
              <a:off x="7592322" y="3442318"/>
              <a:ext cx="336229" cy="129626"/>
            </a:xfrm>
            <a:custGeom>
              <a:rect b="b" l="l" r="r" t="t"/>
              <a:pathLst>
                <a:path extrusionOk="0" h="2920" w="7574">
                  <a:moveTo>
                    <a:pt x="230" y="0"/>
                  </a:moveTo>
                  <a:lnTo>
                    <a:pt x="1" y="776"/>
                  </a:lnTo>
                  <a:lnTo>
                    <a:pt x="7348" y="2919"/>
                  </a:lnTo>
                  <a:lnTo>
                    <a:pt x="7574" y="2144"/>
                  </a:lnTo>
                  <a:lnTo>
                    <a:pt x="2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9"/>
            <p:cNvSpPr/>
            <p:nvPr/>
          </p:nvSpPr>
          <p:spPr>
            <a:xfrm>
              <a:off x="6742446" y="2703647"/>
              <a:ext cx="312656" cy="253748"/>
            </a:xfrm>
            <a:custGeom>
              <a:rect b="b" l="l" r="r" t="t"/>
              <a:pathLst>
                <a:path extrusionOk="0" h="5716" w="7043">
                  <a:moveTo>
                    <a:pt x="1919" y="0"/>
                  </a:moveTo>
                  <a:cubicBezTo>
                    <a:pt x="1443" y="0"/>
                    <a:pt x="1004" y="311"/>
                    <a:pt x="865" y="790"/>
                  </a:cubicBezTo>
                  <a:lnTo>
                    <a:pt x="173" y="3174"/>
                  </a:lnTo>
                  <a:cubicBezTo>
                    <a:pt x="0" y="3755"/>
                    <a:pt x="334" y="4365"/>
                    <a:pt x="919" y="4534"/>
                  </a:cubicBezTo>
                  <a:lnTo>
                    <a:pt x="4817" y="5672"/>
                  </a:lnTo>
                  <a:cubicBezTo>
                    <a:pt x="4920" y="5701"/>
                    <a:pt x="5023" y="5716"/>
                    <a:pt x="5125" y="5716"/>
                  </a:cubicBezTo>
                  <a:cubicBezTo>
                    <a:pt x="5603" y="5716"/>
                    <a:pt x="6042" y="5404"/>
                    <a:pt x="6181" y="4922"/>
                  </a:cubicBezTo>
                  <a:lnTo>
                    <a:pt x="6874" y="2542"/>
                  </a:lnTo>
                  <a:cubicBezTo>
                    <a:pt x="7043" y="1961"/>
                    <a:pt x="6708" y="1350"/>
                    <a:pt x="6127" y="1181"/>
                  </a:cubicBezTo>
                  <a:lnTo>
                    <a:pt x="2226" y="44"/>
                  </a:lnTo>
                  <a:cubicBezTo>
                    <a:pt x="2123" y="14"/>
                    <a:pt x="2020" y="0"/>
                    <a:pt x="19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
            <p:cNvSpPr/>
            <p:nvPr/>
          </p:nvSpPr>
          <p:spPr>
            <a:xfrm>
              <a:off x="6752479" y="2753055"/>
              <a:ext cx="197635" cy="124787"/>
            </a:xfrm>
            <a:custGeom>
              <a:rect b="b" l="l" r="r" t="t"/>
              <a:pathLst>
                <a:path extrusionOk="0" h="2811" w="4452">
                  <a:moveTo>
                    <a:pt x="546" y="0"/>
                  </a:moveTo>
                  <a:lnTo>
                    <a:pt x="460" y="288"/>
                  </a:lnTo>
                  <a:lnTo>
                    <a:pt x="3554" y="1188"/>
                  </a:lnTo>
                  <a:cubicBezTo>
                    <a:pt x="3909" y="1289"/>
                    <a:pt x="4117" y="1670"/>
                    <a:pt x="4014" y="2024"/>
                  </a:cubicBezTo>
                  <a:cubicBezTo>
                    <a:pt x="3928" y="2321"/>
                    <a:pt x="3659" y="2511"/>
                    <a:pt x="3366" y="2511"/>
                  </a:cubicBezTo>
                  <a:cubicBezTo>
                    <a:pt x="3304" y="2511"/>
                    <a:pt x="3240" y="2503"/>
                    <a:pt x="3177" y="2484"/>
                  </a:cubicBezTo>
                  <a:lnTo>
                    <a:pt x="83" y="1583"/>
                  </a:lnTo>
                  <a:lnTo>
                    <a:pt x="0" y="1870"/>
                  </a:lnTo>
                  <a:lnTo>
                    <a:pt x="3094" y="2771"/>
                  </a:lnTo>
                  <a:cubicBezTo>
                    <a:pt x="3185" y="2798"/>
                    <a:pt x="3276" y="2811"/>
                    <a:pt x="3366" y="2811"/>
                  </a:cubicBezTo>
                  <a:cubicBezTo>
                    <a:pt x="3787" y="2811"/>
                    <a:pt x="4179" y="2534"/>
                    <a:pt x="4300" y="2111"/>
                  </a:cubicBezTo>
                  <a:cubicBezTo>
                    <a:pt x="4451" y="1594"/>
                    <a:pt x="4153" y="1052"/>
                    <a:pt x="3640" y="901"/>
                  </a:cubicBezTo>
                  <a:lnTo>
                    <a:pt x="5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9"/>
            <p:cNvSpPr/>
            <p:nvPr/>
          </p:nvSpPr>
          <p:spPr>
            <a:xfrm>
              <a:off x="6935194" y="2838464"/>
              <a:ext cx="98063" cy="40220"/>
            </a:xfrm>
            <a:custGeom>
              <a:rect b="b" l="l" r="r" t="t"/>
              <a:pathLst>
                <a:path extrusionOk="0" h="906" w="2209">
                  <a:moveTo>
                    <a:pt x="84" y="1"/>
                  </a:moveTo>
                  <a:lnTo>
                    <a:pt x="1" y="287"/>
                  </a:lnTo>
                  <a:lnTo>
                    <a:pt x="2123" y="905"/>
                  </a:lnTo>
                  <a:lnTo>
                    <a:pt x="2209" y="617"/>
                  </a:lnTo>
                  <a:lnTo>
                    <a:pt x="8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9"/>
            <p:cNvSpPr/>
            <p:nvPr/>
          </p:nvSpPr>
          <p:spPr>
            <a:xfrm>
              <a:off x="6856532" y="2537136"/>
              <a:ext cx="703222" cy="258986"/>
            </a:xfrm>
            <a:custGeom>
              <a:rect b="b" l="l" r="r" t="t"/>
              <a:pathLst>
                <a:path extrusionOk="0" h="5834" w="15841">
                  <a:moveTo>
                    <a:pt x="388" y="0"/>
                  </a:moveTo>
                  <a:lnTo>
                    <a:pt x="0" y="1329"/>
                  </a:lnTo>
                  <a:lnTo>
                    <a:pt x="15456" y="5833"/>
                  </a:lnTo>
                  <a:lnTo>
                    <a:pt x="15840" y="4506"/>
                  </a:lnTo>
                  <a:lnTo>
                    <a:pt x="3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9"/>
            <p:cNvSpPr/>
            <p:nvPr/>
          </p:nvSpPr>
          <p:spPr>
            <a:xfrm>
              <a:off x="7634405" y="1845431"/>
              <a:ext cx="85278" cy="85189"/>
            </a:xfrm>
            <a:custGeom>
              <a:rect b="b" l="l" r="r" t="t"/>
              <a:pathLst>
                <a:path extrusionOk="0" h="1919" w="1921">
                  <a:moveTo>
                    <a:pt x="927" y="1"/>
                  </a:moveTo>
                  <a:cubicBezTo>
                    <a:pt x="727" y="1"/>
                    <a:pt x="526" y="69"/>
                    <a:pt x="373" y="199"/>
                  </a:cubicBezTo>
                  <a:cubicBezTo>
                    <a:pt x="112" y="421"/>
                    <a:pt x="0" y="802"/>
                    <a:pt x="83" y="1136"/>
                  </a:cubicBezTo>
                  <a:cubicBezTo>
                    <a:pt x="161" y="1470"/>
                    <a:pt x="423" y="1753"/>
                    <a:pt x="743" y="1875"/>
                  </a:cubicBezTo>
                  <a:lnTo>
                    <a:pt x="441" y="1893"/>
                  </a:lnTo>
                  <a:cubicBezTo>
                    <a:pt x="584" y="1906"/>
                    <a:pt x="728" y="1919"/>
                    <a:pt x="871" y="1919"/>
                  </a:cubicBezTo>
                  <a:cubicBezTo>
                    <a:pt x="1009" y="1919"/>
                    <a:pt x="1146" y="1907"/>
                    <a:pt x="1278" y="1872"/>
                  </a:cubicBezTo>
                  <a:cubicBezTo>
                    <a:pt x="1548" y="1796"/>
                    <a:pt x="1806" y="1606"/>
                    <a:pt x="1874" y="1333"/>
                  </a:cubicBezTo>
                  <a:cubicBezTo>
                    <a:pt x="1921" y="1150"/>
                    <a:pt x="1877" y="960"/>
                    <a:pt x="1816" y="784"/>
                  </a:cubicBezTo>
                  <a:cubicBezTo>
                    <a:pt x="1723" y="519"/>
                    <a:pt x="1579" y="257"/>
                    <a:pt x="1336" y="109"/>
                  </a:cubicBezTo>
                  <a:cubicBezTo>
                    <a:pt x="1213" y="36"/>
                    <a:pt x="1070" y="1"/>
                    <a:pt x="9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9"/>
            <p:cNvSpPr/>
            <p:nvPr/>
          </p:nvSpPr>
          <p:spPr>
            <a:xfrm>
              <a:off x="7675334" y="1922050"/>
              <a:ext cx="248420" cy="181743"/>
            </a:xfrm>
            <a:custGeom>
              <a:rect b="b" l="l" r="r" t="t"/>
              <a:pathLst>
                <a:path extrusionOk="0" h="4094" w="5596">
                  <a:moveTo>
                    <a:pt x="15" y="1"/>
                  </a:moveTo>
                  <a:cubicBezTo>
                    <a:pt x="11" y="1"/>
                    <a:pt x="9" y="1"/>
                    <a:pt x="8" y="2"/>
                  </a:cubicBezTo>
                  <a:cubicBezTo>
                    <a:pt x="1" y="30"/>
                    <a:pt x="439" y="85"/>
                    <a:pt x="1030" y="433"/>
                  </a:cubicBezTo>
                  <a:cubicBezTo>
                    <a:pt x="1325" y="605"/>
                    <a:pt x="1651" y="857"/>
                    <a:pt x="1950" y="1198"/>
                  </a:cubicBezTo>
                  <a:cubicBezTo>
                    <a:pt x="2244" y="1538"/>
                    <a:pt x="2503" y="1965"/>
                    <a:pt x="2657" y="2468"/>
                  </a:cubicBezTo>
                  <a:cubicBezTo>
                    <a:pt x="2736" y="2712"/>
                    <a:pt x="2851" y="2989"/>
                    <a:pt x="3087" y="3132"/>
                  </a:cubicBezTo>
                  <a:cubicBezTo>
                    <a:pt x="3301" y="3268"/>
                    <a:pt x="3547" y="3304"/>
                    <a:pt x="3770" y="3304"/>
                  </a:cubicBezTo>
                  <a:cubicBezTo>
                    <a:pt x="3783" y="3304"/>
                    <a:pt x="3796" y="3304"/>
                    <a:pt x="3809" y="3304"/>
                  </a:cubicBezTo>
                  <a:cubicBezTo>
                    <a:pt x="4042" y="3297"/>
                    <a:pt x="4257" y="3261"/>
                    <a:pt x="4459" y="3250"/>
                  </a:cubicBezTo>
                  <a:cubicBezTo>
                    <a:pt x="4517" y="3246"/>
                    <a:pt x="4574" y="3244"/>
                    <a:pt x="4630" y="3244"/>
                  </a:cubicBezTo>
                  <a:cubicBezTo>
                    <a:pt x="4764" y="3244"/>
                    <a:pt x="4890" y="3257"/>
                    <a:pt x="5004" y="3290"/>
                  </a:cubicBezTo>
                  <a:cubicBezTo>
                    <a:pt x="5165" y="3333"/>
                    <a:pt x="5299" y="3408"/>
                    <a:pt x="5385" y="3509"/>
                  </a:cubicBezTo>
                  <a:cubicBezTo>
                    <a:pt x="5475" y="3605"/>
                    <a:pt x="5518" y="3713"/>
                    <a:pt x="5539" y="3804"/>
                  </a:cubicBezTo>
                  <a:cubicBezTo>
                    <a:pt x="5574" y="3990"/>
                    <a:pt x="5514" y="4090"/>
                    <a:pt x="5524" y="4094"/>
                  </a:cubicBezTo>
                  <a:cubicBezTo>
                    <a:pt x="5528" y="4094"/>
                    <a:pt x="5546" y="4072"/>
                    <a:pt x="5564" y="4022"/>
                  </a:cubicBezTo>
                  <a:cubicBezTo>
                    <a:pt x="5582" y="3976"/>
                    <a:pt x="5596" y="3897"/>
                    <a:pt x="5586" y="3796"/>
                  </a:cubicBezTo>
                  <a:cubicBezTo>
                    <a:pt x="5571" y="3696"/>
                    <a:pt x="5528" y="3577"/>
                    <a:pt x="5435" y="3466"/>
                  </a:cubicBezTo>
                  <a:cubicBezTo>
                    <a:pt x="5342" y="3351"/>
                    <a:pt x="5198" y="3261"/>
                    <a:pt x="5026" y="3207"/>
                  </a:cubicBezTo>
                  <a:cubicBezTo>
                    <a:pt x="4891" y="3164"/>
                    <a:pt x="4735" y="3146"/>
                    <a:pt x="4574" y="3146"/>
                  </a:cubicBezTo>
                  <a:cubicBezTo>
                    <a:pt x="4533" y="3146"/>
                    <a:pt x="4492" y="3148"/>
                    <a:pt x="4451" y="3150"/>
                  </a:cubicBezTo>
                  <a:cubicBezTo>
                    <a:pt x="4247" y="3161"/>
                    <a:pt x="4032" y="3193"/>
                    <a:pt x="3805" y="3193"/>
                  </a:cubicBezTo>
                  <a:cubicBezTo>
                    <a:pt x="3796" y="3193"/>
                    <a:pt x="3786" y="3193"/>
                    <a:pt x="3777" y="3193"/>
                  </a:cubicBezTo>
                  <a:cubicBezTo>
                    <a:pt x="3566" y="3193"/>
                    <a:pt x="3338" y="3155"/>
                    <a:pt x="3152" y="3035"/>
                  </a:cubicBezTo>
                  <a:cubicBezTo>
                    <a:pt x="2951" y="2913"/>
                    <a:pt x="2851" y="2676"/>
                    <a:pt x="2768" y="2429"/>
                  </a:cubicBezTo>
                  <a:cubicBezTo>
                    <a:pt x="2614" y="1919"/>
                    <a:pt x="2337" y="1470"/>
                    <a:pt x="2032" y="1125"/>
                  </a:cubicBezTo>
                  <a:cubicBezTo>
                    <a:pt x="1720" y="777"/>
                    <a:pt x="1379" y="526"/>
                    <a:pt x="1073" y="358"/>
                  </a:cubicBezTo>
                  <a:cubicBezTo>
                    <a:pt x="765" y="192"/>
                    <a:pt x="496" y="99"/>
                    <a:pt x="306" y="52"/>
                  </a:cubicBezTo>
                  <a:cubicBezTo>
                    <a:pt x="212" y="24"/>
                    <a:pt x="137" y="17"/>
                    <a:pt x="87" y="9"/>
                  </a:cubicBezTo>
                  <a:cubicBezTo>
                    <a:pt x="50" y="4"/>
                    <a:pt x="27" y="1"/>
                    <a:pt x="1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9"/>
            <p:cNvSpPr/>
            <p:nvPr/>
          </p:nvSpPr>
          <p:spPr>
            <a:xfrm>
              <a:off x="7703701" y="2155815"/>
              <a:ext cx="40175" cy="34804"/>
            </a:xfrm>
            <a:custGeom>
              <a:rect b="b" l="l" r="r" t="t"/>
              <a:pathLst>
                <a:path extrusionOk="0" h="784" w="905">
                  <a:moveTo>
                    <a:pt x="212" y="0"/>
                  </a:moveTo>
                  <a:cubicBezTo>
                    <a:pt x="190" y="0"/>
                    <a:pt x="84" y="54"/>
                    <a:pt x="30" y="221"/>
                  </a:cubicBezTo>
                  <a:cubicBezTo>
                    <a:pt x="4" y="307"/>
                    <a:pt x="0" y="433"/>
                    <a:pt x="61" y="544"/>
                  </a:cubicBezTo>
                  <a:cubicBezTo>
                    <a:pt x="123" y="655"/>
                    <a:pt x="237" y="751"/>
                    <a:pt x="388" y="777"/>
                  </a:cubicBezTo>
                  <a:cubicBezTo>
                    <a:pt x="411" y="781"/>
                    <a:pt x="435" y="783"/>
                    <a:pt x="458" y="783"/>
                  </a:cubicBezTo>
                  <a:cubicBezTo>
                    <a:pt x="580" y="783"/>
                    <a:pt x="693" y="731"/>
                    <a:pt x="769" y="658"/>
                  </a:cubicBezTo>
                  <a:cubicBezTo>
                    <a:pt x="865" y="572"/>
                    <a:pt x="901" y="454"/>
                    <a:pt x="905" y="364"/>
                  </a:cubicBezTo>
                  <a:cubicBezTo>
                    <a:pt x="905" y="184"/>
                    <a:pt x="815" y="98"/>
                    <a:pt x="799" y="98"/>
                  </a:cubicBezTo>
                  <a:cubicBezTo>
                    <a:pt x="798" y="98"/>
                    <a:pt x="798" y="98"/>
                    <a:pt x="797" y="98"/>
                  </a:cubicBezTo>
                  <a:cubicBezTo>
                    <a:pt x="783" y="105"/>
                    <a:pt x="844" y="203"/>
                    <a:pt x="819" y="357"/>
                  </a:cubicBezTo>
                  <a:cubicBezTo>
                    <a:pt x="808" y="433"/>
                    <a:pt x="772" y="514"/>
                    <a:pt x="697" y="579"/>
                  </a:cubicBezTo>
                  <a:cubicBezTo>
                    <a:pt x="637" y="630"/>
                    <a:pt x="549" y="666"/>
                    <a:pt x="460" y="666"/>
                  </a:cubicBezTo>
                  <a:cubicBezTo>
                    <a:pt x="442" y="666"/>
                    <a:pt x="424" y="665"/>
                    <a:pt x="406" y="662"/>
                  </a:cubicBezTo>
                  <a:cubicBezTo>
                    <a:pt x="298" y="644"/>
                    <a:pt x="209" y="572"/>
                    <a:pt x="159" y="490"/>
                  </a:cubicBezTo>
                  <a:cubicBezTo>
                    <a:pt x="105" y="407"/>
                    <a:pt x="98" y="314"/>
                    <a:pt x="111" y="239"/>
                  </a:cubicBezTo>
                  <a:cubicBezTo>
                    <a:pt x="141" y="84"/>
                    <a:pt x="227" y="16"/>
                    <a:pt x="216" y="2"/>
                  </a:cubicBezTo>
                  <a:cubicBezTo>
                    <a:pt x="215" y="1"/>
                    <a:pt x="214" y="0"/>
                    <a:pt x="2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9"/>
            <p:cNvSpPr/>
            <p:nvPr/>
          </p:nvSpPr>
          <p:spPr>
            <a:xfrm>
              <a:off x="7636447" y="1899588"/>
              <a:ext cx="78442" cy="41596"/>
            </a:xfrm>
            <a:custGeom>
              <a:rect b="b" l="l" r="r" t="t"/>
              <a:pathLst>
                <a:path extrusionOk="0" h="937" w="1767">
                  <a:moveTo>
                    <a:pt x="113" y="0"/>
                  </a:moveTo>
                  <a:cubicBezTo>
                    <a:pt x="43" y="0"/>
                    <a:pt x="3" y="8"/>
                    <a:pt x="4" y="16"/>
                  </a:cubicBezTo>
                  <a:cubicBezTo>
                    <a:pt x="1" y="52"/>
                    <a:pt x="457" y="84"/>
                    <a:pt x="942" y="347"/>
                  </a:cubicBezTo>
                  <a:cubicBezTo>
                    <a:pt x="1415" y="590"/>
                    <a:pt x="1696" y="936"/>
                    <a:pt x="1739" y="936"/>
                  </a:cubicBezTo>
                  <a:cubicBezTo>
                    <a:pt x="1740" y="936"/>
                    <a:pt x="1741" y="936"/>
                    <a:pt x="1742" y="935"/>
                  </a:cubicBezTo>
                  <a:cubicBezTo>
                    <a:pt x="1767" y="921"/>
                    <a:pt x="1512" y="508"/>
                    <a:pt x="995" y="243"/>
                  </a:cubicBezTo>
                  <a:cubicBezTo>
                    <a:pt x="633" y="46"/>
                    <a:pt x="284" y="0"/>
                    <a:pt x="1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9"/>
            <p:cNvSpPr/>
            <p:nvPr/>
          </p:nvSpPr>
          <p:spPr>
            <a:xfrm>
              <a:off x="7739702" y="2147691"/>
              <a:ext cx="16470" cy="13185"/>
            </a:xfrm>
            <a:custGeom>
              <a:rect b="b" l="l" r="r" t="t"/>
              <a:pathLst>
                <a:path extrusionOk="0" h="297" w="371">
                  <a:moveTo>
                    <a:pt x="65" y="0"/>
                  </a:moveTo>
                  <a:cubicBezTo>
                    <a:pt x="50" y="0"/>
                    <a:pt x="14" y="27"/>
                    <a:pt x="4" y="94"/>
                  </a:cubicBezTo>
                  <a:cubicBezTo>
                    <a:pt x="1" y="131"/>
                    <a:pt x="8" y="177"/>
                    <a:pt x="40" y="224"/>
                  </a:cubicBezTo>
                  <a:cubicBezTo>
                    <a:pt x="71" y="265"/>
                    <a:pt x="128" y="296"/>
                    <a:pt x="186" y="296"/>
                  </a:cubicBezTo>
                  <a:cubicBezTo>
                    <a:pt x="189" y="296"/>
                    <a:pt x="192" y="296"/>
                    <a:pt x="195" y="296"/>
                  </a:cubicBezTo>
                  <a:cubicBezTo>
                    <a:pt x="256" y="293"/>
                    <a:pt x="320" y="260"/>
                    <a:pt x="345" y="202"/>
                  </a:cubicBezTo>
                  <a:cubicBezTo>
                    <a:pt x="370" y="149"/>
                    <a:pt x="360" y="99"/>
                    <a:pt x="342" y="63"/>
                  </a:cubicBezTo>
                  <a:cubicBezTo>
                    <a:pt x="316" y="17"/>
                    <a:pt x="282" y="2"/>
                    <a:pt x="261" y="2"/>
                  </a:cubicBezTo>
                  <a:cubicBezTo>
                    <a:pt x="249" y="2"/>
                    <a:pt x="241" y="6"/>
                    <a:pt x="241" y="13"/>
                  </a:cubicBezTo>
                  <a:cubicBezTo>
                    <a:pt x="238" y="26"/>
                    <a:pt x="263" y="48"/>
                    <a:pt x="263" y="91"/>
                  </a:cubicBezTo>
                  <a:cubicBezTo>
                    <a:pt x="266" y="138"/>
                    <a:pt x="248" y="174"/>
                    <a:pt x="191" y="177"/>
                  </a:cubicBezTo>
                  <a:cubicBezTo>
                    <a:pt x="189" y="177"/>
                    <a:pt x="187" y="177"/>
                    <a:pt x="185" y="177"/>
                  </a:cubicBezTo>
                  <a:cubicBezTo>
                    <a:pt x="131" y="177"/>
                    <a:pt x="101" y="136"/>
                    <a:pt x="90" y="91"/>
                  </a:cubicBezTo>
                  <a:cubicBezTo>
                    <a:pt x="76" y="48"/>
                    <a:pt x="83" y="13"/>
                    <a:pt x="69" y="1"/>
                  </a:cubicBezTo>
                  <a:cubicBezTo>
                    <a:pt x="68" y="1"/>
                    <a:pt x="66" y="0"/>
                    <a:pt x="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9"/>
            <p:cNvSpPr/>
            <p:nvPr/>
          </p:nvSpPr>
          <p:spPr>
            <a:xfrm>
              <a:off x="7578783" y="3554184"/>
              <a:ext cx="83857" cy="1040693"/>
            </a:xfrm>
            <a:custGeom>
              <a:rect b="b" l="l" r="r" t="t"/>
              <a:pathLst>
                <a:path extrusionOk="0" h="23443" w="1889">
                  <a:moveTo>
                    <a:pt x="4" y="0"/>
                  </a:moveTo>
                  <a:cubicBezTo>
                    <a:pt x="1" y="0"/>
                    <a:pt x="1" y="22"/>
                    <a:pt x="1" y="61"/>
                  </a:cubicBezTo>
                  <a:cubicBezTo>
                    <a:pt x="1" y="108"/>
                    <a:pt x="1" y="166"/>
                    <a:pt x="4" y="237"/>
                  </a:cubicBezTo>
                  <a:cubicBezTo>
                    <a:pt x="8" y="406"/>
                    <a:pt x="15" y="632"/>
                    <a:pt x="22" y="923"/>
                  </a:cubicBezTo>
                  <a:cubicBezTo>
                    <a:pt x="44" y="1519"/>
                    <a:pt x="79" y="2380"/>
                    <a:pt x="134" y="3442"/>
                  </a:cubicBezTo>
                  <a:cubicBezTo>
                    <a:pt x="238" y="5568"/>
                    <a:pt x="420" y="8503"/>
                    <a:pt x="679" y="11741"/>
                  </a:cubicBezTo>
                  <a:cubicBezTo>
                    <a:pt x="941" y="14979"/>
                    <a:pt x="1232" y="17908"/>
                    <a:pt x="1465" y="20022"/>
                  </a:cubicBezTo>
                  <a:cubicBezTo>
                    <a:pt x="1583" y="21080"/>
                    <a:pt x="1684" y="21935"/>
                    <a:pt x="1759" y="22527"/>
                  </a:cubicBezTo>
                  <a:cubicBezTo>
                    <a:pt x="1795" y="22814"/>
                    <a:pt x="1827" y="23040"/>
                    <a:pt x="1849" y="23205"/>
                  </a:cubicBezTo>
                  <a:cubicBezTo>
                    <a:pt x="1860" y="23277"/>
                    <a:pt x="1867" y="23335"/>
                    <a:pt x="1874" y="23381"/>
                  </a:cubicBezTo>
                  <a:cubicBezTo>
                    <a:pt x="1881" y="23421"/>
                    <a:pt x="1885" y="23442"/>
                    <a:pt x="1888" y="23442"/>
                  </a:cubicBezTo>
                  <a:cubicBezTo>
                    <a:pt x="1888" y="23442"/>
                    <a:pt x="1888" y="23421"/>
                    <a:pt x="1885" y="23381"/>
                  </a:cubicBezTo>
                  <a:cubicBezTo>
                    <a:pt x="1881" y="23335"/>
                    <a:pt x="1878" y="23274"/>
                    <a:pt x="1870" y="23202"/>
                  </a:cubicBezTo>
                  <a:cubicBezTo>
                    <a:pt x="1856" y="23037"/>
                    <a:pt x="1835" y="22810"/>
                    <a:pt x="1806" y="22520"/>
                  </a:cubicBezTo>
                  <a:cubicBezTo>
                    <a:pt x="1745" y="21920"/>
                    <a:pt x="1655" y="21066"/>
                    <a:pt x="1547" y="20015"/>
                  </a:cubicBezTo>
                  <a:cubicBezTo>
                    <a:pt x="1336" y="17896"/>
                    <a:pt x="1060" y="14968"/>
                    <a:pt x="798" y="11734"/>
                  </a:cubicBezTo>
                  <a:cubicBezTo>
                    <a:pt x="539" y="8496"/>
                    <a:pt x="345" y="5560"/>
                    <a:pt x="216" y="3439"/>
                  </a:cubicBezTo>
                  <a:cubicBezTo>
                    <a:pt x="155" y="2384"/>
                    <a:pt x="104" y="1526"/>
                    <a:pt x="69" y="923"/>
                  </a:cubicBezTo>
                  <a:cubicBezTo>
                    <a:pt x="51" y="632"/>
                    <a:pt x="36" y="402"/>
                    <a:pt x="26" y="237"/>
                  </a:cubicBezTo>
                  <a:cubicBezTo>
                    <a:pt x="22" y="166"/>
                    <a:pt x="15" y="108"/>
                    <a:pt x="11" y="61"/>
                  </a:cubicBezTo>
                  <a:cubicBezTo>
                    <a:pt x="8" y="18"/>
                    <a:pt x="4" y="0"/>
                    <a:pt x="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9"/>
            <p:cNvSpPr/>
            <p:nvPr/>
          </p:nvSpPr>
          <p:spPr>
            <a:xfrm>
              <a:off x="7541982" y="4593695"/>
              <a:ext cx="280960" cy="6748"/>
            </a:xfrm>
            <a:custGeom>
              <a:rect b="b" l="l" r="r" t="t"/>
              <a:pathLst>
                <a:path extrusionOk="0" h="152" w="6329">
                  <a:moveTo>
                    <a:pt x="926" y="0"/>
                  </a:moveTo>
                  <a:cubicBezTo>
                    <a:pt x="639" y="0"/>
                    <a:pt x="409" y="0"/>
                    <a:pt x="248" y="7"/>
                  </a:cubicBezTo>
                  <a:cubicBezTo>
                    <a:pt x="86" y="11"/>
                    <a:pt x="0" y="18"/>
                    <a:pt x="0" y="25"/>
                  </a:cubicBezTo>
                  <a:cubicBezTo>
                    <a:pt x="0" y="32"/>
                    <a:pt x="86" y="43"/>
                    <a:pt x="248" y="54"/>
                  </a:cubicBezTo>
                  <a:cubicBezTo>
                    <a:pt x="434" y="61"/>
                    <a:pt x="661" y="72"/>
                    <a:pt x="926" y="82"/>
                  </a:cubicBezTo>
                  <a:cubicBezTo>
                    <a:pt x="1497" y="104"/>
                    <a:pt x="2287" y="133"/>
                    <a:pt x="3163" y="147"/>
                  </a:cubicBezTo>
                  <a:cubicBezTo>
                    <a:pt x="3388" y="150"/>
                    <a:pt x="3608" y="151"/>
                    <a:pt x="3820" y="151"/>
                  </a:cubicBezTo>
                  <a:cubicBezTo>
                    <a:pt x="4431" y="151"/>
                    <a:pt x="4976" y="140"/>
                    <a:pt x="5402" y="118"/>
                  </a:cubicBezTo>
                  <a:cubicBezTo>
                    <a:pt x="5689" y="104"/>
                    <a:pt x="5919" y="90"/>
                    <a:pt x="6080" y="75"/>
                  </a:cubicBezTo>
                  <a:cubicBezTo>
                    <a:pt x="6239" y="61"/>
                    <a:pt x="6328" y="50"/>
                    <a:pt x="6328" y="39"/>
                  </a:cubicBezTo>
                  <a:cubicBezTo>
                    <a:pt x="6328" y="32"/>
                    <a:pt x="6239" y="29"/>
                    <a:pt x="6077" y="29"/>
                  </a:cubicBezTo>
                  <a:cubicBezTo>
                    <a:pt x="5891" y="29"/>
                    <a:pt x="5664" y="32"/>
                    <a:pt x="5399" y="36"/>
                  </a:cubicBezTo>
                  <a:cubicBezTo>
                    <a:pt x="5190" y="37"/>
                    <a:pt x="4952" y="38"/>
                    <a:pt x="4691" y="38"/>
                  </a:cubicBezTo>
                  <a:cubicBezTo>
                    <a:pt x="4239" y="38"/>
                    <a:pt x="3719" y="35"/>
                    <a:pt x="3166" y="29"/>
                  </a:cubicBezTo>
                  <a:cubicBezTo>
                    <a:pt x="2290" y="14"/>
                    <a:pt x="1501" y="0"/>
                    <a:pt x="9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9"/>
            <p:cNvSpPr/>
            <p:nvPr/>
          </p:nvSpPr>
          <p:spPr>
            <a:xfrm>
              <a:off x="7729388" y="2654394"/>
              <a:ext cx="270000" cy="372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9"/>
            <p:cNvSpPr/>
            <p:nvPr/>
          </p:nvSpPr>
          <p:spPr>
            <a:xfrm>
              <a:off x="7012480" y="2565990"/>
              <a:ext cx="867563" cy="416268"/>
            </a:xfrm>
            <a:custGeom>
              <a:rect b="b" l="l" r="r" t="t"/>
              <a:pathLst>
                <a:path extrusionOk="0" h="9377" w="19543">
                  <a:moveTo>
                    <a:pt x="15719" y="1"/>
                  </a:moveTo>
                  <a:cubicBezTo>
                    <a:pt x="15719" y="1"/>
                    <a:pt x="13863" y="5349"/>
                    <a:pt x="13296" y="5399"/>
                  </a:cubicBezTo>
                  <a:cubicBezTo>
                    <a:pt x="12923" y="5433"/>
                    <a:pt x="12548" y="5448"/>
                    <a:pt x="12173" y="5448"/>
                  </a:cubicBezTo>
                  <a:cubicBezTo>
                    <a:pt x="9377" y="5448"/>
                    <a:pt x="6631" y="4593"/>
                    <a:pt x="5590" y="4229"/>
                  </a:cubicBezTo>
                  <a:cubicBezTo>
                    <a:pt x="5471" y="4096"/>
                    <a:pt x="5331" y="3934"/>
                    <a:pt x="5181" y="3733"/>
                  </a:cubicBezTo>
                  <a:cubicBezTo>
                    <a:pt x="5048" y="3565"/>
                    <a:pt x="4951" y="3374"/>
                    <a:pt x="4883" y="3170"/>
                  </a:cubicBezTo>
                  <a:cubicBezTo>
                    <a:pt x="4803" y="2922"/>
                    <a:pt x="4710" y="2589"/>
                    <a:pt x="4714" y="2391"/>
                  </a:cubicBezTo>
                  <a:cubicBezTo>
                    <a:pt x="4718" y="2224"/>
                    <a:pt x="4587" y="2113"/>
                    <a:pt x="4458" y="2113"/>
                  </a:cubicBezTo>
                  <a:cubicBezTo>
                    <a:pt x="4396" y="2113"/>
                    <a:pt x="4335" y="2139"/>
                    <a:pt x="4290" y="2197"/>
                  </a:cubicBezTo>
                  <a:cubicBezTo>
                    <a:pt x="4154" y="2373"/>
                    <a:pt x="4118" y="3048"/>
                    <a:pt x="4430" y="3773"/>
                  </a:cubicBezTo>
                  <a:cubicBezTo>
                    <a:pt x="4543" y="4038"/>
                    <a:pt x="4468" y="4130"/>
                    <a:pt x="4309" y="4130"/>
                  </a:cubicBezTo>
                  <a:cubicBezTo>
                    <a:pt x="4031" y="4130"/>
                    <a:pt x="3493" y="3849"/>
                    <a:pt x="3235" y="3719"/>
                  </a:cubicBezTo>
                  <a:cubicBezTo>
                    <a:pt x="2855" y="3527"/>
                    <a:pt x="1702" y="3012"/>
                    <a:pt x="1429" y="3012"/>
                  </a:cubicBezTo>
                  <a:cubicBezTo>
                    <a:pt x="1411" y="3012"/>
                    <a:pt x="1397" y="3015"/>
                    <a:pt x="1387" y="3019"/>
                  </a:cubicBezTo>
                  <a:cubicBezTo>
                    <a:pt x="1150" y="3130"/>
                    <a:pt x="1225" y="3403"/>
                    <a:pt x="1634" y="3597"/>
                  </a:cubicBezTo>
                  <a:cubicBezTo>
                    <a:pt x="2047" y="3795"/>
                    <a:pt x="3228" y="4459"/>
                    <a:pt x="3110" y="4666"/>
                  </a:cubicBezTo>
                  <a:cubicBezTo>
                    <a:pt x="3100" y="4684"/>
                    <a:pt x="3075" y="4693"/>
                    <a:pt x="3037" y="4693"/>
                  </a:cubicBezTo>
                  <a:cubicBezTo>
                    <a:pt x="2650" y="4693"/>
                    <a:pt x="948" y="3808"/>
                    <a:pt x="948" y="3808"/>
                  </a:cubicBezTo>
                  <a:cubicBezTo>
                    <a:pt x="948" y="3808"/>
                    <a:pt x="743" y="3656"/>
                    <a:pt x="574" y="3656"/>
                  </a:cubicBezTo>
                  <a:cubicBezTo>
                    <a:pt x="506" y="3656"/>
                    <a:pt x="444" y="3681"/>
                    <a:pt x="403" y="3748"/>
                  </a:cubicBezTo>
                  <a:cubicBezTo>
                    <a:pt x="141" y="4174"/>
                    <a:pt x="2403" y="5144"/>
                    <a:pt x="2621" y="5230"/>
                  </a:cubicBezTo>
                  <a:cubicBezTo>
                    <a:pt x="2752" y="5283"/>
                    <a:pt x="2678" y="5464"/>
                    <a:pt x="2554" y="5464"/>
                  </a:cubicBezTo>
                  <a:cubicBezTo>
                    <a:pt x="2534" y="5464"/>
                    <a:pt x="2514" y="5460"/>
                    <a:pt x="2492" y="5449"/>
                  </a:cubicBezTo>
                  <a:cubicBezTo>
                    <a:pt x="2355" y="5387"/>
                    <a:pt x="1063" y="4668"/>
                    <a:pt x="469" y="4668"/>
                  </a:cubicBezTo>
                  <a:cubicBezTo>
                    <a:pt x="346" y="4668"/>
                    <a:pt x="252" y="4699"/>
                    <a:pt x="206" y="4774"/>
                  </a:cubicBezTo>
                  <a:cubicBezTo>
                    <a:pt x="1" y="5105"/>
                    <a:pt x="2058" y="5589"/>
                    <a:pt x="2323" y="6016"/>
                  </a:cubicBezTo>
                  <a:cubicBezTo>
                    <a:pt x="2373" y="6097"/>
                    <a:pt x="2349" y="6129"/>
                    <a:pt x="2277" y="6129"/>
                  </a:cubicBezTo>
                  <a:cubicBezTo>
                    <a:pt x="2151" y="6129"/>
                    <a:pt x="1877" y="6033"/>
                    <a:pt x="1588" y="5937"/>
                  </a:cubicBezTo>
                  <a:cubicBezTo>
                    <a:pt x="1297" y="5841"/>
                    <a:pt x="990" y="5747"/>
                    <a:pt x="797" y="5747"/>
                  </a:cubicBezTo>
                  <a:cubicBezTo>
                    <a:pt x="708" y="5747"/>
                    <a:pt x="643" y="5767"/>
                    <a:pt x="615" y="5816"/>
                  </a:cubicBezTo>
                  <a:cubicBezTo>
                    <a:pt x="547" y="5937"/>
                    <a:pt x="514" y="6038"/>
                    <a:pt x="1620" y="6436"/>
                  </a:cubicBezTo>
                  <a:cubicBezTo>
                    <a:pt x="2154" y="6630"/>
                    <a:pt x="3167" y="6866"/>
                    <a:pt x="4086" y="7065"/>
                  </a:cubicBezTo>
                  <a:lnTo>
                    <a:pt x="4082" y="7075"/>
                  </a:lnTo>
                  <a:cubicBezTo>
                    <a:pt x="4082" y="7075"/>
                    <a:pt x="9223" y="9377"/>
                    <a:pt x="13225" y="9377"/>
                  </a:cubicBezTo>
                  <a:cubicBezTo>
                    <a:pt x="15156" y="9377"/>
                    <a:pt x="16821" y="8841"/>
                    <a:pt x="17517" y="7254"/>
                  </a:cubicBezTo>
                  <a:cubicBezTo>
                    <a:pt x="19462" y="2812"/>
                    <a:pt x="19542" y="2490"/>
                    <a:pt x="19525" y="2490"/>
                  </a:cubicBezTo>
                  <a:lnTo>
                    <a:pt x="19525" y="2490"/>
                  </a:lnTo>
                  <a:cubicBezTo>
                    <a:pt x="19522" y="2490"/>
                    <a:pt x="19516" y="2499"/>
                    <a:pt x="19516" y="2499"/>
                  </a:cubicBezTo>
                  <a:lnTo>
                    <a:pt x="15719" y="1"/>
                  </a:lnTo>
                  <a:close/>
                </a:path>
              </a:pathLst>
            </a:custGeom>
            <a:solidFill>
              <a:srgbClr val="E5BA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9"/>
            <p:cNvSpPr/>
            <p:nvPr/>
          </p:nvSpPr>
          <p:spPr>
            <a:xfrm>
              <a:off x="7607725" y="2352468"/>
              <a:ext cx="295610" cy="523654"/>
            </a:xfrm>
            <a:custGeom>
              <a:rect b="b" l="l" r="r" t="t"/>
              <a:pathLst>
                <a:path extrusionOk="0" h="11796" w="6659">
                  <a:moveTo>
                    <a:pt x="3544" y="1"/>
                  </a:moveTo>
                  <a:lnTo>
                    <a:pt x="3529" y="26"/>
                  </a:lnTo>
                  <a:lnTo>
                    <a:pt x="3170" y="895"/>
                  </a:lnTo>
                  <a:lnTo>
                    <a:pt x="3135" y="977"/>
                  </a:lnTo>
                  <a:lnTo>
                    <a:pt x="3049" y="1185"/>
                  </a:lnTo>
                  <a:lnTo>
                    <a:pt x="3012" y="1268"/>
                  </a:lnTo>
                  <a:lnTo>
                    <a:pt x="2284" y="3016"/>
                  </a:lnTo>
                  <a:cubicBezTo>
                    <a:pt x="2154" y="3594"/>
                    <a:pt x="2007" y="4168"/>
                    <a:pt x="1843" y="4735"/>
                  </a:cubicBezTo>
                  <a:cubicBezTo>
                    <a:pt x="1831" y="4771"/>
                    <a:pt x="1821" y="4807"/>
                    <a:pt x="1810" y="4843"/>
                  </a:cubicBezTo>
                  <a:cubicBezTo>
                    <a:pt x="1745" y="5058"/>
                    <a:pt x="1681" y="5270"/>
                    <a:pt x="1613" y="5482"/>
                  </a:cubicBezTo>
                  <a:cubicBezTo>
                    <a:pt x="1175" y="6824"/>
                    <a:pt x="632" y="8134"/>
                    <a:pt x="1" y="9420"/>
                  </a:cubicBezTo>
                  <a:lnTo>
                    <a:pt x="4527" y="11795"/>
                  </a:lnTo>
                  <a:cubicBezTo>
                    <a:pt x="4527" y="11795"/>
                    <a:pt x="6257" y="8701"/>
                    <a:pt x="6630" y="4513"/>
                  </a:cubicBezTo>
                  <a:cubicBezTo>
                    <a:pt x="6649" y="4308"/>
                    <a:pt x="6655" y="4114"/>
                    <a:pt x="6655" y="3928"/>
                  </a:cubicBezTo>
                  <a:cubicBezTo>
                    <a:pt x="6659" y="697"/>
                    <a:pt x="4096" y="94"/>
                    <a:pt x="3619" y="12"/>
                  </a:cubicBezTo>
                  <a:lnTo>
                    <a:pt x="3612" y="12"/>
                  </a:lnTo>
                  <a:cubicBezTo>
                    <a:pt x="3569" y="1"/>
                    <a:pt x="3544" y="1"/>
                    <a:pt x="35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9"/>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9"/>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9"/>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9"/>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9"/>
            <p:cNvSpPr/>
            <p:nvPr/>
          </p:nvSpPr>
          <p:spPr>
            <a:xfrm>
              <a:off x="7704500" y="2352779"/>
              <a:ext cx="67255" cy="59797"/>
            </a:xfrm>
            <a:custGeom>
              <a:rect b="b" l="l" r="r" t="t"/>
              <a:pathLst>
                <a:path extrusionOk="0" h="1347" w="1515">
                  <a:moveTo>
                    <a:pt x="1489" y="1"/>
                  </a:moveTo>
                  <a:cubicBezTo>
                    <a:pt x="1452" y="1"/>
                    <a:pt x="1366" y="12"/>
                    <a:pt x="1243" y="23"/>
                  </a:cubicBezTo>
                  <a:cubicBezTo>
                    <a:pt x="1074" y="40"/>
                    <a:pt x="833" y="58"/>
                    <a:pt x="550" y="69"/>
                  </a:cubicBezTo>
                  <a:lnTo>
                    <a:pt x="464" y="73"/>
                  </a:lnTo>
                  <a:lnTo>
                    <a:pt x="507" y="148"/>
                  </a:lnTo>
                  <a:cubicBezTo>
                    <a:pt x="636" y="363"/>
                    <a:pt x="776" y="600"/>
                    <a:pt x="923" y="848"/>
                  </a:cubicBezTo>
                  <a:cubicBezTo>
                    <a:pt x="994" y="965"/>
                    <a:pt x="1065" y="1081"/>
                    <a:pt x="1133" y="1192"/>
                  </a:cubicBezTo>
                  <a:lnTo>
                    <a:pt x="1133" y="1192"/>
                  </a:lnTo>
                  <a:cubicBezTo>
                    <a:pt x="925" y="1164"/>
                    <a:pt x="735" y="1153"/>
                    <a:pt x="574" y="1153"/>
                  </a:cubicBezTo>
                  <a:cubicBezTo>
                    <a:pt x="492" y="1153"/>
                    <a:pt x="418" y="1156"/>
                    <a:pt x="352" y="1160"/>
                  </a:cubicBezTo>
                  <a:cubicBezTo>
                    <a:pt x="130" y="1178"/>
                    <a:pt x="0" y="1207"/>
                    <a:pt x="0" y="1218"/>
                  </a:cubicBezTo>
                  <a:cubicBezTo>
                    <a:pt x="0" y="1250"/>
                    <a:pt x="528" y="1189"/>
                    <a:pt x="1235" y="1322"/>
                  </a:cubicBezTo>
                  <a:lnTo>
                    <a:pt x="1357" y="1347"/>
                  </a:lnTo>
                  <a:lnTo>
                    <a:pt x="1357" y="1347"/>
                  </a:lnTo>
                  <a:lnTo>
                    <a:pt x="1293" y="1239"/>
                  </a:lnTo>
                  <a:cubicBezTo>
                    <a:pt x="1206" y="1095"/>
                    <a:pt x="1117" y="941"/>
                    <a:pt x="1024" y="787"/>
                  </a:cubicBezTo>
                  <a:cubicBezTo>
                    <a:pt x="890" y="568"/>
                    <a:pt x="762" y="359"/>
                    <a:pt x="642" y="167"/>
                  </a:cubicBezTo>
                  <a:lnTo>
                    <a:pt x="642" y="167"/>
                  </a:lnTo>
                  <a:cubicBezTo>
                    <a:pt x="1169" y="124"/>
                    <a:pt x="1514" y="32"/>
                    <a:pt x="1508" y="5"/>
                  </a:cubicBezTo>
                  <a:cubicBezTo>
                    <a:pt x="1507" y="2"/>
                    <a:pt x="1500" y="1"/>
                    <a:pt x="148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1" name="Google Shape;751;p9"/>
            <p:cNvGrpSpPr/>
            <p:nvPr/>
          </p:nvGrpSpPr>
          <p:grpSpPr>
            <a:xfrm>
              <a:off x="7331478" y="2343723"/>
              <a:ext cx="542779" cy="395840"/>
              <a:chOff x="7331478" y="2343723"/>
              <a:chExt cx="542779" cy="395840"/>
            </a:xfrm>
          </p:grpSpPr>
          <p:sp>
            <p:nvSpPr>
              <p:cNvPr id="752" name="Google Shape;752;p9"/>
              <p:cNvSpPr/>
              <p:nvPr/>
            </p:nvSpPr>
            <p:spPr>
              <a:xfrm>
                <a:off x="7445431" y="2352912"/>
                <a:ext cx="326019" cy="156084"/>
              </a:xfrm>
              <a:custGeom>
                <a:rect b="b" l="l" r="r" t="t"/>
                <a:pathLst>
                  <a:path extrusionOk="0" h="3516" w="7344">
                    <a:moveTo>
                      <a:pt x="7339" y="0"/>
                    </a:moveTo>
                    <a:cubicBezTo>
                      <a:pt x="7319" y="0"/>
                      <a:pt x="7238" y="23"/>
                      <a:pt x="7097" y="48"/>
                    </a:cubicBezTo>
                    <a:cubicBezTo>
                      <a:pt x="6935" y="80"/>
                      <a:pt x="6698" y="80"/>
                      <a:pt x="6386" y="91"/>
                    </a:cubicBezTo>
                    <a:lnTo>
                      <a:pt x="6343" y="91"/>
                    </a:lnTo>
                    <a:lnTo>
                      <a:pt x="6364" y="134"/>
                    </a:lnTo>
                    <a:cubicBezTo>
                      <a:pt x="6540" y="429"/>
                      <a:pt x="6754" y="790"/>
                      <a:pt x="7001" y="1210"/>
                    </a:cubicBezTo>
                    <a:lnTo>
                      <a:pt x="7001" y="1210"/>
                    </a:lnTo>
                    <a:cubicBezTo>
                      <a:pt x="6774" y="1170"/>
                      <a:pt x="6525" y="1146"/>
                      <a:pt x="6264" y="1146"/>
                    </a:cubicBezTo>
                    <a:cubicBezTo>
                      <a:pt x="6124" y="1146"/>
                      <a:pt x="5980" y="1153"/>
                      <a:pt x="5833" y="1168"/>
                    </a:cubicBezTo>
                    <a:lnTo>
                      <a:pt x="5783" y="1172"/>
                    </a:lnTo>
                    <a:lnTo>
                      <a:pt x="5790" y="1222"/>
                    </a:lnTo>
                    <a:cubicBezTo>
                      <a:pt x="5830" y="1619"/>
                      <a:pt x="5820" y="2076"/>
                      <a:pt x="5952" y="2537"/>
                    </a:cubicBezTo>
                    <a:lnTo>
                      <a:pt x="5952" y="2537"/>
                    </a:lnTo>
                    <a:cubicBezTo>
                      <a:pt x="5548" y="2431"/>
                      <a:pt x="5121" y="2306"/>
                      <a:pt x="4738" y="2076"/>
                    </a:cubicBezTo>
                    <a:lnTo>
                      <a:pt x="4667" y="2036"/>
                    </a:lnTo>
                    <a:lnTo>
                      <a:pt x="4652" y="2116"/>
                    </a:lnTo>
                    <a:cubicBezTo>
                      <a:pt x="4575" y="2496"/>
                      <a:pt x="4492" y="2898"/>
                      <a:pt x="4409" y="3304"/>
                    </a:cubicBezTo>
                    <a:lnTo>
                      <a:pt x="4409" y="3304"/>
                    </a:lnTo>
                    <a:cubicBezTo>
                      <a:pt x="4261" y="3179"/>
                      <a:pt x="4111" y="3043"/>
                      <a:pt x="3966" y="2898"/>
                    </a:cubicBezTo>
                    <a:cubicBezTo>
                      <a:pt x="3802" y="2733"/>
                      <a:pt x="3651" y="2565"/>
                      <a:pt x="3511" y="2385"/>
                    </a:cubicBezTo>
                    <a:lnTo>
                      <a:pt x="3474" y="2338"/>
                    </a:lnTo>
                    <a:lnTo>
                      <a:pt x="3428" y="2378"/>
                    </a:lnTo>
                    <a:cubicBezTo>
                      <a:pt x="3052" y="2677"/>
                      <a:pt x="2681" y="2967"/>
                      <a:pt x="2326" y="3250"/>
                    </a:cubicBezTo>
                    <a:lnTo>
                      <a:pt x="2326" y="3250"/>
                    </a:lnTo>
                    <a:cubicBezTo>
                      <a:pt x="2249" y="2872"/>
                      <a:pt x="2169" y="2504"/>
                      <a:pt x="2096" y="2152"/>
                    </a:cubicBezTo>
                    <a:lnTo>
                      <a:pt x="2086" y="2091"/>
                    </a:lnTo>
                    <a:lnTo>
                      <a:pt x="2025" y="2112"/>
                    </a:lnTo>
                    <a:cubicBezTo>
                      <a:pt x="1616" y="2262"/>
                      <a:pt x="1225" y="2402"/>
                      <a:pt x="859" y="2533"/>
                    </a:cubicBezTo>
                    <a:lnTo>
                      <a:pt x="859" y="2533"/>
                    </a:lnTo>
                    <a:cubicBezTo>
                      <a:pt x="976" y="2066"/>
                      <a:pt x="1087" y="1639"/>
                      <a:pt x="1185" y="1254"/>
                    </a:cubicBezTo>
                    <a:lnTo>
                      <a:pt x="1196" y="1211"/>
                    </a:lnTo>
                    <a:lnTo>
                      <a:pt x="1153" y="1204"/>
                    </a:lnTo>
                    <a:cubicBezTo>
                      <a:pt x="749" y="1143"/>
                      <a:pt x="398" y="1091"/>
                      <a:pt x="99" y="1046"/>
                    </a:cubicBezTo>
                    <a:lnTo>
                      <a:pt x="99" y="1046"/>
                    </a:lnTo>
                    <a:cubicBezTo>
                      <a:pt x="282" y="761"/>
                      <a:pt x="425" y="533"/>
                      <a:pt x="532" y="368"/>
                    </a:cubicBezTo>
                    <a:cubicBezTo>
                      <a:pt x="578" y="292"/>
                      <a:pt x="614" y="231"/>
                      <a:pt x="646" y="181"/>
                    </a:cubicBezTo>
                    <a:cubicBezTo>
                      <a:pt x="668" y="138"/>
                      <a:pt x="682" y="116"/>
                      <a:pt x="679" y="113"/>
                    </a:cubicBezTo>
                    <a:lnTo>
                      <a:pt x="679" y="113"/>
                    </a:lnTo>
                    <a:cubicBezTo>
                      <a:pt x="675" y="113"/>
                      <a:pt x="661" y="131"/>
                      <a:pt x="632" y="174"/>
                    </a:cubicBezTo>
                    <a:cubicBezTo>
                      <a:pt x="596" y="221"/>
                      <a:pt x="557" y="278"/>
                      <a:pt x="502" y="350"/>
                    </a:cubicBezTo>
                    <a:cubicBezTo>
                      <a:pt x="388" y="522"/>
                      <a:pt x="230" y="756"/>
                      <a:pt x="25" y="1049"/>
                    </a:cubicBezTo>
                    <a:lnTo>
                      <a:pt x="0" y="1089"/>
                    </a:lnTo>
                    <a:lnTo>
                      <a:pt x="47" y="1097"/>
                    </a:lnTo>
                    <a:cubicBezTo>
                      <a:pt x="341" y="1148"/>
                      <a:pt x="689" y="1207"/>
                      <a:pt x="1094" y="1275"/>
                    </a:cubicBezTo>
                    <a:lnTo>
                      <a:pt x="1094" y="1275"/>
                    </a:lnTo>
                    <a:cubicBezTo>
                      <a:pt x="989" y="1673"/>
                      <a:pt x="872" y="2115"/>
                      <a:pt x="739" y="2596"/>
                    </a:cubicBezTo>
                    <a:lnTo>
                      <a:pt x="718" y="2686"/>
                    </a:lnTo>
                    <a:lnTo>
                      <a:pt x="718" y="2686"/>
                    </a:lnTo>
                    <a:lnTo>
                      <a:pt x="804" y="2654"/>
                    </a:lnTo>
                    <a:cubicBezTo>
                      <a:pt x="1182" y="2524"/>
                      <a:pt x="1582" y="2384"/>
                      <a:pt x="2005" y="2237"/>
                    </a:cubicBezTo>
                    <a:lnTo>
                      <a:pt x="2005" y="2237"/>
                    </a:lnTo>
                    <a:cubicBezTo>
                      <a:pt x="2077" y="2600"/>
                      <a:pt x="2155" y="2975"/>
                      <a:pt x="2233" y="3365"/>
                    </a:cubicBezTo>
                    <a:lnTo>
                      <a:pt x="2251" y="3454"/>
                    </a:lnTo>
                    <a:lnTo>
                      <a:pt x="2326" y="3397"/>
                    </a:lnTo>
                    <a:cubicBezTo>
                      <a:pt x="2689" y="3111"/>
                      <a:pt x="3067" y="2811"/>
                      <a:pt x="3456" y="2505"/>
                    </a:cubicBezTo>
                    <a:lnTo>
                      <a:pt x="3456" y="2505"/>
                    </a:lnTo>
                    <a:cubicBezTo>
                      <a:pt x="3586" y="2669"/>
                      <a:pt x="3729" y="2829"/>
                      <a:pt x="3880" y="2981"/>
                    </a:cubicBezTo>
                    <a:cubicBezTo>
                      <a:pt x="4052" y="3153"/>
                      <a:pt x="4232" y="3315"/>
                      <a:pt x="4412" y="3458"/>
                    </a:cubicBezTo>
                    <a:lnTo>
                      <a:pt x="4487" y="3516"/>
                    </a:lnTo>
                    <a:lnTo>
                      <a:pt x="4505" y="3423"/>
                    </a:lnTo>
                    <a:cubicBezTo>
                      <a:pt x="4589" y="3008"/>
                      <a:pt x="4670" y="2603"/>
                      <a:pt x="4748" y="2214"/>
                    </a:cubicBezTo>
                    <a:lnTo>
                      <a:pt x="4748" y="2214"/>
                    </a:lnTo>
                    <a:cubicBezTo>
                      <a:pt x="5165" y="2445"/>
                      <a:pt x="5605" y="2559"/>
                      <a:pt x="6020" y="2664"/>
                    </a:cubicBezTo>
                    <a:lnTo>
                      <a:pt x="6113" y="2690"/>
                    </a:lnTo>
                    <a:lnTo>
                      <a:pt x="6084" y="2596"/>
                    </a:lnTo>
                    <a:cubicBezTo>
                      <a:pt x="5932" y="2143"/>
                      <a:pt x="5933" y="1681"/>
                      <a:pt x="5888" y="1260"/>
                    </a:cubicBezTo>
                    <a:lnTo>
                      <a:pt x="5888" y="1260"/>
                    </a:lnTo>
                    <a:cubicBezTo>
                      <a:pt x="6035" y="1245"/>
                      <a:pt x="6179" y="1238"/>
                      <a:pt x="6318" y="1238"/>
                    </a:cubicBezTo>
                    <a:cubicBezTo>
                      <a:pt x="6588" y="1238"/>
                      <a:pt x="6843" y="1263"/>
                      <a:pt x="7075" y="1304"/>
                    </a:cubicBezTo>
                    <a:lnTo>
                      <a:pt x="7161" y="1319"/>
                    </a:lnTo>
                    <a:lnTo>
                      <a:pt x="7114" y="1243"/>
                    </a:lnTo>
                    <a:cubicBezTo>
                      <a:pt x="6852" y="816"/>
                      <a:pt x="6623" y="444"/>
                      <a:pt x="6434" y="142"/>
                    </a:cubicBezTo>
                    <a:lnTo>
                      <a:pt x="6434" y="142"/>
                    </a:lnTo>
                    <a:cubicBezTo>
                      <a:pt x="6721" y="126"/>
                      <a:pt x="6949" y="114"/>
                      <a:pt x="7104" y="73"/>
                    </a:cubicBezTo>
                    <a:cubicBezTo>
                      <a:pt x="7183" y="55"/>
                      <a:pt x="7243" y="37"/>
                      <a:pt x="7283" y="27"/>
                    </a:cubicBezTo>
                    <a:cubicBezTo>
                      <a:pt x="7322" y="12"/>
                      <a:pt x="7344" y="5"/>
                      <a:pt x="7344" y="2"/>
                    </a:cubicBezTo>
                    <a:cubicBezTo>
                      <a:pt x="7343" y="1"/>
                      <a:pt x="7342" y="0"/>
                      <a:pt x="73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9"/>
              <p:cNvSpPr/>
              <p:nvPr/>
            </p:nvSpPr>
            <p:spPr>
              <a:xfrm>
                <a:off x="7331478" y="2423760"/>
                <a:ext cx="530180" cy="215259"/>
              </a:xfrm>
              <a:custGeom>
                <a:rect b="b" l="l" r="r" t="t"/>
                <a:pathLst>
                  <a:path extrusionOk="0" h="4849" w="11943">
                    <a:moveTo>
                      <a:pt x="11342" y="1"/>
                    </a:moveTo>
                    <a:cubicBezTo>
                      <a:pt x="11258" y="1"/>
                      <a:pt x="11166" y="9"/>
                      <a:pt x="11067" y="31"/>
                    </a:cubicBezTo>
                    <a:lnTo>
                      <a:pt x="11045" y="35"/>
                    </a:lnTo>
                    <a:lnTo>
                      <a:pt x="11049" y="56"/>
                    </a:lnTo>
                    <a:cubicBezTo>
                      <a:pt x="11088" y="301"/>
                      <a:pt x="11150" y="599"/>
                      <a:pt x="11231" y="932"/>
                    </a:cubicBezTo>
                    <a:cubicBezTo>
                      <a:pt x="11313" y="1253"/>
                      <a:pt x="11414" y="1611"/>
                      <a:pt x="11505" y="2009"/>
                    </a:cubicBezTo>
                    <a:lnTo>
                      <a:pt x="11505" y="2009"/>
                    </a:lnTo>
                    <a:cubicBezTo>
                      <a:pt x="10991" y="1860"/>
                      <a:pt x="10400" y="1739"/>
                      <a:pt x="9785" y="1525"/>
                    </a:cubicBezTo>
                    <a:lnTo>
                      <a:pt x="9714" y="1503"/>
                    </a:lnTo>
                    <a:lnTo>
                      <a:pt x="9721" y="1575"/>
                    </a:lnTo>
                    <a:cubicBezTo>
                      <a:pt x="9783" y="2185"/>
                      <a:pt x="9775" y="2863"/>
                      <a:pt x="9807" y="3586"/>
                    </a:cubicBezTo>
                    <a:lnTo>
                      <a:pt x="9807" y="3586"/>
                    </a:lnTo>
                    <a:cubicBezTo>
                      <a:pt x="9268" y="3496"/>
                      <a:pt x="8722" y="3322"/>
                      <a:pt x="8152" y="3132"/>
                    </a:cubicBezTo>
                    <a:cubicBezTo>
                      <a:pt x="8113" y="3122"/>
                      <a:pt x="8073" y="3111"/>
                      <a:pt x="8030" y="3104"/>
                    </a:cubicBezTo>
                    <a:cubicBezTo>
                      <a:pt x="8009" y="3101"/>
                      <a:pt x="7987" y="3097"/>
                      <a:pt x="7955" y="3097"/>
                    </a:cubicBezTo>
                    <a:cubicBezTo>
                      <a:pt x="7919" y="3104"/>
                      <a:pt x="7898" y="3119"/>
                      <a:pt x="7876" y="3132"/>
                    </a:cubicBezTo>
                    <a:cubicBezTo>
                      <a:pt x="7790" y="3205"/>
                      <a:pt x="7775" y="3291"/>
                      <a:pt x="7743" y="3362"/>
                    </a:cubicBezTo>
                    <a:cubicBezTo>
                      <a:pt x="7682" y="3506"/>
                      <a:pt x="7618" y="3653"/>
                      <a:pt x="7557" y="3804"/>
                    </a:cubicBezTo>
                    <a:cubicBezTo>
                      <a:pt x="7446" y="4072"/>
                      <a:pt x="7334" y="4343"/>
                      <a:pt x="7218" y="4620"/>
                    </a:cubicBezTo>
                    <a:lnTo>
                      <a:pt x="7218" y="4620"/>
                    </a:lnTo>
                    <a:cubicBezTo>
                      <a:pt x="6859" y="4173"/>
                      <a:pt x="6486" y="3708"/>
                      <a:pt x="6106" y="3233"/>
                    </a:cubicBezTo>
                    <a:lnTo>
                      <a:pt x="6016" y="3126"/>
                    </a:lnTo>
                    <a:lnTo>
                      <a:pt x="5984" y="3083"/>
                    </a:lnTo>
                    <a:lnTo>
                      <a:pt x="5938" y="3114"/>
                    </a:lnTo>
                    <a:cubicBezTo>
                      <a:pt x="5314" y="3544"/>
                      <a:pt x="4704" y="3967"/>
                      <a:pt x="4110" y="4374"/>
                    </a:cubicBezTo>
                    <a:lnTo>
                      <a:pt x="4110" y="4374"/>
                    </a:lnTo>
                    <a:cubicBezTo>
                      <a:pt x="3904" y="3786"/>
                      <a:pt x="3704" y="3214"/>
                      <a:pt x="3511" y="2666"/>
                    </a:cubicBezTo>
                    <a:lnTo>
                      <a:pt x="3486" y="2598"/>
                    </a:lnTo>
                    <a:lnTo>
                      <a:pt x="3429" y="2637"/>
                    </a:lnTo>
                    <a:cubicBezTo>
                      <a:pt x="2763" y="3072"/>
                      <a:pt x="2084" y="3410"/>
                      <a:pt x="1427" y="3665"/>
                    </a:cubicBezTo>
                    <a:lnTo>
                      <a:pt x="1427" y="3665"/>
                    </a:lnTo>
                    <a:cubicBezTo>
                      <a:pt x="1547" y="2740"/>
                      <a:pt x="1659" y="1908"/>
                      <a:pt x="1756" y="1184"/>
                    </a:cubicBezTo>
                    <a:lnTo>
                      <a:pt x="1763" y="1116"/>
                    </a:lnTo>
                    <a:lnTo>
                      <a:pt x="1763" y="1116"/>
                    </a:lnTo>
                    <a:lnTo>
                      <a:pt x="1702" y="1144"/>
                    </a:lnTo>
                    <a:cubicBezTo>
                      <a:pt x="1150" y="1368"/>
                      <a:pt x="629" y="1438"/>
                      <a:pt x="198" y="1438"/>
                    </a:cubicBezTo>
                    <a:cubicBezTo>
                      <a:pt x="157" y="1438"/>
                      <a:pt x="117" y="1437"/>
                      <a:pt x="78" y="1436"/>
                    </a:cubicBezTo>
                    <a:lnTo>
                      <a:pt x="78" y="1436"/>
                    </a:lnTo>
                    <a:cubicBezTo>
                      <a:pt x="233" y="990"/>
                      <a:pt x="355" y="643"/>
                      <a:pt x="439" y="394"/>
                    </a:cubicBezTo>
                    <a:cubicBezTo>
                      <a:pt x="478" y="279"/>
                      <a:pt x="507" y="186"/>
                      <a:pt x="532" y="117"/>
                    </a:cubicBezTo>
                    <a:cubicBezTo>
                      <a:pt x="550" y="53"/>
                      <a:pt x="561" y="21"/>
                      <a:pt x="557" y="21"/>
                    </a:cubicBezTo>
                    <a:lnTo>
                      <a:pt x="557" y="21"/>
                    </a:lnTo>
                    <a:cubicBezTo>
                      <a:pt x="557" y="21"/>
                      <a:pt x="543" y="49"/>
                      <a:pt x="518" y="111"/>
                    </a:cubicBezTo>
                    <a:cubicBezTo>
                      <a:pt x="493" y="182"/>
                      <a:pt x="457" y="272"/>
                      <a:pt x="410" y="387"/>
                    </a:cubicBezTo>
                    <a:cubicBezTo>
                      <a:pt x="317" y="634"/>
                      <a:pt x="184" y="994"/>
                      <a:pt x="11" y="1453"/>
                    </a:cubicBezTo>
                    <a:lnTo>
                      <a:pt x="1" y="1489"/>
                    </a:lnTo>
                    <a:lnTo>
                      <a:pt x="37" y="1489"/>
                    </a:lnTo>
                    <a:cubicBezTo>
                      <a:pt x="112" y="1493"/>
                      <a:pt x="190" y="1496"/>
                      <a:pt x="272" y="1496"/>
                    </a:cubicBezTo>
                    <a:cubicBezTo>
                      <a:pt x="678" y="1496"/>
                      <a:pt x="1159" y="1432"/>
                      <a:pt x="1668" y="1240"/>
                    </a:cubicBezTo>
                    <a:lnTo>
                      <a:pt x="1668" y="1240"/>
                    </a:lnTo>
                    <a:cubicBezTo>
                      <a:pt x="1566" y="1971"/>
                      <a:pt x="1447" y="2806"/>
                      <a:pt x="1315" y="3735"/>
                    </a:cubicBezTo>
                    <a:lnTo>
                      <a:pt x="1303" y="3818"/>
                    </a:lnTo>
                    <a:lnTo>
                      <a:pt x="1303" y="3818"/>
                    </a:lnTo>
                    <a:lnTo>
                      <a:pt x="1383" y="3790"/>
                    </a:lnTo>
                    <a:cubicBezTo>
                      <a:pt x="2052" y="3542"/>
                      <a:pt x="2746" y="3206"/>
                      <a:pt x="3427" y="2769"/>
                    </a:cubicBezTo>
                    <a:lnTo>
                      <a:pt x="3427" y="2769"/>
                    </a:lnTo>
                    <a:cubicBezTo>
                      <a:pt x="3621" y="3323"/>
                      <a:pt x="3821" y="3896"/>
                      <a:pt x="4025" y="4486"/>
                    </a:cubicBezTo>
                    <a:lnTo>
                      <a:pt x="4050" y="4557"/>
                    </a:lnTo>
                    <a:lnTo>
                      <a:pt x="4111" y="4514"/>
                    </a:lnTo>
                    <a:cubicBezTo>
                      <a:pt x="4710" y="4101"/>
                      <a:pt x="5327" y="3677"/>
                      <a:pt x="5961" y="3243"/>
                    </a:cubicBezTo>
                    <a:lnTo>
                      <a:pt x="5961" y="3243"/>
                    </a:lnTo>
                    <a:lnTo>
                      <a:pt x="6013" y="3308"/>
                    </a:lnTo>
                    <a:cubicBezTo>
                      <a:pt x="6415" y="3811"/>
                      <a:pt x="6813" y="4303"/>
                      <a:pt x="7190" y="4769"/>
                    </a:cubicBezTo>
                    <a:lnTo>
                      <a:pt x="7252" y="4848"/>
                    </a:lnTo>
                    <a:lnTo>
                      <a:pt x="7290" y="4755"/>
                    </a:lnTo>
                    <a:cubicBezTo>
                      <a:pt x="7416" y="4450"/>
                      <a:pt x="7542" y="4145"/>
                      <a:pt x="7664" y="3847"/>
                    </a:cubicBezTo>
                    <a:cubicBezTo>
                      <a:pt x="7725" y="3700"/>
                      <a:pt x="7786" y="3553"/>
                      <a:pt x="7847" y="3406"/>
                    </a:cubicBezTo>
                    <a:cubicBezTo>
                      <a:pt x="7880" y="3330"/>
                      <a:pt x="7905" y="3255"/>
                      <a:pt x="7944" y="3222"/>
                    </a:cubicBezTo>
                    <a:cubicBezTo>
                      <a:pt x="7950" y="3213"/>
                      <a:pt x="7962" y="3210"/>
                      <a:pt x="7977" y="3210"/>
                    </a:cubicBezTo>
                    <a:cubicBezTo>
                      <a:pt x="8013" y="3210"/>
                      <a:pt x="8069" y="3228"/>
                      <a:pt x="8117" y="3240"/>
                    </a:cubicBezTo>
                    <a:cubicBezTo>
                      <a:pt x="8708" y="3434"/>
                      <a:pt x="9286" y="3617"/>
                      <a:pt x="9853" y="3700"/>
                    </a:cubicBezTo>
                    <a:lnTo>
                      <a:pt x="9918" y="3710"/>
                    </a:lnTo>
                    <a:lnTo>
                      <a:pt x="9918" y="3646"/>
                    </a:lnTo>
                    <a:cubicBezTo>
                      <a:pt x="9881" y="2932"/>
                      <a:pt x="9882" y="2251"/>
                      <a:pt x="9822" y="1637"/>
                    </a:cubicBezTo>
                    <a:lnTo>
                      <a:pt x="9822" y="1637"/>
                    </a:lnTo>
                    <a:cubicBezTo>
                      <a:pt x="10446" y="1842"/>
                      <a:pt x="11039" y="1953"/>
                      <a:pt x="11544" y="2102"/>
                    </a:cubicBezTo>
                    <a:lnTo>
                      <a:pt x="11609" y="2120"/>
                    </a:lnTo>
                    <a:lnTo>
                      <a:pt x="11594" y="2056"/>
                    </a:lnTo>
                    <a:cubicBezTo>
                      <a:pt x="11494" y="1633"/>
                      <a:pt x="11382" y="1252"/>
                      <a:pt x="11293" y="918"/>
                    </a:cubicBezTo>
                    <a:cubicBezTo>
                      <a:pt x="11206" y="594"/>
                      <a:pt x="11139" y="310"/>
                      <a:pt x="11096" y="70"/>
                    </a:cubicBezTo>
                    <a:lnTo>
                      <a:pt x="11096" y="70"/>
                    </a:lnTo>
                    <a:cubicBezTo>
                      <a:pt x="11197" y="46"/>
                      <a:pt x="11293" y="37"/>
                      <a:pt x="11380" y="37"/>
                    </a:cubicBezTo>
                    <a:cubicBezTo>
                      <a:pt x="11521" y="37"/>
                      <a:pt x="11640" y="62"/>
                      <a:pt x="11727" y="86"/>
                    </a:cubicBezTo>
                    <a:cubicBezTo>
                      <a:pt x="11865" y="124"/>
                      <a:pt x="11933" y="161"/>
                      <a:pt x="11941" y="161"/>
                    </a:cubicBezTo>
                    <a:cubicBezTo>
                      <a:pt x="11942" y="161"/>
                      <a:pt x="11942" y="161"/>
                      <a:pt x="11942" y="161"/>
                    </a:cubicBezTo>
                    <a:cubicBezTo>
                      <a:pt x="11942" y="161"/>
                      <a:pt x="11878" y="111"/>
                      <a:pt x="11731" y="64"/>
                    </a:cubicBezTo>
                    <a:cubicBezTo>
                      <a:pt x="11638" y="33"/>
                      <a:pt x="11505" y="1"/>
                      <a:pt x="113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9"/>
              <p:cNvSpPr/>
              <p:nvPr/>
            </p:nvSpPr>
            <p:spPr>
              <a:xfrm>
                <a:off x="7513128" y="2343723"/>
                <a:ext cx="171444" cy="93713"/>
              </a:xfrm>
              <a:custGeom>
                <a:rect b="b" l="l" r="r" t="t"/>
                <a:pathLst>
                  <a:path extrusionOk="0" h="2111" w="3862">
                    <a:moveTo>
                      <a:pt x="3830" y="0"/>
                    </a:moveTo>
                    <a:cubicBezTo>
                      <a:pt x="3806" y="0"/>
                      <a:pt x="3862" y="354"/>
                      <a:pt x="3647" y="851"/>
                    </a:cubicBezTo>
                    <a:cubicBezTo>
                      <a:pt x="3540" y="1095"/>
                      <a:pt x="3360" y="1372"/>
                      <a:pt x="3087" y="1591"/>
                    </a:cubicBezTo>
                    <a:cubicBezTo>
                      <a:pt x="2815" y="1813"/>
                      <a:pt x="2441" y="1960"/>
                      <a:pt x="2035" y="1989"/>
                    </a:cubicBezTo>
                    <a:cubicBezTo>
                      <a:pt x="2000" y="1990"/>
                      <a:pt x="1965" y="1991"/>
                      <a:pt x="1930" y="1991"/>
                    </a:cubicBezTo>
                    <a:cubicBezTo>
                      <a:pt x="1563" y="1991"/>
                      <a:pt x="1213" y="1890"/>
                      <a:pt x="945" y="1720"/>
                    </a:cubicBezTo>
                    <a:cubicBezTo>
                      <a:pt x="643" y="1533"/>
                      <a:pt x="435" y="1282"/>
                      <a:pt x="299" y="1052"/>
                    </a:cubicBezTo>
                    <a:cubicBezTo>
                      <a:pt x="27" y="587"/>
                      <a:pt x="40" y="230"/>
                      <a:pt x="16" y="230"/>
                    </a:cubicBezTo>
                    <a:cubicBezTo>
                      <a:pt x="16" y="230"/>
                      <a:pt x="16" y="230"/>
                      <a:pt x="15" y="230"/>
                    </a:cubicBezTo>
                    <a:cubicBezTo>
                      <a:pt x="8" y="230"/>
                      <a:pt x="1" y="316"/>
                      <a:pt x="19" y="471"/>
                    </a:cubicBezTo>
                    <a:cubicBezTo>
                      <a:pt x="37" y="625"/>
                      <a:pt x="94" y="847"/>
                      <a:pt x="223" y="1095"/>
                    </a:cubicBezTo>
                    <a:cubicBezTo>
                      <a:pt x="356" y="1339"/>
                      <a:pt x="571" y="1609"/>
                      <a:pt x="887" y="1813"/>
                    </a:cubicBezTo>
                    <a:cubicBezTo>
                      <a:pt x="1174" y="2001"/>
                      <a:pt x="1545" y="2110"/>
                      <a:pt x="1937" y="2110"/>
                    </a:cubicBezTo>
                    <a:cubicBezTo>
                      <a:pt x="1973" y="2110"/>
                      <a:pt x="2008" y="2109"/>
                      <a:pt x="2043" y="2107"/>
                    </a:cubicBezTo>
                    <a:cubicBezTo>
                      <a:pt x="2474" y="2079"/>
                      <a:pt x="2872" y="1917"/>
                      <a:pt x="3155" y="1677"/>
                    </a:cubicBezTo>
                    <a:cubicBezTo>
                      <a:pt x="3443" y="1436"/>
                      <a:pt x="3622" y="1142"/>
                      <a:pt x="3726" y="883"/>
                    </a:cubicBezTo>
                    <a:cubicBezTo>
                      <a:pt x="3827" y="621"/>
                      <a:pt x="3856" y="395"/>
                      <a:pt x="3856" y="241"/>
                    </a:cubicBezTo>
                    <a:cubicBezTo>
                      <a:pt x="3856" y="83"/>
                      <a:pt x="3834" y="0"/>
                      <a:pt x="3831" y="0"/>
                    </a:cubicBezTo>
                    <a:cubicBezTo>
                      <a:pt x="3831" y="0"/>
                      <a:pt x="3830" y="0"/>
                      <a:pt x="38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9"/>
              <p:cNvSpPr/>
              <p:nvPr/>
            </p:nvSpPr>
            <p:spPr>
              <a:xfrm>
                <a:off x="7686477" y="2424338"/>
                <a:ext cx="175173" cy="164297"/>
              </a:xfrm>
              <a:custGeom>
                <a:rect b="b" l="l" r="r" t="t"/>
                <a:pathLst>
                  <a:path extrusionOk="0" h="3701" w="3946">
                    <a:moveTo>
                      <a:pt x="3030" y="0"/>
                    </a:moveTo>
                    <a:lnTo>
                      <a:pt x="3037" y="48"/>
                    </a:lnTo>
                    <a:cubicBezTo>
                      <a:pt x="3155" y="548"/>
                      <a:pt x="3308" y="1210"/>
                      <a:pt x="3483" y="1972"/>
                    </a:cubicBezTo>
                    <a:lnTo>
                      <a:pt x="3483" y="1972"/>
                    </a:lnTo>
                    <a:cubicBezTo>
                      <a:pt x="3073" y="1860"/>
                      <a:pt x="2631" y="1735"/>
                      <a:pt x="2172" y="1605"/>
                    </a:cubicBezTo>
                    <a:cubicBezTo>
                      <a:pt x="2043" y="1569"/>
                      <a:pt x="1914" y="1534"/>
                      <a:pt x="1788" y="1501"/>
                    </a:cubicBezTo>
                    <a:lnTo>
                      <a:pt x="1710" y="1479"/>
                    </a:lnTo>
                    <a:lnTo>
                      <a:pt x="1713" y="1559"/>
                    </a:lnTo>
                    <a:cubicBezTo>
                      <a:pt x="1751" y="2295"/>
                      <a:pt x="1786" y="2979"/>
                      <a:pt x="1814" y="3571"/>
                    </a:cubicBezTo>
                    <a:lnTo>
                      <a:pt x="1814" y="3571"/>
                    </a:lnTo>
                    <a:cubicBezTo>
                      <a:pt x="1293" y="3441"/>
                      <a:pt x="852" y="3331"/>
                      <a:pt x="521" y="3249"/>
                    </a:cubicBezTo>
                    <a:cubicBezTo>
                      <a:pt x="370" y="3217"/>
                      <a:pt x="245" y="3188"/>
                      <a:pt x="141" y="3163"/>
                    </a:cubicBezTo>
                    <a:cubicBezTo>
                      <a:pt x="66" y="3147"/>
                      <a:pt x="21" y="3140"/>
                      <a:pt x="8" y="3140"/>
                    </a:cubicBezTo>
                    <a:cubicBezTo>
                      <a:pt x="5" y="3140"/>
                      <a:pt x="4" y="3140"/>
                      <a:pt x="4" y="3141"/>
                    </a:cubicBezTo>
                    <a:cubicBezTo>
                      <a:pt x="1" y="3149"/>
                      <a:pt x="47" y="3163"/>
                      <a:pt x="130" y="3192"/>
                    </a:cubicBezTo>
                    <a:cubicBezTo>
                      <a:pt x="234" y="3224"/>
                      <a:pt x="356" y="3260"/>
                      <a:pt x="507" y="3303"/>
                    </a:cubicBezTo>
                    <a:cubicBezTo>
                      <a:pt x="852" y="3399"/>
                      <a:pt x="1311" y="3529"/>
                      <a:pt x="1856" y="3683"/>
                    </a:cubicBezTo>
                    <a:lnTo>
                      <a:pt x="1917" y="3701"/>
                    </a:lnTo>
                    <a:lnTo>
                      <a:pt x="1914" y="3633"/>
                    </a:lnTo>
                    <a:cubicBezTo>
                      <a:pt x="1893" y="3048"/>
                      <a:pt x="1863" y="2365"/>
                      <a:pt x="1834" y="1634"/>
                    </a:cubicBezTo>
                    <a:lnTo>
                      <a:pt x="1834" y="1634"/>
                    </a:lnTo>
                    <a:cubicBezTo>
                      <a:pt x="1935" y="1663"/>
                      <a:pt x="2038" y="1692"/>
                      <a:pt x="2140" y="1720"/>
                    </a:cubicBezTo>
                    <a:cubicBezTo>
                      <a:pt x="2636" y="1857"/>
                      <a:pt x="3110" y="1986"/>
                      <a:pt x="3547" y="2107"/>
                    </a:cubicBezTo>
                    <a:lnTo>
                      <a:pt x="3637" y="2132"/>
                    </a:lnTo>
                    <a:lnTo>
                      <a:pt x="3615" y="2039"/>
                    </a:lnTo>
                    <a:cubicBezTo>
                      <a:pt x="3420" y="1265"/>
                      <a:pt x="3249" y="592"/>
                      <a:pt x="3121" y="77"/>
                    </a:cubicBezTo>
                    <a:lnTo>
                      <a:pt x="3121" y="77"/>
                    </a:lnTo>
                    <a:cubicBezTo>
                      <a:pt x="3586" y="89"/>
                      <a:pt x="3876" y="150"/>
                      <a:pt x="3934" y="150"/>
                    </a:cubicBezTo>
                    <a:cubicBezTo>
                      <a:pt x="3941" y="150"/>
                      <a:pt x="3945" y="149"/>
                      <a:pt x="3945" y="148"/>
                    </a:cubicBezTo>
                    <a:cubicBezTo>
                      <a:pt x="3945" y="141"/>
                      <a:pt x="3867" y="119"/>
                      <a:pt x="3719" y="86"/>
                    </a:cubicBezTo>
                    <a:cubicBezTo>
                      <a:pt x="3572" y="54"/>
                      <a:pt x="3353" y="18"/>
                      <a:pt x="3077" y="5"/>
                    </a:cubicBezTo>
                    <a:lnTo>
                      <a:pt x="30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9"/>
              <p:cNvSpPr/>
              <p:nvPr/>
            </p:nvSpPr>
            <p:spPr>
              <a:xfrm>
                <a:off x="7661484" y="2644696"/>
                <a:ext cx="212773" cy="94867"/>
              </a:xfrm>
              <a:custGeom>
                <a:rect b="b" l="l" r="r" t="t"/>
                <a:pathLst>
                  <a:path extrusionOk="0" h="2137" w="4793">
                    <a:moveTo>
                      <a:pt x="366" y="1761"/>
                    </a:moveTo>
                    <a:cubicBezTo>
                      <a:pt x="366" y="1761"/>
                      <a:pt x="366" y="1762"/>
                      <a:pt x="366" y="1763"/>
                    </a:cubicBezTo>
                    <a:lnTo>
                      <a:pt x="363" y="1767"/>
                    </a:lnTo>
                    <a:cubicBezTo>
                      <a:pt x="365" y="1763"/>
                      <a:pt x="366" y="1761"/>
                      <a:pt x="366" y="1761"/>
                    </a:cubicBezTo>
                    <a:close/>
                    <a:moveTo>
                      <a:pt x="4314" y="1"/>
                    </a:moveTo>
                    <a:lnTo>
                      <a:pt x="4282" y="54"/>
                    </a:lnTo>
                    <a:cubicBezTo>
                      <a:pt x="4013" y="536"/>
                      <a:pt x="3605" y="1215"/>
                      <a:pt x="3048" y="1946"/>
                    </a:cubicBezTo>
                    <a:lnTo>
                      <a:pt x="3048" y="1946"/>
                    </a:lnTo>
                    <a:cubicBezTo>
                      <a:pt x="2849" y="1687"/>
                      <a:pt x="2639" y="1410"/>
                      <a:pt x="2423" y="1127"/>
                    </a:cubicBezTo>
                    <a:cubicBezTo>
                      <a:pt x="2247" y="902"/>
                      <a:pt x="2079" y="679"/>
                      <a:pt x="1914" y="463"/>
                    </a:cubicBezTo>
                    <a:lnTo>
                      <a:pt x="1874" y="413"/>
                    </a:lnTo>
                    <a:lnTo>
                      <a:pt x="1827" y="453"/>
                    </a:lnTo>
                    <a:cubicBezTo>
                      <a:pt x="1544" y="708"/>
                      <a:pt x="1271" y="948"/>
                      <a:pt x="1019" y="1174"/>
                    </a:cubicBezTo>
                    <a:cubicBezTo>
                      <a:pt x="894" y="1286"/>
                      <a:pt x="772" y="1394"/>
                      <a:pt x="658" y="1497"/>
                    </a:cubicBezTo>
                    <a:cubicBezTo>
                      <a:pt x="600" y="1548"/>
                      <a:pt x="546" y="1598"/>
                      <a:pt x="492" y="1648"/>
                    </a:cubicBezTo>
                    <a:lnTo>
                      <a:pt x="414" y="1716"/>
                    </a:lnTo>
                    <a:lnTo>
                      <a:pt x="414" y="1716"/>
                    </a:lnTo>
                    <a:cubicBezTo>
                      <a:pt x="413" y="1716"/>
                      <a:pt x="412" y="1715"/>
                      <a:pt x="411" y="1715"/>
                    </a:cubicBezTo>
                    <a:lnTo>
                      <a:pt x="411" y="1715"/>
                    </a:lnTo>
                    <a:cubicBezTo>
                      <a:pt x="272" y="1301"/>
                      <a:pt x="168" y="957"/>
                      <a:pt x="105" y="718"/>
                    </a:cubicBezTo>
                    <a:cubicBezTo>
                      <a:pt x="36" y="474"/>
                      <a:pt x="22" y="334"/>
                      <a:pt x="15" y="334"/>
                    </a:cubicBezTo>
                    <a:lnTo>
                      <a:pt x="15" y="334"/>
                    </a:lnTo>
                    <a:cubicBezTo>
                      <a:pt x="4" y="334"/>
                      <a:pt x="0" y="478"/>
                      <a:pt x="58" y="729"/>
                    </a:cubicBezTo>
                    <a:cubicBezTo>
                      <a:pt x="108" y="980"/>
                      <a:pt x="201" y="1339"/>
                      <a:pt x="335" y="1773"/>
                    </a:cubicBezTo>
                    <a:lnTo>
                      <a:pt x="348" y="1817"/>
                    </a:lnTo>
                    <a:lnTo>
                      <a:pt x="366" y="1810"/>
                    </a:lnTo>
                    <a:lnTo>
                      <a:pt x="366" y="1810"/>
                    </a:lnTo>
                    <a:cubicBezTo>
                      <a:pt x="378" y="1823"/>
                      <a:pt x="398" y="1835"/>
                      <a:pt x="409" y="1835"/>
                    </a:cubicBezTo>
                    <a:cubicBezTo>
                      <a:pt x="413" y="1835"/>
                      <a:pt x="415" y="1834"/>
                      <a:pt x="416" y="1831"/>
                    </a:cubicBezTo>
                    <a:cubicBezTo>
                      <a:pt x="424" y="1828"/>
                      <a:pt x="424" y="1828"/>
                      <a:pt x="431" y="1824"/>
                    </a:cubicBezTo>
                    <a:lnTo>
                      <a:pt x="438" y="1817"/>
                    </a:lnTo>
                    <a:lnTo>
                      <a:pt x="449" y="1806"/>
                    </a:lnTo>
                    <a:lnTo>
                      <a:pt x="471" y="1788"/>
                    </a:lnTo>
                    <a:lnTo>
                      <a:pt x="553" y="1720"/>
                    </a:lnTo>
                    <a:cubicBezTo>
                      <a:pt x="607" y="1669"/>
                      <a:pt x="664" y="1619"/>
                      <a:pt x="722" y="1569"/>
                    </a:cubicBezTo>
                    <a:cubicBezTo>
                      <a:pt x="840" y="1469"/>
                      <a:pt x="962" y="1364"/>
                      <a:pt x="1088" y="1253"/>
                    </a:cubicBezTo>
                    <a:cubicBezTo>
                      <a:pt x="1333" y="1043"/>
                      <a:pt x="1589" y="817"/>
                      <a:pt x="1859" y="583"/>
                    </a:cubicBezTo>
                    <a:lnTo>
                      <a:pt x="1859" y="583"/>
                    </a:lnTo>
                    <a:cubicBezTo>
                      <a:pt x="2012" y="783"/>
                      <a:pt x="2168" y="991"/>
                      <a:pt x="2330" y="1200"/>
                    </a:cubicBezTo>
                    <a:cubicBezTo>
                      <a:pt x="2563" y="1505"/>
                      <a:pt x="2790" y="1798"/>
                      <a:pt x="3001" y="2075"/>
                    </a:cubicBezTo>
                    <a:lnTo>
                      <a:pt x="3048" y="2136"/>
                    </a:lnTo>
                    <a:lnTo>
                      <a:pt x="3095" y="2075"/>
                    </a:lnTo>
                    <a:cubicBezTo>
                      <a:pt x="3652" y="1341"/>
                      <a:pt x="4056" y="643"/>
                      <a:pt x="4319" y="141"/>
                    </a:cubicBezTo>
                    <a:lnTo>
                      <a:pt x="4319" y="141"/>
                    </a:lnTo>
                    <a:cubicBezTo>
                      <a:pt x="4449" y="342"/>
                      <a:pt x="4541" y="520"/>
                      <a:pt x="4627" y="629"/>
                    </a:cubicBezTo>
                    <a:cubicBezTo>
                      <a:pt x="4714" y="744"/>
                      <a:pt x="4780" y="794"/>
                      <a:pt x="4784" y="794"/>
                    </a:cubicBezTo>
                    <a:cubicBezTo>
                      <a:pt x="4785" y="794"/>
                      <a:pt x="4785" y="794"/>
                      <a:pt x="4785" y="794"/>
                    </a:cubicBezTo>
                    <a:cubicBezTo>
                      <a:pt x="4792" y="786"/>
                      <a:pt x="4735" y="729"/>
                      <a:pt x="4655" y="607"/>
                    </a:cubicBezTo>
                    <a:cubicBezTo>
                      <a:pt x="4577" y="485"/>
                      <a:pt x="4487" y="288"/>
                      <a:pt x="4344" y="51"/>
                    </a:cubicBezTo>
                    <a:lnTo>
                      <a:pt x="4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7" name="Google Shape;757;p9"/>
            <p:cNvSpPr/>
            <p:nvPr/>
          </p:nvSpPr>
          <p:spPr>
            <a:xfrm>
              <a:off x="7609990" y="2539844"/>
              <a:ext cx="90738" cy="227955"/>
            </a:xfrm>
            <a:custGeom>
              <a:rect b="b" l="l" r="r" t="t"/>
              <a:pathLst>
                <a:path extrusionOk="0" h="5135" w="2044">
                  <a:moveTo>
                    <a:pt x="2036" y="0"/>
                  </a:moveTo>
                  <a:cubicBezTo>
                    <a:pt x="2016" y="0"/>
                    <a:pt x="1923" y="294"/>
                    <a:pt x="1763" y="762"/>
                  </a:cubicBezTo>
                  <a:cubicBezTo>
                    <a:pt x="1606" y="1236"/>
                    <a:pt x="1376" y="1885"/>
                    <a:pt x="1099" y="2596"/>
                  </a:cubicBezTo>
                  <a:cubicBezTo>
                    <a:pt x="819" y="3303"/>
                    <a:pt x="543" y="3935"/>
                    <a:pt x="335" y="4390"/>
                  </a:cubicBezTo>
                  <a:cubicBezTo>
                    <a:pt x="130" y="4846"/>
                    <a:pt x="1" y="5126"/>
                    <a:pt x="15" y="5134"/>
                  </a:cubicBezTo>
                  <a:cubicBezTo>
                    <a:pt x="16" y="5134"/>
                    <a:pt x="16" y="5134"/>
                    <a:pt x="16" y="5134"/>
                  </a:cubicBezTo>
                  <a:cubicBezTo>
                    <a:pt x="25" y="5134"/>
                    <a:pt x="67" y="5070"/>
                    <a:pt x="133" y="4950"/>
                  </a:cubicBezTo>
                  <a:cubicBezTo>
                    <a:pt x="202" y="4828"/>
                    <a:pt x="299" y="4649"/>
                    <a:pt x="410" y="4427"/>
                  </a:cubicBezTo>
                  <a:cubicBezTo>
                    <a:pt x="637" y="3978"/>
                    <a:pt x="927" y="3350"/>
                    <a:pt x="1207" y="2639"/>
                  </a:cubicBezTo>
                  <a:cubicBezTo>
                    <a:pt x="1487" y="1925"/>
                    <a:pt x="1706" y="1268"/>
                    <a:pt x="1843" y="787"/>
                  </a:cubicBezTo>
                  <a:cubicBezTo>
                    <a:pt x="1914" y="547"/>
                    <a:pt x="1964" y="349"/>
                    <a:pt x="1997" y="213"/>
                  </a:cubicBezTo>
                  <a:cubicBezTo>
                    <a:pt x="2029" y="76"/>
                    <a:pt x="2043" y="1"/>
                    <a:pt x="2036" y="1"/>
                  </a:cubicBezTo>
                  <a:cubicBezTo>
                    <a:pt x="2036" y="1"/>
                    <a:pt x="2036" y="0"/>
                    <a:pt x="203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9"/>
            <p:cNvSpPr/>
            <p:nvPr/>
          </p:nvSpPr>
          <p:spPr>
            <a:xfrm flipH="1">
              <a:off x="7499999" y="2083824"/>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9" name="Google Shape;759;p9"/>
          <p:cNvSpPr txBox="1"/>
          <p:nvPr/>
        </p:nvSpPr>
        <p:spPr>
          <a:xfrm>
            <a:off x="342000" y="1409775"/>
            <a:ext cx="47661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Anaheim"/>
                <a:ea typeface="Anaheim"/>
                <a:cs typeface="Anaheim"/>
                <a:sym typeface="Anaheim"/>
              </a:rPr>
              <a:t>Historical financial data from sources such as Yahoo Finance, SEC filings, and user-generated financial advice from forums like Reddit posts. Additionally, data from financial news articles and investment blogs may be incorporated.</a:t>
            </a:r>
            <a:br>
              <a:rPr lang="en" sz="1100">
                <a:latin typeface="Anaheim"/>
                <a:ea typeface="Anaheim"/>
                <a:cs typeface="Anaheim"/>
                <a:sym typeface="Anaheim"/>
              </a:rPr>
            </a:b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AutoNum type="arabicPeriod"/>
            </a:pPr>
            <a:r>
              <a:rPr lang="en" sz="1100">
                <a:latin typeface="Anaheim"/>
                <a:ea typeface="Anaheim"/>
                <a:cs typeface="Anaheim"/>
                <a:sym typeface="Anaheim"/>
              </a:rPr>
              <a:t>https://huggingface.co/datasets/winddude/reddit_finance_43_250k</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AutoNum type="arabicPeriod"/>
            </a:pPr>
            <a:r>
              <a:rPr lang="en" sz="1100">
                <a:latin typeface="Anaheim"/>
                <a:ea typeface="Anaheim"/>
                <a:cs typeface="Anaheim"/>
                <a:sym typeface="Anaheim"/>
              </a:rPr>
              <a:t>https://huggingface.co/datasets/gbharti/finance-alpaca</a:t>
            </a:r>
            <a:endParaRPr sz="1100">
              <a:latin typeface="Anaheim"/>
              <a:ea typeface="Anaheim"/>
              <a:cs typeface="Anaheim"/>
              <a:sym typeface="Anaheim"/>
            </a:endParaRPr>
          </a:p>
        </p:txBody>
      </p:sp>
      <p:pic>
        <p:nvPicPr>
          <p:cNvPr id="760" name="Google Shape;760;p9"/>
          <p:cNvPicPr preferRelativeResize="0"/>
          <p:nvPr/>
        </p:nvPicPr>
        <p:blipFill>
          <a:blip r:embed="rId3">
            <a:alphaModFix/>
          </a:blip>
          <a:stretch>
            <a:fillRect/>
          </a:stretch>
        </p:blipFill>
        <p:spPr>
          <a:xfrm>
            <a:off x="342000" y="2892500"/>
            <a:ext cx="4500101" cy="157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pic>
        <p:nvPicPr>
          <p:cNvPr id="765" name="Google Shape;765;g304aae95535_2_11"/>
          <p:cNvPicPr preferRelativeResize="0"/>
          <p:nvPr/>
        </p:nvPicPr>
        <p:blipFill rotWithShape="1">
          <a:blip r:embed="rId3">
            <a:alphaModFix/>
          </a:blip>
          <a:srcRect b="8290" l="0" r="0" t="0"/>
          <a:stretch/>
        </p:blipFill>
        <p:spPr>
          <a:xfrm>
            <a:off x="4627650" y="812051"/>
            <a:ext cx="4196100" cy="4075488"/>
          </a:xfrm>
          <a:prstGeom prst="rect">
            <a:avLst/>
          </a:prstGeom>
          <a:noFill/>
          <a:ln>
            <a:noFill/>
          </a:ln>
        </p:spPr>
      </p:pic>
      <p:sp>
        <p:nvSpPr>
          <p:cNvPr id="766" name="Google Shape;766;g304aae95535_2_11"/>
          <p:cNvSpPr txBox="1"/>
          <p:nvPr/>
        </p:nvSpPr>
        <p:spPr>
          <a:xfrm>
            <a:off x="2590400" y="0"/>
            <a:ext cx="3082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accent3"/>
                </a:solidFill>
                <a:latin typeface="Staatliches"/>
                <a:ea typeface="Staatliches"/>
                <a:cs typeface="Staatliches"/>
                <a:sym typeface="Staatliches"/>
              </a:rPr>
              <a:t>MEthodology</a:t>
            </a:r>
            <a:endParaRPr sz="4500">
              <a:solidFill>
                <a:schemeClr val="accent3"/>
              </a:solidFill>
              <a:latin typeface="Staatliches"/>
              <a:ea typeface="Staatliches"/>
              <a:cs typeface="Staatliches"/>
              <a:sym typeface="Staatliches"/>
            </a:endParaRPr>
          </a:p>
        </p:txBody>
      </p:sp>
      <p:sp>
        <p:nvSpPr>
          <p:cNvPr id="767" name="Google Shape;767;g304aae95535_2_11"/>
          <p:cNvSpPr txBox="1"/>
          <p:nvPr/>
        </p:nvSpPr>
        <p:spPr>
          <a:xfrm>
            <a:off x="417475" y="748750"/>
            <a:ext cx="3842700" cy="420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latin typeface="Anaheim"/>
                <a:ea typeface="Anaheim"/>
                <a:cs typeface="Anaheim"/>
                <a:sym typeface="Anaheim"/>
              </a:rPr>
              <a:t>Feature Pipeline</a:t>
            </a:r>
            <a:r>
              <a:rPr lang="en" sz="1000">
                <a:latin typeface="Anaheim"/>
                <a:ea typeface="Anaheim"/>
                <a:cs typeface="Anaheim"/>
                <a:sym typeface="Anaheim"/>
              </a:rPr>
              <a:t>:</a:t>
            </a:r>
            <a:endParaRPr sz="1000">
              <a:latin typeface="Anaheim"/>
              <a:ea typeface="Anaheim"/>
              <a:cs typeface="Anaheim"/>
              <a:sym typeface="Anaheim"/>
            </a:endParaRPr>
          </a:p>
          <a:p>
            <a:pPr indent="-292100" lvl="0" marL="457200" rtl="0" algn="l">
              <a:lnSpc>
                <a:spcPct val="115000"/>
              </a:lnSpc>
              <a:spcBef>
                <a:spcPts val="1200"/>
              </a:spcBef>
              <a:spcAft>
                <a:spcPts val="0"/>
              </a:spcAft>
              <a:buSzPts val="1000"/>
              <a:buFont typeface="Anaheim"/>
              <a:buChar char="●"/>
            </a:pPr>
            <a:r>
              <a:rPr lang="en" sz="1000">
                <a:latin typeface="Anaheim"/>
                <a:ea typeface="Anaheim"/>
                <a:cs typeface="Anaheim"/>
                <a:sym typeface="Anaheim"/>
              </a:rPr>
              <a:t>Financial news data is processed through a streaming pipeline and stored in a Vector DB (Qdrant).</a:t>
            </a:r>
            <a:endParaRPr sz="1000">
              <a:latin typeface="Anaheim"/>
              <a:ea typeface="Anaheim"/>
              <a:cs typeface="Anaheim"/>
              <a:sym typeface="Anaheim"/>
            </a:endParaRPr>
          </a:p>
          <a:p>
            <a:pPr indent="0" lvl="0" marL="0" rtl="0" algn="l">
              <a:lnSpc>
                <a:spcPct val="115000"/>
              </a:lnSpc>
              <a:spcBef>
                <a:spcPts val="1200"/>
              </a:spcBef>
              <a:spcAft>
                <a:spcPts val="0"/>
              </a:spcAft>
              <a:buNone/>
            </a:pPr>
            <a:r>
              <a:rPr b="1" lang="en" sz="1000">
                <a:latin typeface="Anaheim"/>
                <a:ea typeface="Anaheim"/>
                <a:cs typeface="Anaheim"/>
                <a:sym typeface="Anaheim"/>
              </a:rPr>
              <a:t>Training Pipeline</a:t>
            </a:r>
            <a:r>
              <a:rPr lang="en" sz="1000">
                <a:latin typeface="Anaheim"/>
                <a:ea typeface="Anaheim"/>
                <a:cs typeface="Anaheim"/>
                <a:sym typeface="Anaheim"/>
              </a:rPr>
              <a:t>:</a:t>
            </a:r>
            <a:endParaRPr sz="1000">
              <a:latin typeface="Anaheim"/>
              <a:ea typeface="Anaheim"/>
              <a:cs typeface="Anaheim"/>
              <a:sym typeface="Anaheim"/>
            </a:endParaRPr>
          </a:p>
          <a:p>
            <a:pPr indent="-292100" lvl="0" marL="457200" rtl="0" algn="l">
              <a:lnSpc>
                <a:spcPct val="115000"/>
              </a:lnSpc>
              <a:spcBef>
                <a:spcPts val="1200"/>
              </a:spcBef>
              <a:spcAft>
                <a:spcPts val="0"/>
              </a:spcAft>
              <a:buSzPts val="1000"/>
              <a:buFont typeface="Anaheim"/>
              <a:buChar char="●"/>
            </a:pPr>
            <a:r>
              <a:rPr lang="en" sz="1000">
                <a:latin typeface="Anaheim"/>
                <a:ea typeface="Anaheim"/>
                <a:cs typeface="Anaheim"/>
                <a:sym typeface="Anaheim"/>
              </a:rPr>
              <a:t>A pre-trained LLM generates a Q&amp;A dataset from the news data for fine-tuning.</a:t>
            </a:r>
            <a:endParaRPr sz="1000">
              <a:latin typeface="Anaheim"/>
              <a:ea typeface="Anaheim"/>
              <a:cs typeface="Anaheim"/>
              <a:sym typeface="Anaheim"/>
            </a:endParaRPr>
          </a:p>
          <a:p>
            <a:pPr indent="0" lvl="0" marL="0" rtl="0" algn="l">
              <a:lnSpc>
                <a:spcPct val="115000"/>
              </a:lnSpc>
              <a:spcBef>
                <a:spcPts val="1200"/>
              </a:spcBef>
              <a:spcAft>
                <a:spcPts val="0"/>
              </a:spcAft>
              <a:buNone/>
            </a:pPr>
            <a:r>
              <a:rPr b="1" lang="en" sz="1000">
                <a:latin typeface="Anaheim"/>
                <a:ea typeface="Anaheim"/>
                <a:cs typeface="Anaheim"/>
                <a:sym typeface="Anaheim"/>
              </a:rPr>
              <a:t>Model Fine-tuning and MLOps</a:t>
            </a:r>
            <a:r>
              <a:rPr lang="en" sz="1000">
                <a:latin typeface="Anaheim"/>
                <a:ea typeface="Anaheim"/>
                <a:cs typeface="Anaheim"/>
                <a:sym typeface="Anaheim"/>
              </a:rPr>
              <a:t>:</a:t>
            </a:r>
            <a:endParaRPr sz="1000">
              <a:latin typeface="Anaheim"/>
              <a:ea typeface="Anaheim"/>
              <a:cs typeface="Anaheim"/>
              <a:sym typeface="Anaheim"/>
            </a:endParaRPr>
          </a:p>
          <a:p>
            <a:pPr indent="-292100" lvl="0" marL="457200" rtl="0" algn="l">
              <a:lnSpc>
                <a:spcPct val="115000"/>
              </a:lnSpc>
              <a:spcBef>
                <a:spcPts val="1200"/>
              </a:spcBef>
              <a:spcAft>
                <a:spcPts val="0"/>
              </a:spcAft>
              <a:buSzPts val="1000"/>
              <a:buFont typeface="Anaheim"/>
              <a:buChar char="●"/>
            </a:pPr>
            <a:r>
              <a:rPr lang="en" sz="1000">
                <a:latin typeface="Anaheim"/>
                <a:ea typeface="Anaheim"/>
                <a:cs typeface="Anaheim"/>
                <a:sym typeface="Anaheim"/>
              </a:rPr>
              <a:t>LoRA weights adjust the model parameters, with tracking done by Comet.</a:t>
            </a:r>
            <a:endParaRPr sz="1000">
              <a:latin typeface="Anaheim"/>
              <a:ea typeface="Anaheim"/>
              <a:cs typeface="Anaheim"/>
              <a:sym typeface="Anaheim"/>
            </a:endParaRPr>
          </a:p>
          <a:p>
            <a:pPr indent="0" lvl="0" marL="0" rtl="0" algn="l">
              <a:lnSpc>
                <a:spcPct val="115000"/>
              </a:lnSpc>
              <a:spcBef>
                <a:spcPts val="1200"/>
              </a:spcBef>
              <a:spcAft>
                <a:spcPts val="0"/>
              </a:spcAft>
              <a:buNone/>
            </a:pPr>
            <a:r>
              <a:rPr b="1" lang="en" sz="1000">
                <a:latin typeface="Anaheim"/>
                <a:ea typeface="Anaheim"/>
                <a:cs typeface="Anaheim"/>
                <a:sym typeface="Anaheim"/>
              </a:rPr>
              <a:t>Inference Pipeline</a:t>
            </a:r>
            <a:r>
              <a:rPr lang="en" sz="1000">
                <a:latin typeface="Anaheim"/>
                <a:ea typeface="Anaheim"/>
                <a:cs typeface="Anaheim"/>
                <a:sym typeface="Anaheim"/>
              </a:rPr>
              <a:t>:</a:t>
            </a:r>
            <a:endParaRPr sz="1000">
              <a:latin typeface="Anaheim"/>
              <a:ea typeface="Anaheim"/>
              <a:cs typeface="Anaheim"/>
              <a:sym typeface="Anaheim"/>
            </a:endParaRPr>
          </a:p>
          <a:p>
            <a:pPr indent="-292100" lvl="0" marL="457200" rtl="0" algn="l">
              <a:lnSpc>
                <a:spcPct val="115000"/>
              </a:lnSpc>
              <a:spcBef>
                <a:spcPts val="1200"/>
              </a:spcBef>
              <a:spcAft>
                <a:spcPts val="0"/>
              </a:spcAft>
              <a:buSzPts val="1000"/>
              <a:buFont typeface="Anaheim"/>
              <a:buChar char="●"/>
            </a:pPr>
            <a:r>
              <a:rPr lang="en" sz="1000">
                <a:latin typeface="Anaheim"/>
                <a:ea typeface="Anaheim"/>
                <a:cs typeface="Anaheim"/>
                <a:sym typeface="Anaheim"/>
              </a:rPr>
              <a:t>The fine-tuned model is deployed via a RESTful API to power the financial assistant bot.</a:t>
            </a:r>
            <a:endParaRPr sz="1000">
              <a:latin typeface="Anaheim"/>
              <a:ea typeface="Anaheim"/>
              <a:cs typeface="Anaheim"/>
              <a:sym typeface="Anaheim"/>
            </a:endParaRPr>
          </a:p>
          <a:p>
            <a:pPr indent="0" lvl="0" marL="0" rtl="0" algn="l">
              <a:lnSpc>
                <a:spcPct val="115000"/>
              </a:lnSpc>
              <a:spcBef>
                <a:spcPts val="1200"/>
              </a:spcBef>
              <a:spcAft>
                <a:spcPts val="0"/>
              </a:spcAft>
              <a:buNone/>
            </a:pPr>
            <a:r>
              <a:rPr b="1" lang="en" sz="1000">
                <a:latin typeface="Anaheim"/>
                <a:ea typeface="Anaheim"/>
                <a:cs typeface="Anaheim"/>
                <a:sym typeface="Anaheim"/>
              </a:rPr>
              <a:t>Real-time Response</a:t>
            </a:r>
            <a:r>
              <a:rPr lang="en" sz="1000">
                <a:latin typeface="Anaheim"/>
                <a:ea typeface="Anaheim"/>
                <a:cs typeface="Anaheim"/>
                <a:sym typeface="Anaheim"/>
              </a:rPr>
              <a:t>:</a:t>
            </a:r>
            <a:endParaRPr sz="1000">
              <a:latin typeface="Anaheim"/>
              <a:ea typeface="Anaheim"/>
              <a:cs typeface="Anaheim"/>
              <a:sym typeface="Anaheim"/>
            </a:endParaRPr>
          </a:p>
          <a:p>
            <a:pPr indent="-292100" lvl="0" marL="457200" rtl="0" algn="l">
              <a:lnSpc>
                <a:spcPct val="115000"/>
              </a:lnSpc>
              <a:spcBef>
                <a:spcPts val="1200"/>
              </a:spcBef>
              <a:spcAft>
                <a:spcPts val="0"/>
              </a:spcAft>
              <a:buSzPts val="1000"/>
              <a:buFont typeface="Anaheim"/>
              <a:buChar char="●"/>
            </a:pPr>
            <a:r>
              <a:rPr lang="en" sz="1000">
                <a:latin typeface="Anaheim"/>
                <a:ea typeface="Anaheim"/>
                <a:cs typeface="Anaheim"/>
                <a:sym typeface="Anaheim"/>
              </a:rPr>
              <a:t>The bot accesses the Vector DB to provide relevant responses based on user prompts.</a:t>
            </a:r>
            <a:endParaRPr sz="1000">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1" name="Shape 771"/>
        <p:cNvGrpSpPr/>
        <p:nvPr/>
      </p:nvGrpSpPr>
      <p:grpSpPr>
        <a:xfrm>
          <a:off x="0" y="0"/>
          <a:ext cx="0" cy="0"/>
          <a:chOff x="0" y="0"/>
          <a:chExt cx="0" cy="0"/>
        </a:xfrm>
      </p:grpSpPr>
      <p:grpSp>
        <p:nvGrpSpPr>
          <p:cNvPr id="772" name="Google Shape;772;p14"/>
          <p:cNvGrpSpPr/>
          <p:nvPr/>
        </p:nvGrpSpPr>
        <p:grpSpPr>
          <a:xfrm>
            <a:off x="4339570" y="1556795"/>
            <a:ext cx="4329608" cy="2630265"/>
            <a:chOff x="2529950" y="4155175"/>
            <a:chExt cx="1137425" cy="690975"/>
          </a:xfrm>
        </p:grpSpPr>
        <p:sp>
          <p:nvSpPr>
            <p:cNvPr id="773" name="Google Shape;773;p14"/>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4"/>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4"/>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4"/>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4"/>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4"/>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4"/>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4"/>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4"/>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4"/>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4"/>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4"/>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4"/>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4"/>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4"/>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4"/>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4"/>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4"/>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4"/>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4"/>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4"/>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4"/>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4"/>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4"/>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4"/>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4"/>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4"/>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4"/>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4"/>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4"/>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4"/>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4"/>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4"/>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4"/>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4"/>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4"/>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4"/>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4"/>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4"/>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4"/>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4"/>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4"/>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4"/>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4"/>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4"/>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4"/>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4"/>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4"/>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4"/>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4"/>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4"/>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4"/>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4"/>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4"/>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4"/>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4"/>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4"/>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4"/>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4"/>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4"/>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4"/>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4"/>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4"/>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4"/>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4"/>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4"/>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4"/>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4"/>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4"/>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4"/>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4"/>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4"/>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4"/>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4"/>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4"/>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4"/>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4"/>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4"/>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4"/>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4"/>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4"/>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4"/>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4"/>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4"/>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4"/>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4"/>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4"/>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4"/>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4"/>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4"/>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4"/>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4"/>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4"/>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4"/>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4"/>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4"/>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4"/>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4"/>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4"/>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4"/>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4"/>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4"/>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4"/>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4"/>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4"/>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4"/>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4"/>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4"/>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4"/>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4"/>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4"/>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4"/>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4"/>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4"/>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4"/>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4"/>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4"/>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4"/>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4"/>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4"/>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4"/>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4"/>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4"/>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4"/>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4"/>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4"/>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4"/>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4"/>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4"/>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4"/>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4"/>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4"/>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4"/>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4"/>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4"/>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4"/>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4"/>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4"/>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4"/>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4"/>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4"/>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4"/>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4"/>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4"/>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4"/>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4"/>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4"/>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4"/>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4"/>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4"/>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4"/>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4"/>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4"/>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4"/>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4"/>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4"/>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4"/>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4"/>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4"/>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4"/>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4"/>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4"/>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4"/>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4"/>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4"/>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4"/>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4"/>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4"/>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4"/>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4"/>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4"/>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4"/>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4"/>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4"/>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4"/>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4"/>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4"/>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4"/>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4"/>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4"/>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4"/>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4"/>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4"/>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4"/>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4"/>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4"/>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4"/>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4"/>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4"/>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4"/>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4"/>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4"/>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4"/>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4"/>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4"/>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4"/>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4"/>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4"/>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4"/>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4"/>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4"/>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4"/>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4"/>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4"/>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4"/>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4"/>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4"/>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4"/>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4"/>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4"/>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4"/>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4"/>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4"/>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4"/>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4"/>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4"/>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4"/>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4"/>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4"/>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4"/>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4"/>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4"/>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4"/>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4"/>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4"/>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4"/>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4"/>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4"/>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4"/>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4"/>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4"/>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4"/>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4"/>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4"/>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4"/>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4"/>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4"/>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4"/>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4"/>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4"/>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4"/>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4"/>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4"/>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4"/>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4"/>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4"/>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4"/>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4"/>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4"/>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4"/>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4"/>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4"/>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4"/>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4"/>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4"/>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4"/>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4"/>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4"/>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4"/>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4"/>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4"/>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4"/>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4"/>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4"/>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4"/>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4"/>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4"/>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4"/>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4"/>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4"/>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4"/>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4"/>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4"/>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4"/>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4"/>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4"/>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4"/>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4"/>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4"/>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4"/>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4"/>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4"/>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4"/>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4"/>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4"/>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4"/>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4"/>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4"/>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4"/>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4"/>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4"/>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4"/>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4"/>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4"/>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4"/>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4"/>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4"/>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4"/>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4"/>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4"/>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4"/>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4"/>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4"/>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4"/>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4"/>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4"/>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4"/>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4"/>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4"/>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4"/>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4"/>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4"/>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4"/>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4"/>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4"/>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4"/>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4"/>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4"/>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4"/>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4"/>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4"/>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4"/>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4"/>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4"/>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4"/>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4"/>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4"/>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4"/>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4"/>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4"/>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4"/>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4"/>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4"/>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4"/>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4"/>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4"/>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4"/>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4"/>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4"/>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4"/>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4"/>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4"/>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4"/>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4"/>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4"/>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4"/>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4"/>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4"/>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4"/>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4"/>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4"/>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4"/>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4"/>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4"/>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4"/>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4"/>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4"/>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4"/>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4"/>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4"/>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4"/>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4"/>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4"/>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4"/>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4"/>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4"/>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4"/>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4"/>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4"/>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4"/>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4"/>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4"/>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4"/>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4"/>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4"/>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4"/>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4"/>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4"/>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4"/>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4"/>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4"/>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4"/>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4"/>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4"/>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4"/>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4"/>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4"/>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4"/>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4"/>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4"/>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4"/>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4"/>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4"/>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4"/>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4"/>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4"/>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4"/>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4"/>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4"/>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4"/>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4"/>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4"/>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4"/>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4"/>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4"/>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4"/>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4"/>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4"/>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4"/>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4"/>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4"/>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4"/>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4"/>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4"/>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4"/>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4"/>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4"/>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4"/>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4"/>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4"/>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4"/>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4"/>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4"/>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4"/>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4"/>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4"/>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4"/>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4"/>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4"/>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4"/>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4"/>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4"/>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4"/>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4"/>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4"/>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4"/>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4"/>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4"/>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4"/>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4"/>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4"/>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4"/>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4"/>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4"/>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4"/>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4"/>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4"/>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4"/>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4"/>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4"/>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4"/>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4"/>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4"/>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4"/>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4"/>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4"/>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4"/>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4"/>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4"/>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4"/>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4"/>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4"/>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4"/>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4"/>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4"/>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4"/>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4"/>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4"/>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4"/>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4"/>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4"/>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4"/>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4"/>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4"/>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4"/>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4"/>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4"/>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4"/>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4"/>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4"/>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4"/>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4"/>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4"/>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4"/>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4"/>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4"/>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4"/>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4"/>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4"/>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4"/>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4"/>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4"/>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4"/>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4"/>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4"/>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4"/>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4"/>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4"/>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4"/>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4"/>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4"/>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4"/>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4"/>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4"/>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4"/>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4"/>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4"/>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4"/>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4"/>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4"/>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4"/>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4"/>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4"/>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4"/>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4"/>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4"/>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4"/>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4"/>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4"/>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4"/>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4"/>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4"/>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4"/>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4"/>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4"/>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4"/>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4"/>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4"/>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4"/>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4"/>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4"/>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4"/>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4"/>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4"/>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4"/>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4"/>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4"/>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4"/>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4"/>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4"/>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4"/>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4"/>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4"/>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4"/>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4"/>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4"/>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4"/>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4"/>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4"/>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4"/>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4"/>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4"/>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4"/>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4"/>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4"/>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4"/>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4"/>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4"/>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4"/>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4"/>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4"/>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4"/>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4"/>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4"/>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4"/>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4"/>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4"/>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4"/>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4"/>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4"/>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4"/>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4"/>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4"/>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4"/>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4"/>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4"/>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4"/>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4"/>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4"/>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4"/>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4"/>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4"/>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4"/>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4"/>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4"/>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4"/>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4"/>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4"/>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4"/>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4"/>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4"/>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4"/>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4"/>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4"/>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4"/>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4"/>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4"/>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4"/>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4"/>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4"/>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4"/>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4"/>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4"/>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4"/>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4"/>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4"/>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4"/>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4"/>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4"/>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4"/>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4"/>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4"/>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4"/>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4"/>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4"/>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4"/>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4"/>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4"/>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4"/>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4"/>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4"/>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4"/>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4"/>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4"/>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4"/>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4"/>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4"/>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4"/>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4"/>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4"/>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4"/>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4"/>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4"/>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4"/>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4"/>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4"/>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4"/>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4"/>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4"/>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4"/>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4"/>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4"/>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4"/>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4"/>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4"/>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4"/>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4"/>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4"/>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4"/>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4"/>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4"/>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4"/>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4"/>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4"/>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4"/>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4"/>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4"/>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4"/>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4"/>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4"/>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4"/>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4"/>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4"/>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4"/>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4"/>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4"/>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4"/>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4"/>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4"/>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4"/>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4"/>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4"/>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4"/>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4"/>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4"/>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4"/>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4"/>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4"/>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4"/>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4"/>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4"/>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4"/>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4"/>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4"/>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4"/>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4"/>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4"/>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4"/>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4"/>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4"/>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4"/>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4"/>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4"/>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4"/>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4"/>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4"/>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4"/>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4"/>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4"/>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4"/>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4"/>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4"/>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4"/>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4"/>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4"/>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4"/>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4"/>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4"/>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4"/>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4"/>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4"/>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4"/>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4"/>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4"/>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4"/>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4"/>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4"/>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4"/>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4"/>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4"/>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4"/>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4"/>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4"/>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4"/>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4"/>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4"/>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4"/>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4"/>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4"/>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4"/>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4"/>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4"/>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4"/>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4"/>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4"/>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4"/>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4"/>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4"/>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4"/>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4"/>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4"/>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4"/>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4"/>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4"/>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4"/>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4"/>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4"/>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4"/>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4"/>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4"/>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4"/>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4"/>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4"/>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4"/>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4"/>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4"/>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4"/>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4"/>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4"/>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4"/>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4"/>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4"/>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4"/>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4"/>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4"/>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4"/>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4"/>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4"/>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4"/>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4"/>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4"/>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4"/>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4"/>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4"/>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4"/>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4"/>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4"/>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4"/>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4"/>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4"/>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4"/>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4"/>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4"/>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4"/>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4"/>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4"/>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4"/>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4"/>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4"/>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4"/>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4"/>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4"/>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4"/>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4"/>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4"/>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4"/>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4"/>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4"/>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4"/>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4"/>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4"/>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4"/>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4"/>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4"/>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4"/>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4"/>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4"/>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4"/>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4"/>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4"/>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4"/>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4"/>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4"/>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4"/>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4"/>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4"/>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4"/>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4"/>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4"/>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4"/>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4"/>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4"/>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4"/>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4"/>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4"/>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4"/>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4"/>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4"/>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4"/>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4"/>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4"/>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4"/>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4"/>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4"/>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4"/>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4"/>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4"/>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4"/>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4"/>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4"/>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4"/>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4"/>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4"/>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4"/>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4"/>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4"/>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4"/>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4"/>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4"/>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4"/>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4"/>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4"/>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4"/>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4"/>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4"/>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4"/>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4"/>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4"/>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4"/>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4"/>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4"/>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4"/>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4"/>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4"/>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4"/>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4"/>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4"/>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4"/>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4"/>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4"/>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4"/>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4"/>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4"/>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4"/>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4"/>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4"/>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4"/>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4"/>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4"/>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4"/>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4"/>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4"/>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4"/>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4"/>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4"/>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4"/>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4"/>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4"/>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4"/>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4"/>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4"/>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4"/>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4"/>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4"/>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4"/>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4"/>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4"/>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4"/>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4"/>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4"/>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4"/>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4"/>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4"/>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4"/>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4"/>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4"/>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4"/>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4"/>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4"/>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4"/>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4"/>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4"/>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4"/>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4"/>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4"/>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4"/>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4"/>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4"/>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4"/>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4"/>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4"/>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4"/>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4"/>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4"/>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4"/>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4"/>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4"/>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4"/>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4"/>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4"/>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4"/>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4"/>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4"/>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4"/>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4"/>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4"/>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4"/>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4"/>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4"/>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4"/>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4"/>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4"/>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4"/>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4"/>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4"/>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4"/>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4"/>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4"/>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4"/>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4"/>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4"/>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4"/>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4"/>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6" name="Google Shape;1726;p14"/>
          <p:cNvGrpSpPr/>
          <p:nvPr/>
        </p:nvGrpSpPr>
        <p:grpSpPr>
          <a:xfrm>
            <a:off x="6289437" y="2153557"/>
            <a:ext cx="238397" cy="238397"/>
            <a:chOff x="2227319" y="1828750"/>
            <a:chExt cx="526728" cy="526727"/>
          </a:xfrm>
        </p:grpSpPr>
        <p:sp>
          <p:nvSpPr>
            <p:cNvPr id="1727" name="Google Shape;1727;p14"/>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4"/>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9" name="Google Shape;1729;p14"/>
          <p:cNvGrpSpPr/>
          <p:nvPr/>
        </p:nvGrpSpPr>
        <p:grpSpPr>
          <a:xfrm>
            <a:off x="4930700" y="2546895"/>
            <a:ext cx="238397" cy="238397"/>
            <a:chOff x="2227319" y="1828750"/>
            <a:chExt cx="526728" cy="526727"/>
          </a:xfrm>
        </p:grpSpPr>
        <p:sp>
          <p:nvSpPr>
            <p:cNvPr id="1730" name="Google Shape;1730;p14"/>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4"/>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2" name="Google Shape;1732;p14"/>
          <p:cNvGrpSpPr/>
          <p:nvPr/>
        </p:nvGrpSpPr>
        <p:grpSpPr>
          <a:xfrm>
            <a:off x="6576602" y="2958996"/>
            <a:ext cx="238397" cy="238397"/>
            <a:chOff x="2227319" y="1828750"/>
            <a:chExt cx="526728" cy="526727"/>
          </a:xfrm>
        </p:grpSpPr>
        <p:sp>
          <p:nvSpPr>
            <p:cNvPr id="1733" name="Google Shape;1733;p14"/>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4"/>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5" name="Google Shape;1735;p14"/>
          <p:cNvGrpSpPr/>
          <p:nvPr/>
        </p:nvGrpSpPr>
        <p:grpSpPr>
          <a:xfrm>
            <a:off x="7858296" y="2244610"/>
            <a:ext cx="238397" cy="238397"/>
            <a:chOff x="2227319" y="1828750"/>
            <a:chExt cx="526728" cy="526727"/>
          </a:xfrm>
        </p:grpSpPr>
        <p:sp>
          <p:nvSpPr>
            <p:cNvPr id="1736" name="Google Shape;1736;p14"/>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4"/>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8" name="Google Shape;1738;p14"/>
          <p:cNvGrpSpPr/>
          <p:nvPr/>
        </p:nvGrpSpPr>
        <p:grpSpPr>
          <a:xfrm>
            <a:off x="8068419" y="3447748"/>
            <a:ext cx="238397" cy="238397"/>
            <a:chOff x="2227319" y="1828750"/>
            <a:chExt cx="526728" cy="526727"/>
          </a:xfrm>
        </p:grpSpPr>
        <p:sp>
          <p:nvSpPr>
            <p:cNvPr id="1739" name="Google Shape;1739;p14"/>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4"/>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1" name="Google Shape;1741;p14"/>
          <p:cNvSpPr txBox="1"/>
          <p:nvPr>
            <p:ph idx="2"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Challenges and potential Risks</a:t>
            </a:r>
            <a:endParaRPr/>
          </a:p>
        </p:txBody>
      </p:sp>
      <p:sp>
        <p:nvSpPr>
          <p:cNvPr id="1742" name="Google Shape;1742;p14"/>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
        <p:nvSpPr>
          <p:cNvPr id="1743" name="Google Shape;1743;p14"/>
          <p:cNvSpPr txBox="1"/>
          <p:nvPr/>
        </p:nvSpPr>
        <p:spPr>
          <a:xfrm>
            <a:off x="363025" y="1440800"/>
            <a:ext cx="3762600" cy="2301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Font typeface="Anaheim"/>
              <a:buAutoNum type="arabicPeriod"/>
            </a:pPr>
            <a:r>
              <a:rPr lang="en" sz="1100">
                <a:latin typeface="Anaheim"/>
                <a:ea typeface="Anaheim"/>
                <a:cs typeface="Anaheim"/>
                <a:sym typeface="Anaheim"/>
              </a:rPr>
              <a:t>Challenges specific to financial models include handling the sensitivity of financial data, and ensuring compliance with financial regulations.</a:t>
            </a:r>
            <a:endParaRPr sz="1100">
              <a:latin typeface="Anaheim"/>
              <a:ea typeface="Anaheim"/>
              <a:cs typeface="Anaheim"/>
              <a:sym typeface="Anaheim"/>
            </a:endParaRPr>
          </a:p>
          <a:p>
            <a:pPr indent="0" lvl="0" marL="457200" rtl="0" algn="l">
              <a:lnSpc>
                <a:spcPct val="115000"/>
              </a:lnSpc>
              <a:spcBef>
                <a:spcPts val="0"/>
              </a:spcBef>
              <a:spcAft>
                <a:spcPts val="0"/>
              </a:spcAft>
              <a:buNone/>
            </a:pPr>
            <a:r>
              <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AutoNum type="arabicPeriod"/>
            </a:pPr>
            <a:r>
              <a:rPr lang="en" sz="1100">
                <a:latin typeface="Anaheim"/>
                <a:ea typeface="Anaheim"/>
                <a:cs typeface="Anaheim"/>
                <a:sym typeface="Anaheim"/>
              </a:rPr>
              <a:t>Risks include potential breaches in data security, the high stakes of erroneous financial advice, and ethical concerns over automated financial decisions. </a:t>
            </a:r>
            <a:endParaRPr sz="1100">
              <a:latin typeface="Anaheim"/>
              <a:ea typeface="Anaheim"/>
              <a:cs typeface="Anaheim"/>
              <a:sym typeface="Anaheim"/>
            </a:endParaRPr>
          </a:p>
          <a:p>
            <a:pPr indent="0" lvl="0" marL="457200" rtl="0" algn="l">
              <a:lnSpc>
                <a:spcPct val="115000"/>
              </a:lnSpc>
              <a:spcBef>
                <a:spcPts val="0"/>
              </a:spcBef>
              <a:spcAft>
                <a:spcPts val="0"/>
              </a:spcAft>
              <a:buNone/>
            </a:pPr>
            <a:r>
              <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AutoNum type="arabicPeriod"/>
            </a:pPr>
            <a:r>
              <a:rPr lang="en" sz="1100">
                <a:latin typeface="Anaheim"/>
                <a:ea typeface="Anaheim"/>
                <a:cs typeface="Anaheim"/>
                <a:sym typeface="Anaheim"/>
              </a:rPr>
              <a:t>Model </a:t>
            </a:r>
            <a:r>
              <a:rPr lang="en" sz="1100">
                <a:latin typeface="Anaheim"/>
                <a:ea typeface="Anaheim"/>
                <a:cs typeface="Anaheim"/>
                <a:sym typeface="Anaheim"/>
              </a:rPr>
              <a:t>Hallucinations</a:t>
            </a:r>
            <a:r>
              <a:rPr lang="en" sz="1100">
                <a:latin typeface="Anaheim"/>
                <a:ea typeface="Anaheim"/>
                <a:cs typeface="Anaheim"/>
                <a:sym typeface="Anaheim"/>
              </a:rPr>
              <a:t> and incorrect predictions.</a:t>
            </a:r>
            <a:endParaRPr sz="1100">
              <a:latin typeface="Anaheim"/>
              <a:ea typeface="Anaheim"/>
              <a:cs typeface="Anaheim"/>
              <a:sym typeface="Anaheim"/>
            </a:endParaRPr>
          </a:p>
          <a:p>
            <a:pPr indent="0" lvl="0" marL="457200" rtl="0" algn="l">
              <a:lnSpc>
                <a:spcPct val="115000"/>
              </a:lnSpc>
              <a:spcBef>
                <a:spcPts val="0"/>
              </a:spcBef>
              <a:spcAft>
                <a:spcPts val="0"/>
              </a:spcAft>
              <a:buNone/>
            </a:pPr>
            <a:r>
              <a:t/>
            </a:r>
            <a:endParaRPr sz="1100">
              <a:latin typeface="Anaheim"/>
              <a:ea typeface="Anaheim"/>
              <a:cs typeface="Anaheim"/>
              <a:sym typeface="Anaheim"/>
            </a:endParaRPr>
          </a:p>
          <a:p>
            <a:pPr indent="-298450" lvl="0" marL="457200" rtl="0" algn="l">
              <a:lnSpc>
                <a:spcPct val="115000"/>
              </a:lnSpc>
              <a:spcBef>
                <a:spcPts val="0"/>
              </a:spcBef>
              <a:spcAft>
                <a:spcPts val="0"/>
              </a:spcAft>
              <a:buSzPts val="1100"/>
              <a:buFont typeface="Anaheim"/>
              <a:buAutoNum type="arabicPeriod"/>
            </a:pPr>
            <a:r>
              <a:rPr lang="en" sz="1100">
                <a:latin typeface="Anaheim"/>
                <a:ea typeface="Anaheim"/>
                <a:cs typeface="Anaheim"/>
                <a:sym typeface="Anaheim"/>
              </a:rPr>
              <a:t>LLM choice and RAG model Evaluation</a:t>
            </a:r>
            <a:endParaRPr sz="1100">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7" name="Shape 1747"/>
        <p:cNvGrpSpPr/>
        <p:nvPr/>
      </p:nvGrpSpPr>
      <p:grpSpPr>
        <a:xfrm>
          <a:off x="0" y="0"/>
          <a:ext cx="0" cy="0"/>
          <a:chOff x="0" y="0"/>
          <a:chExt cx="0" cy="0"/>
        </a:xfrm>
      </p:grpSpPr>
      <p:sp>
        <p:nvSpPr>
          <p:cNvPr id="1748" name="Google Shape;1748;p16"/>
          <p:cNvSpPr/>
          <p:nvPr/>
        </p:nvSpPr>
        <p:spPr>
          <a:xfrm>
            <a:off x="7362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6"/>
          <p:cNvSpPr/>
          <p:nvPr/>
        </p:nvSpPr>
        <p:spPr>
          <a:xfrm>
            <a:off x="8193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6"/>
          <p:cNvSpPr txBox="1"/>
          <p:nvPr>
            <p:ph idx="1" type="subTitle"/>
          </p:nvPr>
        </p:nvSpPr>
        <p:spPr>
          <a:xfrm>
            <a:off x="868186" y="2765538"/>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000000"/>
                </a:solidFill>
              </a:rPr>
              <a:t>Enhanced Decision-Making and Efficiency:</a:t>
            </a:r>
            <a:r>
              <a:rPr lang="en">
                <a:solidFill>
                  <a:srgbClr val="000000"/>
                </a:solidFill>
              </a:rPr>
              <a:t> </a:t>
            </a:r>
            <a:endParaRPr>
              <a:solidFill>
                <a:srgbClr val="000000"/>
              </a:solidFill>
            </a:endParaRPr>
          </a:p>
          <a:p>
            <a:pPr indent="0" lvl="0" marL="0" rtl="0" algn="ctr">
              <a:lnSpc>
                <a:spcPct val="100000"/>
              </a:lnSpc>
              <a:spcBef>
                <a:spcPts val="0"/>
              </a:spcBef>
              <a:spcAft>
                <a:spcPts val="0"/>
              </a:spcAft>
              <a:buSzPts val="1100"/>
              <a:buNone/>
            </a:pPr>
            <a:r>
              <a:rPr lang="en">
                <a:solidFill>
                  <a:srgbClr val="000000"/>
                </a:solidFill>
              </a:rPr>
              <a:t>The Financial LLM Advisor can significantly improve the accuracy and speed of decision-making processes in the financial sector by automating complex tasks. </a:t>
            </a:r>
            <a:endParaRPr/>
          </a:p>
        </p:txBody>
      </p:sp>
      <p:sp>
        <p:nvSpPr>
          <p:cNvPr id="1751" name="Google Shape;1751;p16"/>
          <p:cNvSpPr txBox="1"/>
          <p:nvPr>
            <p:ph type="ctrTitle"/>
          </p:nvPr>
        </p:nvSpPr>
        <p:spPr>
          <a:xfrm>
            <a:off x="1102925" y="1582025"/>
            <a:ext cx="1429500" cy="79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a</a:t>
            </a:r>
            <a:endParaRPr/>
          </a:p>
        </p:txBody>
      </p:sp>
      <p:cxnSp>
        <p:nvCxnSpPr>
          <p:cNvPr id="1752" name="Google Shape;1752;p16"/>
          <p:cNvCxnSpPr>
            <a:stCxn id="1751" idx="2"/>
            <a:endCxn id="1749" idx="0"/>
          </p:cNvCxnSpPr>
          <p:nvPr/>
        </p:nvCxnSpPr>
        <p:spPr>
          <a:xfrm>
            <a:off x="1817675" y="2374925"/>
            <a:ext cx="0" cy="261900"/>
          </a:xfrm>
          <a:prstGeom prst="straightConnector1">
            <a:avLst/>
          </a:prstGeom>
          <a:noFill/>
          <a:ln cap="flat" cmpd="sng" w="9525">
            <a:solidFill>
              <a:schemeClr val="accent3"/>
            </a:solidFill>
            <a:prstDash val="solid"/>
            <a:round/>
            <a:headEnd len="sm" w="sm" type="none"/>
            <a:tailEnd len="sm" w="sm" type="none"/>
          </a:ln>
        </p:spPr>
      </p:cxnSp>
      <p:sp>
        <p:nvSpPr>
          <p:cNvPr id="1753" name="Google Shape;1753;p16"/>
          <p:cNvSpPr/>
          <p:nvPr/>
        </p:nvSpPr>
        <p:spPr>
          <a:xfrm>
            <a:off x="62450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6"/>
          <p:cNvSpPr/>
          <p:nvPr/>
        </p:nvSpPr>
        <p:spPr>
          <a:xfrm>
            <a:off x="63281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5" name="Google Shape;1755;p16"/>
          <p:cNvCxnSpPr>
            <a:endCxn id="1754" idx="0"/>
          </p:cNvCxnSpPr>
          <p:nvPr/>
        </p:nvCxnSpPr>
        <p:spPr>
          <a:xfrm>
            <a:off x="7326400" y="2374800"/>
            <a:ext cx="0" cy="261900"/>
          </a:xfrm>
          <a:prstGeom prst="straightConnector1">
            <a:avLst/>
          </a:prstGeom>
          <a:noFill/>
          <a:ln cap="flat" cmpd="sng" w="9525">
            <a:solidFill>
              <a:schemeClr val="accent3"/>
            </a:solidFill>
            <a:prstDash val="solid"/>
            <a:round/>
            <a:headEnd len="sm" w="sm" type="none"/>
            <a:tailEnd len="sm" w="sm" type="none"/>
          </a:ln>
        </p:spPr>
      </p:cxnSp>
      <p:sp>
        <p:nvSpPr>
          <p:cNvPr id="1756" name="Google Shape;1756;p16"/>
          <p:cNvSpPr txBox="1"/>
          <p:nvPr>
            <p:ph idx="4" type="ctrTitle"/>
          </p:nvPr>
        </p:nvSpPr>
        <p:spPr>
          <a:xfrm>
            <a:off x="6605984" y="1582025"/>
            <a:ext cx="1429500" cy="79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C</a:t>
            </a:r>
            <a:endParaRPr/>
          </a:p>
        </p:txBody>
      </p:sp>
      <p:sp>
        <p:nvSpPr>
          <p:cNvPr id="1757" name="Google Shape;1757;p16"/>
          <p:cNvSpPr txBox="1"/>
          <p:nvPr>
            <p:ph idx="5" type="subTitle"/>
          </p:nvPr>
        </p:nvSpPr>
        <p:spPr>
          <a:xfrm>
            <a:off x="6406786" y="2765538"/>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000000"/>
                </a:solidFill>
              </a:rPr>
              <a:t>Scalable and Accessible Financial Services: </a:t>
            </a:r>
            <a:endParaRPr b="1">
              <a:solidFill>
                <a:srgbClr val="000000"/>
              </a:solidFill>
            </a:endParaRPr>
          </a:p>
          <a:p>
            <a:pPr indent="0" lvl="0" marL="0" rtl="0" algn="ctr">
              <a:lnSpc>
                <a:spcPct val="100000"/>
              </a:lnSpc>
              <a:spcBef>
                <a:spcPts val="0"/>
              </a:spcBef>
              <a:spcAft>
                <a:spcPts val="0"/>
              </a:spcAft>
              <a:buSzPts val="1100"/>
              <a:buNone/>
            </a:pPr>
            <a:r>
              <a:rPr lang="en">
                <a:solidFill>
                  <a:srgbClr val="000000"/>
                </a:solidFill>
              </a:rPr>
              <a:t>By leveraging advanced LLM fine-tuning, the project can make high-quality financial analysis and advice more accessible, allowing businesses and individuals to benefit from expert-level insights.</a:t>
            </a:r>
            <a:endParaRPr/>
          </a:p>
        </p:txBody>
      </p:sp>
      <p:sp>
        <p:nvSpPr>
          <p:cNvPr id="1758" name="Google Shape;1758;p16"/>
          <p:cNvSpPr txBox="1"/>
          <p:nvPr>
            <p:ph idx="6" type="ctrTitle"/>
          </p:nvPr>
        </p:nvSpPr>
        <p:spPr>
          <a:xfrm>
            <a:off x="5180650" y="457300"/>
            <a:ext cx="3194700" cy="48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a:t>CONCLUSIONS</a:t>
            </a:r>
            <a:endParaRPr/>
          </a:p>
        </p:txBody>
      </p:sp>
      <p:sp>
        <p:nvSpPr>
          <p:cNvPr id="1759" name="Google Shape;1759;p16"/>
          <p:cNvSpPr/>
          <p:nvPr/>
        </p:nvSpPr>
        <p:spPr>
          <a:xfrm>
            <a:off x="3490625" y="2739173"/>
            <a:ext cx="1996500" cy="19287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6"/>
          <p:cNvSpPr/>
          <p:nvPr/>
        </p:nvSpPr>
        <p:spPr>
          <a:xfrm>
            <a:off x="3573750" y="2636700"/>
            <a:ext cx="1996500" cy="19287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6"/>
          <p:cNvSpPr txBox="1"/>
          <p:nvPr>
            <p:ph idx="1" type="subTitle"/>
          </p:nvPr>
        </p:nvSpPr>
        <p:spPr>
          <a:xfrm>
            <a:off x="3622586" y="2765538"/>
            <a:ext cx="1827900" cy="16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b="1" lang="en">
                <a:solidFill>
                  <a:srgbClr val="1F1F1F"/>
                </a:solidFill>
              </a:rPr>
              <a:t>Personalized Financial Guidance for Individuals: </a:t>
            </a:r>
            <a:endParaRPr b="1">
              <a:solidFill>
                <a:srgbClr val="1F1F1F"/>
              </a:solidFill>
            </a:endParaRPr>
          </a:p>
          <a:p>
            <a:pPr indent="0" lvl="0" marL="0" rtl="0" algn="ctr">
              <a:lnSpc>
                <a:spcPct val="100000"/>
              </a:lnSpc>
              <a:spcBef>
                <a:spcPts val="0"/>
              </a:spcBef>
              <a:spcAft>
                <a:spcPts val="0"/>
              </a:spcAft>
              <a:buSzPts val="1100"/>
              <a:buNone/>
            </a:pPr>
            <a:r>
              <a:rPr lang="en">
                <a:solidFill>
                  <a:srgbClr val="1F1F1F"/>
                </a:solidFill>
              </a:rPr>
              <a:t>The Financial LLM Advisor offers tailored financial insights and advice to individuals, helping them make informed decisions about investments, savings, and risk management. </a:t>
            </a:r>
            <a:endParaRPr>
              <a:solidFill>
                <a:srgbClr val="1F1F1F"/>
              </a:solidFill>
            </a:endParaRPr>
          </a:p>
        </p:txBody>
      </p:sp>
      <p:sp>
        <p:nvSpPr>
          <p:cNvPr id="1762" name="Google Shape;1762;p16"/>
          <p:cNvSpPr txBox="1"/>
          <p:nvPr>
            <p:ph type="ctrTitle"/>
          </p:nvPr>
        </p:nvSpPr>
        <p:spPr>
          <a:xfrm>
            <a:off x="3857325" y="1582025"/>
            <a:ext cx="1429500" cy="79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B</a:t>
            </a:r>
            <a:endParaRPr/>
          </a:p>
        </p:txBody>
      </p:sp>
      <p:cxnSp>
        <p:nvCxnSpPr>
          <p:cNvPr id="1763" name="Google Shape;1763;p16"/>
          <p:cNvCxnSpPr>
            <a:stCxn id="1762" idx="2"/>
            <a:endCxn id="1760" idx="0"/>
          </p:cNvCxnSpPr>
          <p:nvPr/>
        </p:nvCxnSpPr>
        <p:spPr>
          <a:xfrm>
            <a:off x="4572075" y="2374925"/>
            <a:ext cx="0" cy="261900"/>
          </a:xfrm>
          <a:prstGeom prst="straightConnector1">
            <a:avLst/>
          </a:prstGeom>
          <a:noFill/>
          <a:ln cap="flat" cmpd="sng" w="9525">
            <a:solidFill>
              <a:schemeClr val="accent3"/>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7" name="Shape 1767"/>
        <p:cNvGrpSpPr/>
        <p:nvPr/>
      </p:nvGrpSpPr>
      <p:grpSpPr>
        <a:xfrm>
          <a:off x="0" y="0"/>
          <a:ext cx="0" cy="0"/>
          <a:chOff x="0" y="0"/>
          <a:chExt cx="0" cy="0"/>
        </a:xfrm>
      </p:grpSpPr>
      <p:grpSp>
        <p:nvGrpSpPr>
          <p:cNvPr id="1768" name="Google Shape;1768;g3064998f0a3_0_10"/>
          <p:cNvGrpSpPr/>
          <p:nvPr/>
        </p:nvGrpSpPr>
        <p:grpSpPr>
          <a:xfrm>
            <a:off x="4339570" y="1556795"/>
            <a:ext cx="4329608" cy="2630265"/>
            <a:chOff x="2529950" y="4155175"/>
            <a:chExt cx="1137425" cy="690975"/>
          </a:xfrm>
        </p:grpSpPr>
        <p:sp>
          <p:nvSpPr>
            <p:cNvPr id="1769" name="Google Shape;1769;g3064998f0a3_0_10"/>
            <p:cNvSpPr/>
            <p:nvPr/>
          </p:nvSpPr>
          <p:spPr>
            <a:xfrm>
              <a:off x="2798800" y="4155175"/>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3064998f0a3_0_10"/>
            <p:cNvSpPr/>
            <p:nvPr/>
          </p:nvSpPr>
          <p:spPr>
            <a:xfrm>
              <a:off x="281665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3064998f0a3_0_10"/>
            <p:cNvSpPr/>
            <p:nvPr/>
          </p:nvSpPr>
          <p:spPr>
            <a:xfrm>
              <a:off x="2834675" y="4155175"/>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3064998f0a3_0_10"/>
            <p:cNvSpPr/>
            <p:nvPr/>
          </p:nvSpPr>
          <p:spPr>
            <a:xfrm>
              <a:off x="2852525" y="4155175"/>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3064998f0a3_0_10"/>
            <p:cNvSpPr/>
            <p:nvPr/>
          </p:nvSpPr>
          <p:spPr>
            <a:xfrm>
              <a:off x="2870375" y="4155175"/>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3064998f0a3_0_10"/>
            <p:cNvSpPr/>
            <p:nvPr/>
          </p:nvSpPr>
          <p:spPr>
            <a:xfrm>
              <a:off x="2942150" y="4155175"/>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3064998f0a3_0_10"/>
            <p:cNvSpPr/>
            <p:nvPr/>
          </p:nvSpPr>
          <p:spPr>
            <a:xfrm>
              <a:off x="2960000" y="4155175"/>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3064998f0a3_0_10"/>
            <p:cNvSpPr/>
            <p:nvPr/>
          </p:nvSpPr>
          <p:spPr>
            <a:xfrm>
              <a:off x="2798800"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3064998f0a3_0_10"/>
            <p:cNvSpPr/>
            <p:nvPr/>
          </p:nvSpPr>
          <p:spPr>
            <a:xfrm>
              <a:off x="281665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3064998f0a3_0_10"/>
            <p:cNvSpPr/>
            <p:nvPr/>
          </p:nvSpPr>
          <p:spPr>
            <a:xfrm>
              <a:off x="28346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3064998f0a3_0_10"/>
            <p:cNvSpPr/>
            <p:nvPr/>
          </p:nvSpPr>
          <p:spPr>
            <a:xfrm>
              <a:off x="28525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3064998f0a3_0_10"/>
            <p:cNvSpPr/>
            <p:nvPr/>
          </p:nvSpPr>
          <p:spPr>
            <a:xfrm>
              <a:off x="2888400" y="417322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3064998f0a3_0_10"/>
            <p:cNvSpPr/>
            <p:nvPr/>
          </p:nvSpPr>
          <p:spPr>
            <a:xfrm>
              <a:off x="2906250"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3064998f0a3_0_10"/>
            <p:cNvSpPr/>
            <p:nvPr/>
          </p:nvSpPr>
          <p:spPr>
            <a:xfrm>
              <a:off x="2924300" y="417322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3064998f0a3_0_10"/>
            <p:cNvSpPr/>
            <p:nvPr/>
          </p:nvSpPr>
          <p:spPr>
            <a:xfrm>
              <a:off x="2942150" y="417322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3064998f0a3_0_10"/>
            <p:cNvSpPr/>
            <p:nvPr/>
          </p:nvSpPr>
          <p:spPr>
            <a:xfrm>
              <a:off x="2960000"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3064998f0a3_0_10"/>
            <p:cNvSpPr/>
            <p:nvPr/>
          </p:nvSpPr>
          <p:spPr>
            <a:xfrm>
              <a:off x="2978025" y="4173225"/>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3064998f0a3_0_10"/>
            <p:cNvSpPr/>
            <p:nvPr/>
          </p:nvSpPr>
          <p:spPr>
            <a:xfrm>
              <a:off x="2995875" y="4173225"/>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3064998f0a3_0_10"/>
            <p:cNvSpPr/>
            <p:nvPr/>
          </p:nvSpPr>
          <p:spPr>
            <a:xfrm>
              <a:off x="301390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3064998f0a3_0_10"/>
            <p:cNvSpPr/>
            <p:nvPr/>
          </p:nvSpPr>
          <p:spPr>
            <a:xfrm>
              <a:off x="3031750"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3064998f0a3_0_10"/>
            <p:cNvSpPr/>
            <p:nvPr/>
          </p:nvSpPr>
          <p:spPr>
            <a:xfrm>
              <a:off x="3085500" y="4173225"/>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3064998f0a3_0_10"/>
            <p:cNvSpPr/>
            <p:nvPr/>
          </p:nvSpPr>
          <p:spPr>
            <a:xfrm>
              <a:off x="3103525" y="4173225"/>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3064998f0a3_0_10"/>
            <p:cNvSpPr/>
            <p:nvPr/>
          </p:nvSpPr>
          <p:spPr>
            <a:xfrm>
              <a:off x="3121375" y="417322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3064998f0a3_0_10"/>
            <p:cNvSpPr/>
            <p:nvPr/>
          </p:nvSpPr>
          <p:spPr>
            <a:xfrm>
              <a:off x="3139225" y="417322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3064998f0a3_0_10"/>
            <p:cNvSpPr/>
            <p:nvPr/>
          </p:nvSpPr>
          <p:spPr>
            <a:xfrm>
              <a:off x="3157250"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3064998f0a3_0_10"/>
            <p:cNvSpPr/>
            <p:nvPr/>
          </p:nvSpPr>
          <p:spPr>
            <a:xfrm>
              <a:off x="3228825" y="4173225"/>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3064998f0a3_0_10"/>
            <p:cNvSpPr/>
            <p:nvPr/>
          </p:nvSpPr>
          <p:spPr>
            <a:xfrm>
              <a:off x="3336475" y="417322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3064998f0a3_0_10"/>
            <p:cNvSpPr/>
            <p:nvPr/>
          </p:nvSpPr>
          <p:spPr>
            <a:xfrm>
              <a:off x="3354325" y="4173225"/>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3064998f0a3_0_10"/>
            <p:cNvSpPr/>
            <p:nvPr/>
          </p:nvSpPr>
          <p:spPr>
            <a:xfrm>
              <a:off x="2745075"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3064998f0a3_0_10"/>
            <p:cNvSpPr/>
            <p:nvPr/>
          </p:nvSpPr>
          <p:spPr>
            <a:xfrm>
              <a:off x="2798800"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3064998f0a3_0_10"/>
            <p:cNvSpPr/>
            <p:nvPr/>
          </p:nvSpPr>
          <p:spPr>
            <a:xfrm>
              <a:off x="281665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3064998f0a3_0_10"/>
            <p:cNvSpPr/>
            <p:nvPr/>
          </p:nvSpPr>
          <p:spPr>
            <a:xfrm>
              <a:off x="2834675" y="419107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3064998f0a3_0_10"/>
            <p:cNvSpPr/>
            <p:nvPr/>
          </p:nvSpPr>
          <p:spPr>
            <a:xfrm>
              <a:off x="2870375" y="419107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3064998f0a3_0_10"/>
            <p:cNvSpPr/>
            <p:nvPr/>
          </p:nvSpPr>
          <p:spPr>
            <a:xfrm>
              <a:off x="2888400" y="419107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3064998f0a3_0_10"/>
            <p:cNvSpPr/>
            <p:nvPr/>
          </p:nvSpPr>
          <p:spPr>
            <a:xfrm>
              <a:off x="2906250" y="4191075"/>
              <a:ext cx="8325" cy="8300"/>
            </a:xfrm>
            <a:custGeom>
              <a:rect b="b" l="l" r="r" t="t"/>
              <a:pathLst>
                <a:path extrusionOk="0" h="332" w="333">
                  <a:moveTo>
                    <a:pt x="167" y="0"/>
                  </a:moveTo>
                  <a:cubicBezTo>
                    <a:pt x="80" y="0"/>
                    <a:pt x="1" y="79"/>
                    <a:pt x="1" y="166"/>
                  </a:cubicBezTo>
                  <a:cubicBezTo>
                    <a:pt x="1" y="260"/>
                    <a:pt x="80"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3064998f0a3_0_10"/>
            <p:cNvSpPr/>
            <p:nvPr/>
          </p:nvSpPr>
          <p:spPr>
            <a:xfrm>
              <a:off x="2924300" y="419107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3064998f0a3_0_10"/>
            <p:cNvSpPr/>
            <p:nvPr/>
          </p:nvSpPr>
          <p:spPr>
            <a:xfrm>
              <a:off x="2942150" y="419107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3064998f0a3_0_10"/>
            <p:cNvSpPr/>
            <p:nvPr/>
          </p:nvSpPr>
          <p:spPr>
            <a:xfrm>
              <a:off x="2960000" y="419107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3064998f0a3_0_10"/>
            <p:cNvSpPr/>
            <p:nvPr/>
          </p:nvSpPr>
          <p:spPr>
            <a:xfrm>
              <a:off x="2978025" y="4191075"/>
              <a:ext cx="8325" cy="8300"/>
            </a:xfrm>
            <a:custGeom>
              <a:rect b="b" l="l" r="r" t="t"/>
              <a:pathLst>
                <a:path extrusionOk="0" h="332" w="333">
                  <a:moveTo>
                    <a:pt x="166" y="0"/>
                  </a:moveTo>
                  <a:cubicBezTo>
                    <a:pt x="73" y="0"/>
                    <a:pt x="0" y="79"/>
                    <a:pt x="0" y="166"/>
                  </a:cubicBezTo>
                  <a:cubicBezTo>
                    <a:pt x="0" y="260"/>
                    <a:pt x="73"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3064998f0a3_0_10"/>
            <p:cNvSpPr/>
            <p:nvPr/>
          </p:nvSpPr>
          <p:spPr>
            <a:xfrm>
              <a:off x="2995875" y="4191075"/>
              <a:ext cx="8325" cy="8300"/>
            </a:xfrm>
            <a:custGeom>
              <a:rect b="b" l="l" r="r" t="t"/>
              <a:pathLst>
                <a:path extrusionOk="0" h="332" w="333">
                  <a:moveTo>
                    <a:pt x="166" y="0"/>
                  </a:moveTo>
                  <a:cubicBezTo>
                    <a:pt x="80" y="0"/>
                    <a:pt x="1" y="79"/>
                    <a:pt x="1" y="166"/>
                  </a:cubicBezTo>
                  <a:cubicBezTo>
                    <a:pt x="1"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3064998f0a3_0_10"/>
            <p:cNvSpPr/>
            <p:nvPr/>
          </p:nvSpPr>
          <p:spPr>
            <a:xfrm>
              <a:off x="3103525" y="4191075"/>
              <a:ext cx="8325" cy="8300"/>
            </a:xfrm>
            <a:custGeom>
              <a:rect b="b" l="l" r="r" t="t"/>
              <a:pathLst>
                <a:path extrusionOk="0" h="332" w="333">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3064998f0a3_0_10"/>
            <p:cNvSpPr/>
            <p:nvPr/>
          </p:nvSpPr>
          <p:spPr>
            <a:xfrm>
              <a:off x="3121375" y="419107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3064998f0a3_0_10"/>
            <p:cNvSpPr/>
            <p:nvPr/>
          </p:nvSpPr>
          <p:spPr>
            <a:xfrm>
              <a:off x="26911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3064998f0a3_0_10"/>
            <p:cNvSpPr/>
            <p:nvPr/>
          </p:nvSpPr>
          <p:spPr>
            <a:xfrm>
              <a:off x="270917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3064998f0a3_0_10"/>
            <p:cNvSpPr/>
            <p:nvPr/>
          </p:nvSpPr>
          <p:spPr>
            <a:xfrm>
              <a:off x="2727025" y="42091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3064998f0a3_0_10"/>
            <p:cNvSpPr/>
            <p:nvPr/>
          </p:nvSpPr>
          <p:spPr>
            <a:xfrm>
              <a:off x="27450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3064998f0a3_0_10"/>
            <p:cNvSpPr/>
            <p:nvPr/>
          </p:nvSpPr>
          <p:spPr>
            <a:xfrm>
              <a:off x="27629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3064998f0a3_0_10"/>
            <p:cNvSpPr/>
            <p:nvPr/>
          </p:nvSpPr>
          <p:spPr>
            <a:xfrm>
              <a:off x="2798800" y="42091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3064998f0a3_0_10"/>
            <p:cNvSpPr/>
            <p:nvPr/>
          </p:nvSpPr>
          <p:spPr>
            <a:xfrm>
              <a:off x="281665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3064998f0a3_0_10"/>
            <p:cNvSpPr/>
            <p:nvPr/>
          </p:nvSpPr>
          <p:spPr>
            <a:xfrm>
              <a:off x="2888400" y="42091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3064998f0a3_0_10"/>
            <p:cNvSpPr/>
            <p:nvPr/>
          </p:nvSpPr>
          <p:spPr>
            <a:xfrm>
              <a:off x="2906250"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3064998f0a3_0_10"/>
            <p:cNvSpPr/>
            <p:nvPr/>
          </p:nvSpPr>
          <p:spPr>
            <a:xfrm>
              <a:off x="2924300"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3064998f0a3_0_10"/>
            <p:cNvSpPr/>
            <p:nvPr/>
          </p:nvSpPr>
          <p:spPr>
            <a:xfrm>
              <a:off x="2942150"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3064998f0a3_0_10"/>
            <p:cNvSpPr/>
            <p:nvPr/>
          </p:nvSpPr>
          <p:spPr>
            <a:xfrm>
              <a:off x="2960000" y="4209100"/>
              <a:ext cx="8325" cy="8325"/>
            </a:xfrm>
            <a:custGeom>
              <a:rect b="b" l="l" r="r" t="t"/>
              <a:pathLst>
                <a:path extrusionOk="0" h="333" w="333">
                  <a:moveTo>
                    <a:pt x="166" y="0"/>
                  </a:moveTo>
                  <a:cubicBezTo>
                    <a:pt x="80" y="0"/>
                    <a:pt x="0" y="73"/>
                    <a:pt x="0" y="166"/>
                  </a:cubicBezTo>
                  <a:cubicBezTo>
                    <a:pt x="0"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3064998f0a3_0_10"/>
            <p:cNvSpPr/>
            <p:nvPr/>
          </p:nvSpPr>
          <p:spPr>
            <a:xfrm>
              <a:off x="2978025"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3064998f0a3_0_10"/>
            <p:cNvSpPr/>
            <p:nvPr/>
          </p:nvSpPr>
          <p:spPr>
            <a:xfrm>
              <a:off x="2995875"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3064998f0a3_0_10"/>
            <p:cNvSpPr/>
            <p:nvPr/>
          </p:nvSpPr>
          <p:spPr>
            <a:xfrm>
              <a:off x="3228825" y="42091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3064998f0a3_0_10"/>
            <p:cNvSpPr/>
            <p:nvPr/>
          </p:nvSpPr>
          <p:spPr>
            <a:xfrm>
              <a:off x="3246875" y="42091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3064998f0a3_0_10"/>
            <p:cNvSpPr/>
            <p:nvPr/>
          </p:nvSpPr>
          <p:spPr>
            <a:xfrm>
              <a:off x="32647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3064998f0a3_0_10"/>
            <p:cNvSpPr/>
            <p:nvPr/>
          </p:nvSpPr>
          <p:spPr>
            <a:xfrm>
              <a:off x="3282750" y="42091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3064998f0a3_0_10"/>
            <p:cNvSpPr/>
            <p:nvPr/>
          </p:nvSpPr>
          <p:spPr>
            <a:xfrm>
              <a:off x="3300600" y="42091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3064998f0a3_0_10"/>
            <p:cNvSpPr/>
            <p:nvPr/>
          </p:nvSpPr>
          <p:spPr>
            <a:xfrm>
              <a:off x="3318450" y="42091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3064998f0a3_0_10"/>
            <p:cNvSpPr/>
            <p:nvPr/>
          </p:nvSpPr>
          <p:spPr>
            <a:xfrm>
              <a:off x="3336475" y="42091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g3064998f0a3_0_10"/>
            <p:cNvSpPr/>
            <p:nvPr/>
          </p:nvSpPr>
          <p:spPr>
            <a:xfrm>
              <a:off x="3354325" y="42091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3064998f0a3_0_10"/>
            <p:cNvSpPr/>
            <p:nvPr/>
          </p:nvSpPr>
          <p:spPr>
            <a:xfrm>
              <a:off x="3372375" y="42091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3064998f0a3_0_10"/>
            <p:cNvSpPr/>
            <p:nvPr/>
          </p:nvSpPr>
          <p:spPr>
            <a:xfrm>
              <a:off x="3390225" y="42091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3064998f0a3_0_10"/>
            <p:cNvSpPr/>
            <p:nvPr/>
          </p:nvSpPr>
          <p:spPr>
            <a:xfrm>
              <a:off x="3461975" y="42091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3064998f0a3_0_10"/>
            <p:cNvSpPr/>
            <p:nvPr/>
          </p:nvSpPr>
          <p:spPr>
            <a:xfrm>
              <a:off x="3479825" y="42091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3064998f0a3_0_10"/>
            <p:cNvSpPr/>
            <p:nvPr/>
          </p:nvSpPr>
          <p:spPr>
            <a:xfrm>
              <a:off x="26911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3064998f0a3_0_10"/>
            <p:cNvSpPr/>
            <p:nvPr/>
          </p:nvSpPr>
          <p:spPr>
            <a:xfrm>
              <a:off x="270917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3064998f0a3_0_10"/>
            <p:cNvSpPr/>
            <p:nvPr/>
          </p:nvSpPr>
          <p:spPr>
            <a:xfrm>
              <a:off x="272702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3064998f0a3_0_10"/>
            <p:cNvSpPr/>
            <p:nvPr/>
          </p:nvSpPr>
          <p:spPr>
            <a:xfrm>
              <a:off x="27450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3064998f0a3_0_10"/>
            <p:cNvSpPr/>
            <p:nvPr/>
          </p:nvSpPr>
          <p:spPr>
            <a:xfrm>
              <a:off x="27629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3064998f0a3_0_10"/>
            <p:cNvSpPr/>
            <p:nvPr/>
          </p:nvSpPr>
          <p:spPr>
            <a:xfrm>
              <a:off x="279880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3064998f0a3_0_10"/>
            <p:cNvSpPr/>
            <p:nvPr/>
          </p:nvSpPr>
          <p:spPr>
            <a:xfrm>
              <a:off x="281665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3064998f0a3_0_10"/>
            <p:cNvSpPr/>
            <p:nvPr/>
          </p:nvSpPr>
          <p:spPr>
            <a:xfrm>
              <a:off x="28346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3064998f0a3_0_10"/>
            <p:cNvSpPr/>
            <p:nvPr/>
          </p:nvSpPr>
          <p:spPr>
            <a:xfrm>
              <a:off x="2888400" y="4227125"/>
              <a:ext cx="8325" cy="8325"/>
            </a:xfrm>
            <a:custGeom>
              <a:rect b="b" l="l" r="r" t="t"/>
              <a:pathLst>
                <a:path extrusionOk="0" h="333" w="333">
                  <a:moveTo>
                    <a:pt x="167" y="1"/>
                  </a:moveTo>
                  <a:cubicBezTo>
                    <a:pt x="73" y="1"/>
                    <a:pt x="1" y="73"/>
                    <a:pt x="1" y="167"/>
                  </a:cubicBezTo>
                  <a:cubicBezTo>
                    <a:pt x="1" y="253"/>
                    <a:pt x="73"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3064998f0a3_0_10"/>
            <p:cNvSpPr/>
            <p:nvPr/>
          </p:nvSpPr>
          <p:spPr>
            <a:xfrm>
              <a:off x="2906250"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3064998f0a3_0_10"/>
            <p:cNvSpPr/>
            <p:nvPr/>
          </p:nvSpPr>
          <p:spPr>
            <a:xfrm>
              <a:off x="2924300"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3064998f0a3_0_10"/>
            <p:cNvSpPr/>
            <p:nvPr/>
          </p:nvSpPr>
          <p:spPr>
            <a:xfrm>
              <a:off x="2942150"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3064998f0a3_0_10"/>
            <p:cNvSpPr/>
            <p:nvPr/>
          </p:nvSpPr>
          <p:spPr>
            <a:xfrm>
              <a:off x="2960000" y="4227125"/>
              <a:ext cx="8325" cy="8325"/>
            </a:xfrm>
            <a:custGeom>
              <a:rect b="b" l="l" r="r" t="t"/>
              <a:pathLst>
                <a:path extrusionOk="0" h="333" w="333">
                  <a:moveTo>
                    <a:pt x="166" y="1"/>
                  </a:moveTo>
                  <a:cubicBezTo>
                    <a:pt x="80" y="1"/>
                    <a:pt x="0" y="73"/>
                    <a:pt x="0" y="167"/>
                  </a:cubicBezTo>
                  <a:cubicBezTo>
                    <a:pt x="0"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3064998f0a3_0_10"/>
            <p:cNvSpPr/>
            <p:nvPr/>
          </p:nvSpPr>
          <p:spPr>
            <a:xfrm>
              <a:off x="2995875"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3064998f0a3_0_10"/>
            <p:cNvSpPr/>
            <p:nvPr/>
          </p:nvSpPr>
          <p:spPr>
            <a:xfrm>
              <a:off x="3228825" y="4227125"/>
              <a:ext cx="8325" cy="8325"/>
            </a:xfrm>
            <a:custGeom>
              <a:rect b="b" l="l" r="r" t="t"/>
              <a:pathLst>
                <a:path extrusionOk="0" h="333" w="333">
                  <a:moveTo>
                    <a:pt x="167" y="1"/>
                  </a:moveTo>
                  <a:cubicBezTo>
                    <a:pt x="80" y="1"/>
                    <a:pt x="1" y="73"/>
                    <a:pt x="1" y="167"/>
                  </a:cubicBezTo>
                  <a:cubicBezTo>
                    <a:pt x="1" y="253"/>
                    <a:pt x="80" y="332"/>
                    <a:pt x="167" y="332"/>
                  </a:cubicBezTo>
                  <a:cubicBezTo>
                    <a:pt x="261" y="332"/>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3064998f0a3_0_10"/>
            <p:cNvSpPr/>
            <p:nvPr/>
          </p:nvSpPr>
          <p:spPr>
            <a:xfrm>
              <a:off x="3246875" y="4227125"/>
              <a:ext cx="8300" cy="8325"/>
            </a:xfrm>
            <a:custGeom>
              <a:rect b="b" l="l" r="r" t="t"/>
              <a:pathLst>
                <a:path extrusionOk="0" h="333" w="332">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3064998f0a3_0_10"/>
            <p:cNvSpPr/>
            <p:nvPr/>
          </p:nvSpPr>
          <p:spPr>
            <a:xfrm>
              <a:off x="32647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3064998f0a3_0_10"/>
            <p:cNvSpPr/>
            <p:nvPr/>
          </p:nvSpPr>
          <p:spPr>
            <a:xfrm>
              <a:off x="3282750" y="4227125"/>
              <a:ext cx="8325" cy="8325"/>
            </a:xfrm>
            <a:custGeom>
              <a:rect b="b" l="l" r="r" t="t"/>
              <a:pathLst>
                <a:path extrusionOk="0" h="333" w="333">
                  <a:moveTo>
                    <a:pt x="166" y="1"/>
                  </a:moveTo>
                  <a:cubicBezTo>
                    <a:pt x="73" y="1"/>
                    <a:pt x="0" y="73"/>
                    <a:pt x="0" y="167"/>
                  </a:cubicBezTo>
                  <a:cubicBezTo>
                    <a:pt x="0"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3064998f0a3_0_10"/>
            <p:cNvSpPr/>
            <p:nvPr/>
          </p:nvSpPr>
          <p:spPr>
            <a:xfrm>
              <a:off x="3300600" y="4227125"/>
              <a:ext cx="8325" cy="8325"/>
            </a:xfrm>
            <a:custGeom>
              <a:rect b="b" l="l" r="r" t="t"/>
              <a:pathLst>
                <a:path extrusionOk="0" h="333" w="333">
                  <a:moveTo>
                    <a:pt x="166" y="1"/>
                  </a:moveTo>
                  <a:cubicBezTo>
                    <a:pt x="73" y="1"/>
                    <a:pt x="0" y="73"/>
                    <a:pt x="0" y="167"/>
                  </a:cubicBezTo>
                  <a:cubicBezTo>
                    <a:pt x="0"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3064998f0a3_0_10"/>
            <p:cNvSpPr/>
            <p:nvPr/>
          </p:nvSpPr>
          <p:spPr>
            <a:xfrm>
              <a:off x="3318450" y="4227125"/>
              <a:ext cx="8325" cy="8325"/>
            </a:xfrm>
            <a:custGeom>
              <a:rect b="b" l="l" r="r" t="t"/>
              <a:pathLst>
                <a:path extrusionOk="0" h="333" w="333">
                  <a:moveTo>
                    <a:pt x="166" y="1"/>
                  </a:moveTo>
                  <a:cubicBezTo>
                    <a:pt x="80" y="1"/>
                    <a:pt x="1" y="73"/>
                    <a:pt x="1" y="167"/>
                  </a:cubicBezTo>
                  <a:cubicBezTo>
                    <a:pt x="1" y="253"/>
                    <a:pt x="80"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3064998f0a3_0_10"/>
            <p:cNvSpPr/>
            <p:nvPr/>
          </p:nvSpPr>
          <p:spPr>
            <a:xfrm>
              <a:off x="3336475"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3064998f0a3_0_10"/>
            <p:cNvSpPr/>
            <p:nvPr/>
          </p:nvSpPr>
          <p:spPr>
            <a:xfrm>
              <a:off x="3354325" y="4227125"/>
              <a:ext cx="8325" cy="8325"/>
            </a:xfrm>
            <a:custGeom>
              <a:rect b="b" l="l" r="r" t="t"/>
              <a:pathLst>
                <a:path extrusionOk="0" h="333" w="333">
                  <a:moveTo>
                    <a:pt x="167" y="1"/>
                  </a:moveTo>
                  <a:cubicBezTo>
                    <a:pt x="73" y="1"/>
                    <a:pt x="1" y="73"/>
                    <a:pt x="1" y="167"/>
                  </a:cubicBezTo>
                  <a:cubicBezTo>
                    <a:pt x="1" y="253"/>
                    <a:pt x="73" y="332"/>
                    <a:pt x="167" y="332"/>
                  </a:cubicBezTo>
                  <a:cubicBezTo>
                    <a:pt x="260" y="332"/>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3064998f0a3_0_10"/>
            <p:cNvSpPr/>
            <p:nvPr/>
          </p:nvSpPr>
          <p:spPr>
            <a:xfrm>
              <a:off x="3372375" y="4227125"/>
              <a:ext cx="8300" cy="8325"/>
            </a:xfrm>
            <a:custGeom>
              <a:rect b="b" l="l" r="r" t="t"/>
              <a:pathLst>
                <a:path extrusionOk="0" h="333" w="332">
                  <a:moveTo>
                    <a:pt x="166" y="1"/>
                  </a:moveTo>
                  <a:cubicBezTo>
                    <a:pt x="72" y="1"/>
                    <a:pt x="0" y="73"/>
                    <a:pt x="0" y="167"/>
                  </a:cubicBezTo>
                  <a:cubicBezTo>
                    <a:pt x="0" y="253"/>
                    <a:pt x="72" y="332"/>
                    <a:pt x="166" y="332"/>
                  </a:cubicBezTo>
                  <a:cubicBezTo>
                    <a:pt x="252" y="332"/>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3064998f0a3_0_10"/>
            <p:cNvSpPr/>
            <p:nvPr/>
          </p:nvSpPr>
          <p:spPr>
            <a:xfrm>
              <a:off x="3390225" y="4227125"/>
              <a:ext cx="8300" cy="8325"/>
            </a:xfrm>
            <a:custGeom>
              <a:rect b="b" l="l" r="r" t="t"/>
              <a:pathLst>
                <a:path extrusionOk="0" h="333" w="332">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3064998f0a3_0_10"/>
            <p:cNvSpPr/>
            <p:nvPr/>
          </p:nvSpPr>
          <p:spPr>
            <a:xfrm>
              <a:off x="3408075" y="4227125"/>
              <a:ext cx="8300" cy="8325"/>
            </a:xfrm>
            <a:custGeom>
              <a:rect b="b" l="l" r="r" t="t"/>
              <a:pathLst>
                <a:path extrusionOk="0" h="333" w="332">
                  <a:moveTo>
                    <a:pt x="166" y="1"/>
                  </a:moveTo>
                  <a:cubicBezTo>
                    <a:pt x="79" y="1"/>
                    <a:pt x="0" y="73"/>
                    <a:pt x="0" y="167"/>
                  </a:cubicBezTo>
                  <a:cubicBezTo>
                    <a:pt x="0" y="253"/>
                    <a:pt x="79"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3064998f0a3_0_10"/>
            <p:cNvSpPr/>
            <p:nvPr/>
          </p:nvSpPr>
          <p:spPr>
            <a:xfrm>
              <a:off x="3426100" y="4227125"/>
              <a:ext cx="8325" cy="8325"/>
            </a:xfrm>
            <a:custGeom>
              <a:rect b="b" l="l" r="r" t="t"/>
              <a:pathLst>
                <a:path extrusionOk="0" h="333" w="333">
                  <a:moveTo>
                    <a:pt x="166" y="1"/>
                  </a:moveTo>
                  <a:cubicBezTo>
                    <a:pt x="72" y="1"/>
                    <a:pt x="0" y="73"/>
                    <a:pt x="0" y="167"/>
                  </a:cubicBezTo>
                  <a:cubicBezTo>
                    <a:pt x="0" y="253"/>
                    <a:pt x="72"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3064998f0a3_0_10"/>
            <p:cNvSpPr/>
            <p:nvPr/>
          </p:nvSpPr>
          <p:spPr>
            <a:xfrm>
              <a:off x="3443950" y="4227125"/>
              <a:ext cx="8325" cy="8325"/>
            </a:xfrm>
            <a:custGeom>
              <a:rect b="b" l="l" r="r" t="t"/>
              <a:pathLst>
                <a:path extrusionOk="0" h="333" w="333">
                  <a:moveTo>
                    <a:pt x="166" y="1"/>
                  </a:moveTo>
                  <a:cubicBezTo>
                    <a:pt x="72" y="1"/>
                    <a:pt x="0" y="73"/>
                    <a:pt x="0" y="167"/>
                  </a:cubicBezTo>
                  <a:cubicBezTo>
                    <a:pt x="0" y="253"/>
                    <a:pt x="72"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3064998f0a3_0_10"/>
            <p:cNvSpPr/>
            <p:nvPr/>
          </p:nvSpPr>
          <p:spPr>
            <a:xfrm>
              <a:off x="3461975" y="4227125"/>
              <a:ext cx="8325" cy="8325"/>
            </a:xfrm>
            <a:custGeom>
              <a:rect b="b" l="l" r="r" t="t"/>
              <a:pathLst>
                <a:path extrusionOk="0" h="333" w="333">
                  <a:moveTo>
                    <a:pt x="166" y="1"/>
                  </a:moveTo>
                  <a:cubicBezTo>
                    <a:pt x="73" y="1"/>
                    <a:pt x="1" y="73"/>
                    <a:pt x="1" y="167"/>
                  </a:cubicBezTo>
                  <a:cubicBezTo>
                    <a:pt x="1" y="253"/>
                    <a:pt x="73" y="332"/>
                    <a:pt x="166" y="332"/>
                  </a:cubicBezTo>
                  <a:cubicBezTo>
                    <a:pt x="253" y="332"/>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3064998f0a3_0_10"/>
            <p:cNvSpPr/>
            <p:nvPr/>
          </p:nvSpPr>
          <p:spPr>
            <a:xfrm>
              <a:off x="3479825" y="4227125"/>
              <a:ext cx="8325" cy="8325"/>
            </a:xfrm>
            <a:custGeom>
              <a:rect b="b" l="l" r="r" t="t"/>
              <a:pathLst>
                <a:path extrusionOk="0" h="333" w="333">
                  <a:moveTo>
                    <a:pt x="166" y="1"/>
                  </a:moveTo>
                  <a:cubicBezTo>
                    <a:pt x="73" y="1"/>
                    <a:pt x="1" y="73"/>
                    <a:pt x="1" y="167"/>
                  </a:cubicBezTo>
                  <a:cubicBezTo>
                    <a:pt x="1" y="253"/>
                    <a:pt x="73" y="332"/>
                    <a:pt x="166" y="332"/>
                  </a:cubicBezTo>
                  <a:cubicBezTo>
                    <a:pt x="260" y="332"/>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3064998f0a3_0_10"/>
            <p:cNvSpPr/>
            <p:nvPr/>
          </p:nvSpPr>
          <p:spPr>
            <a:xfrm>
              <a:off x="3497675" y="4227125"/>
              <a:ext cx="8325" cy="8325"/>
            </a:xfrm>
            <a:custGeom>
              <a:rect b="b" l="l" r="r" t="t"/>
              <a:pathLst>
                <a:path extrusionOk="0" h="333" w="333">
                  <a:moveTo>
                    <a:pt x="167" y="1"/>
                  </a:moveTo>
                  <a:cubicBezTo>
                    <a:pt x="80" y="1"/>
                    <a:pt x="1" y="73"/>
                    <a:pt x="1" y="167"/>
                  </a:cubicBezTo>
                  <a:cubicBezTo>
                    <a:pt x="1" y="253"/>
                    <a:pt x="80" y="332"/>
                    <a:pt x="167" y="332"/>
                  </a:cubicBezTo>
                  <a:cubicBezTo>
                    <a:pt x="260" y="332"/>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3064998f0a3_0_10"/>
            <p:cNvSpPr/>
            <p:nvPr/>
          </p:nvSpPr>
          <p:spPr>
            <a:xfrm>
              <a:off x="3515700" y="4227125"/>
              <a:ext cx="8325" cy="8325"/>
            </a:xfrm>
            <a:custGeom>
              <a:rect b="b" l="l" r="r" t="t"/>
              <a:pathLst>
                <a:path extrusionOk="0" h="333" w="333">
                  <a:moveTo>
                    <a:pt x="167" y="1"/>
                  </a:moveTo>
                  <a:cubicBezTo>
                    <a:pt x="73" y="1"/>
                    <a:pt x="1" y="73"/>
                    <a:pt x="1" y="167"/>
                  </a:cubicBezTo>
                  <a:cubicBezTo>
                    <a:pt x="1" y="253"/>
                    <a:pt x="73" y="332"/>
                    <a:pt x="167" y="332"/>
                  </a:cubicBezTo>
                  <a:cubicBezTo>
                    <a:pt x="253" y="332"/>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3064998f0a3_0_10"/>
            <p:cNvSpPr/>
            <p:nvPr/>
          </p:nvSpPr>
          <p:spPr>
            <a:xfrm>
              <a:off x="25658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3064998f0a3_0_10"/>
            <p:cNvSpPr/>
            <p:nvPr/>
          </p:nvSpPr>
          <p:spPr>
            <a:xfrm>
              <a:off x="25836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3064998f0a3_0_10"/>
            <p:cNvSpPr/>
            <p:nvPr/>
          </p:nvSpPr>
          <p:spPr>
            <a:xfrm>
              <a:off x="2601550"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3064998f0a3_0_10"/>
            <p:cNvSpPr/>
            <p:nvPr/>
          </p:nvSpPr>
          <p:spPr>
            <a:xfrm>
              <a:off x="26195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3064998f0a3_0_10"/>
            <p:cNvSpPr/>
            <p:nvPr/>
          </p:nvSpPr>
          <p:spPr>
            <a:xfrm>
              <a:off x="26374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3064998f0a3_0_10"/>
            <p:cNvSpPr/>
            <p:nvPr/>
          </p:nvSpPr>
          <p:spPr>
            <a:xfrm>
              <a:off x="2655450"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3064998f0a3_0_10"/>
            <p:cNvSpPr/>
            <p:nvPr/>
          </p:nvSpPr>
          <p:spPr>
            <a:xfrm>
              <a:off x="2673300"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3064998f0a3_0_10"/>
            <p:cNvSpPr/>
            <p:nvPr/>
          </p:nvSpPr>
          <p:spPr>
            <a:xfrm>
              <a:off x="272702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3064998f0a3_0_10"/>
            <p:cNvSpPr/>
            <p:nvPr/>
          </p:nvSpPr>
          <p:spPr>
            <a:xfrm>
              <a:off x="27450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3064998f0a3_0_10"/>
            <p:cNvSpPr/>
            <p:nvPr/>
          </p:nvSpPr>
          <p:spPr>
            <a:xfrm>
              <a:off x="27807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3064998f0a3_0_10"/>
            <p:cNvSpPr/>
            <p:nvPr/>
          </p:nvSpPr>
          <p:spPr>
            <a:xfrm>
              <a:off x="279880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3064998f0a3_0_10"/>
            <p:cNvSpPr/>
            <p:nvPr/>
          </p:nvSpPr>
          <p:spPr>
            <a:xfrm>
              <a:off x="28346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3064998f0a3_0_10"/>
            <p:cNvSpPr/>
            <p:nvPr/>
          </p:nvSpPr>
          <p:spPr>
            <a:xfrm>
              <a:off x="28525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3064998f0a3_0_10"/>
            <p:cNvSpPr/>
            <p:nvPr/>
          </p:nvSpPr>
          <p:spPr>
            <a:xfrm>
              <a:off x="2906250"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3064998f0a3_0_10"/>
            <p:cNvSpPr/>
            <p:nvPr/>
          </p:nvSpPr>
          <p:spPr>
            <a:xfrm>
              <a:off x="29243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3064998f0a3_0_10"/>
            <p:cNvSpPr/>
            <p:nvPr/>
          </p:nvSpPr>
          <p:spPr>
            <a:xfrm>
              <a:off x="29421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3064998f0a3_0_10"/>
            <p:cNvSpPr/>
            <p:nvPr/>
          </p:nvSpPr>
          <p:spPr>
            <a:xfrm>
              <a:off x="2960000"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3064998f0a3_0_10"/>
            <p:cNvSpPr/>
            <p:nvPr/>
          </p:nvSpPr>
          <p:spPr>
            <a:xfrm>
              <a:off x="2978025"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3064998f0a3_0_10"/>
            <p:cNvSpPr/>
            <p:nvPr/>
          </p:nvSpPr>
          <p:spPr>
            <a:xfrm>
              <a:off x="3121375"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3064998f0a3_0_10"/>
            <p:cNvSpPr/>
            <p:nvPr/>
          </p:nvSpPr>
          <p:spPr>
            <a:xfrm>
              <a:off x="3139225" y="4244975"/>
              <a:ext cx="8325" cy="8325"/>
            </a:xfrm>
            <a:custGeom>
              <a:rect b="b" l="l" r="r" t="t"/>
              <a:pathLst>
                <a:path extrusionOk="0" h="333" w="333">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3064998f0a3_0_10"/>
            <p:cNvSpPr/>
            <p:nvPr/>
          </p:nvSpPr>
          <p:spPr>
            <a:xfrm>
              <a:off x="315725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3064998f0a3_0_10"/>
            <p:cNvSpPr/>
            <p:nvPr/>
          </p:nvSpPr>
          <p:spPr>
            <a:xfrm>
              <a:off x="3175100"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3064998f0a3_0_10"/>
            <p:cNvSpPr/>
            <p:nvPr/>
          </p:nvSpPr>
          <p:spPr>
            <a:xfrm>
              <a:off x="319312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3064998f0a3_0_10"/>
            <p:cNvSpPr/>
            <p:nvPr/>
          </p:nvSpPr>
          <p:spPr>
            <a:xfrm>
              <a:off x="3210975"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3064998f0a3_0_10"/>
            <p:cNvSpPr/>
            <p:nvPr/>
          </p:nvSpPr>
          <p:spPr>
            <a:xfrm>
              <a:off x="3228825" y="4244975"/>
              <a:ext cx="8325" cy="8325"/>
            </a:xfrm>
            <a:custGeom>
              <a:rect b="b" l="l" r="r" t="t"/>
              <a:pathLst>
                <a:path extrusionOk="0" h="333" w="333">
                  <a:moveTo>
                    <a:pt x="167" y="1"/>
                  </a:moveTo>
                  <a:cubicBezTo>
                    <a:pt x="80" y="1"/>
                    <a:pt x="1" y="80"/>
                    <a:pt x="1" y="167"/>
                  </a:cubicBezTo>
                  <a:cubicBezTo>
                    <a:pt x="1" y="260"/>
                    <a:pt x="80"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3064998f0a3_0_10"/>
            <p:cNvSpPr/>
            <p:nvPr/>
          </p:nvSpPr>
          <p:spPr>
            <a:xfrm>
              <a:off x="3246875"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3064998f0a3_0_10"/>
            <p:cNvSpPr/>
            <p:nvPr/>
          </p:nvSpPr>
          <p:spPr>
            <a:xfrm>
              <a:off x="32647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3064998f0a3_0_10"/>
            <p:cNvSpPr/>
            <p:nvPr/>
          </p:nvSpPr>
          <p:spPr>
            <a:xfrm>
              <a:off x="3282750"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3064998f0a3_0_10"/>
            <p:cNvSpPr/>
            <p:nvPr/>
          </p:nvSpPr>
          <p:spPr>
            <a:xfrm>
              <a:off x="3300600" y="4244975"/>
              <a:ext cx="8325" cy="8325"/>
            </a:xfrm>
            <a:custGeom>
              <a:rect b="b" l="l" r="r" t="t"/>
              <a:pathLst>
                <a:path extrusionOk="0" h="333" w="333">
                  <a:moveTo>
                    <a:pt x="166" y="1"/>
                  </a:moveTo>
                  <a:cubicBezTo>
                    <a:pt x="73" y="1"/>
                    <a:pt x="0" y="80"/>
                    <a:pt x="0" y="167"/>
                  </a:cubicBezTo>
                  <a:cubicBezTo>
                    <a:pt x="0"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3064998f0a3_0_10"/>
            <p:cNvSpPr/>
            <p:nvPr/>
          </p:nvSpPr>
          <p:spPr>
            <a:xfrm>
              <a:off x="3318450" y="4244975"/>
              <a:ext cx="8325" cy="8325"/>
            </a:xfrm>
            <a:custGeom>
              <a:rect b="b" l="l" r="r" t="t"/>
              <a:pathLst>
                <a:path extrusionOk="0" h="333" w="333">
                  <a:moveTo>
                    <a:pt x="166" y="1"/>
                  </a:moveTo>
                  <a:cubicBezTo>
                    <a:pt x="80" y="1"/>
                    <a:pt x="1" y="80"/>
                    <a:pt x="1" y="167"/>
                  </a:cubicBezTo>
                  <a:cubicBezTo>
                    <a:pt x="1"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3064998f0a3_0_10"/>
            <p:cNvSpPr/>
            <p:nvPr/>
          </p:nvSpPr>
          <p:spPr>
            <a:xfrm>
              <a:off x="3336475"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3064998f0a3_0_10"/>
            <p:cNvSpPr/>
            <p:nvPr/>
          </p:nvSpPr>
          <p:spPr>
            <a:xfrm>
              <a:off x="3354325" y="4244975"/>
              <a:ext cx="8325" cy="8325"/>
            </a:xfrm>
            <a:custGeom>
              <a:rect b="b" l="l" r="r" t="t"/>
              <a:pathLst>
                <a:path extrusionOk="0" h="333" w="333">
                  <a:moveTo>
                    <a:pt x="167" y="1"/>
                  </a:moveTo>
                  <a:cubicBezTo>
                    <a:pt x="73" y="1"/>
                    <a:pt x="1" y="80"/>
                    <a:pt x="1" y="167"/>
                  </a:cubicBezTo>
                  <a:cubicBezTo>
                    <a:pt x="1" y="260"/>
                    <a:pt x="73" y="332"/>
                    <a:pt x="167" y="332"/>
                  </a:cubicBezTo>
                  <a:cubicBezTo>
                    <a:pt x="260" y="332"/>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3064998f0a3_0_10"/>
            <p:cNvSpPr/>
            <p:nvPr/>
          </p:nvSpPr>
          <p:spPr>
            <a:xfrm>
              <a:off x="3372375" y="4244975"/>
              <a:ext cx="8300" cy="8325"/>
            </a:xfrm>
            <a:custGeom>
              <a:rect b="b" l="l" r="r" t="t"/>
              <a:pathLst>
                <a:path extrusionOk="0" h="333" w="332">
                  <a:moveTo>
                    <a:pt x="166" y="1"/>
                  </a:moveTo>
                  <a:cubicBezTo>
                    <a:pt x="72" y="1"/>
                    <a:pt x="0" y="80"/>
                    <a:pt x="0" y="167"/>
                  </a:cubicBezTo>
                  <a:cubicBezTo>
                    <a:pt x="0" y="260"/>
                    <a:pt x="72" y="332"/>
                    <a:pt x="166" y="332"/>
                  </a:cubicBezTo>
                  <a:cubicBezTo>
                    <a:pt x="252" y="332"/>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3064998f0a3_0_10"/>
            <p:cNvSpPr/>
            <p:nvPr/>
          </p:nvSpPr>
          <p:spPr>
            <a:xfrm>
              <a:off x="3390225"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3064998f0a3_0_10"/>
            <p:cNvSpPr/>
            <p:nvPr/>
          </p:nvSpPr>
          <p:spPr>
            <a:xfrm>
              <a:off x="3408075" y="4244975"/>
              <a:ext cx="8300" cy="8325"/>
            </a:xfrm>
            <a:custGeom>
              <a:rect b="b" l="l" r="r" t="t"/>
              <a:pathLst>
                <a:path extrusionOk="0" h="333" w="332">
                  <a:moveTo>
                    <a:pt x="166" y="1"/>
                  </a:moveTo>
                  <a:cubicBezTo>
                    <a:pt x="79" y="1"/>
                    <a:pt x="0" y="80"/>
                    <a:pt x="0" y="167"/>
                  </a:cubicBezTo>
                  <a:cubicBezTo>
                    <a:pt x="0" y="260"/>
                    <a:pt x="79"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3064998f0a3_0_10"/>
            <p:cNvSpPr/>
            <p:nvPr/>
          </p:nvSpPr>
          <p:spPr>
            <a:xfrm>
              <a:off x="3426100" y="4244975"/>
              <a:ext cx="8325" cy="8325"/>
            </a:xfrm>
            <a:custGeom>
              <a:rect b="b" l="l" r="r" t="t"/>
              <a:pathLst>
                <a:path extrusionOk="0" h="333" w="333">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3064998f0a3_0_10"/>
            <p:cNvSpPr/>
            <p:nvPr/>
          </p:nvSpPr>
          <p:spPr>
            <a:xfrm>
              <a:off x="3443950" y="4244975"/>
              <a:ext cx="8325" cy="8325"/>
            </a:xfrm>
            <a:custGeom>
              <a:rect b="b" l="l" r="r" t="t"/>
              <a:pathLst>
                <a:path extrusionOk="0" h="333" w="333">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3064998f0a3_0_10"/>
            <p:cNvSpPr/>
            <p:nvPr/>
          </p:nvSpPr>
          <p:spPr>
            <a:xfrm>
              <a:off x="3461975" y="4244975"/>
              <a:ext cx="8325" cy="8325"/>
            </a:xfrm>
            <a:custGeom>
              <a:rect b="b" l="l" r="r" t="t"/>
              <a:pathLst>
                <a:path extrusionOk="0" h="333" w="333">
                  <a:moveTo>
                    <a:pt x="166" y="1"/>
                  </a:moveTo>
                  <a:cubicBezTo>
                    <a:pt x="73" y="1"/>
                    <a:pt x="1" y="80"/>
                    <a:pt x="1" y="167"/>
                  </a:cubicBezTo>
                  <a:cubicBezTo>
                    <a:pt x="1"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3064998f0a3_0_10"/>
            <p:cNvSpPr/>
            <p:nvPr/>
          </p:nvSpPr>
          <p:spPr>
            <a:xfrm>
              <a:off x="3479825" y="4244975"/>
              <a:ext cx="8325" cy="8325"/>
            </a:xfrm>
            <a:custGeom>
              <a:rect b="b" l="l" r="r" t="t"/>
              <a:pathLst>
                <a:path extrusionOk="0" h="333" w="333">
                  <a:moveTo>
                    <a:pt x="166" y="1"/>
                  </a:moveTo>
                  <a:cubicBezTo>
                    <a:pt x="73" y="1"/>
                    <a:pt x="1" y="80"/>
                    <a:pt x="1" y="167"/>
                  </a:cubicBezTo>
                  <a:cubicBezTo>
                    <a:pt x="1" y="260"/>
                    <a:pt x="73"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3064998f0a3_0_10"/>
            <p:cNvSpPr/>
            <p:nvPr/>
          </p:nvSpPr>
          <p:spPr>
            <a:xfrm>
              <a:off x="3497675" y="4244975"/>
              <a:ext cx="8325" cy="8325"/>
            </a:xfrm>
            <a:custGeom>
              <a:rect b="b" l="l" r="r" t="t"/>
              <a:pathLst>
                <a:path extrusionOk="0" h="333" w="333">
                  <a:moveTo>
                    <a:pt x="167" y="1"/>
                  </a:moveTo>
                  <a:cubicBezTo>
                    <a:pt x="80" y="1"/>
                    <a:pt x="1" y="80"/>
                    <a:pt x="1" y="167"/>
                  </a:cubicBezTo>
                  <a:cubicBezTo>
                    <a:pt x="1" y="260"/>
                    <a:pt x="80" y="332"/>
                    <a:pt x="167" y="332"/>
                  </a:cubicBezTo>
                  <a:cubicBezTo>
                    <a:pt x="260" y="332"/>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3064998f0a3_0_10"/>
            <p:cNvSpPr/>
            <p:nvPr/>
          </p:nvSpPr>
          <p:spPr>
            <a:xfrm>
              <a:off x="3515700" y="4244975"/>
              <a:ext cx="8325" cy="8325"/>
            </a:xfrm>
            <a:custGeom>
              <a:rect b="b" l="l" r="r" t="t"/>
              <a:pathLst>
                <a:path extrusionOk="0" h="333" w="333">
                  <a:moveTo>
                    <a:pt x="167" y="1"/>
                  </a:moveTo>
                  <a:cubicBezTo>
                    <a:pt x="73" y="1"/>
                    <a:pt x="1" y="80"/>
                    <a:pt x="1" y="167"/>
                  </a:cubicBezTo>
                  <a:cubicBezTo>
                    <a:pt x="1" y="260"/>
                    <a:pt x="73" y="332"/>
                    <a:pt x="167" y="332"/>
                  </a:cubicBezTo>
                  <a:cubicBezTo>
                    <a:pt x="253" y="332"/>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3064998f0a3_0_10"/>
            <p:cNvSpPr/>
            <p:nvPr/>
          </p:nvSpPr>
          <p:spPr>
            <a:xfrm>
              <a:off x="3533550" y="4244975"/>
              <a:ext cx="8325" cy="8325"/>
            </a:xfrm>
            <a:custGeom>
              <a:rect b="b" l="l" r="r" t="t"/>
              <a:pathLst>
                <a:path extrusionOk="0" h="333" w="333">
                  <a:moveTo>
                    <a:pt x="167" y="1"/>
                  </a:moveTo>
                  <a:cubicBezTo>
                    <a:pt x="73" y="1"/>
                    <a:pt x="1" y="80"/>
                    <a:pt x="1" y="167"/>
                  </a:cubicBezTo>
                  <a:cubicBezTo>
                    <a:pt x="1" y="260"/>
                    <a:pt x="73" y="332"/>
                    <a:pt x="167" y="332"/>
                  </a:cubicBezTo>
                  <a:cubicBezTo>
                    <a:pt x="261" y="332"/>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3064998f0a3_0_10"/>
            <p:cNvSpPr/>
            <p:nvPr/>
          </p:nvSpPr>
          <p:spPr>
            <a:xfrm>
              <a:off x="3551600" y="4244975"/>
              <a:ext cx="8300" cy="8325"/>
            </a:xfrm>
            <a:custGeom>
              <a:rect b="b" l="l" r="r" t="t"/>
              <a:pathLst>
                <a:path extrusionOk="0" h="333" w="332">
                  <a:moveTo>
                    <a:pt x="166" y="1"/>
                  </a:moveTo>
                  <a:cubicBezTo>
                    <a:pt x="72" y="1"/>
                    <a:pt x="0" y="80"/>
                    <a:pt x="0" y="167"/>
                  </a:cubicBezTo>
                  <a:cubicBezTo>
                    <a:pt x="0" y="260"/>
                    <a:pt x="72"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3064998f0a3_0_10"/>
            <p:cNvSpPr/>
            <p:nvPr/>
          </p:nvSpPr>
          <p:spPr>
            <a:xfrm>
              <a:off x="3569450" y="4244975"/>
              <a:ext cx="8300" cy="8325"/>
            </a:xfrm>
            <a:custGeom>
              <a:rect b="b" l="l" r="r" t="t"/>
              <a:pathLst>
                <a:path extrusionOk="0" h="333" w="332">
                  <a:moveTo>
                    <a:pt x="166" y="1"/>
                  </a:moveTo>
                  <a:cubicBezTo>
                    <a:pt x="72" y="1"/>
                    <a:pt x="0" y="80"/>
                    <a:pt x="0" y="167"/>
                  </a:cubicBezTo>
                  <a:cubicBezTo>
                    <a:pt x="0" y="260"/>
                    <a:pt x="72"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3064998f0a3_0_10"/>
            <p:cNvSpPr/>
            <p:nvPr/>
          </p:nvSpPr>
          <p:spPr>
            <a:xfrm>
              <a:off x="3587300" y="4244975"/>
              <a:ext cx="8300" cy="8325"/>
            </a:xfrm>
            <a:custGeom>
              <a:rect b="b" l="l" r="r" t="t"/>
              <a:pathLst>
                <a:path extrusionOk="0" h="333" w="332">
                  <a:moveTo>
                    <a:pt x="166" y="1"/>
                  </a:moveTo>
                  <a:cubicBezTo>
                    <a:pt x="80" y="1"/>
                    <a:pt x="0" y="80"/>
                    <a:pt x="0" y="167"/>
                  </a:cubicBezTo>
                  <a:cubicBezTo>
                    <a:pt x="0" y="260"/>
                    <a:pt x="80" y="332"/>
                    <a:pt x="166" y="332"/>
                  </a:cubicBezTo>
                  <a:cubicBezTo>
                    <a:pt x="260" y="332"/>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3064998f0a3_0_10"/>
            <p:cNvSpPr/>
            <p:nvPr/>
          </p:nvSpPr>
          <p:spPr>
            <a:xfrm>
              <a:off x="3605325" y="4244975"/>
              <a:ext cx="8325" cy="8325"/>
            </a:xfrm>
            <a:custGeom>
              <a:rect b="b" l="l" r="r" t="t"/>
              <a:pathLst>
                <a:path extrusionOk="0" h="333" w="333">
                  <a:moveTo>
                    <a:pt x="166" y="1"/>
                  </a:moveTo>
                  <a:cubicBezTo>
                    <a:pt x="73" y="1"/>
                    <a:pt x="0" y="80"/>
                    <a:pt x="0" y="167"/>
                  </a:cubicBezTo>
                  <a:cubicBezTo>
                    <a:pt x="0" y="260"/>
                    <a:pt x="73" y="332"/>
                    <a:pt x="166" y="332"/>
                  </a:cubicBezTo>
                  <a:cubicBezTo>
                    <a:pt x="253" y="332"/>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3064998f0a3_0_10"/>
            <p:cNvSpPr/>
            <p:nvPr/>
          </p:nvSpPr>
          <p:spPr>
            <a:xfrm>
              <a:off x="2547800"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3064998f0a3_0_10"/>
            <p:cNvSpPr/>
            <p:nvPr/>
          </p:nvSpPr>
          <p:spPr>
            <a:xfrm>
              <a:off x="25658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3064998f0a3_0_10"/>
            <p:cNvSpPr/>
            <p:nvPr/>
          </p:nvSpPr>
          <p:spPr>
            <a:xfrm>
              <a:off x="25836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3064998f0a3_0_10"/>
            <p:cNvSpPr/>
            <p:nvPr/>
          </p:nvSpPr>
          <p:spPr>
            <a:xfrm>
              <a:off x="2601550"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3064998f0a3_0_10"/>
            <p:cNvSpPr/>
            <p:nvPr/>
          </p:nvSpPr>
          <p:spPr>
            <a:xfrm>
              <a:off x="26195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3064998f0a3_0_10"/>
            <p:cNvSpPr/>
            <p:nvPr/>
          </p:nvSpPr>
          <p:spPr>
            <a:xfrm>
              <a:off x="26374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3064998f0a3_0_10"/>
            <p:cNvSpPr/>
            <p:nvPr/>
          </p:nvSpPr>
          <p:spPr>
            <a:xfrm>
              <a:off x="2655450"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3064998f0a3_0_10"/>
            <p:cNvSpPr/>
            <p:nvPr/>
          </p:nvSpPr>
          <p:spPr>
            <a:xfrm>
              <a:off x="2673300"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3064998f0a3_0_10"/>
            <p:cNvSpPr/>
            <p:nvPr/>
          </p:nvSpPr>
          <p:spPr>
            <a:xfrm>
              <a:off x="26911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3064998f0a3_0_10"/>
            <p:cNvSpPr/>
            <p:nvPr/>
          </p:nvSpPr>
          <p:spPr>
            <a:xfrm>
              <a:off x="270917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3064998f0a3_0_10"/>
            <p:cNvSpPr/>
            <p:nvPr/>
          </p:nvSpPr>
          <p:spPr>
            <a:xfrm>
              <a:off x="272702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3064998f0a3_0_10"/>
            <p:cNvSpPr/>
            <p:nvPr/>
          </p:nvSpPr>
          <p:spPr>
            <a:xfrm>
              <a:off x="27450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3064998f0a3_0_10"/>
            <p:cNvSpPr/>
            <p:nvPr/>
          </p:nvSpPr>
          <p:spPr>
            <a:xfrm>
              <a:off x="27629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3064998f0a3_0_10"/>
            <p:cNvSpPr/>
            <p:nvPr/>
          </p:nvSpPr>
          <p:spPr>
            <a:xfrm>
              <a:off x="27807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3064998f0a3_0_10"/>
            <p:cNvSpPr/>
            <p:nvPr/>
          </p:nvSpPr>
          <p:spPr>
            <a:xfrm>
              <a:off x="279880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3064998f0a3_0_10"/>
            <p:cNvSpPr/>
            <p:nvPr/>
          </p:nvSpPr>
          <p:spPr>
            <a:xfrm>
              <a:off x="28346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3064998f0a3_0_10"/>
            <p:cNvSpPr/>
            <p:nvPr/>
          </p:nvSpPr>
          <p:spPr>
            <a:xfrm>
              <a:off x="28525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3064998f0a3_0_10"/>
            <p:cNvSpPr/>
            <p:nvPr/>
          </p:nvSpPr>
          <p:spPr>
            <a:xfrm>
              <a:off x="28703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3064998f0a3_0_10"/>
            <p:cNvSpPr/>
            <p:nvPr/>
          </p:nvSpPr>
          <p:spPr>
            <a:xfrm>
              <a:off x="2906250"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3064998f0a3_0_10"/>
            <p:cNvSpPr/>
            <p:nvPr/>
          </p:nvSpPr>
          <p:spPr>
            <a:xfrm>
              <a:off x="29243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3064998f0a3_0_10"/>
            <p:cNvSpPr/>
            <p:nvPr/>
          </p:nvSpPr>
          <p:spPr>
            <a:xfrm>
              <a:off x="29421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3064998f0a3_0_10"/>
            <p:cNvSpPr/>
            <p:nvPr/>
          </p:nvSpPr>
          <p:spPr>
            <a:xfrm>
              <a:off x="2995875"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3064998f0a3_0_10"/>
            <p:cNvSpPr/>
            <p:nvPr/>
          </p:nvSpPr>
          <p:spPr>
            <a:xfrm>
              <a:off x="30139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3064998f0a3_0_10"/>
            <p:cNvSpPr/>
            <p:nvPr/>
          </p:nvSpPr>
          <p:spPr>
            <a:xfrm>
              <a:off x="3103525"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3064998f0a3_0_10"/>
            <p:cNvSpPr/>
            <p:nvPr/>
          </p:nvSpPr>
          <p:spPr>
            <a:xfrm>
              <a:off x="3121375"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3064998f0a3_0_10"/>
            <p:cNvSpPr/>
            <p:nvPr/>
          </p:nvSpPr>
          <p:spPr>
            <a:xfrm>
              <a:off x="3139225" y="4263000"/>
              <a:ext cx="8325" cy="8325"/>
            </a:xfrm>
            <a:custGeom>
              <a:rect b="b" l="l" r="r" t="t"/>
              <a:pathLst>
                <a:path extrusionOk="0" h="333" w="333">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3064998f0a3_0_10"/>
            <p:cNvSpPr/>
            <p:nvPr/>
          </p:nvSpPr>
          <p:spPr>
            <a:xfrm>
              <a:off x="315725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3064998f0a3_0_10"/>
            <p:cNvSpPr/>
            <p:nvPr/>
          </p:nvSpPr>
          <p:spPr>
            <a:xfrm>
              <a:off x="319312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3064998f0a3_0_10"/>
            <p:cNvSpPr/>
            <p:nvPr/>
          </p:nvSpPr>
          <p:spPr>
            <a:xfrm>
              <a:off x="3210975"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3064998f0a3_0_10"/>
            <p:cNvSpPr/>
            <p:nvPr/>
          </p:nvSpPr>
          <p:spPr>
            <a:xfrm>
              <a:off x="3228825" y="4263000"/>
              <a:ext cx="8325" cy="8325"/>
            </a:xfrm>
            <a:custGeom>
              <a:rect b="b" l="l" r="r" t="t"/>
              <a:pathLst>
                <a:path extrusionOk="0" h="333" w="333">
                  <a:moveTo>
                    <a:pt x="167" y="1"/>
                  </a:moveTo>
                  <a:cubicBezTo>
                    <a:pt x="80" y="1"/>
                    <a:pt x="1" y="73"/>
                    <a:pt x="1" y="167"/>
                  </a:cubicBezTo>
                  <a:cubicBezTo>
                    <a:pt x="1" y="261"/>
                    <a:pt x="80"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3064998f0a3_0_10"/>
            <p:cNvSpPr/>
            <p:nvPr/>
          </p:nvSpPr>
          <p:spPr>
            <a:xfrm>
              <a:off x="3246875"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3064998f0a3_0_10"/>
            <p:cNvSpPr/>
            <p:nvPr/>
          </p:nvSpPr>
          <p:spPr>
            <a:xfrm>
              <a:off x="32647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3064998f0a3_0_10"/>
            <p:cNvSpPr/>
            <p:nvPr/>
          </p:nvSpPr>
          <p:spPr>
            <a:xfrm>
              <a:off x="3282750"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3064998f0a3_0_10"/>
            <p:cNvSpPr/>
            <p:nvPr/>
          </p:nvSpPr>
          <p:spPr>
            <a:xfrm>
              <a:off x="3300600"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3064998f0a3_0_10"/>
            <p:cNvSpPr/>
            <p:nvPr/>
          </p:nvSpPr>
          <p:spPr>
            <a:xfrm>
              <a:off x="3318450" y="4263000"/>
              <a:ext cx="8325" cy="8325"/>
            </a:xfrm>
            <a:custGeom>
              <a:rect b="b" l="l" r="r" t="t"/>
              <a:pathLst>
                <a:path extrusionOk="0" h="333" w="333">
                  <a:moveTo>
                    <a:pt x="166" y="1"/>
                  </a:moveTo>
                  <a:cubicBezTo>
                    <a:pt x="80" y="1"/>
                    <a:pt x="1" y="73"/>
                    <a:pt x="1" y="167"/>
                  </a:cubicBezTo>
                  <a:cubicBezTo>
                    <a:pt x="1"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3064998f0a3_0_10"/>
            <p:cNvSpPr/>
            <p:nvPr/>
          </p:nvSpPr>
          <p:spPr>
            <a:xfrm>
              <a:off x="3336475"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3064998f0a3_0_10"/>
            <p:cNvSpPr/>
            <p:nvPr/>
          </p:nvSpPr>
          <p:spPr>
            <a:xfrm>
              <a:off x="3354325" y="4263000"/>
              <a:ext cx="8325" cy="8325"/>
            </a:xfrm>
            <a:custGeom>
              <a:rect b="b" l="l" r="r" t="t"/>
              <a:pathLst>
                <a:path extrusionOk="0" h="333" w="333">
                  <a:moveTo>
                    <a:pt x="167" y="1"/>
                  </a:moveTo>
                  <a:cubicBezTo>
                    <a:pt x="73" y="1"/>
                    <a:pt x="1" y="73"/>
                    <a:pt x="1" y="167"/>
                  </a:cubicBezTo>
                  <a:cubicBezTo>
                    <a:pt x="1" y="261"/>
                    <a:pt x="73" y="333"/>
                    <a:pt x="167" y="333"/>
                  </a:cubicBezTo>
                  <a:cubicBezTo>
                    <a:pt x="260" y="333"/>
                    <a:pt x="333" y="261"/>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3064998f0a3_0_10"/>
            <p:cNvSpPr/>
            <p:nvPr/>
          </p:nvSpPr>
          <p:spPr>
            <a:xfrm>
              <a:off x="3372375" y="4263000"/>
              <a:ext cx="8300" cy="8325"/>
            </a:xfrm>
            <a:custGeom>
              <a:rect b="b" l="l" r="r" t="t"/>
              <a:pathLst>
                <a:path extrusionOk="0" h="333" w="332">
                  <a:moveTo>
                    <a:pt x="166" y="1"/>
                  </a:moveTo>
                  <a:cubicBezTo>
                    <a:pt x="72" y="1"/>
                    <a:pt x="0" y="73"/>
                    <a:pt x="0" y="167"/>
                  </a:cubicBezTo>
                  <a:cubicBezTo>
                    <a:pt x="0" y="261"/>
                    <a:pt x="72" y="333"/>
                    <a:pt x="166" y="333"/>
                  </a:cubicBezTo>
                  <a:cubicBezTo>
                    <a:pt x="252" y="333"/>
                    <a:pt x="332" y="261"/>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3064998f0a3_0_10"/>
            <p:cNvSpPr/>
            <p:nvPr/>
          </p:nvSpPr>
          <p:spPr>
            <a:xfrm>
              <a:off x="3390225"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3064998f0a3_0_10"/>
            <p:cNvSpPr/>
            <p:nvPr/>
          </p:nvSpPr>
          <p:spPr>
            <a:xfrm>
              <a:off x="3408075" y="4263000"/>
              <a:ext cx="8300" cy="8325"/>
            </a:xfrm>
            <a:custGeom>
              <a:rect b="b" l="l" r="r" t="t"/>
              <a:pathLst>
                <a:path extrusionOk="0" h="333" w="332">
                  <a:moveTo>
                    <a:pt x="166" y="1"/>
                  </a:moveTo>
                  <a:cubicBezTo>
                    <a:pt x="79" y="1"/>
                    <a:pt x="0" y="73"/>
                    <a:pt x="0" y="167"/>
                  </a:cubicBezTo>
                  <a:cubicBezTo>
                    <a:pt x="0" y="261"/>
                    <a:pt x="79"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3064998f0a3_0_10"/>
            <p:cNvSpPr/>
            <p:nvPr/>
          </p:nvSpPr>
          <p:spPr>
            <a:xfrm>
              <a:off x="3426100" y="4263000"/>
              <a:ext cx="8325" cy="8325"/>
            </a:xfrm>
            <a:custGeom>
              <a:rect b="b" l="l" r="r" t="t"/>
              <a:pathLst>
                <a:path extrusionOk="0" h="333" w="333">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3064998f0a3_0_10"/>
            <p:cNvSpPr/>
            <p:nvPr/>
          </p:nvSpPr>
          <p:spPr>
            <a:xfrm>
              <a:off x="3443950" y="4263000"/>
              <a:ext cx="8325" cy="8325"/>
            </a:xfrm>
            <a:custGeom>
              <a:rect b="b" l="l" r="r" t="t"/>
              <a:pathLst>
                <a:path extrusionOk="0" h="333" w="333">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3064998f0a3_0_10"/>
            <p:cNvSpPr/>
            <p:nvPr/>
          </p:nvSpPr>
          <p:spPr>
            <a:xfrm>
              <a:off x="3461975" y="4263000"/>
              <a:ext cx="8325" cy="8325"/>
            </a:xfrm>
            <a:custGeom>
              <a:rect b="b" l="l" r="r" t="t"/>
              <a:pathLst>
                <a:path extrusionOk="0" h="333" w="333">
                  <a:moveTo>
                    <a:pt x="166" y="1"/>
                  </a:moveTo>
                  <a:cubicBezTo>
                    <a:pt x="73" y="1"/>
                    <a:pt x="1" y="73"/>
                    <a:pt x="1" y="167"/>
                  </a:cubicBezTo>
                  <a:cubicBezTo>
                    <a:pt x="1"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3064998f0a3_0_10"/>
            <p:cNvSpPr/>
            <p:nvPr/>
          </p:nvSpPr>
          <p:spPr>
            <a:xfrm>
              <a:off x="3479825" y="4263000"/>
              <a:ext cx="8325" cy="8325"/>
            </a:xfrm>
            <a:custGeom>
              <a:rect b="b" l="l" r="r" t="t"/>
              <a:pathLst>
                <a:path extrusionOk="0" h="333" w="333">
                  <a:moveTo>
                    <a:pt x="166" y="1"/>
                  </a:moveTo>
                  <a:cubicBezTo>
                    <a:pt x="73" y="1"/>
                    <a:pt x="1" y="73"/>
                    <a:pt x="1" y="167"/>
                  </a:cubicBezTo>
                  <a:cubicBezTo>
                    <a:pt x="1"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3064998f0a3_0_10"/>
            <p:cNvSpPr/>
            <p:nvPr/>
          </p:nvSpPr>
          <p:spPr>
            <a:xfrm>
              <a:off x="3497675" y="4263000"/>
              <a:ext cx="8325" cy="8325"/>
            </a:xfrm>
            <a:custGeom>
              <a:rect b="b" l="l" r="r" t="t"/>
              <a:pathLst>
                <a:path extrusionOk="0" h="333" w="333">
                  <a:moveTo>
                    <a:pt x="167" y="1"/>
                  </a:moveTo>
                  <a:cubicBezTo>
                    <a:pt x="80" y="1"/>
                    <a:pt x="1" y="73"/>
                    <a:pt x="1" y="167"/>
                  </a:cubicBezTo>
                  <a:cubicBezTo>
                    <a:pt x="1" y="261"/>
                    <a:pt x="80" y="333"/>
                    <a:pt x="167" y="333"/>
                  </a:cubicBezTo>
                  <a:cubicBezTo>
                    <a:pt x="260" y="333"/>
                    <a:pt x="332" y="261"/>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3064998f0a3_0_10"/>
            <p:cNvSpPr/>
            <p:nvPr/>
          </p:nvSpPr>
          <p:spPr>
            <a:xfrm>
              <a:off x="35157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3" y="261"/>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3064998f0a3_0_10"/>
            <p:cNvSpPr/>
            <p:nvPr/>
          </p:nvSpPr>
          <p:spPr>
            <a:xfrm>
              <a:off x="3533550" y="4263000"/>
              <a:ext cx="8325" cy="8325"/>
            </a:xfrm>
            <a:custGeom>
              <a:rect b="b" l="l" r="r" t="t"/>
              <a:pathLst>
                <a:path extrusionOk="0" h="333" w="333">
                  <a:moveTo>
                    <a:pt x="167" y="1"/>
                  </a:moveTo>
                  <a:cubicBezTo>
                    <a:pt x="73" y="1"/>
                    <a:pt x="1" y="73"/>
                    <a:pt x="1" y="167"/>
                  </a:cubicBezTo>
                  <a:cubicBezTo>
                    <a:pt x="1" y="261"/>
                    <a:pt x="73" y="333"/>
                    <a:pt x="167" y="333"/>
                  </a:cubicBezTo>
                  <a:cubicBezTo>
                    <a:pt x="261" y="333"/>
                    <a:pt x="333" y="261"/>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3064998f0a3_0_10"/>
            <p:cNvSpPr/>
            <p:nvPr/>
          </p:nvSpPr>
          <p:spPr>
            <a:xfrm>
              <a:off x="3551600" y="4263000"/>
              <a:ext cx="8300" cy="8325"/>
            </a:xfrm>
            <a:custGeom>
              <a:rect b="b" l="l" r="r" t="t"/>
              <a:pathLst>
                <a:path extrusionOk="0" h="333" w="332">
                  <a:moveTo>
                    <a:pt x="166" y="1"/>
                  </a:moveTo>
                  <a:cubicBezTo>
                    <a:pt x="72" y="1"/>
                    <a:pt x="0" y="73"/>
                    <a:pt x="0" y="167"/>
                  </a:cubicBezTo>
                  <a:cubicBezTo>
                    <a:pt x="0" y="261"/>
                    <a:pt x="72"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3064998f0a3_0_10"/>
            <p:cNvSpPr/>
            <p:nvPr/>
          </p:nvSpPr>
          <p:spPr>
            <a:xfrm>
              <a:off x="3569450" y="4263000"/>
              <a:ext cx="8300" cy="8325"/>
            </a:xfrm>
            <a:custGeom>
              <a:rect b="b" l="l" r="r" t="t"/>
              <a:pathLst>
                <a:path extrusionOk="0" h="333" w="332">
                  <a:moveTo>
                    <a:pt x="166" y="1"/>
                  </a:moveTo>
                  <a:cubicBezTo>
                    <a:pt x="72" y="1"/>
                    <a:pt x="0" y="73"/>
                    <a:pt x="0" y="167"/>
                  </a:cubicBezTo>
                  <a:cubicBezTo>
                    <a:pt x="0" y="261"/>
                    <a:pt x="72"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3064998f0a3_0_10"/>
            <p:cNvSpPr/>
            <p:nvPr/>
          </p:nvSpPr>
          <p:spPr>
            <a:xfrm>
              <a:off x="3587300" y="4263000"/>
              <a:ext cx="8300" cy="8325"/>
            </a:xfrm>
            <a:custGeom>
              <a:rect b="b" l="l" r="r" t="t"/>
              <a:pathLst>
                <a:path extrusionOk="0" h="333" w="332">
                  <a:moveTo>
                    <a:pt x="166" y="1"/>
                  </a:moveTo>
                  <a:cubicBezTo>
                    <a:pt x="80" y="1"/>
                    <a:pt x="0" y="73"/>
                    <a:pt x="0" y="167"/>
                  </a:cubicBezTo>
                  <a:cubicBezTo>
                    <a:pt x="0" y="261"/>
                    <a:pt x="80"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3064998f0a3_0_10"/>
            <p:cNvSpPr/>
            <p:nvPr/>
          </p:nvSpPr>
          <p:spPr>
            <a:xfrm>
              <a:off x="3605325" y="4263000"/>
              <a:ext cx="8325" cy="8325"/>
            </a:xfrm>
            <a:custGeom>
              <a:rect b="b" l="l" r="r" t="t"/>
              <a:pathLst>
                <a:path extrusionOk="0" h="333" w="333">
                  <a:moveTo>
                    <a:pt x="166" y="1"/>
                  </a:moveTo>
                  <a:cubicBezTo>
                    <a:pt x="73" y="1"/>
                    <a:pt x="0" y="73"/>
                    <a:pt x="0" y="167"/>
                  </a:cubicBezTo>
                  <a:cubicBezTo>
                    <a:pt x="0" y="261"/>
                    <a:pt x="73" y="333"/>
                    <a:pt x="166" y="333"/>
                  </a:cubicBezTo>
                  <a:cubicBezTo>
                    <a:pt x="253" y="333"/>
                    <a:pt x="332" y="261"/>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3064998f0a3_0_10"/>
            <p:cNvSpPr/>
            <p:nvPr/>
          </p:nvSpPr>
          <p:spPr>
            <a:xfrm>
              <a:off x="3623175" y="4263000"/>
              <a:ext cx="8325" cy="8325"/>
            </a:xfrm>
            <a:custGeom>
              <a:rect b="b" l="l" r="r" t="t"/>
              <a:pathLst>
                <a:path extrusionOk="0" h="333" w="333">
                  <a:moveTo>
                    <a:pt x="166" y="1"/>
                  </a:moveTo>
                  <a:cubicBezTo>
                    <a:pt x="73" y="1"/>
                    <a:pt x="0" y="73"/>
                    <a:pt x="0" y="167"/>
                  </a:cubicBezTo>
                  <a:cubicBezTo>
                    <a:pt x="0" y="261"/>
                    <a:pt x="73" y="333"/>
                    <a:pt x="166" y="333"/>
                  </a:cubicBezTo>
                  <a:cubicBezTo>
                    <a:pt x="260" y="333"/>
                    <a:pt x="332" y="261"/>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3064998f0a3_0_10"/>
            <p:cNvSpPr/>
            <p:nvPr/>
          </p:nvSpPr>
          <p:spPr>
            <a:xfrm>
              <a:off x="3641200" y="4263000"/>
              <a:ext cx="8325" cy="8325"/>
            </a:xfrm>
            <a:custGeom>
              <a:rect b="b" l="l" r="r" t="t"/>
              <a:pathLst>
                <a:path extrusionOk="0" h="333" w="333">
                  <a:moveTo>
                    <a:pt x="167" y="1"/>
                  </a:moveTo>
                  <a:cubicBezTo>
                    <a:pt x="73" y="1"/>
                    <a:pt x="1" y="73"/>
                    <a:pt x="1" y="167"/>
                  </a:cubicBezTo>
                  <a:cubicBezTo>
                    <a:pt x="1" y="261"/>
                    <a:pt x="73" y="333"/>
                    <a:pt x="167" y="333"/>
                  </a:cubicBezTo>
                  <a:cubicBezTo>
                    <a:pt x="253" y="333"/>
                    <a:pt x="332" y="261"/>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3064998f0a3_0_10"/>
            <p:cNvSpPr/>
            <p:nvPr/>
          </p:nvSpPr>
          <p:spPr>
            <a:xfrm>
              <a:off x="25658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3064998f0a3_0_10"/>
            <p:cNvSpPr/>
            <p:nvPr/>
          </p:nvSpPr>
          <p:spPr>
            <a:xfrm>
              <a:off x="25836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3064998f0a3_0_10"/>
            <p:cNvSpPr/>
            <p:nvPr/>
          </p:nvSpPr>
          <p:spPr>
            <a:xfrm>
              <a:off x="260155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3064998f0a3_0_10"/>
            <p:cNvSpPr/>
            <p:nvPr/>
          </p:nvSpPr>
          <p:spPr>
            <a:xfrm>
              <a:off x="26195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3064998f0a3_0_10"/>
            <p:cNvSpPr/>
            <p:nvPr/>
          </p:nvSpPr>
          <p:spPr>
            <a:xfrm>
              <a:off x="26374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3064998f0a3_0_10"/>
            <p:cNvSpPr/>
            <p:nvPr/>
          </p:nvSpPr>
          <p:spPr>
            <a:xfrm>
              <a:off x="2655450"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3064998f0a3_0_10"/>
            <p:cNvSpPr/>
            <p:nvPr/>
          </p:nvSpPr>
          <p:spPr>
            <a:xfrm>
              <a:off x="2673300"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3064998f0a3_0_10"/>
            <p:cNvSpPr/>
            <p:nvPr/>
          </p:nvSpPr>
          <p:spPr>
            <a:xfrm>
              <a:off x="26911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3064998f0a3_0_10"/>
            <p:cNvSpPr/>
            <p:nvPr/>
          </p:nvSpPr>
          <p:spPr>
            <a:xfrm>
              <a:off x="270917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3064998f0a3_0_10"/>
            <p:cNvSpPr/>
            <p:nvPr/>
          </p:nvSpPr>
          <p:spPr>
            <a:xfrm>
              <a:off x="272702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3064998f0a3_0_10"/>
            <p:cNvSpPr/>
            <p:nvPr/>
          </p:nvSpPr>
          <p:spPr>
            <a:xfrm>
              <a:off x="27450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3064998f0a3_0_10"/>
            <p:cNvSpPr/>
            <p:nvPr/>
          </p:nvSpPr>
          <p:spPr>
            <a:xfrm>
              <a:off x="27629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3064998f0a3_0_10"/>
            <p:cNvSpPr/>
            <p:nvPr/>
          </p:nvSpPr>
          <p:spPr>
            <a:xfrm>
              <a:off x="27807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3064998f0a3_0_10"/>
            <p:cNvSpPr/>
            <p:nvPr/>
          </p:nvSpPr>
          <p:spPr>
            <a:xfrm>
              <a:off x="279880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3064998f0a3_0_10"/>
            <p:cNvSpPr/>
            <p:nvPr/>
          </p:nvSpPr>
          <p:spPr>
            <a:xfrm>
              <a:off x="2816650"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3064998f0a3_0_10"/>
            <p:cNvSpPr/>
            <p:nvPr/>
          </p:nvSpPr>
          <p:spPr>
            <a:xfrm>
              <a:off x="28346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3064998f0a3_0_10"/>
            <p:cNvSpPr/>
            <p:nvPr/>
          </p:nvSpPr>
          <p:spPr>
            <a:xfrm>
              <a:off x="28525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3064998f0a3_0_10"/>
            <p:cNvSpPr/>
            <p:nvPr/>
          </p:nvSpPr>
          <p:spPr>
            <a:xfrm>
              <a:off x="28703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3064998f0a3_0_10"/>
            <p:cNvSpPr/>
            <p:nvPr/>
          </p:nvSpPr>
          <p:spPr>
            <a:xfrm>
              <a:off x="2906250"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3064998f0a3_0_10"/>
            <p:cNvSpPr/>
            <p:nvPr/>
          </p:nvSpPr>
          <p:spPr>
            <a:xfrm>
              <a:off x="29243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3064998f0a3_0_10"/>
            <p:cNvSpPr/>
            <p:nvPr/>
          </p:nvSpPr>
          <p:spPr>
            <a:xfrm>
              <a:off x="30139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3064998f0a3_0_10"/>
            <p:cNvSpPr/>
            <p:nvPr/>
          </p:nvSpPr>
          <p:spPr>
            <a:xfrm>
              <a:off x="3085500"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3064998f0a3_0_10"/>
            <p:cNvSpPr/>
            <p:nvPr/>
          </p:nvSpPr>
          <p:spPr>
            <a:xfrm>
              <a:off x="3103525"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3064998f0a3_0_10"/>
            <p:cNvSpPr/>
            <p:nvPr/>
          </p:nvSpPr>
          <p:spPr>
            <a:xfrm>
              <a:off x="3121375"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3064998f0a3_0_10"/>
            <p:cNvSpPr/>
            <p:nvPr/>
          </p:nvSpPr>
          <p:spPr>
            <a:xfrm>
              <a:off x="3139225" y="4281050"/>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3064998f0a3_0_10"/>
            <p:cNvSpPr/>
            <p:nvPr/>
          </p:nvSpPr>
          <p:spPr>
            <a:xfrm>
              <a:off x="315725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3064998f0a3_0_10"/>
            <p:cNvSpPr/>
            <p:nvPr/>
          </p:nvSpPr>
          <p:spPr>
            <a:xfrm>
              <a:off x="3175100"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3064998f0a3_0_10"/>
            <p:cNvSpPr/>
            <p:nvPr/>
          </p:nvSpPr>
          <p:spPr>
            <a:xfrm>
              <a:off x="319312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3064998f0a3_0_10"/>
            <p:cNvSpPr/>
            <p:nvPr/>
          </p:nvSpPr>
          <p:spPr>
            <a:xfrm>
              <a:off x="3210975"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3064998f0a3_0_10"/>
            <p:cNvSpPr/>
            <p:nvPr/>
          </p:nvSpPr>
          <p:spPr>
            <a:xfrm>
              <a:off x="3228825" y="4281050"/>
              <a:ext cx="8325" cy="8300"/>
            </a:xfrm>
            <a:custGeom>
              <a:rect b="b" l="l" r="r" t="t"/>
              <a:pathLst>
                <a:path extrusionOk="0" h="332"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g3064998f0a3_0_10"/>
            <p:cNvSpPr/>
            <p:nvPr/>
          </p:nvSpPr>
          <p:spPr>
            <a:xfrm>
              <a:off x="3246875"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3064998f0a3_0_10"/>
            <p:cNvSpPr/>
            <p:nvPr/>
          </p:nvSpPr>
          <p:spPr>
            <a:xfrm>
              <a:off x="32647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3064998f0a3_0_10"/>
            <p:cNvSpPr/>
            <p:nvPr/>
          </p:nvSpPr>
          <p:spPr>
            <a:xfrm>
              <a:off x="3282750"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3064998f0a3_0_10"/>
            <p:cNvSpPr/>
            <p:nvPr/>
          </p:nvSpPr>
          <p:spPr>
            <a:xfrm>
              <a:off x="3300600"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3064998f0a3_0_10"/>
            <p:cNvSpPr/>
            <p:nvPr/>
          </p:nvSpPr>
          <p:spPr>
            <a:xfrm>
              <a:off x="3318450" y="4281050"/>
              <a:ext cx="8325" cy="8300"/>
            </a:xfrm>
            <a:custGeom>
              <a:rect b="b" l="l" r="r" t="t"/>
              <a:pathLst>
                <a:path extrusionOk="0" h="332"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3064998f0a3_0_10"/>
            <p:cNvSpPr/>
            <p:nvPr/>
          </p:nvSpPr>
          <p:spPr>
            <a:xfrm>
              <a:off x="3336475"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g3064998f0a3_0_10"/>
            <p:cNvSpPr/>
            <p:nvPr/>
          </p:nvSpPr>
          <p:spPr>
            <a:xfrm>
              <a:off x="3354325" y="4281050"/>
              <a:ext cx="8325" cy="8300"/>
            </a:xfrm>
            <a:custGeom>
              <a:rect b="b" l="l" r="r" t="t"/>
              <a:pathLst>
                <a:path extrusionOk="0" h="332"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g3064998f0a3_0_10"/>
            <p:cNvSpPr/>
            <p:nvPr/>
          </p:nvSpPr>
          <p:spPr>
            <a:xfrm>
              <a:off x="3372375" y="4281050"/>
              <a:ext cx="8300" cy="8300"/>
            </a:xfrm>
            <a:custGeom>
              <a:rect b="b" l="l" r="r" t="t"/>
              <a:pathLst>
                <a:path extrusionOk="0" h="332"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3064998f0a3_0_10"/>
            <p:cNvSpPr/>
            <p:nvPr/>
          </p:nvSpPr>
          <p:spPr>
            <a:xfrm>
              <a:off x="3390225"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3064998f0a3_0_10"/>
            <p:cNvSpPr/>
            <p:nvPr/>
          </p:nvSpPr>
          <p:spPr>
            <a:xfrm>
              <a:off x="3408075" y="4281050"/>
              <a:ext cx="8300" cy="8300"/>
            </a:xfrm>
            <a:custGeom>
              <a:rect b="b" l="l" r="r" t="t"/>
              <a:pathLst>
                <a:path extrusionOk="0" h="332"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3064998f0a3_0_10"/>
            <p:cNvSpPr/>
            <p:nvPr/>
          </p:nvSpPr>
          <p:spPr>
            <a:xfrm>
              <a:off x="3426100" y="4281050"/>
              <a:ext cx="8325" cy="8300"/>
            </a:xfrm>
            <a:custGeom>
              <a:rect b="b" l="l" r="r" t="t"/>
              <a:pathLst>
                <a:path extrusionOk="0" h="332"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3064998f0a3_0_10"/>
            <p:cNvSpPr/>
            <p:nvPr/>
          </p:nvSpPr>
          <p:spPr>
            <a:xfrm>
              <a:off x="3443950" y="4281050"/>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g3064998f0a3_0_10"/>
            <p:cNvSpPr/>
            <p:nvPr/>
          </p:nvSpPr>
          <p:spPr>
            <a:xfrm>
              <a:off x="3461975" y="4281050"/>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3064998f0a3_0_10"/>
            <p:cNvSpPr/>
            <p:nvPr/>
          </p:nvSpPr>
          <p:spPr>
            <a:xfrm>
              <a:off x="3479825" y="4281050"/>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3064998f0a3_0_10"/>
            <p:cNvSpPr/>
            <p:nvPr/>
          </p:nvSpPr>
          <p:spPr>
            <a:xfrm>
              <a:off x="3497675" y="4281050"/>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3064998f0a3_0_10"/>
            <p:cNvSpPr/>
            <p:nvPr/>
          </p:nvSpPr>
          <p:spPr>
            <a:xfrm>
              <a:off x="3515700" y="4281050"/>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3064998f0a3_0_10"/>
            <p:cNvSpPr/>
            <p:nvPr/>
          </p:nvSpPr>
          <p:spPr>
            <a:xfrm>
              <a:off x="3533550" y="4281050"/>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3064998f0a3_0_10"/>
            <p:cNvSpPr/>
            <p:nvPr/>
          </p:nvSpPr>
          <p:spPr>
            <a:xfrm>
              <a:off x="3551600" y="4281050"/>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g3064998f0a3_0_10"/>
            <p:cNvSpPr/>
            <p:nvPr/>
          </p:nvSpPr>
          <p:spPr>
            <a:xfrm>
              <a:off x="3569450" y="4281050"/>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g3064998f0a3_0_10"/>
            <p:cNvSpPr/>
            <p:nvPr/>
          </p:nvSpPr>
          <p:spPr>
            <a:xfrm>
              <a:off x="3587300" y="4281050"/>
              <a:ext cx="8300" cy="8300"/>
            </a:xfrm>
            <a:custGeom>
              <a:rect b="b" l="l" r="r" t="t"/>
              <a:pathLst>
                <a:path extrusionOk="0" h="332" w="332">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3064998f0a3_0_10"/>
            <p:cNvSpPr/>
            <p:nvPr/>
          </p:nvSpPr>
          <p:spPr>
            <a:xfrm>
              <a:off x="3605325" y="4281050"/>
              <a:ext cx="8325" cy="8300"/>
            </a:xfrm>
            <a:custGeom>
              <a:rect b="b" l="l" r="r" t="t"/>
              <a:pathLst>
                <a:path extrusionOk="0" h="332" w="333">
                  <a:moveTo>
                    <a:pt x="166" y="0"/>
                  </a:moveTo>
                  <a:cubicBezTo>
                    <a:pt x="73" y="0"/>
                    <a:pt x="0" y="72"/>
                    <a:pt x="0" y="166"/>
                  </a:cubicBezTo>
                  <a:cubicBezTo>
                    <a:pt x="0"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g3064998f0a3_0_10"/>
            <p:cNvSpPr/>
            <p:nvPr/>
          </p:nvSpPr>
          <p:spPr>
            <a:xfrm>
              <a:off x="3623175" y="4281050"/>
              <a:ext cx="8325" cy="8300"/>
            </a:xfrm>
            <a:custGeom>
              <a:rect b="b" l="l" r="r" t="t"/>
              <a:pathLst>
                <a:path extrusionOk="0" h="332" w="333">
                  <a:moveTo>
                    <a:pt x="166" y="0"/>
                  </a:moveTo>
                  <a:cubicBezTo>
                    <a:pt x="73" y="0"/>
                    <a:pt x="0" y="72"/>
                    <a:pt x="0" y="166"/>
                  </a:cubicBezTo>
                  <a:cubicBezTo>
                    <a:pt x="0"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g3064998f0a3_0_10"/>
            <p:cNvSpPr/>
            <p:nvPr/>
          </p:nvSpPr>
          <p:spPr>
            <a:xfrm>
              <a:off x="25478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3064998f0a3_0_10"/>
            <p:cNvSpPr/>
            <p:nvPr/>
          </p:nvSpPr>
          <p:spPr>
            <a:xfrm>
              <a:off x="25658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3064998f0a3_0_10"/>
            <p:cNvSpPr/>
            <p:nvPr/>
          </p:nvSpPr>
          <p:spPr>
            <a:xfrm>
              <a:off x="25836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3064998f0a3_0_10"/>
            <p:cNvSpPr/>
            <p:nvPr/>
          </p:nvSpPr>
          <p:spPr>
            <a:xfrm>
              <a:off x="260155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3064998f0a3_0_10"/>
            <p:cNvSpPr/>
            <p:nvPr/>
          </p:nvSpPr>
          <p:spPr>
            <a:xfrm>
              <a:off x="2619575"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3064998f0a3_0_10"/>
            <p:cNvSpPr/>
            <p:nvPr/>
          </p:nvSpPr>
          <p:spPr>
            <a:xfrm>
              <a:off x="26374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3064998f0a3_0_10"/>
            <p:cNvSpPr/>
            <p:nvPr/>
          </p:nvSpPr>
          <p:spPr>
            <a:xfrm>
              <a:off x="2655450"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3064998f0a3_0_10"/>
            <p:cNvSpPr/>
            <p:nvPr/>
          </p:nvSpPr>
          <p:spPr>
            <a:xfrm>
              <a:off x="2673300"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3064998f0a3_0_10"/>
            <p:cNvSpPr/>
            <p:nvPr/>
          </p:nvSpPr>
          <p:spPr>
            <a:xfrm>
              <a:off x="26911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3064998f0a3_0_10"/>
            <p:cNvSpPr/>
            <p:nvPr/>
          </p:nvSpPr>
          <p:spPr>
            <a:xfrm>
              <a:off x="270917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3064998f0a3_0_10"/>
            <p:cNvSpPr/>
            <p:nvPr/>
          </p:nvSpPr>
          <p:spPr>
            <a:xfrm>
              <a:off x="272702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3064998f0a3_0_10"/>
            <p:cNvSpPr/>
            <p:nvPr/>
          </p:nvSpPr>
          <p:spPr>
            <a:xfrm>
              <a:off x="27450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3064998f0a3_0_10"/>
            <p:cNvSpPr/>
            <p:nvPr/>
          </p:nvSpPr>
          <p:spPr>
            <a:xfrm>
              <a:off x="27629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3064998f0a3_0_10"/>
            <p:cNvSpPr/>
            <p:nvPr/>
          </p:nvSpPr>
          <p:spPr>
            <a:xfrm>
              <a:off x="2816650"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3064998f0a3_0_10"/>
            <p:cNvSpPr/>
            <p:nvPr/>
          </p:nvSpPr>
          <p:spPr>
            <a:xfrm>
              <a:off x="28346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3064998f0a3_0_10"/>
            <p:cNvSpPr/>
            <p:nvPr/>
          </p:nvSpPr>
          <p:spPr>
            <a:xfrm>
              <a:off x="28525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3064998f0a3_0_10"/>
            <p:cNvSpPr/>
            <p:nvPr/>
          </p:nvSpPr>
          <p:spPr>
            <a:xfrm>
              <a:off x="28703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3064998f0a3_0_10"/>
            <p:cNvSpPr/>
            <p:nvPr/>
          </p:nvSpPr>
          <p:spPr>
            <a:xfrm>
              <a:off x="2906250"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3064998f0a3_0_10"/>
            <p:cNvSpPr/>
            <p:nvPr/>
          </p:nvSpPr>
          <p:spPr>
            <a:xfrm>
              <a:off x="29243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3064998f0a3_0_10"/>
            <p:cNvSpPr/>
            <p:nvPr/>
          </p:nvSpPr>
          <p:spPr>
            <a:xfrm>
              <a:off x="30496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3064998f0a3_0_10"/>
            <p:cNvSpPr/>
            <p:nvPr/>
          </p:nvSpPr>
          <p:spPr>
            <a:xfrm>
              <a:off x="3085500"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3064998f0a3_0_10"/>
            <p:cNvSpPr/>
            <p:nvPr/>
          </p:nvSpPr>
          <p:spPr>
            <a:xfrm>
              <a:off x="3103525"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g3064998f0a3_0_10"/>
            <p:cNvSpPr/>
            <p:nvPr/>
          </p:nvSpPr>
          <p:spPr>
            <a:xfrm>
              <a:off x="3139225" y="429890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3064998f0a3_0_10"/>
            <p:cNvSpPr/>
            <p:nvPr/>
          </p:nvSpPr>
          <p:spPr>
            <a:xfrm>
              <a:off x="315725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3064998f0a3_0_10"/>
            <p:cNvSpPr/>
            <p:nvPr/>
          </p:nvSpPr>
          <p:spPr>
            <a:xfrm>
              <a:off x="3175100"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3064998f0a3_0_10"/>
            <p:cNvSpPr/>
            <p:nvPr/>
          </p:nvSpPr>
          <p:spPr>
            <a:xfrm>
              <a:off x="319312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3064998f0a3_0_10"/>
            <p:cNvSpPr/>
            <p:nvPr/>
          </p:nvSpPr>
          <p:spPr>
            <a:xfrm>
              <a:off x="3210975"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3064998f0a3_0_10"/>
            <p:cNvSpPr/>
            <p:nvPr/>
          </p:nvSpPr>
          <p:spPr>
            <a:xfrm>
              <a:off x="3228825" y="429890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3064998f0a3_0_10"/>
            <p:cNvSpPr/>
            <p:nvPr/>
          </p:nvSpPr>
          <p:spPr>
            <a:xfrm>
              <a:off x="3246875"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3064998f0a3_0_10"/>
            <p:cNvSpPr/>
            <p:nvPr/>
          </p:nvSpPr>
          <p:spPr>
            <a:xfrm>
              <a:off x="32647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3064998f0a3_0_10"/>
            <p:cNvSpPr/>
            <p:nvPr/>
          </p:nvSpPr>
          <p:spPr>
            <a:xfrm>
              <a:off x="3282750"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3064998f0a3_0_10"/>
            <p:cNvSpPr/>
            <p:nvPr/>
          </p:nvSpPr>
          <p:spPr>
            <a:xfrm>
              <a:off x="3300600" y="4298900"/>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3064998f0a3_0_10"/>
            <p:cNvSpPr/>
            <p:nvPr/>
          </p:nvSpPr>
          <p:spPr>
            <a:xfrm>
              <a:off x="3318450" y="4298900"/>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3064998f0a3_0_10"/>
            <p:cNvSpPr/>
            <p:nvPr/>
          </p:nvSpPr>
          <p:spPr>
            <a:xfrm>
              <a:off x="3336475"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3064998f0a3_0_10"/>
            <p:cNvSpPr/>
            <p:nvPr/>
          </p:nvSpPr>
          <p:spPr>
            <a:xfrm>
              <a:off x="3354325" y="4298900"/>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3064998f0a3_0_10"/>
            <p:cNvSpPr/>
            <p:nvPr/>
          </p:nvSpPr>
          <p:spPr>
            <a:xfrm>
              <a:off x="3372375" y="4298900"/>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3064998f0a3_0_10"/>
            <p:cNvSpPr/>
            <p:nvPr/>
          </p:nvSpPr>
          <p:spPr>
            <a:xfrm>
              <a:off x="3390225"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3064998f0a3_0_10"/>
            <p:cNvSpPr/>
            <p:nvPr/>
          </p:nvSpPr>
          <p:spPr>
            <a:xfrm>
              <a:off x="3408075" y="429890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3064998f0a3_0_10"/>
            <p:cNvSpPr/>
            <p:nvPr/>
          </p:nvSpPr>
          <p:spPr>
            <a:xfrm>
              <a:off x="3426100" y="429890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3064998f0a3_0_10"/>
            <p:cNvSpPr/>
            <p:nvPr/>
          </p:nvSpPr>
          <p:spPr>
            <a:xfrm>
              <a:off x="3443950" y="429890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3064998f0a3_0_10"/>
            <p:cNvSpPr/>
            <p:nvPr/>
          </p:nvSpPr>
          <p:spPr>
            <a:xfrm>
              <a:off x="3461975" y="4298900"/>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3064998f0a3_0_10"/>
            <p:cNvSpPr/>
            <p:nvPr/>
          </p:nvSpPr>
          <p:spPr>
            <a:xfrm>
              <a:off x="3479825" y="4298900"/>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3064998f0a3_0_10"/>
            <p:cNvSpPr/>
            <p:nvPr/>
          </p:nvSpPr>
          <p:spPr>
            <a:xfrm>
              <a:off x="3497675" y="429890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3064998f0a3_0_10"/>
            <p:cNvSpPr/>
            <p:nvPr/>
          </p:nvSpPr>
          <p:spPr>
            <a:xfrm>
              <a:off x="3515700" y="429890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3064998f0a3_0_10"/>
            <p:cNvSpPr/>
            <p:nvPr/>
          </p:nvSpPr>
          <p:spPr>
            <a:xfrm>
              <a:off x="3533550" y="429890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3064998f0a3_0_10"/>
            <p:cNvSpPr/>
            <p:nvPr/>
          </p:nvSpPr>
          <p:spPr>
            <a:xfrm>
              <a:off x="3551600" y="429890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3064998f0a3_0_10"/>
            <p:cNvSpPr/>
            <p:nvPr/>
          </p:nvSpPr>
          <p:spPr>
            <a:xfrm>
              <a:off x="3569450" y="429890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3064998f0a3_0_10"/>
            <p:cNvSpPr/>
            <p:nvPr/>
          </p:nvSpPr>
          <p:spPr>
            <a:xfrm>
              <a:off x="3587300" y="4298900"/>
              <a:ext cx="8300" cy="8300"/>
            </a:xfrm>
            <a:custGeom>
              <a:rect b="b" l="l" r="r" t="t"/>
              <a:pathLst>
                <a:path extrusionOk="0" h="332" w="332">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3064998f0a3_0_10"/>
            <p:cNvSpPr/>
            <p:nvPr/>
          </p:nvSpPr>
          <p:spPr>
            <a:xfrm>
              <a:off x="3605325" y="4298900"/>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3064998f0a3_0_10"/>
            <p:cNvSpPr/>
            <p:nvPr/>
          </p:nvSpPr>
          <p:spPr>
            <a:xfrm>
              <a:off x="25478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3064998f0a3_0_10"/>
            <p:cNvSpPr/>
            <p:nvPr/>
          </p:nvSpPr>
          <p:spPr>
            <a:xfrm>
              <a:off x="25658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3064998f0a3_0_10"/>
            <p:cNvSpPr/>
            <p:nvPr/>
          </p:nvSpPr>
          <p:spPr>
            <a:xfrm>
              <a:off x="25836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3064998f0a3_0_10"/>
            <p:cNvSpPr/>
            <p:nvPr/>
          </p:nvSpPr>
          <p:spPr>
            <a:xfrm>
              <a:off x="260155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3064998f0a3_0_10"/>
            <p:cNvSpPr/>
            <p:nvPr/>
          </p:nvSpPr>
          <p:spPr>
            <a:xfrm>
              <a:off x="26374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3064998f0a3_0_10"/>
            <p:cNvSpPr/>
            <p:nvPr/>
          </p:nvSpPr>
          <p:spPr>
            <a:xfrm>
              <a:off x="2655450"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3064998f0a3_0_10"/>
            <p:cNvSpPr/>
            <p:nvPr/>
          </p:nvSpPr>
          <p:spPr>
            <a:xfrm>
              <a:off x="2673300"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3064998f0a3_0_10"/>
            <p:cNvSpPr/>
            <p:nvPr/>
          </p:nvSpPr>
          <p:spPr>
            <a:xfrm>
              <a:off x="26911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3064998f0a3_0_10"/>
            <p:cNvSpPr/>
            <p:nvPr/>
          </p:nvSpPr>
          <p:spPr>
            <a:xfrm>
              <a:off x="270917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3064998f0a3_0_10"/>
            <p:cNvSpPr/>
            <p:nvPr/>
          </p:nvSpPr>
          <p:spPr>
            <a:xfrm>
              <a:off x="272702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3064998f0a3_0_10"/>
            <p:cNvSpPr/>
            <p:nvPr/>
          </p:nvSpPr>
          <p:spPr>
            <a:xfrm>
              <a:off x="27450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3064998f0a3_0_10"/>
            <p:cNvSpPr/>
            <p:nvPr/>
          </p:nvSpPr>
          <p:spPr>
            <a:xfrm>
              <a:off x="27629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3064998f0a3_0_10"/>
            <p:cNvSpPr/>
            <p:nvPr/>
          </p:nvSpPr>
          <p:spPr>
            <a:xfrm>
              <a:off x="2816650"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3064998f0a3_0_10"/>
            <p:cNvSpPr/>
            <p:nvPr/>
          </p:nvSpPr>
          <p:spPr>
            <a:xfrm>
              <a:off x="28346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3064998f0a3_0_10"/>
            <p:cNvSpPr/>
            <p:nvPr/>
          </p:nvSpPr>
          <p:spPr>
            <a:xfrm>
              <a:off x="28525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3064998f0a3_0_10"/>
            <p:cNvSpPr/>
            <p:nvPr/>
          </p:nvSpPr>
          <p:spPr>
            <a:xfrm>
              <a:off x="28703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3064998f0a3_0_10"/>
            <p:cNvSpPr/>
            <p:nvPr/>
          </p:nvSpPr>
          <p:spPr>
            <a:xfrm>
              <a:off x="30496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3064998f0a3_0_10"/>
            <p:cNvSpPr/>
            <p:nvPr/>
          </p:nvSpPr>
          <p:spPr>
            <a:xfrm>
              <a:off x="3085500"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3064998f0a3_0_10"/>
            <p:cNvSpPr/>
            <p:nvPr/>
          </p:nvSpPr>
          <p:spPr>
            <a:xfrm>
              <a:off x="3103525"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3064998f0a3_0_10"/>
            <p:cNvSpPr/>
            <p:nvPr/>
          </p:nvSpPr>
          <p:spPr>
            <a:xfrm>
              <a:off x="3139225" y="43169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3064998f0a3_0_10"/>
            <p:cNvSpPr/>
            <p:nvPr/>
          </p:nvSpPr>
          <p:spPr>
            <a:xfrm>
              <a:off x="3157250"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2" y="253"/>
                    <a:pt x="332" y="166"/>
                  </a:cubicBezTo>
                  <a:cubicBezTo>
                    <a:pt x="332"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3064998f0a3_0_10"/>
            <p:cNvSpPr/>
            <p:nvPr/>
          </p:nvSpPr>
          <p:spPr>
            <a:xfrm>
              <a:off x="3175100"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3064998f0a3_0_10"/>
            <p:cNvSpPr/>
            <p:nvPr/>
          </p:nvSpPr>
          <p:spPr>
            <a:xfrm>
              <a:off x="319312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3064998f0a3_0_10"/>
            <p:cNvSpPr/>
            <p:nvPr/>
          </p:nvSpPr>
          <p:spPr>
            <a:xfrm>
              <a:off x="3210975" y="4316925"/>
              <a:ext cx="8325" cy="8325"/>
            </a:xfrm>
            <a:custGeom>
              <a:rect b="b" l="l" r="r" t="t"/>
              <a:pathLst>
                <a:path extrusionOk="0" h="333" w="333">
                  <a:moveTo>
                    <a:pt x="167" y="0"/>
                  </a:moveTo>
                  <a:cubicBezTo>
                    <a:pt x="73" y="0"/>
                    <a:pt x="1" y="73"/>
                    <a:pt x="1" y="166"/>
                  </a:cubicBezTo>
                  <a:cubicBezTo>
                    <a:pt x="1" y="253"/>
                    <a:pt x="73"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3064998f0a3_0_10"/>
            <p:cNvSpPr/>
            <p:nvPr/>
          </p:nvSpPr>
          <p:spPr>
            <a:xfrm>
              <a:off x="3228825" y="4316925"/>
              <a:ext cx="8325" cy="8325"/>
            </a:xfrm>
            <a:custGeom>
              <a:rect b="b" l="l" r="r" t="t"/>
              <a:pathLst>
                <a:path extrusionOk="0" h="333" w="333">
                  <a:moveTo>
                    <a:pt x="167" y="0"/>
                  </a:moveTo>
                  <a:cubicBezTo>
                    <a:pt x="80" y="0"/>
                    <a:pt x="1" y="73"/>
                    <a:pt x="1" y="166"/>
                  </a:cubicBezTo>
                  <a:cubicBezTo>
                    <a:pt x="1" y="253"/>
                    <a:pt x="80" y="332"/>
                    <a:pt x="167" y="332"/>
                  </a:cubicBezTo>
                  <a:cubicBezTo>
                    <a:pt x="261" y="332"/>
                    <a:pt x="333" y="253"/>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3064998f0a3_0_10"/>
            <p:cNvSpPr/>
            <p:nvPr/>
          </p:nvSpPr>
          <p:spPr>
            <a:xfrm>
              <a:off x="3246875" y="4316925"/>
              <a:ext cx="8300" cy="8325"/>
            </a:xfrm>
            <a:custGeom>
              <a:rect b="b" l="l" r="r" t="t"/>
              <a:pathLst>
                <a:path extrusionOk="0" h="333" w="332">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3064998f0a3_0_10"/>
            <p:cNvSpPr/>
            <p:nvPr/>
          </p:nvSpPr>
          <p:spPr>
            <a:xfrm>
              <a:off x="32647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3064998f0a3_0_10"/>
            <p:cNvSpPr/>
            <p:nvPr/>
          </p:nvSpPr>
          <p:spPr>
            <a:xfrm>
              <a:off x="3282750" y="4316925"/>
              <a:ext cx="8325" cy="8325"/>
            </a:xfrm>
            <a:custGeom>
              <a:rect b="b" l="l" r="r" t="t"/>
              <a:pathLst>
                <a:path extrusionOk="0" h="333" w="333">
                  <a:moveTo>
                    <a:pt x="166" y="0"/>
                  </a:moveTo>
                  <a:cubicBezTo>
                    <a:pt x="73" y="0"/>
                    <a:pt x="0" y="73"/>
                    <a:pt x="0" y="166"/>
                  </a:cubicBezTo>
                  <a:cubicBezTo>
                    <a:pt x="0"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3064998f0a3_0_10"/>
            <p:cNvSpPr/>
            <p:nvPr/>
          </p:nvSpPr>
          <p:spPr>
            <a:xfrm>
              <a:off x="3300600" y="4316925"/>
              <a:ext cx="8325" cy="8325"/>
            </a:xfrm>
            <a:custGeom>
              <a:rect b="b" l="l" r="r" t="t"/>
              <a:pathLst>
                <a:path extrusionOk="0" h="333" w="333">
                  <a:moveTo>
                    <a:pt x="166" y="0"/>
                  </a:moveTo>
                  <a:cubicBezTo>
                    <a:pt x="73" y="0"/>
                    <a:pt x="0" y="73"/>
                    <a:pt x="0" y="166"/>
                  </a:cubicBezTo>
                  <a:cubicBezTo>
                    <a:pt x="0"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3064998f0a3_0_10"/>
            <p:cNvSpPr/>
            <p:nvPr/>
          </p:nvSpPr>
          <p:spPr>
            <a:xfrm>
              <a:off x="3318450" y="4316925"/>
              <a:ext cx="8325" cy="8325"/>
            </a:xfrm>
            <a:custGeom>
              <a:rect b="b" l="l" r="r" t="t"/>
              <a:pathLst>
                <a:path extrusionOk="0" h="333" w="333">
                  <a:moveTo>
                    <a:pt x="166" y="0"/>
                  </a:moveTo>
                  <a:cubicBezTo>
                    <a:pt x="80" y="0"/>
                    <a:pt x="1" y="73"/>
                    <a:pt x="1" y="166"/>
                  </a:cubicBezTo>
                  <a:cubicBezTo>
                    <a:pt x="1"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3064998f0a3_0_10"/>
            <p:cNvSpPr/>
            <p:nvPr/>
          </p:nvSpPr>
          <p:spPr>
            <a:xfrm>
              <a:off x="3336475" y="4316925"/>
              <a:ext cx="8325" cy="8325"/>
            </a:xfrm>
            <a:custGeom>
              <a:rect b="b" l="l" r="r" t="t"/>
              <a:pathLst>
                <a:path extrusionOk="0" h="333" w="333">
                  <a:moveTo>
                    <a:pt x="167" y="0"/>
                  </a:moveTo>
                  <a:cubicBezTo>
                    <a:pt x="73" y="0"/>
                    <a:pt x="1" y="73"/>
                    <a:pt x="1" y="166"/>
                  </a:cubicBezTo>
                  <a:cubicBezTo>
                    <a:pt x="1" y="253"/>
                    <a:pt x="73" y="332"/>
                    <a:pt x="167" y="332"/>
                  </a:cubicBezTo>
                  <a:cubicBezTo>
                    <a:pt x="253" y="332"/>
                    <a:pt x="333" y="253"/>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3064998f0a3_0_10"/>
            <p:cNvSpPr/>
            <p:nvPr/>
          </p:nvSpPr>
          <p:spPr>
            <a:xfrm>
              <a:off x="3354325" y="4316925"/>
              <a:ext cx="8325" cy="8325"/>
            </a:xfrm>
            <a:custGeom>
              <a:rect b="b" l="l" r="r" t="t"/>
              <a:pathLst>
                <a:path extrusionOk="0" h="333" w="333">
                  <a:moveTo>
                    <a:pt x="167" y="0"/>
                  </a:moveTo>
                  <a:cubicBezTo>
                    <a:pt x="73" y="0"/>
                    <a:pt x="1" y="73"/>
                    <a:pt x="1" y="166"/>
                  </a:cubicBezTo>
                  <a:cubicBezTo>
                    <a:pt x="1" y="253"/>
                    <a:pt x="73" y="332"/>
                    <a:pt x="167" y="332"/>
                  </a:cubicBezTo>
                  <a:cubicBezTo>
                    <a:pt x="260" y="332"/>
                    <a:pt x="333" y="253"/>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3064998f0a3_0_10"/>
            <p:cNvSpPr/>
            <p:nvPr/>
          </p:nvSpPr>
          <p:spPr>
            <a:xfrm>
              <a:off x="3372375" y="4316925"/>
              <a:ext cx="8300" cy="8325"/>
            </a:xfrm>
            <a:custGeom>
              <a:rect b="b" l="l" r="r" t="t"/>
              <a:pathLst>
                <a:path extrusionOk="0" h="333" w="332">
                  <a:moveTo>
                    <a:pt x="166" y="0"/>
                  </a:moveTo>
                  <a:cubicBezTo>
                    <a:pt x="72" y="0"/>
                    <a:pt x="0" y="73"/>
                    <a:pt x="0" y="166"/>
                  </a:cubicBezTo>
                  <a:cubicBezTo>
                    <a:pt x="0" y="253"/>
                    <a:pt x="72" y="332"/>
                    <a:pt x="166" y="332"/>
                  </a:cubicBezTo>
                  <a:cubicBezTo>
                    <a:pt x="252" y="332"/>
                    <a:pt x="332" y="253"/>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3064998f0a3_0_10"/>
            <p:cNvSpPr/>
            <p:nvPr/>
          </p:nvSpPr>
          <p:spPr>
            <a:xfrm>
              <a:off x="3390225"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3064998f0a3_0_10"/>
            <p:cNvSpPr/>
            <p:nvPr/>
          </p:nvSpPr>
          <p:spPr>
            <a:xfrm>
              <a:off x="3408075" y="4316925"/>
              <a:ext cx="8300" cy="8325"/>
            </a:xfrm>
            <a:custGeom>
              <a:rect b="b" l="l" r="r" t="t"/>
              <a:pathLst>
                <a:path extrusionOk="0" h="333" w="332">
                  <a:moveTo>
                    <a:pt x="166" y="0"/>
                  </a:moveTo>
                  <a:cubicBezTo>
                    <a:pt x="79" y="0"/>
                    <a:pt x="0" y="73"/>
                    <a:pt x="0" y="166"/>
                  </a:cubicBezTo>
                  <a:cubicBezTo>
                    <a:pt x="0" y="253"/>
                    <a:pt x="79"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3064998f0a3_0_10"/>
            <p:cNvSpPr/>
            <p:nvPr/>
          </p:nvSpPr>
          <p:spPr>
            <a:xfrm>
              <a:off x="3426100" y="4316925"/>
              <a:ext cx="8325" cy="8325"/>
            </a:xfrm>
            <a:custGeom>
              <a:rect b="b" l="l" r="r" t="t"/>
              <a:pathLst>
                <a:path extrusionOk="0" h="333" w="333">
                  <a:moveTo>
                    <a:pt x="166" y="0"/>
                  </a:moveTo>
                  <a:cubicBezTo>
                    <a:pt x="72" y="0"/>
                    <a:pt x="0" y="73"/>
                    <a:pt x="0" y="166"/>
                  </a:cubicBezTo>
                  <a:cubicBezTo>
                    <a:pt x="0" y="253"/>
                    <a:pt x="72"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3064998f0a3_0_10"/>
            <p:cNvSpPr/>
            <p:nvPr/>
          </p:nvSpPr>
          <p:spPr>
            <a:xfrm>
              <a:off x="3443950" y="4316925"/>
              <a:ext cx="8325" cy="8325"/>
            </a:xfrm>
            <a:custGeom>
              <a:rect b="b" l="l" r="r" t="t"/>
              <a:pathLst>
                <a:path extrusionOk="0" h="333" w="333">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3064998f0a3_0_10"/>
            <p:cNvSpPr/>
            <p:nvPr/>
          </p:nvSpPr>
          <p:spPr>
            <a:xfrm>
              <a:off x="3461975" y="4316925"/>
              <a:ext cx="8325" cy="8325"/>
            </a:xfrm>
            <a:custGeom>
              <a:rect b="b" l="l" r="r" t="t"/>
              <a:pathLst>
                <a:path extrusionOk="0" h="333" w="333">
                  <a:moveTo>
                    <a:pt x="166" y="0"/>
                  </a:moveTo>
                  <a:cubicBezTo>
                    <a:pt x="73" y="0"/>
                    <a:pt x="1" y="73"/>
                    <a:pt x="1" y="166"/>
                  </a:cubicBezTo>
                  <a:cubicBezTo>
                    <a:pt x="1" y="253"/>
                    <a:pt x="73" y="332"/>
                    <a:pt x="166" y="332"/>
                  </a:cubicBezTo>
                  <a:cubicBezTo>
                    <a:pt x="253" y="332"/>
                    <a:pt x="332" y="253"/>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g3064998f0a3_0_10"/>
            <p:cNvSpPr/>
            <p:nvPr/>
          </p:nvSpPr>
          <p:spPr>
            <a:xfrm>
              <a:off x="3479825" y="4316925"/>
              <a:ext cx="8325" cy="8325"/>
            </a:xfrm>
            <a:custGeom>
              <a:rect b="b" l="l" r="r" t="t"/>
              <a:pathLst>
                <a:path extrusionOk="0" h="333" w="333">
                  <a:moveTo>
                    <a:pt x="166" y="0"/>
                  </a:moveTo>
                  <a:cubicBezTo>
                    <a:pt x="73" y="0"/>
                    <a:pt x="1" y="73"/>
                    <a:pt x="1" y="166"/>
                  </a:cubicBezTo>
                  <a:cubicBezTo>
                    <a:pt x="1" y="253"/>
                    <a:pt x="73"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g3064998f0a3_0_10"/>
            <p:cNvSpPr/>
            <p:nvPr/>
          </p:nvSpPr>
          <p:spPr>
            <a:xfrm>
              <a:off x="3497675" y="4316925"/>
              <a:ext cx="8325" cy="8325"/>
            </a:xfrm>
            <a:custGeom>
              <a:rect b="b" l="l" r="r" t="t"/>
              <a:pathLst>
                <a:path extrusionOk="0" h="333" w="333">
                  <a:moveTo>
                    <a:pt x="167" y="0"/>
                  </a:moveTo>
                  <a:cubicBezTo>
                    <a:pt x="80" y="0"/>
                    <a:pt x="1" y="73"/>
                    <a:pt x="1" y="166"/>
                  </a:cubicBezTo>
                  <a:cubicBezTo>
                    <a:pt x="1" y="253"/>
                    <a:pt x="80" y="332"/>
                    <a:pt x="167" y="332"/>
                  </a:cubicBezTo>
                  <a:cubicBezTo>
                    <a:pt x="260" y="332"/>
                    <a:pt x="332" y="253"/>
                    <a:pt x="332" y="166"/>
                  </a:cubicBezTo>
                  <a:cubicBezTo>
                    <a:pt x="332"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3064998f0a3_0_10"/>
            <p:cNvSpPr/>
            <p:nvPr/>
          </p:nvSpPr>
          <p:spPr>
            <a:xfrm>
              <a:off x="3569450" y="4316925"/>
              <a:ext cx="8300" cy="8325"/>
            </a:xfrm>
            <a:custGeom>
              <a:rect b="b" l="l" r="r" t="t"/>
              <a:pathLst>
                <a:path extrusionOk="0" h="333" w="332">
                  <a:moveTo>
                    <a:pt x="166" y="0"/>
                  </a:moveTo>
                  <a:cubicBezTo>
                    <a:pt x="72" y="0"/>
                    <a:pt x="0" y="73"/>
                    <a:pt x="0" y="166"/>
                  </a:cubicBezTo>
                  <a:cubicBezTo>
                    <a:pt x="0" y="253"/>
                    <a:pt x="72"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3064998f0a3_0_10"/>
            <p:cNvSpPr/>
            <p:nvPr/>
          </p:nvSpPr>
          <p:spPr>
            <a:xfrm>
              <a:off x="25658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3064998f0a3_0_10"/>
            <p:cNvSpPr/>
            <p:nvPr/>
          </p:nvSpPr>
          <p:spPr>
            <a:xfrm>
              <a:off x="25836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3064998f0a3_0_10"/>
            <p:cNvSpPr/>
            <p:nvPr/>
          </p:nvSpPr>
          <p:spPr>
            <a:xfrm>
              <a:off x="2655450"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3064998f0a3_0_10"/>
            <p:cNvSpPr/>
            <p:nvPr/>
          </p:nvSpPr>
          <p:spPr>
            <a:xfrm>
              <a:off x="2673300"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3064998f0a3_0_10"/>
            <p:cNvSpPr/>
            <p:nvPr/>
          </p:nvSpPr>
          <p:spPr>
            <a:xfrm>
              <a:off x="26911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g3064998f0a3_0_10"/>
            <p:cNvSpPr/>
            <p:nvPr/>
          </p:nvSpPr>
          <p:spPr>
            <a:xfrm>
              <a:off x="270917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g3064998f0a3_0_10"/>
            <p:cNvSpPr/>
            <p:nvPr/>
          </p:nvSpPr>
          <p:spPr>
            <a:xfrm>
              <a:off x="272702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3064998f0a3_0_10"/>
            <p:cNvSpPr/>
            <p:nvPr/>
          </p:nvSpPr>
          <p:spPr>
            <a:xfrm>
              <a:off x="27450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3064998f0a3_0_10"/>
            <p:cNvSpPr/>
            <p:nvPr/>
          </p:nvSpPr>
          <p:spPr>
            <a:xfrm>
              <a:off x="27629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3064998f0a3_0_10"/>
            <p:cNvSpPr/>
            <p:nvPr/>
          </p:nvSpPr>
          <p:spPr>
            <a:xfrm>
              <a:off x="27807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3064998f0a3_0_10"/>
            <p:cNvSpPr/>
            <p:nvPr/>
          </p:nvSpPr>
          <p:spPr>
            <a:xfrm>
              <a:off x="2816650"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3064998f0a3_0_10"/>
            <p:cNvSpPr/>
            <p:nvPr/>
          </p:nvSpPr>
          <p:spPr>
            <a:xfrm>
              <a:off x="28346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3064998f0a3_0_10"/>
            <p:cNvSpPr/>
            <p:nvPr/>
          </p:nvSpPr>
          <p:spPr>
            <a:xfrm>
              <a:off x="28525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3064998f0a3_0_10"/>
            <p:cNvSpPr/>
            <p:nvPr/>
          </p:nvSpPr>
          <p:spPr>
            <a:xfrm>
              <a:off x="28703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3064998f0a3_0_10"/>
            <p:cNvSpPr/>
            <p:nvPr/>
          </p:nvSpPr>
          <p:spPr>
            <a:xfrm>
              <a:off x="3031750"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3064998f0a3_0_10"/>
            <p:cNvSpPr/>
            <p:nvPr/>
          </p:nvSpPr>
          <p:spPr>
            <a:xfrm>
              <a:off x="30496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3064998f0a3_0_10"/>
            <p:cNvSpPr/>
            <p:nvPr/>
          </p:nvSpPr>
          <p:spPr>
            <a:xfrm>
              <a:off x="3085500"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3064998f0a3_0_10"/>
            <p:cNvSpPr/>
            <p:nvPr/>
          </p:nvSpPr>
          <p:spPr>
            <a:xfrm>
              <a:off x="3103525"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3064998f0a3_0_10"/>
            <p:cNvSpPr/>
            <p:nvPr/>
          </p:nvSpPr>
          <p:spPr>
            <a:xfrm>
              <a:off x="3121375"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3064998f0a3_0_10"/>
            <p:cNvSpPr/>
            <p:nvPr/>
          </p:nvSpPr>
          <p:spPr>
            <a:xfrm>
              <a:off x="3139225" y="4334775"/>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3064998f0a3_0_10"/>
            <p:cNvSpPr/>
            <p:nvPr/>
          </p:nvSpPr>
          <p:spPr>
            <a:xfrm>
              <a:off x="315725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3064998f0a3_0_10"/>
            <p:cNvSpPr/>
            <p:nvPr/>
          </p:nvSpPr>
          <p:spPr>
            <a:xfrm>
              <a:off x="3175100"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3064998f0a3_0_10"/>
            <p:cNvSpPr/>
            <p:nvPr/>
          </p:nvSpPr>
          <p:spPr>
            <a:xfrm>
              <a:off x="319312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3064998f0a3_0_10"/>
            <p:cNvSpPr/>
            <p:nvPr/>
          </p:nvSpPr>
          <p:spPr>
            <a:xfrm>
              <a:off x="3210975" y="43347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g3064998f0a3_0_10"/>
            <p:cNvSpPr/>
            <p:nvPr/>
          </p:nvSpPr>
          <p:spPr>
            <a:xfrm>
              <a:off x="3228825" y="43347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3064998f0a3_0_10"/>
            <p:cNvSpPr/>
            <p:nvPr/>
          </p:nvSpPr>
          <p:spPr>
            <a:xfrm>
              <a:off x="3246875" y="43347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3064998f0a3_0_10"/>
            <p:cNvSpPr/>
            <p:nvPr/>
          </p:nvSpPr>
          <p:spPr>
            <a:xfrm>
              <a:off x="32647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3064998f0a3_0_10"/>
            <p:cNvSpPr/>
            <p:nvPr/>
          </p:nvSpPr>
          <p:spPr>
            <a:xfrm>
              <a:off x="3282750" y="43347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3064998f0a3_0_10"/>
            <p:cNvSpPr/>
            <p:nvPr/>
          </p:nvSpPr>
          <p:spPr>
            <a:xfrm>
              <a:off x="3300600" y="43347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3064998f0a3_0_10"/>
            <p:cNvSpPr/>
            <p:nvPr/>
          </p:nvSpPr>
          <p:spPr>
            <a:xfrm>
              <a:off x="3318450" y="43347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3064998f0a3_0_10"/>
            <p:cNvSpPr/>
            <p:nvPr/>
          </p:nvSpPr>
          <p:spPr>
            <a:xfrm>
              <a:off x="3336475"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3064998f0a3_0_10"/>
            <p:cNvSpPr/>
            <p:nvPr/>
          </p:nvSpPr>
          <p:spPr>
            <a:xfrm>
              <a:off x="3354325" y="43347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3064998f0a3_0_10"/>
            <p:cNvSpPr/>
            <p:nvPr/>
          </p:nvSpPr>
          <p:spPr>
            <a:xfrm>
              <a:off x="3372375" y="43347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3064998f0a3_0_10"/>
            <p:cNvSpPr/>
            <p:nvPr/>
          </p:nvSpPr>
          <p:spPr>
            <a:xfrm>
              <a:off x="3390225"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3064998f0a3_0_10"/>
            <p:cNvSpPr/>
            <p:nvPr/>
          </p:nvSpPr>
          <p:spPr>
            <a:xfrm>
              <a:off x="3408075" y="43347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3064998f0a3_0_10"/>
            <p:cNvSpPr/>
            <p:nvPr/>
          </p:nvSpPr>
          <p:spPr>
            <a:xfrm>
              <a:off x="3426100" y="43347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3064998f0a3_0_10"/>
            <p:cNvSpPr/>
            <p:nvPr/>
          </p:nvSpPr>
          <p:spPr>
            <a:xfrm>
              <a:off x="3443950" y="43347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3064998f0a3_0_10"/>
            <p:cNvSpPr/>
            <p:nvPr/>
          </p:nvSpPr>
          <p:spPr>
            <a:xfrm>
              <a:off x="3461975" y="43347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3064998f0a3_0_10"/>
            <p:cNvSpPr/>
            <p:nvPr/>
          </p:nvSpPr>
          <p:spPr>
            <a:xfrm>
              <a:off x="3479825" y="43347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g3064998f0a3_0_10"/>
            <p:cNvSpPr/>
            <p:nvPr/>
          </p:nvSpPr>
          <p:spPr>
            <a:xfrm>
              <a:off x="3497675" y="4334775"/>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g3064998f0a3_0_10"/>
            <p:cNvSpPr/>
            <p:nvPr/>
          </p:nvSpPr>
          <p:spPr>
            <a:xfrm>
              <a:off x="3515700" y="43347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g3064998f0a3_0_10"/>
            <p:cNvSpPr/>
            <p:nvPr/>
          </p:nvSpPr>
          <p:spPr>
            <a:xfrm>
              <a:off x="3569450" y="43347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g3064998f0a3_0_10"/>
            <p:cNvSpPr/>
            <p:nvPr/>
          </p:nvSpPr>
          <p:spPr>
            <a:xfrm>
              <a:off x="2529950"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g3064998f0a3_0_10"/>
            <p:cNvSpPr/>
            <p:nvPr/>
          </p:nvSpPr>
          <p:spPr>
            <a:xfrm>
              <a:off x="25478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g3064998f0a3_0_10"/>
            <p:cNvSpPr/>
            <p:nvPr/>
          </p:nvSpPr>
          <p:spPr>
            <a:xfrm>
              <a:off x="2655450"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g3064998f0a3_0_10"/>
            <p:cNvSpPr/>
            <p:nvPr/>
          </p:nvSpPr>
          <p:spPr>
            <a:xfrm>
              <a:off x="2673300"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3064998f0a3_0_10"/>
            <p:cNvSpPr/>
            <p:nvPr/>
          </p:nvSpPr>
          <p:spPr>
            <a:xfrm>
              <a:off x="26911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g3064998f0a3_0_10"/>
            <p:cNvSpPr/>
            <p:nvPr/>
          </p:nvSpPr>
          <p:spPr>
            <a:xfrm>
              <a:off x="270917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g3064998f0a3_0_10"/>
            <p:cNvSpPr/>
            <p:nvPr/>
          </p:nvSpPr>
          <p:spPr>
            <a:xfrm>
              <a:off x="272702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g3064998f0a3_0_10"/>
            <p:cNvSpPr/>
            <p:nvPr/>
          </p:nvSpPr>
          <p:spPr>
            <a:xfrm>
              <a:off x="27450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g3064998f0a3_0_10"/>
            <p:cNvSpPr/>
            <p:nvPr/>
          </p:nvSpPr>
          <p:spPr>
            <a:xfrm>
              <a:off x="27629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g3064998f0a3_0_10"/>
            <p:cNvSpPr/>
            <p:nvPr/>
          </p:nvSpPr>
          <p:spPr>
            <a:xfrm>
              <a:off x="27807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g3064998f0a3_0_10"/>
            <p:cNvSpPr/>
            <p:nvPr/>
          </p:nvSpPr>
          <p:spPr>
            <a:xfrm>
              <a:off x="279880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g3064998f0a3_0_10"/>
            <p:cNvSpPr/>
            <p:nvPr/>
          </p:nvSpPr>
          <p:spPr>
            <a:xfrm>
              <a:off x="2816650"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g3064998f0a3_0_10"/>
            <p:cNvSpPr/>
            <p:nvPr/>
          </p:nvSpPr>
          <p:spPr>
            <a:xfrm>
              <a:off x="28346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g3064998f0a3_0_10"/>
            <p:cNvSpPr/>
            <p:nvPr/>
          </p:nvSpPr>
          <p:spPr>
            <a:xfrm>
              <a:off x="28525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g3064998f0a3_0_10"/>
            <p:cNvSpPr/>
            <p:nvPr/>
          </p:nvSpPr>
          <p:spPr>
            <a:xfrm>
              <a:off x="28703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g3064998f0a3_0_10"/>
            <p:cNvSpPr/>
            <p:nvPr/>
          </p:nvSpPr>
          <p:spPr>
            <a:xfrm>
              <a:off x="30496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g3064998f0a3_0_10"/>
            <p:cNvSpPr/>
            <p:nvPr/>
          </p:nvSpPr>
          <p:spPr>
            <a:xfrm>
              <a:off x="3067650"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g3064998f0a3_0_10"/>
            <p:cNvSpPr/>
            <p:nvPr/>
          </p:nvSpPr>
          <p:spPr>
            <a:xfrm>
              <a:off x="3067650" y="4335850"/>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g3064998f0a3_0_10"/>
            <p:cNvSpPr/>
            <p:nvPr/>
          </p:nvSpPr>
          <p:spPr>
            <a:xfrm>
              <a:off x="3085500"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g3064998f0a3_0_10"/>
            <p:cNvSpPr/>
            <p:nvPr/>
          </p:nvSpPr>
          <p:spPr>
            <a:xfrm>
              <a:off x="3103525"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g3064998f0a3_0_10"/>
            <p:cNvSpPr/>
            <p:nvPr/>
          </p:nvSpPr>
          <p:spPr>
            <a:xfrm>
              <a:off x="3121375"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g3064998f0a3_0_10"/>
            <p:cNvSpPr/>
            <p:nvPr/>
          </p:nvSpPr>
          <p:spPr>
            <a:xfrm>
              <a:off x="3139225" y="4352800"/>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g3064998f0a3_0_10"/>
            <p:cNvSpPr/>
            <p:nvPr/>
          </p:nvSpPr>
          <p:spPr>
            <a:xfrm>
              <a:off x="315725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3064998f0a3_0_10"/>
            <p:cNvSpPr/>
            <p:nvPr/>
          </p:nvSpPr>
          <p:spPr>
            <a:xfrm>
              <a:off x="3175100"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g3064998f0a3_0_10"/>
            <p:cNvSpPr/>
            <p:nvPr/>
          </p:nvSpPr>
          <p:spPr>
            <a:xfrm>
              <a:off x="319312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g3064998f0a3_0_10"/>
            <p:cNvSpPr/>
            <p:nvPr/>
          </p:nvSpPr>
          <p:spPr>
            <a:xfrm>
              <a:off x="3210975"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3064998f0a3_0_10"/>
            <p:cNvSpPr/>
            <p:nvPr/>
          </p:nvSpPr>
          <p:spPr>
            <a:xfrm>
              <a:off x="3228825" y="4352800"/>
              <a:ext cx="8325" cy="8325"/>
            </a:xfrm>
            <a:custGeom>
              <a:rect b="b" l="l" r="r" t="t"/>
              <a:pathLst>
                <a:path extrusionOk="0" h="333" w="333">
                  <a:moveTo>
                    <a:pt x="167" y="1"/>
                  </a:moveTo>
                  <a:cubicBezTo>
                    <a:pt x="80" y="1"/>
                    <a:pt x="1" y="73"/>
                    <a:pt x="1" y="167"/>
                  </a:cubicBezTo>
                  <a:cubicBezTo>
                    <a:pt x="1" y="260"/>
                    <a:pt x="80"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3064998f0a3_0_10"/>
            <p:cNvSpPr/>
            <p:nvPr/>
          </p:nvSpPr>
          <p:spPr>
            <a:xfrm>
              <a:off x="3246875" y="4352800"/>
              <a:ext cx="8300" cy="8325"/>
            </a:xfrm>
            <a:custGeom>
              <a:rect b="b" l="l" r="r" t="t"/>
              <a:pathLst>
                <a:path extrusionOk="0" h="333" w="332">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3064998f0a3_0_10"/>
            <p:cNvSpPr/>
            <p:nvPr/>
          </p:nvSpPr>
          <p:spPr>
            <a:xfrm>
              <a:off x="32647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3064998f0a3_0_10"/>
            <p:cNvSpPr/>
            <p:nvPr/>
          </p:nvSpPr>
          <p:spPr>
            <a:xfrm>
              <a:off x="3282750" y="4352800"/>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3064998f0a3_0_10"/>
            <p:cNvSpPr/>
            <p:nvPr/>
          </p:nvSpPr>
          <p:spPr>
            <a:xfrm>
              <a:off x="3300600" y="4352800"/>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3064998f0a3_0_10"/>
            <p:cNvSpPr/>
            <p:nvPr/>
          </p:nvSpPr>
          <p:spPr>
            <a:xfrm>
              <a:off x="3318450" y="4352800"/>
              <a:ext cx="8325" cy="8325"/>
            </a:xfrm>
            <a:custGeom>
              <a:rect b="b" l="l" r="r" t="t"/>
              <a:pathLst>
                <a:path extrusionOk="0" h="333" w="333">
                  <a:moveTo>
                    <a:pt x="166" y="1"/>
                  </a:moveTo>
                  <a:cubicBezTo>
                    <a:pt x="80" y="1"/>
                    <a:pt x="1" y="73"/>
                    <a:pt x="1" y="167"/>
                  </a:cubicBezTo>
                  <a:cubicBezTo>
                    <a:pt x="1"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3064998f0a3_0_10"/>
            <p:cNvSpPr/>
            <p:nvPr/>
          </p:nvSpPr>
          <p:spPr>
            <a:xfrm>
              <a:off x="3336475"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3064998f0a3_0_10"/>
            <p:cNvSpPr/>
            <p:nvPr/>
          </p:nvSpPr>
          <p:spPr>
            <a:xfrm>
              <a:off x="3354325" y="4352800"/>
              <a:ext cx="8325" cy="8325"/>
            </a:xfrm>
            <a:custGeom>
              <a:rect b="b" l="l" r="r" t="t"/>
              <a:pathLst>
                <a:path extrusionOk="0" h="333" w="333">
                  <a:moveTo>
                    <a:pt x="167" y="1"/>
                  </a:moveTo>
                  <a:cubicBezTo>
                    <a:pt x="73" y="1"/>
                    <a:pt x="1" y="73"/>
                    <a:pt x="1" y="167"/>
                  </a:cubicBezTo>
                  <a:cubicBezTo>
                    <a:pt x="1" y="260"/>
                    <a:pt x="73" y="332"/>
                    <a:pt x="167" y="332"/>
                  </a:cubicBezTo>
                  <a:cubicBezTo>
                    <a:pt x="260" y="332"/>
                    <a:pt x="333" y="260"/>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3064998f0a3_0_10"/>
            <p:cNvSpPr/>
            <p:nvPr/>
          </p:nvSpPr>
          <p:spPr>
            <a:xfrm>
              <a:off x="3372375" y="4352800"/>
              <a:ext cx="8300" cy="8325"/>
            </a:xfrm>
            <a:custGeom>
              <a:rect b="b" l="l" r="r" t="t"/>
              <a:pathLst>
                <a:path extrusionOk="0" h="333" w="332">
                  <a:moveTo>
                    <a:pt x="166" y="1"/>
                  </a:moveTo>
                  <a:cubicBezTo>
                    <a:pt x="72" y="1"/>
                    <a:pt x="0" y="73"/>
                    <a:pt x="0" y="167"/>
                  </a:cubicBezTo>
                  <a:cubicBezTo>
                    <a:pt x="0" y="260"/>
                    <a:pt x="72" y="332"/>
                    <a:pt x="166" y="332"/>
                  </a:cubicBezTo>
                  <a:cubicBezTo>
                    <a:pt x="252" y="332"/>
                    <a:pt x="332" y="260"/>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3064998f0a3_0_10"/>
            <p:cNvSpPr/>
            <p:nvPr/>
          </p:nvSpPr>
          <p:spPr>
            <a:xfrm>
              <a:off x="3390225" y="4352800"/>
              <a:ext cx="8300" cy="8325"/>
            </a:xfrm>
            <a:custGeom>
              <a:rect b="b" l="l" r="r" t="t"/>
              <a:pathLst>
                <a:path extrusionOk="0" h="333" w="332">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3064998f0a3_0_10"/>
            <p:cNvSpPr/>
            <p:nvPr/>
          </p:nvSpPr>
          <p:spPr>
            <a:xfrm>
              <a:off x="3408075" y="4352800"/>
              <a:ext cx="8300" cy="8325"/>
            </a:xfrm>
            <a:custGeom>
              <a:rect b="b" l="l" r="r" t="t"/>
              <a:pathLst>
                <a:path extrusionOk="0" h="333" w="332">
                  <a:moveTo>
                    <a:pt x="166" y="1"/>
                  </a:moveTo>
                  <a:cubicBezTo>
                    <a:pt x="79" y="1"/>
                    <a:pt x="0" y="73"/>
                    <a:pt x="0" y="167"/>
                  </a:cubicBezTo>
                  <a:cubicBezTo>
                    <a:pt x="0" y="260"/>
                    <a:pt x="79"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g3064998f0a3_0_10"/>
            <p:cNvSpPr/>
            <p:nvPr/>
          </p:nvSpPr>
          <p:spPr>
            <a:xfrm>
              <a:off x="3426100" y="4352800"/>
              <a:ext cx="8325" cy="8325"/>
            </a:xfrm>
            <a:custGeom>
              <a:rect b="b" l="l" r="r" t="t"/>
              <a:pathLst>
                <a:path extrusionOk="0" h="333" w="333">
                  <a:moveTo>
                    <a:pt x="166" y="1"/>
                  </a:moveTo>
                  <a:cubicBezTo>
                    <a:pt x="72" y="1"/>
                    <a:pt x="0" y="73"/>
                    <a:pt x="0" y="167"/>
                  </a:cubicBezTo>
                  <a:cubicBezTo>
                    <a:pt x="0" y="260"/>
                    <a:pt x="72"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g3064998f0a3_0_10"/>
            <p:cNvSpPr/>
            <p:nvPr/>
          </p:nvSpPr>
          <p:spPr>
            <a:xfrm>
              <a:off x="3443950" y="4352800"/>
              <a:ext cx="8325" cy="8325"/>
            </a:xfrm>
            <a:custGeom>
              <a:rect b="b" l="l" r="r" t="t"/>
              <a:pathLst>
                <a:path extrusionOk="0" h="333" w="333">
                  <a:moveTo>
                    <a:pt x="166" y="1"/>
                  </a:moveTo>
                  <a:cubicBezTo>
                    <a:pt x="72" y="1"/>
                    <a:pt x="0" y="73"/>
                    <a:pt x="0" y="167"/>
                  </a:cubicBezTo>
                  <a:cubicBezTo>
                    <a:pt x="0" y="260"/>
                    <a:pt x="72"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g3064998f0a3_0_10"/>
            <p:cNvSpPr/>
            <p:nvPr/>
          </p:nvSpPr>
          <p:spPr>
            <a:xfrm>
              <a:off x="3461975" y="4352800"/>
              <a:ext cx="8325" cy="8325"/>
            </a:xfrm>
            <a:custGeom>
              <a:rect b="b" l="l" r="r" t="t"/>
              <a:pathLst>
                <a:path extrusionOk="0" h="333" w="333">
                  <a:moveTo>
                    <a:pt x="166" y="1"/>
                  </a:moveTo>
                  <a:cubicBezTo>
                    <a:pt x="73" y="1"/>
                    <a:pt x="1" y="73"/>
                    <a:pt x="1" y="167"/>
                  </a:cubicBezTo>
                  <a:cubicBezTo>
                    <a:pt x="1"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g3064998f0a3_0_10"/>
            <p:cNvSpPr/>
            <p:nvPr/>
          </p:nvSpPr>
          <p:spPr>
            <a:xfrm>
              <a:off x="3479825" y="4352800"/>
              <a:ext cx="8325" cy="8325"/>
            </a:xfrm>
            <a:custGeom>
              <a:rect b="b" l="l" r="r" t="t"/>
              <a:pathLst>
                <a:path extrusionOk="0" h="333" w="333">
                  <a:moveTo>
                    <a:pt x="166" y="1"/>
                  </a:moveTo>
                  <a:cubicBezTo>
                    <a:pt x="73" y="1"/>
                    <a:pt x="1" y="73"/>
                    <a:pt x="1" y="167"/>
                  </a:cubicBezTo>
                  <a:cubicBezTo>
                    <a:pt x="1"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g3064998f0a3_0_10"/>
            <p:cNvSpPr/>
            <p:nvPr/>
          </p:nvSpPr>
          <p:spPr>
            <a:xfrm>
              <a:off x="3497675" y="4352800"/>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g3064998f0a3_0_10"/>
            <p:cNvSpPr/>
            <p:nvPr/>
          </p:nvSpPr>
          <p:spPr>
            <a:xfrm>
              <a:off x="3515700" y="4352800"/>
              <a:ext cx="8325" cy="8325"/>
            </a:xfrm>
            <a:custGeom>
              <a:rect b="b" l="l" r="r" t="t"/>
              <a:pathLst>
                <a:path extrusionOk="0" h="333" w="333">
                  <a:moveTo>
                    <a:pt x="167" y="1"/>
                  </a:moveTo>
                  <a:cubicBezTo>
                    <a:pt x="73" y="1"/>
                    <a:pt x="1" y="73"/>
                    <a:pt x="1" y="167"/>
                  </a:cubicBezTo>
                  <a:cubicBezTo>
                    <a:pt x="1" y="260"/>
                    <a:pt x="73" y="332"/>
                    <a:pt x="167" y="332"/>
                  </a:cubicBezTo>
                  <a:cubicBezTo>
                    <a:pt x="253" y="332"/>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g3064998f0a3_0_10"/>
            <p:cNvSpPr/>
            <p:nvPr/>
          </p:nvSpPr>
          <p:spPr>
            <a:xfrm>
              <a:off x="3533550" y="4352800"/>
              <a:ext cx="8325" cy="8325"/>
            </a:xfrm>
            <a:custGeom>
              <a:rect b="b" l="l" r="r" t="t"/>
              <a:pathLst>
                <a:path extrusionOk="0" h="333" w="333">
                  <a:moveTo>
                    <a:pt x="167" y="1"/>
                  </a:moveTo>
                  <a:cubicBezTo>
                    <a:pt x="73" y="1"/>
                    <a:pt x="1" y="73"/>
                    <a:pt x="1" y="167"/>
                  </a:cubicBezTo>
                  <a:cubicBezTo>
                    <a:pt x="1" y="260"/>
                    <a:pt x="73" y="332"/>
                    <a:pt x="167" y="332"/>
                  </a:cubicBezTo>
                  <a:cubicBezTo>
                    <a:pt x="261" y="332"/>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g3064998f0a3_0_10"/>
            <p:cNvSpPr/>
            <p:nvPr/>
          </p:nvSpPr>
          <p:spPr>
            <a:xfrm>
              <a:off x="2655450"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3064998f0a3_0_10"/>
            <p:cNvSpPr/>
            <p:nvPr/>
          </p:nvSpPr>
          <p:spPr>
            <a:xfrm>
              <a:off x="2673300"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3064998f0a3_0_10"/>
            <p:cNvSpPr/>
            <p:nvPr/>
          </p:nvSpPr>
          <p:spPr>
            <a:xfrm>
              <a:off x="26911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3064998f0a3_0_10"/>
            <p:cNvSpPr/>
            <p:nvPr/>
          </p:nvSpPr>
          <p:spPr>
            <a:xfrm>
              <a:off x="270917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3064998f0a3_0_10"/>
            <p:cNvSpPr/>
            <p:nvPr/>
          </p:nvSpPr>
          <p:spPr>
            <a:xfrm>
              <a:off x="272702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3064998f0a3_0_10"/>
            <p:cNvSpPr/>
            <p:nvPr/>
          </p:nvSpPr>
          <p:spPr>
            <a:xfrm>
              <a:off x="27450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3064998f0a3_0_10"/>
            <p:cNvSpPr/>
            <p:nvPr/>
          </p:nvSpPr>
          <p:spPr>
            <a:xfrm>
              <a:off x="27629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g3064998f0a3_0_10"/>
            <p:cNvSpPr/>
            <p:nvPr/>
          </p:nvSpPr>
          <p:spPr>
            <a:xfrm>
              <a:off x="27807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g3064998f0a3_0_10"/>
            <p:cNvSpPr/>
            <p:nvPr/>
          </p:nvSpPr>
          <p:spPr>
            <a:xfrm>
              <a:off x="279880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g3064998f0a3_0_10"/>
            <p:cNvSpPr/>
            <p:nvPr/>
          </p:nvSpPr>
          <p:spPr>
            <a:xfrm>
              <a:off x="2816650"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g3064998f0a3_0_10"/>
            <p:cNvSpPr/>
            <p:nvPr/>
          </p:nvSpPr>
          <p:spPr>
            <a:xfrm>
              <a:off x="28346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3064998f0a3_0_10"/>
            <p:cNvSpPr/>
            <p:nvPr/>
          </p:nvSpPr>
          <p:spPr>
            <a:xfrm>
              <a:off x="28703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g3064998f0a3_0_10"/>
            <p:cNvSpPr/>
            <p:nvPr/>
          </p:nvSpPr>
          <p:spPr>
            <a:xfrm>
              <a:off x="288840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g3064998f0a3_0_10"/>
            <p:cNvSpPr/>
            <p:nvPr/>
          </p:nvSpPr>
          <p:spPr>
            <a:xfrm>
              <a:off x="30496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g3064998f0a3_0_10"/>
            <p:cNvSpPr/>
            <p:nvPr/>
          </p:nvSpPr>
          <p:spPr>
            <a:xfrm>
              <a:off x="3067650"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g3064998f0a3_0_10"/>
            <p:cNvSpPr/>
            <p:nvPr/>
          </p:nvSpPr>
          <p:spPr>
            <a:xfrm>
              <a:off x="3085500"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g3064998f0a3_0_10"/>
            <p:cNvSpPr/>
            <p:nvPr/>
          </p:nvSpPr>
          <p:spPr>
            <a:xfrm>
              <a:off x="3103525"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g3064998f0a3_0_10"/>
            <p:cNvSpPr/>
            <p:nvPr/>
          </p:nvSpPr>
          <p:spPr>
            <a:xfrm>
              <a:off x="3121375"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g3064998f0a3_0_10"/>
            <p:cNvSpPr/>
            <p:nvPr/>
          </p:nvSpPr>
          <p:spPr>
            <a:xfrm>
              <a:off x="3139225" y="43708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g3064998f0a3_0_10"/>
            <p:cNvSpPr/>
            <p:nvPr/>
          </p:nvSpPr>
          <p:spPr>
            <a:xfrm>
              <a:off x="3157250"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g3064998f0a3_0_10"/>
            <p:cNvSpPr/>
            <p:nvPr/>
          </p:nvSpPr>
          <p:spPr>
            <a:xfrm>
              <a:off x="3175100"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g3064998f0a3_0_10"/>
            <p:cNvSpPr/>
            <p:nvPr/>
          </p:nvSpPr>
          <p:spPr>
            <a:xfrm>
              <a:off x="319312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g3064998f0a3_0_10"/>
            <p:cNvSpPr/>
            <p:nvPr/>
          </p:nvSpPr>
          <p:spPr>
            <a:xfrm>
              <a:off x="3210975"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g3064998f0a3_0_10"/>
            <p:cNvSpPr/>
            <p:nvPr/>
          </p:nvSpPr>
          <p:spPr>
            <a:xfrm>
              <a:off x="3228825" y="43708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g3064998f0a3_0_10"/>
            <p:cNvSpPr/>
            <p:nvPr/>
          </p:nvSpPr>
          <p:spPr>
            <a:xfrm>
              <a:off x="3246875" y="4370825"/>
              <a:ext cx="8300" cy="8325"/>
            </a:xfrm>
            <a:custGeom>
              <a:rect b="b" l="l" r="r" t="t"/>
              <a:pathLst>
                <a:path extrusionOk="0" h="333" w="332">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g3064998f0a3_0_10"/>
            <p:cNvSpPr/>
            <p:nvPr/>
          </p:nvSpPr>
          <p:spPr>
            <a:xfrm>
              <a:off x="32647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g3064998f0a3_0_10"/>
            <p:cNvSpPr/>
            <p:nvPr/>
          </p:nvSpPr>
          <p:spPr>
            <a:xfrm>
              <a:off x="3282750" y="43708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3064998f0a3_0_10"/>
            <p:cNvSpPr/>
            <p:nvPr/>
          </p:nvSpPr>
          <p:spPr>
            <a:xfrm>
              <a:off x="3300600" y="43708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3064998f0a3_0_10"/>
            <p:cNvSpPr/>
            <p:nvPr/>
          </p:nvSpPr>
          <p:spPr>
            <a:xfrm>
              <a:off x="3318450" y="43708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3064998f0a3_0_10"/>
            <p:cNvSpPr/>
            <p:nvPr/>
          </p:nvSpPr>
          <p:spPr>
            <a:xfrm>
              <a:off x="3336475" y="43708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3064998f0a3_0_10"/>
            <p:cNvSpPr/>
            <p:nvPr/>
          </p:nvSpPr>
          <p:spPr>
            <a:xfrm>
              <a:off x="3354325" y="43708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3064998f0a3_0_10"/>
            <p:cNvSpPr/>
            <p:nvPr/>
          </p:nvSpPr>
          <p:spPr>
            <a:xfrm>
              <a:off x="3372375" y="43708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3064998f0a3_0_10"/>
            <p:cNvSpPr/>
            <p:nvPr/>
          </p:nvSpPr>
          <p:spPr>
            <a:xfrm>
              <a:off x="3390225" y="43708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3064998f0a3_0_10"/>
            <p:cNvSpPr/>
            <p:nvPr/>
          </p:nvSpPr>
          <p:spPr>
            <a:xfrm>
              <a:off x="3408075" y="43708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3064998f0a3_0_10"/>
            <p:cNvSpPr/>
            <p:nvPr/>
          </p:nvSpPr>
          <p:spPr>
            <a:xfrm>
              <a:off x="3426100" y="43708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3064998f0a3_0_10"/>
            <p:cNvSpPr/>
            <p:nvPr/>
          </p:nvSpPr>
          <p:spPr>
            <a:xfrm>
              <a:off x="3443950" y="43708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3064998f0a3_0_10"/>
            <p:cNvSpPr/>
            <p:nvPr/>
          </p:nvSpPr>
          <p:spPr>
            <a:xfrm>
              <a:off x="3461975" y="43708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3064998f0a3_0_10"/>
            <p:cNvSpPr/>
            <p:nvPr/>
          </p:nvSpPr>
          <p:spPr>
            <a:xfrm>
              <a:off x="3479825" y="43708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g3064998f0a3_0_10"/>
            <p:cNvSpPr/>
            <p:nvPr/>
          </p:nvSpPr>
          <p:spPr>
            <a:xfrm>
              <a:off x="3497675" y="43708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g3064998f0a3_0_10"/>
            <p:cNvSpPr/>
            <p:nvPr/>
          </p:nvSpPr>
          <p:spPr>
            <a:xfrm>
              <a:off x="3533550" y="43708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3064998f0a3_0_10"/>
            <p:cNvSpPr/>
            <p:nvPr/>
          </p:nvSpPr>
          <p:spPr>
            <a:xfrm>
              <a:off x="2655450"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g3064998f0a3_0_10"/>
            <p:cNvSpPr/>
            <p:nvPr/>
          </p:nvSpPr>
          <p:spPr>
            <a:xfrm>
              <a:off x="2673300"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3064998f0a3_0_10"/>
            <p:cNvSpPr/>
            <p:nvPr/>
          </p:nvSpPr>
          <p:spPr>
            <a:xfrm>
              <a:off x="26911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3064998f0a3_0_10"/>
            <p:cNvSpPr/>
            <p:nvPr/>
          </p:nvSpPr>
          <p:spPr>
            <a:xfrm>
              <a:off x="270917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3064998f0a3_0_10"/>
            <p:cNvSpPr/>
            <p:nvPr/>
          </p:nvSpPr>
          <p:spPr>
            <a:xfrm>
              <a:off x="272702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3064998f0a3_0_10"/>
            <p:cNvSpPr/>
            <p:nvPr/>
          </p:nvSpPr>
          <p:spPr>
            <a:xfrm>
              <a:off x="27450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3064998f0a3_0_10"/>
            <p:cNvSpPr/>
            <p:nvPr/>
          </p:nvSpPr>
          <p:spPr>
            <a:xfrm>
              <a:off x="27629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3064998f0a3_0_10"/>
            <p:cNvSpPr/>
            <p:nvPr/>
          </p:nvSpPr>
          <p:spPr>
            <a:xfrm>
              <a:off x="27807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3064998f0a3_0_10"/>
            <p:cNvSpPr/>
            <p:nvPr/>
          </p:nvSpPr>
          <p:spPr>
            <a:xfrm>
              <a:off x="279880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3064998f0a3_0_10"/>
            <p:cNvSpPr/>
            <p:nvPr/>
          </p:nvSpPr>
          <p:spPr>
            <a:xfrm>
              <a:off x="2816650"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3064998f0a3_0_10"/>
            <p:cNvSpPr/>
            <p:nvPr/>
          </p:nvSpPr>
          <p:spPr>
            <a:xfrm>
              <a:off x="30496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3064998f0a3_0_10"/>
            <p:cNvSpPr/>
            <p:nvPr/>
          </p:nvSpPr>
          <p:spPr>
            <a:xfrm>
              <a:off x="3067650"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3064998f0a3_0_10"/>
            <p:cNvSpPr/>
            <p:nvPr/>
          </p:nvSpPr>
          <p:spPr>
            <a:xfrm>
              <a:off x="3085500"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3064998f0a3_0_10"/>
            <p:cNvSpPr/>
            <p:nvPr/>
          </p:nvSpPr>
          <p:spPr>
            <a:xfrm>
              <a:off x="3103525"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3064998f0a3_0_10"/>
            <p:cNvSpPr/>
            <p:nvPr/>
          </p:nvSpPr>
          <p:spPr>
            <a:xfrm>
              <a:off x="3139225" y="4388675"/>
              <a:ext cx="8325" cy="8325"/>
            </a:xfrm>
            <a:custGeom>
              <a:rect b="b" l="l" r="r" t="t"/>
              <a:pathLst>
                <a:path extrusionOk="0" h="333" w="333">
                  <a:moveTo>
                    <a:pt x="166" y="1"/>
                  </a:moveTo>
                  <a:cubicBezTo>
                    <a:pt x="80" y="1"/>
                    <a:pt x="0" y="80"/>
                    <a:pt x="0" y="167"/>
                  </a:cubicBezTo>
                  <a:cubicBezTo>
                    <a:pt x="0"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3064998f0a3_0_10"/>
            <p:cNvSpPr/>
            <p:nvPr/>
          </p:nvSpPr>
          <p:spPr>
            <a:xfrm>
              <a:off x="3157250"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3064998f0a3_0_10"/>
            <p:cNvSpPr/>
            <p:nvPr/>
          </p:nvSpPr>
          <p:spPr>
            <a:xfrm>
              <a:off x="3175100"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3064998f0a3_0_10"/>
            <p:cNvSpPr/>
            <p:nvPr/>
          </p:nvSpPr>
          <p:spPr>
            <a:xfrm>
              <a:off x="319312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g3064998f0a3_0_10"/>
            <p:cNvSpPr/>
            <p:nvPr/>
          </p:nvSpPr>
          <p:spPr>
            <a:xfrm>
              <a:off x="3210975"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g3064998f0a3_0_10"/>
            <p:cNvSpPr/>
            <p:nvPr/>
          </p:nvSpPr>
          <p:spPr>
            <a:xfrm>
              <a:off x="3228825" y="4388675"/>
              <a:ext cx="8325" cy="8325"/>
            </a:xfrm>
            <a:custGeom>
              <a:rect b="b" l="l" r="r" t="t"/>
              <a:pathLst>
                <a:path extrusionOk="0" h="333" w="333">
                  <a:moveTo>
                    <a:pt x="167" y="1"/>
                  </a:moveTo>
                  <a:cubicBezTo>
                    <a:pt x="80" y="1"/>
                    <a:pt x="1" y="80"/>
                    <a:pt x="1" y="167"/>
                  </a:cubicBezTo>
                  <a:cubicBezTo>
                    <a:pt x="1" y="261"/>
                    <a:pt x="80"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g3064998f0a3_0_10"/>
            <p:cNvSpPr/>
            <p:nvPr/>
          </p:nvSpPr>
          <p:spPr>
            <a:xfrm>
              <a:off x="3246875" y="4388675"/>
              <a:ext cx="8300" cy="8325"/>
            </a:xfrm>
            <a:custGeom>
              <a:rect b="b" l="l" r="r" t="t"/>
              <a:pathLst>
                <a:path extrusionOk="0" h="333" w="332">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g3064998f0a3_0_10"/>
            <p:cNvSpPr/>
            <p:nvPr/>
          </p:nvSpPr>
          <p:spPr>
            <a:xfrm>
              <a:off x="32647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g3064998f0a3_0_10"/>
            <p:cNvSpPr/>
            <p:nvPr/>
          </p:nvSpPr>
          <p:spPr>
            <a:xfrm>
              <a:off x="3282750" y="4388675"/>
              <a:ext cx="8325" cy="8325"/>
            </a:xfrm>
            <a:custGeom>
              <a:rect b="b" l="l" r="r" t="t"/>
              <a:pathLst>
                <a:path extrusionOk="0" h="333" w="333">
                  <a:moveTo>
                    <a:pt x="166" y="1"/>
                  </a:moveTo>
                  <a:cubicBezTo>
                    <a:pt x="73" y="1"/>
                    <a:pt x="0" y="80"/>
                    <a:pt x="0" y="167"/>
                  </a:cubicBezTo>
                  <a:cubicBezTo>
                    <a:pt x="0"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g3064998f0a3_0_10"/>
            <p:cNvSpPr/>
            <p:nvPr/>
          </p:nvSpPr>
          <p:spPr>
            <a:xfrm>
              <a:off x="3300600" y="4388675"/>
              <a:ext cx="8325" cy="8325"/>
            </a:xfrm>
            <a:custGeom>
              <a:rect b="b" l="l" r="r" t="t"/>
              <a:pathLst>
                <a:path extrusionOk="0" h="333" w="333">
                  <a:moveTo>
                    <a:pt x="166" y="1"/>
                  </a:moveTo>
                  <a:cubicBezTo>
                    <a:pt x="73" y="1"/>
                    <a:pt x="0" y="80"/>
                    <a:pt x="0" y="167"/>
                  </a:cubicBezTo>
                  <a:cubicBezTo>
                    <a:pt x="0"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g3064998f0a3_0_10"/>
            <p:cNvSpPr/>
            <p:nvPr/>
          </p:nvSpPr>
          <p:spPr>
            <a:xfrm>
              <a:off x="3318450" y="4388675"/>
              <a:ext cx="8325" cy="8325"/>
            </a:xfrm>
            <a:custGeom>
              <a:rect b="b" l="l" r="r" t="t"/>
              <a:pathLst>
                <a:path extrusionOk="0" h="333" w="333">
                  <a:moveTo>
                    <a:pt x="166" y="1"/>
                  </a:moveTo>
                  <a:cubicBezTo>
                    <a:pt x="80" y="1"/>
                    <a:pt x="1" y="80"/>
                    <a:pt x="1" y="167"/>
                  </a:cubicBezTo>
                  <a:cubicBezTo>
                    <a:pt x="1" y="261"/>
                    <a:pt x="80"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3064998f0a3_0_10"/>
            <p:cNvSpPr/>
            <p:nvPr/>
          </p:nvSpPr>
          <p:spPr>
            <a:xfrm>
              <a:off x="3336475" y="4388675"/>
              <a:ext cx="8325" cy="8325"/>
            </a:xfrm>
            <a:custGeom>
              <a:rect b="b" l="l" r="r" t="t"/>
              <a:pathLst>
                <a:path extrusionOk="0" h="333" w="333">
                  <a:moveTo>
                    <a:pt x="167" y="1"/>
                  </a:moveTo>
                  <a:cubicBezTo>
                    <a:pt x="73" y="1"/>
                    <a:pt x="1" y="80"/>
                    <a:pt x="1" y="167"/>
                  </a:cubicBezTo>
                  <a:cubicBezTo>
                    <a:pt x="1" y="261"/>
                    <a:pt x="73" y="333"/>
                    <a:pt x="167" y="333"/>
                  </a:cubicBezTo>
                  <a:cubicBezTo>
                    <a:pt x="253" y="333"/>
                    <a:pt x="333" y="261"/>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3064998f0a3_0_10"/>
            <p:cNvSpPr/>
            <p:nvPr/>
          </p:nvSpPr>
          <p:spPr>
            <a:xfrm>
              <a:off x="3354325"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g3064998f0a3_0_10"/>
            <p:cNvSpPr/>
            <p:nvPr/>
          </p:nvSpPr>
          <p:spPr>
            <a:xfrm>
              <a:off x="3372375" y="4388675"/>
              <a:ext cx="8300" cy="8325"/>
            </a:xfrm>
            <a:custGeom>
              <a:rect b="b" l="l" r="r" t="t"/>
              <a:pathLst>
                <a:path extrusionOk="0" h="333" w="332">
                  <a:moveTo>
                    <a:pt x="166" y="1"/>
                  </a:moveTo>
                  <a:cubicBezTo>
                    <a:pt x="72" y="1"/>
                    <a:pt x="0" y="80"/>
                    <a:pt x="0" y="167"/>
                  </a:cubicBezTo>
                  <a:cubicBezTo>
                    <a:pt x="0" y="261"/>
                    <a:pt x="72" y="333"/>
                    <a:pt x="166" y="333"/>
                  </a:cubicBezTo>
                  <a:cubicBezTo>
                    <a:pt x="252" y="333"/>
                    <a:pt x="332" y="261"/>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3064998f0a3_0_10"/>
            <p:cNvSpPr/>
            <p:nvPr/>
          </p:nvSpPr>
          <p:spPr>
            <a:xfrm>
              <a:off x="3390225" y="4388675"/>
              <a:ext cx="8300" cy="8325"/>
            </a:xfrm>
            <a:custGeom>
              <a:rect b="b" l="l" r="r" t="t"/>
              <a:pathLst>
                <a:path extrusionOk="0" h="333" w="332">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g3064998f0a3_0_10"/>
            <p:cNvSpPr/>
            <p:nvPr/>
          </p:nvSpPr>
          <p:spPr>
            <a:xfrm>
              <a:off x="3408075" y="4388675"/>
              <a:ext cx="8300" cy="8325"/>
            </a:xfrm>
            <a:custGeom>
              <a:rect b="b" l="l" r="r" t="t"/>
              <a:pathLst>
                <a:path extrusionOk="0" h="333" w="332">
                  <a:moveTo>
                    <a:pt x="166" y="1"/>
                  </a:moveTo>
                  <a:cubicBezTo>
                    <a:pt x="79" y="1"/>
                    <a:pt x="0" y="80"/>
                    <a:pt x="0" y="167"/>
                  </a:cubicBezTo>
                  <a:cubicBezTo>
                    <a:pt x="0" y="261"/>
                    <a:pt x="79"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g3064998f0a3_0_10"/>
            <p:cNvSpPr/>
            <p:nvPr/>
          </p:nvSpPr>
          <p:spPr>
            <a:xfrm>
              <a:off x="3426100" y="4388675"/>
              <a:ext cx="8325" cy="8325"/>
            </a:xfrm>
            <a:custGeom>
              <a:rect b="b" l="l" r="r" t="t"/>
              <a:pathLst>
                <a:path extrusionOk="0" h="333" w="333">
                  <a:moveTo>
                    <a:pt x="166" y="1"/>
                  </a:moveTo>
                  <a:cubicBezTo>
                    <a:pt x="72" y="1"/>
                    <a:pt x="0" y="80"/>
                    <a:pt x="0" y="167"/>
                  </a:cubicBezTo>
                  <a:cubicBezTo>
                    <a:pt x="0" y="261"/>
                    <a:pt x="72"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3064998f0a3_0_10"/>
            <p:cNvSpPr/>
            <p:nvPr/>
          </p:nvSpPr>
          <p:spPr>
            <a:xfrm>
              <a:off x="3443950" y="4388675"/>
              <a:ext cx="8325" cy="8325"/>
            </a:xfrm>
            <a:custGeom>
              <a:rect b="b" l="l" r="r" t="t"/>
              <a:pathLst>
                <a:path extrusionOk="0" h="333" w="333">
                  <a:moveTo>
                    <a:pt x="166" y="1"/>
                  </a:moveTo>
                  <a:cubicBezTo>
                    <a:pt x="72" y="1"/>
                    <a:pt x="0" y="80"/>
                    <a:pt x="0" y="167"/>
                  </a:cubicBezTo>
                  <a:cubicBezTo>
                    <a:pt x="0" y="261"/>
                    <a:pt x="72"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3064998f0a3_0_10"/>
            <p:cNvSpPr/>
            <p:nvPr/>
          </p:nvSpPr>
          <p:spPr>
            <a:xfrm>
              <a:off x="3461975" y="4388675"/>
              <a:ext cx="8325" cy="8325"/>
            </a:xfrm>
            <a:custGeom>
              <a:rect b="b" l="l" r="r" t="t"/>
              <a:pathLst>
                <a:path extrusionOk="0" h="333" w="333">
                  <a:moveTo>
                    <a:pt x="166" y="1"/>
                  </a:moveTo>
                  <a:cubicBezTo>
                    <a:pt x="73" y="1"/>
                    <a:pt x="1" y="80"/>
                    <a:pt x="1" y="167"/>
                  </a:cubicBezTo>
                  <a:cubicBezTo>
                    <a:pt x="1" y="261"/>
                    <a:pt x="73" y="333"/>
                    <a:pt x="166" y="333"/>
                  </a:cubicBezTo>
                  <a:cubicBezTo>
                    <a:pt x="253" y="333"/>
                    <a:pt x="332" y="261"/>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3064998f0a3_0_10"/>
            <p:cNvSpPr/>
            <p:nvPr/>
          </p:nvSpPr>
          <p:spPr>
            <a:xfrm>
              <a:off x="3479825" y="4388675"/>
              <a:ext cx="8325" cy="8325"/>
            </a:xfrm>
            <a:custGeom>
              <a:rect b="b" l="l" r="r" t="t"/>
              <a:pathLst>
                <a:path extrusionOk="0" h="333" w="333">
                  <a:moveTo>
                    <a:pt x="166" y="1"/>
                  </a:moveTo>
                  <a:cubicBezTo>
                    <a:pt x="73" y="1"/>
                    <a:pt x="1" y="80"/>
                    <a:pt x="1" y="167"/>
                  </a:cubicBezTo>
                  <a:cubicBezTo>
                    <a:pt x="1" y="261"/>
                    <a:pt x="73" y="333"/>
                    <a:pt x="166" y="333"/>
                  </a:cubicBezTo>
                  <a:cubicBezTo>
                    <a:pt x="260" y="333"/>
                    <a:pt x="332" y="261"/>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3064998f0a3_0_10"/>
            <p:cNvSpPr/>
            <p:nvPr/>
          </p:nvSpPr>
          <p:spPr>
            <a:xfrm>
              <a:off x="3497675" y="4388675"/>
              <a:ext cx="8325" cy="8325"/>
            </a:xfrm>
            <a:custGeom>
              <a:rect b="b" l="l" r="r" t="t"/>
              <a:pathLst>
                <a:path extrusionOk="0" h="333" w="333">
                  <a:moveTo>
                    <a:pt x="167" y="1"/>
                  </a:moveTo>
                  <a:cubicBezTo>
                    <a:pt x="80" y="1"/>
                    <a:pt x="1" y="80"/>
                    <a:pt x="1" y="167"/>
                  </a:cubicBezTo>
                  <a:cubicBezTo>
                    <a:pt x="1" y="261"/>
                    <a:pt x="80" y="333"/>
                    <a:pt x="167" y="333"/>
                  </a:cubicBezTo>
                  <a:cubicBezTo>
                    <a:pt x="260" y="333"/>
                    <a:pt x="332" y="261"/>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3064998f0a3_0_10"/>
            <p:cNvSpPr/>
            <p:nvPr/>
          </p:nvSpPr>
          <p:spPr>
            <a:xfrm>
              <a:off x="3533550" y="4388675"/>
              <a:ext cx="8325" cy="8325"/>
            </a:xfrm>
            <a:custGeom>
              <a:rect b="b" l="l" r="r" t="t"/>
              <a:pathLst>
                <a:path extrusionOk="0" h="333" w="333">
                  <a:moveTo>
                    <a:pt x="167" y="1"/>
                  </a:moveTo>
                  <a:cubicBezTo>
                    <a:pt x="73" y="1"/>
                    <a:pt x="1" y="80"/>
                    <a:pt x="1" y="167"/>
                  </a:cubicBezTo>
                  <a:cubicBezTo>
                    <a:pt x="1" y="261"/>
                    <a:pt x="73" y="333"/>
                    <a:pt x="167" y="333"/>
                  </a:cubicBezTo>
                  <a:cubicBezTo>
                    <a:pt x="261" y="333"/>
                    <a:pt x="333" y="261"/>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g3064998f0a3_0_10"/>
            <p:cNvSpPr/>
            <p:nvPr/>
          </p:nvSpPr>
          <p:spPr>
            <a:xfrm>
              <a:off x="2655450"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g3064998f0a3_0_10"/>
            <p:cNvSpPr/>
            <p:nvPr/>
          </p:nvSpPr>
          <p:spPr>
            <a:xfrm>
              <a:off x="2673300"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g3064998f0a3_0_10"/>
            <p:cNvSpPr/>
            <p:nvPr/>
          </p:nvSpPr>
          <p:spPr>
            <a:xfrm>
              <a:off x="26911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g3064998f0a3_0_10"/>
            <p:cNvSpPr/>
            <p:nvPr/>
          </p:nvSpPr>
          <p:spPr>
            <a:xfrm>
              <a:off x="270917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g3064998f0a3_0_10"/>
            <p:cNvSpPr/>
            <p:nvPr/>
          </p:nvSpPr>
          <p:spPr>
            <a:xfrm>
              <a:off x="2727025"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g3064998f0a3_0_10"/>
            <p:cNvSpPr/>
            <p:nvPr/>
          </p:nvSpPr>
          <p:spPr>
            <a:xfrm>
              <a:off x="27450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g3064998f0a3_0_10"/>
            <p:cNvSpPr/>
            <p:nvPr/>
          </p:nvSpPr>
          <p:spPr>
            <a:xfrm>
              <a:off x="27629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g3064998f0a3_0_10"/>
            <p:cNvSpPr/>
            <p:nvPr/>
          </p:nvSpPr>
          <p:spPr>
            <a:xfrm>
              <a:off x="27807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g3064998f0a3_0_10"/>
            <p:cNvSpPr/>
            <p:nvPr/>
          </p:nvSpPr>
          <p:spPr>
            <a:xfrm>
              <a:off x="279880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3064998f0a3_0_10"/>
            <p:cNvSpPr/>
            <p:nvPr/>
          </p:nvSpPr>
          <p:spPr>
            <a:xfrm>
              <a:off x="2816650"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3064998f0a3_0_10"/>
            <p:cNvSpPr/>
            <p:nvPr/>
          </p:nvSpPr>
          <p:spPr>
            <a:xfrm>
              <a:off x="3031750"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g3064998f0a3_0_10"/>
            <p:cNvSpPr/>
            <p:nvPr/>
          </p:nvSpPr>
          <p:spPr>
            <a:xfrm>
              <a:off x="3031750" y="4388675"/>
              <a:ext cx="8325" cy="8325"/>
            </a:xfrm>
            <a:custGeom>
              <a:rect b="b" l="l" r="r" t="t"/>
              <a:pathLst>
                <a:path extrusionOk="0" h="333" w="333">
                  <a:moveTo>
                    <a:pt x="167" y="1"/>
                  </a:moveTo>
                  <a:cubicBezTo>
                    <a:pt x="73" y="1"/>
                    <a:pt x="1" y="80"/>
                    <a:pt x="1" y="167"/>
                  </a:cubicBezTo>
                  <a:cubicBezTo>
                    <a:pt x="1" y="261"/>
                    <a:pt x="73" y="333"/>
                    <a:pt x="167" y="333"/>
                  </a:cubicBezTo>
                  <a:cubicBezTo>
                    <a:pt x="260" y="333"/>
                    <a:pt x="333" y="261"/>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g3064998f0a3_0_10"/>
            <p:cNvSpPr/>
            <p:nvPr/>
          </p:nvSpPr>
          <p:spPr>
            <a:xfrm>
              <a:off x="30496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3064998f0a3_0_10"/>
            <p:cNvSpPr/>
            <p:nvPr/>
          </p:nvSpPr>
          <p:spPr>
            <a:xfrm>
              <a:off x="3067650"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3064998f0a3_0_10"/>
            <p:cNvSpPr/>
            <p:nvPr/>
          </p:nvSpPr>
          <p:spPr>
            <a:xfrm>
              <a:off x="3103525"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3064998f0a3_0_10"/>
            <p:cNvSpPr/>
            <p:nvPr/>
          </p:nvSpPr>
          <p:spPr>
            <a:xfrm>
              <a:off x="3121375"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g3064998f0a3_0_10"/>
            <p:cNvSpPr/>
            <p:nvPr/>
          </p:nvSpPr>
          <p:spPr>
            <a:xfrm>
              <a:off x="3121375" y="44231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g3064998f0a3_0_10"/>
            <p:cNvSpPr/>
            <p:nvPr/>
          </p:nvSpPr>
          <p:spPr>
            <a:xfrm>
              <a:off x="3139225" y="44067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g3064998f0a3_0_10"/>
            <p:cNvSpPr/>
            <p:nvPr/>
          </p:nvSpPr>
          <p:spPr>
            <a:xfrm>
              <a:off x="3139225" y="44231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g3064998f0a3_0_10"/>
            <p:cNvSpPr/>
            <p:nvPr/>
          </p:nvSpPr>
          <p:spPr>
            <a:xfrm>
              <a:off x="3157250"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g3064998f0a3_0_10"/>
            <p:cNvSpPr/>
            <p:nvPr/>
          </p:nvSpPr>
          <p:spPr>
            <a:xfrm>
              <a:off x="3157250" y="44240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g3064998f0a3_0_10"/>
            <p:cNvSpPr/>
            <p:nvPr/>
          </p:nvSpPr>
          <p:spPr>
            <a:xfrm>
              <a:off x="3175100" y="4424025"/>
              <a:ext cx="8325" cy="8325"/>
            </a:xfrm>
            <a:custGeom>
              <a:rect b="b" l="l" r="r" t="t"/>
              <a:pathLst>
                <a:path extrusionOk="0" h="333" w="333">
                  <a:moveTo>
                    <a:pt x="167" y="1"/>
                  </a:moveTo>
                  <a:cubicBezTo>
                    <a:pt x="80" y="1"/>
                    <a:pt x="1" y="73"/>
                    <a:pt x="1" y="167"/>
                  </a:cubicBezTo>
                  <a:cubicBezTo>
                    <a:pt x="1" y="260"/>
                    <a:pt x="80" y="332"/>
                    <a:pt x="167" y="332"/>
                  </a:cubicBezTo>
                  <a:cubicBezTo>
                    <a:pt x="260" y="332"/>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g3064998f0a3_0_10"/>
            <p:cNvSpPr/>
            <p:nvPr/>
          </p:nvSpPr>
          <p:spPr>
            <a:xfrm>
              <a:off x="3175100" y="4448375"/>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3064998f0a3_0_10"/>
            <p:cNvSpPr/>
            <p:nvPr/>
          </p:nvSpPr>
          <p:spPr>
            <a:xfrm>
              <a:off x="3175100" y="44067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g3064998f0a3_0_10"/>
            <p:cNvSpPr/>
            <p:nvPr/>
          </p:nvSpPr>
          <p:spPr>
            <a:xfrm>
              <a:off x="319312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g3064998f0a3_0_10"/>
            <p:cNvSpPr/>
            <p:nvPr/>
          </p:nvSpPr>
          <p:spPr>
            <a:xfrm>
              <a:off x="3210975"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g3064998f0a3_0_10"/>
            <p:cNvSpPr/>
            <p:nvPr/>
          </p:nvSpPr>
          <p:spPr>
            <a:xfrm>
              <a:off x="3228825" y="44067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g3064998f0a3_0_10"/>
            <p:cNvSpPr/>
            <p:nvPr/>
          </p:nvSpPr>
          <p:spPr>
            <a:xfrm>
              <a:off x="3246875" y="44067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g3064998f0a3_0_10"/>
            <p:cNvSpPr/>
            <p:nvPr/>
          </p:nvSpPr>
          <p:spPr>
            <a:xfrm>
              <a:off x="32647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g3064998f0a3_0_10"/>
            <p:cNvSpPr/>
            <p:nvPr/>
          </p:nvSpPr>
          <p:spPr>
            <a:xfrm>
              <a:off x="3282750" y="4406725"/>
              <a:ext cx="8325" cy="8300"/>
            </a:xfrm>
            <a:custGeom>
              <a:rect b="b" l="l" r="r" t="t"/>
              <a:pathLst>
                <a:path extrusionOk="0" h="332" w="333">
                  <a:moveTo>
                    <a:pt x="166" y="0"/>
                  </a:moveTo>
                  <a:cubicBezTo>
                    <a:pt x="73" y="0"/>
                    <a:pt x="0" y="72"/>
                    <a:pt x="0" y="166"/>
                  </a:cubicBezTo>
                  <a:cubicBezTo>
                    <a:pt x="0"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g3064998f0a3_0_10"/>
            <p:cNvSpPr/>
            <p:nvPr/>
          </p:nvSpPr>
          <p:spPr>
            <a:xfrm>
              <a:off x="3300600" y="4406725"/>
              <a:ext cx="8325" cy="8300"/>
            </a:xfrm>
            <a:custGeom>
              <a:rect b="b" l="l" r="r" t="t"/>
              <a:pathLst>
                <a:path extrusionOk="0" h="332" w="333">
                  <a:moveTo>
                    <a:pt x="166" y="0"/>
                  </a:moveTo>
                  <a:cubicBezTo>
                    <a:pt x="73" y="0"/>
                    <a:pt x="0" y="72"/>
                    <a:pt x="0" y="166"/>
                  </a:cubicBezTo>
                  <a:cubicBezTo>
                    <a:pt x="0"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3064998f0a3_0_10"/>
            <p:cNvSpPr/>
            <p:nvPr/>
          </p:nvSpPr>
          <p:spPr>
            <a:xfrm>
              <a:off x="3318450" y="44067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3064998f0a3_0_10"/>
            <p:cNvSpPr/>
            <p:nvPr/>
          </p:nvSpPr>
          <p:spPr>
            <a:xfrm>
              <a:off x="3336475" y="44067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3064998f0a3_0_10"/>
            <p:cNvSpPr/>
            <p:nvPr/>
          </p:nvSpPr>
          <p:spPr>
            <a:xfrm>
              <a:off x="3354325" y="44067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3064998f0a3_0_10"/>
            <p:cNvSpPr/>
            <p:nvPr/>
          </p:nvSpPr>
          <p:spPr>
            <a:xfrm>
              <a:off x="3372375" y="44067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3064998f0a3_0_10"/>
            <p:cNvSpPr/>
            <p:nvPr/>
          </p:nvSpPr>
          <p:spPr>
            <a:xfrm>
              <a:off x="3390225" y="44067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3064998f0a3_0_10"/>
            <p:cNvSpPr/>
            <p:nvPr/>
          </p:nvSpPr>
          <p:spPr>
            <a:xfrm>
              <a:off x="3408075" y="44067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3064998f0a3_0_10"/>
            <p:cNvSpPr/>
            <p:nvPr/>
          </p:nvSpPr>
          <p:spPr>
            <a:xfrm>
              <a:off x="3426100" y="44067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3064998f0a3_0_10"/>
            <p:cNvSpPr/>
            <p:nvPr/>
          </p:nvSpPr>
          <p:spPr>
            <a:xfrm>
              <a:off x="3443950" y="44067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3064998f0a3_0_10"/>
            <p:cNvSpPr/>
            <p:nvPr/>
          </p:nvSpPr>
          <p:spPr>
            <a:xfrm>
              <a:off x="3461975" y="4406725"/>
              <a:ext cx="8325" cy="8300"/>
            </a:xfrm>
            <a:custGeom>
              <a:rect b="b" l="l" r="r" t="t"/>
              <a:pathLst>
                <a:path extrusionOk="0" h="332" w="333">
                  <a:moveTo>
                    <a:pt x="166" y="0"/>
                  </a:moveTo>
                  <a:cubicBezTo>
                    <a:pt x="73" y="0"/>
                    <a:pt x="1" y="72"/>
                    <a:pt x="1" y="166"/>
                  </a:cubicBezTo>
                  <a:cubicBezTo>
                    <a:pt x="1" y="260"/>
                    <a:pt x="73"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3064998f0a3_0_10"/>
            <p:cNvSpPr/>
            <p:nvPr/>
          </p:nvSpPr>
          <p:spPr>
            <a:xfrm>
              <a:off x="3479825" y="44067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3064998f0a3_0_10"/>
            <p:cNvSpPr/>
            <p:nvPr/>
          </p:nvSpPr>
          <p:spPr>
            <a:xfrm>
              <a:off x="3533550" y="44067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g3064998f0a3_0_10"/>
            <p:cNvSpPr/>
            <p:nvPr/>
          </p:nvSpPr>
          <p:spPr>
            <a:xfrm>
              <a:off x="2655450"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g3064998f0a3_0_10"/>
            <p:cNvSpPr/>
            <p:nvPr/>
          </p:nvSpPr>
          <p:spPr>
            <a:xfrm>
              <a:off x="2673300" y="4424575"/>
              <a:ext cx="8325" cy="8325"/>
            </a:xfrm>
            <a:custGeom>
              <a:rect b="b" l="l" r="r" t="t"/>
              <a:pathLst>
                <a:path extrusionOk="0" h="333" w="333">
                  <a:moveTo>
                    <a:pt x="166" y="0"/>
                  </a:moveTo>
                  <a:cubicBezTo>
                    <a:pt x="73" y="0"/>
                    <a:pt x="1" y="80"/>
                    <a:pt x="1" y="166"/>
                  </a:cubicBezTo>
                  <a:cubicBezTo>
                    <a:pt x="1"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3064998f0a3_0_10"/>
            <p:cNvSpPr/>
            <p:nvPr/>
          </p:nvSpPr>
          <p:spPr>
            <a:xfrm>
              <a:off x="26911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3064998f0a3_0_10"/>
            <p:cNvSpPr/>
            <p:nvPr/>
          </p:nvSpPr>
          <p:spPr>
            <a:xfrm>
              <a:off x="270917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3064998f0a3_0_10"/>
            <p:cNvSpPr/>
            <p:nvPr/>
          </p:nvSpPr>
          <p:spPr>
            <a:xfrm>
              <a:off x="2727025" y="4424575"/>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3064998f0a3_0_10"/>
            <p:cNvSpPr/>
            <p:nvPr/>
          </p:nvSpPr>
          <p:spPr>
            <a:xfrm>
              <a:off x="27450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3064998f0a3_0_10"/>
            <p:cNvSpPr/>
            <p:nvPr/>
          </p:nvSpPr>
          <p:spPr>
            <a:xfrm>
              <a:off x="27629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3064998f0a3_0_10"/>
            <p:cNvSpPr/>
            <p:nvPr/>
          </p:nvSpPr>
          <p:spPr>
            <a:xfrm>
              <a:off x="27807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3064998f0a3_0_10"/>
            <p:cNvSpPr/>
            <p:nvPr/>
          </p:nvSpPr>
          <p:spPr>
            <a:xfrm>
              <a:off x="279880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3064998f0a3_0_10"/>
            <p:cNvSpPr/>
            <p:nvPr/>
          </p:nvSpPr>
          <p:spPr>
            <a:xfrm>
              <a:off x="3067650"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3064998f0a3_0_10"/>
            <p:cNvSpPr/>
            <p:nvPr/>
          </p:nvSpPr>
          <p:spPr>
            <a:xfrm>
              <a:off x="3085500"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3064998f0a3_0_10"/>
            <p:cNvSpPr/>
            <p:nvPr/>
          </p:nvSpPr>
          <p:spPr>
            <a:xfrm>
              <a:off x="319312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3064998f0a3_0_10"/>
            <p:cNvSpPr/>
            <p:nvPr/>
          </p:nvSpPr>
          <p:spPr>
            <a:xfrm>
              <a:off x="3210975"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3064998f0a3_0_10"/>
            <p:cNvSpPr/>
            <p:nvPr/>
          </p:nvSpPr>
          <p:spPr>
            <a:xfrm>
              <a:off x="3228825" y="4424575"/>
              <a:ext cx="8325" cy="8325"/>
            </a:xfrm>
            <a:custGeom>
              <a:rect b="b" l="l" r="r" t="t"/>
              <a:pathLst>
                <a:path extrusionOk="0" h="333" w="333">
                  <a:moveTo>
                    <a:pt x="167" y="0"/>
                  </a:moveTo>
                  <a:cubicBezTo>
                    <a:pt x="80" y="0"/>
                    <a:pt x="1" y="80"/>
                    <a:pt x="1" y="166"/>
                  </a:cubicBezTo>
                  <a:cubicBezTo>
                    <a:pt x="1" y="260"/>
                    <a:pt x="80"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3064998f0a3_0_10"/>
            <p:cNvSpPr/>
            <p:nvPr/>
          </p:nvSpPr>
          <p:spPr>
            <a:xfrm>
              <a:off x="3246875" y="4424575"/>
              <a:ext cx="8300" cy="8325"/>
            </a:xfrm>
            <a:custGeom>
              <a:rect b="b" l="l" r="r" t="t"/>
              <a:pathLst>
                <a:path extrusionOk="0" h="333" w="332">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3064998f0a3_0_10"/>
            <p:cNvSpPr/>
            <p:nvPr/>
          </p:nvSpPr>
          <p:spPr>
            <a:xfrm>
              <a:off x="32647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3064998f0a3_0_10"/>
            <p:cNvSpPr/>
            <p:nvPr/>
          </p:nvSpPr>
          <p:spPr>
            <a:xfrm>
              <a:off x="3282750" y="4424575"/>
              <a:ext cx="8325" cy="8325"/>
            </a:xfrm>
            <a:custGeom>
              <a:rect b="b" l="l" r="r" t="t"/>
              <a:pathLst>
                <a:path extrusionOk="0" h="333" w="333">
                  <a:moveTo>
                    <a:pt x="166" y="0"/>
                  </a:moveTo>
                  <a:cubicBezTo>
                    <a:pt x="73" y="0"/>
                    <a:pt x="0" y="80"/>
                    <a:pt x="0" y="166"/>
                  </a:cubicBezTo>
                  <a:cubicBezTo>
                    <a:pt x="0"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3064998f0a3_0_10"/>
            <p:cNvSpPr/>
            <p:nvPr/>
          </p:nvSpPr>
          <p:spPr>
            <a:xfrm>
              <a:off x="3300600" y="4424575"/>
              <a:ext cx="8325" cy="8325"/>
            </a:xfrm>
            <a:custGeom>
              <a:rect b="b" l="l" r="r" t="t"/>
              <a:pathLst>
                <a:path extrusionOk="0" h="333" w="333">
                  <a:moveTo>
                    <a:pt x="166" y="0"/>
                  </a:moveTo>
                  <a:cubicBezTo>
                    <a:pt x="73" y="0"/>
                    <a:pt x="0" y="80"/>
                    <a:pt x="0" y="166"/>
                  </a:cubicBezTo>
                  <a:cubicBezTo>
                    <a:pt x="0" y="260"/>
                    <a:pt x="73"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3064998f0a3_0_10"/>
            <p:cNvSpPr/>
            <p:nvPr/>
          </p:nvSpPr>
          <p:spPr>
            <a:xfrm>
              <a:off x="3318450" y="4424575"/>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3064998f0a3_0_10"/>
            <p:cNvSpPr/>
            <p:nvPr/>
          </p:nvSpPr>
          <p:spPr>
            <a:xfrm>
              <a:off x="3336475"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3064998f0a3_0_10"/>
            <p:cNvSpPr/>
            <p:nvPr/>
          </p:nvSpPr>
          <p:spPr>
            <a:xfrm>
              <a:off x="3354325" y="4424575"/>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g3064998f0a3_0_10"/>
            <p:cNvSpPr/>
            <p:nvPr/>
          </p:nvSpPr>
          <p:spPr>
            <a:xfrm>
              <a:off x="3372375" y="4424575"/>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3064998f0a3_0_10"/>
            <p:cNvSpPr/>
            <p:nvPr/>
          </p:nvSpPr>
          <p:spPr>
            <a:xfrm>
              <a:off x="3390225" y="4424575"/>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3064998f0a3_0_10"/>
            <p:cNvSpPr/>
            <p:nvPr/>
          </p:nvSpPr>
          <p:spPr>
            <a:xfrm>
              <a:off x="3408075" y="4424575"/>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3064998f0a3_0_10"/>
            <p:cNvSpPr/>
            <p:nvPr/>
          </p:nvSpPr>
          <p:spPr>
            <a:xfrm>
              <a:off x="3426100" y="4424575"/>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3064998f0a3_0_10"/>
            <p:cNvSpPr/>
            <p:nvPr/>
          </p:nvSpPr>
          <p:spPr>
            <a:xfrm>
              <a:off x="3443950" y="4424575"/>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g3064998f0a3_0_10"/>
            <p:cNvSpPr/>
            <p:nvPr/>
          </p:nvSpPr>
          <p:spPr>
            <a:xfrm>
              <a:off x="3461975" y="4424575"/>
              <a:ext cx="8325" cy="8325"/>
            </a:xfrm>
            <a:custGeom>
              <a:rect b="b" l="l" r="r" t="t"/>
              <a:pathLst>
                <a:path extrusionOk="0" h="333" w="333">
                  <a:moveTo>
                    <a:pt x="166" y="0"/>
                  </a:moveTo>
                  <a:cubicBezTo>
                    <a:pt x="73" y="0"/>
                    <a:pt x="1" y="80"/>
                    <a:pt x="1" y="166"/>
                  </a:cubicBezTo>
                  <a:cubicBezTo>
                    <a:pt x="1" y="260"/>
                    <a:pt x="73"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g3064998f0a3_0_10"/>
            <p:cNvSpPr/>
            <p:nvPr/>
          </p:nvSpPr>
          <p:spPr>
            <a:xfrm>
              <a:off x="3515700" y="4424575"/>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g3064998f0a3_0_10"/>
            <p:cNvSpPr/>
            <p:nvPr/>
          </p:nvSpPr>
          <p:spPr>
            <a:xfrm>
              <a:off x="3533550" y="4424575"/>
              <a:ext cx="8325" cy="8325"/>
            </a:xfrm>
            <a:custGeom>
              <a:rect b="b" l="l" r="r" t="t"/>
              <a:pathLst>
                <a:path extrusionOk="0" h="333" w="333">
                  <a:moveTo>
                    <a:pt x="167" y="0"/>
                  </a:moveTo>
                  <a:cubicBezTo>
                    <a:pt x="73" y="0"/>
                    <a:pt x="1" y="80"/>
                    <a:pt x="1" y="166"/>
                  </a:cubicBezTo>
                  <a:cubicBezTo>
                    <a:pt x="1" y="260"/>
                    <a:pt x="73" y="332"/>
                    <a:pt x="167" y="332"/>
                  </a:cubicBezTo>
                  <a:cubicBezTo>
                    <a:pt x="261" y="332"/>
                    <a:pt x="333" y="260"/>
                    <a:pt x="333" y="166"/>
                  </a:cubicBezTo>
                  <a:cubicBezTo>
                    <a:pt x="333" y="80"/>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3064998f0a3_0_10"/>
            <p:cNvSpPr/>
            <p:nvPr/>
          </p:nvSpPr>
          <p:spPr>
            <a:xfrm>
              <a:off x="2673300" y="4442600"/>
              <a:ext cx="8325" cy="8325"/>
            </a:xfrm>
            <a:custGeom>
              <a:rect b="b" l="l" r="r" t="t"/>
              <a:pathLst>
                <a:path extrusionOk="0" h="333" w="333">
                  <a:moveTo>
                    <a:pt x="166" y="0"/>
                  </a:moveTo>
                  <a:cubicBezTo>
                    <a:pt x="73" y="0"/>
                    <a:pt x="1" y="73"/>
                    <a:pt x="1" y="166"/>
                  </a:cubicBezTo>
                  <a:cubicBezTo>
                    <a:pt x="1"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3064998f0a3_0_10"/>
            <p:cNvSpPr/>
            <p:nvPr/>
          </p:nvSpPr>
          <p:spPr>
            <a:xfrm>
              <a:off x="26911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3064998f0a3_0_10"/>
            <p:cNvSpPr/>
            <p:nvPr/>
          </p:nvSpPr>
          <p:spPr>
            <a:xfrm>
              <a:off x="270917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3064998f0a3_0_10"/>
            <p:cNvSpPr/>
            <p:nvPr/>
          </p:nvSpPr>
          <p:spPr>
            <a:xfrm>
              <a:off x="2727025"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3064998f0a3_0_10"/>
            <p:cNvSpPr/>
            <p:nvPr/>
          </p:nvSpPr>
          <p:spPr>
            <a:xfrm>
              <a:off x="27450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3064998f0a3_0_10"/>
            <p:cNvSpPr/>
            <p:nvPr/>
          </p:nvSpPr>
          <p:spPr>
            <a:xfrm>
              <a:off x="27629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3064998f0a3_0_10"/>
            <p:cNvSpPr/>
            <p:nvPr/>
          </p:nvSpPr>
          <p:spPr>
            <a:xfrm>
              <a:off x="27807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3064998f0a3_0_10"/>
            <p:cNvSpPr/>
            <p:nvPr/>
          </p:nvSpPr>
          <p:spPr>
            <a:xfrm>
              <a:off x="279880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3064998f0a3_0_10"/>
            <p:cNvSpPr/>
            <p:nvPr/>
          </p:nvSpPr>
          <p:spPr>
            <a:xfrm>
              <a:off x="3031750"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3064998f0a3_0_10"/>
            <p:cNvSpPr/>
            <p:nvPr/>
          </p:nvSpPr>
          <p:spPr>
            <a:xfrm>
              <a:off x="3049600" y="4442600"/>
              <a:ext cx="8325" cy="8325"/>
            </a:xfrm>
            <a:custGeom>
              <a:rect b="b" l="l" r="r" t="t"/>
              <a:pathLst>
                <a:path extrusionOk="0" h="333" w="333">
                  <a:moveTo>
                    <a:pt x="167" y="0"/>
                  </a:moveTo>
                  <a:cubicBezTo>
                    <a:pt x="80" y="0"/>
                    <a:pt x="1" y="73"/>
                    <a:pt x="1" y="166"/>
                  </a:cubicBezTo>
                  <a:cubicBezTo>
                    <a:pt x="1" y="260"/>
                    <a:pt x="80"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3064998f0a3_0_10"/>
            <p:cNvSpPr/>
            <p:nvPr/>
          </p:nvSpPr>
          <p:spPr>
            <a:xfrm>
              <a:off x="3067650"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3064998f0a3_0_10"/>
            <p:cNvSpPr/>
            <p:nvPr/>
          </p:nvSpPr>
          <p:spPr>
            <a:xfrm>
              <a:off x="3085500"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g3064998f0a3_0_10"/>
            <p:cNvSpPr/>
            <p:nvPr/>
          </p:nvSpPr>
          <p:spPr>
            <a:xfrm>
              <a:off x="3103525"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3064998f0a3_0_10"/>
            <p:cNvSpPr/>
            <p:nvPr/>
          </p:nvSpPr>
          <p:spPr>
            <a:xfrm>
              <a:off x="319312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g3064998f0a3_0_10"/>
            <p:cNvSpPr/>
            <p:nvPr/>
          </p:nvSpPr>
          <p:spPr>
            <a:xfrm>
              <a:off x="3210975" y="4442600"/>
              <a:ext cx="8325" cy="8325"/>
            </a:xfrm>
            <a:custGeom>
              <a:rect b="b" l="l" r="r" t="t"/>
              <a:pathLst>
                <a:path extrusionOk="0" h="333" w="333">
                  <a:moveTo>
                    <a:pt x="167" y="0"/>
                  </a:moveTo>
                  <a:cubicBezTo>
                    <a:pt x="73" y="0"/>
                    <a:pt x="1" y="73"/>
                    <a:pt x="1" y="166"/>
                  </a:cubicBezTo>
                  <a:cubicBezTo>
                    <a:pt x="1" y="260"/>
                    <a:pt x="73"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3064998f0a3_0_10"/>
            <p:cNvSpPr/>
            <p:nvPr/>
          </p:nvSpPr>
          <p:spPr>
            <a:xfrm>
              <a:off x="3228825" y="4442600"/>
              <a:ext cx="8325" cy="8325"/>
            </a:xfrm>
            <a:custGeom>
              <a:rect b="b" l="l" r="r" t="t"/>
              <a:pathLst>
                <a:path extrusionOk="0" h="333" w="333">
                  <a:moveTo>
                    <a:pt x="167" y="0"/>
                  </a:moveTo>
                  <a:cubicBezTo>
                    <a:pt x="80" y="0"/>
                    <a:pt x="1" y="73"/>
                    <a:pt x="1" y="166"/>
                  </a:cubicBezTo>
                  <a:cubicBezTo>
                    <a:pt x="1" y="260"/>
                    <a:pt x="80" y="332"/>
                    <a:pt x="167" y="332"/>
                  </a:cubicBezTo>
                  <a:cubicBezTo>
                    <a:pt x="261" y="332"/>
                    <a:pt x="333" y="260"/>
                    <a:pt x="333" y="166"/>
                  </a:cubicBezTo>
                  <a:cubicBezTo>
                    <a:pt x="333" y="73"/>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3064998f0a3_0_10"/>
            <p:cNvSpPr/>
            <p:nvPr/>
          </p:nvSpPr>
          <p:spPr>
            <a:xfrm>
              <a:off x="3246875" y="4442600"/>
              <a:ext cx="8300" cy="8325"/>
            </a:xfrm>
            <a:custGeom>
              <a:rect b="b" l="l" r="r" t="t"/>
              <a:pathLst>
                <a:path extrusionOk="0" h="333" w="332">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3064998f0a3_0_10"/>
            <p:cNvSpPr/>
            <p:nvPr/>
          </p:nvSpPr>
          <p:spPr>
            <a:xfrm>
              <a:off x="32647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3064998f0a3_0_10"/>
            <p:cNvSpPr/>
            <p:nvPr/>
          </p:nvSpPr>
          <p:spPr>
            <a:xfrm>
              <a:off x="3282750" y="4442600"/>
              <a:ext cx="8325" cy="8325"/>
            </a:xfrm>
            <a:custGeom>
              <a:rect b="b" l="l" r="r" t="t"/>
              <a:pathLst>
                <a:path extrusionOk="0" h="333" w="333">
                  <a:moveTo>
                    <a:pt x="166" y="0"/>
                  </a:moveTo>
                  <a:cubicBezTo>
                    <a:pt x="73" y="0"/>
                    <a:pt x="0" y="73"/>
                    <a:pt x="0" y="166"/>
                  </a:cubicBezTo>
                  <a:cubicBezTo>
                    <a:pt x="0"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3064998f0a3_0_10"/>
            <p:cNvSpPr/>
            <p:nvPr/>
          </p:nvSpPr>
          <p:spPr>
            <a:xfrm>
              <a:off x="3300600" y="4442600"/>
              <a:ext cx="8325" cy="8325"/>
            </a:xfrm>
            <a:custGeom>
              <a:rect b="b" l="l" r="r" t="t"/>
              <a:pathLst>
                <a:path extrusionOk="0" h="333" w="333">
                  <a:moveTo>
                    <a:pt x="166" y="0"/>
                  </a:moveTo>
                  <a:cubicBezTo>
                    <a:pt x="73" y="0"/>
                    <a:pt x="0" y="73"/>
                    <a:pt x="0" y="166"/>
                  </a:cubicBezTo>
                  <a:cubicBezTo>
                    <a:pt x="0" y="260"/>
                    <a:pt x="73"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3064998f0a3_0_10"/>
            <p:cNvSpPr/>
            <p:nvPr/>
          </p:nvSpPr>
          <p:spPr>
            <a:xfrm>
              <a:off x="3318450" y="4442600"/>
              <a:ext cx="8325" cy="8325"/>
            </a:xfrm>
            <a:custGeom>
              <a:rect b="b" l="l" r="r" t="t"/>
              <a:pathLst>
                <a:path extrusionOk="0" h="333" w="333">
                  <a:moveTo>
                    <a:pt x="166" y="0"/>
                  </a:moveTo>
                  <a:cubicBezTo>
                    <a:pt x="80" y="0"/>
                    <a:pt x="1" y="73"/>
                    <a:pt x="1" y="166"/>
                  </a:cubicBezTo>
                  <a:cubicBezTo>
                    <a:pt x="1" y="260"/>
                    <a:pt x="80"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3064998f0a3_0_10"/>
            <p:cNvSpPr/>
            <p:nvPr/>
          </p:nvSpPr>
          <p:spPr>
            <a:xfrm>
              <a:off x="3336475" y="4442600"/>
              <a:ext cx="8325" cy="8325"/>
            </a:xfrm>
            <a:custGeom>
              <a:rect b="b" l="l" r="r" t="t"/>
              <a:pathLst>
                <a:path extrusionOk="0" h="333" w="333">
                  <a:moveTo>
                    <a:pt x="167" y="0"/>
                  </a:moveTo>
                  <a:cubicBezTo>
                    <a:pt x="73" y="0"/>
                    <a:pt x="1" y="73"/>
                    <a:pt x="1" y="166"/>
                  </a:cubicBezTo>
                  <a:cubicBezTo>
                    <a:pt x="1" y="260"/>
                    <a:pt x="73" y="332"/>
                    <a:pt x="167" y="332"/>
                  </a:cubicBezTo>
                  <a:cubicBezTo>
                    <a:pt x="253" y="332"/>
                    <a:pt x="333" y="260"/>
                    <a:pt x="333" y="166"/>
                  </a:cubicBezTo>
                  <a:cubicBezTo>
                    <a:pt x="333" y="73"/>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3064998f0a3_0_10"/>
            <p:cNvSpPr/>
            <p:nvPr/>
          </p:nvSpPr>
          <p:spPr>
            <a:xfrm>
              <a:off x="3354325" y="4442600"/>
              <a:ext cx="8325" cy="8325"/>
            </a:xfrm>
            <a:custGeom>
              <a:rect b="b" l="l" r="r" t="t"/>
              <a:pathLst>
                <a:path extrusionOk="0" h="333" w="333">
                  <a:moveTo>
                    <a:pt x="167" y="0"/>
                  </a:moveTo>
                  <a:cubicBezTo>
                    <a:pt x="73" y="0"/>
                    <a:pt x="1" y="73"/>
                    <a:pt x="1" y="166"/>
                  </a:cubicBezTo>
                  <a:cubicBezTo>
                    <a:pt x="1" y="260"/>
                    <a:pt x="73" y="332"/>
                    <a:pt x="167" y="332"/>
                  </a:cubicBezTo>
                  <a:cubicBezTo>
                    <a:pt x="260" y="332"/>
                    <a:pt x="333" y="260"/>
                    <a:pt x="333" y="166"/>
                  </a:cubicBezTo>
                  <a:cubicBezTo>
                    <a:pt x="333" y="73"/>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g3064998f0a3_0_10"/>
            <p:cNvSpPr/>
            <p:nvPr/>
          </p:nvSpPr>
          <p:spPr>
            <a:xfrm>
              <a:off x="3372375" y="4442600"/>
              <a:ext cx="8300" cy="8325"/>
            </a:xfrm>
            <a:custGeom>
              <a:rect b="b" l="l" r="r" t="t"/>
              <a:pathLst>
                <a:path extrusionOk="0" h="333" w="332">
                  <a:moveTo>
                    <a:pt x="166" y="0"/>
                  </a:moveTo>
                  <a:cubicBezTo>
                    <a:pt x="72" y="0"/>
                    <a:pt x="0" y="73"/>
                    <a:pt x="0" y="166"/>
                  </a:cubicBezTo>
                  <a:cubicBezTo>
                    <a:pt x="0" y="260"/>
                    <a:pt x="72" y="332"/>
                    <a:pt x="166" y="332"/>
                  </a:cubicBezTo>
                  <a:cubicBezTo>
                    <a:pt x="252" y="332"/>
                    <a:pt x="332" y="260"/>
                    <a:pt x="332" y="166"/>
                  </a:cubicBezTo>
                  <a:cubicBezTo>
                    <a:pt x="332" y="73"/>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g3064998f0a3_0_10"/>
            <p:cNvSpPr/>
            <p:nvPr/>
          </p:nvSpPr>
          <p:spPr>
            <a:xfrm>
              <a:off x="3390225" y="4442600"/>
              <a:ext cx="8300" cy="8325"/>
            </a:xfrm>
            <a:custGeom>
              <a:rect b="b" l="l" r="r" t="t"/>
              <a:pathLst>
                <a:path extrusionOk="0" h="333" w="332">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3064998f0a3_0_10"/>
            <p:cNvSpPr/>
            <p:nvPr/>
          </p:nvSpPr>
          <p:spPr>
            <a:xfrm>
              <a:off x="3408075" y="4442600"/>
              <a:ext cx="8300" cy="8325"/>
            </a:xfrm>
            <a:custGeom>
              <a:rect b="b" l="l" r="r" t="t"/>
              <a:pathLst>
                <a:path extrusionOk="0" h="333" w="332">
                  <a:moveTo>
                    <a:pt x="166" y="0"/>
                  </a:moveTo>
                  <a:cubicBezTo>
                    <a:pt x="79" y="0"/>
                    <a:pt x="0" y="73"/>
                    <a:pt x="0" y="166"/>
                  </a:cubicBezTo>
                  <a:cubicBezTo>
                    <a:pt x="0" y="260"/>
                    <a:pt x="79"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3064998f0a3_0_10"/>
            <p:cNvSpPr/>
            <p:nvPr/>
          </p:nvSpPr>
          <p:spPr>
            <a:xfrm>
              <a:off x="3426100" y="4442600"/>
              <a:ext cx="8325" cy="8325"/>
            </a:xfrm>
            <a:custGeom>
              <a:rect b="b" l="l" r="r" t="t"/>
              <a:pathLst>
                <a:path extrusionOk="0" h="333" w="333">
                  <a:moveTo>
                    <a:pt x="166" y="0"/>
                  </a:moveTo>
                  <a:cubicBezTo>
                    <a:pt x="72" y="0"/>
                    <a:pt x="0" y="73"/>
                    <a:pt x="0" y="166"/>
                  </a:cubicBezTo>
                  <a:cubicBezTo>
                    <a:pt x="0" y="260"/>
                    <a:pt x="72"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3064998f0a3_0_10"/>
            <p:cNvSpPr/>
            <p:nvPr/>
          </p:nvSpPr>
          <p:spPr>
            <a:xfrm>
              <a:off x="3443950" y="4442600"/>
              <a:ext cx="8325" cy="8325"/>
            </a:xfrm>
            <a:custGeom>
              <a:rect b="b" l="l" r="r" t="t"/>
              <a:pathLst>
                <a:path extrusionOk="0" h="333" w="333">
                  <a:moveTo>
                    <a:pt x="166" y="0"/>
                  </a:moveTo>
                  <a:cubicBezTo>
                    <a:pt x="72" y="0"/>
                    <a:pt x="0" y="73"/>
                    <a:pt x="0" y="166"/>
                  </a:cubicBezTo>
                  <a:cubicBezTo>
                    <a:pt x="0" y="260"/>
                    <a:pt x="72" y="332"/>
                    <a:pt x="166" y="332"/>
                  </a:cubicBezTo>
                  <a:cubicBezTo>
                    <a:pt x="260" y="332"/>
                    <a:pt x="332" y="260"/>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3064998f0a3_0_10"/>
            <p:cNvSpPr/>
            <p:nvPr/>
          </p:nvSpPr>
          <p:spPr>
            <a:xfrm>
              <a:off x="3461975" y="4442600"/>
              <a:ext cx="8325" cy="8325"/>
            </a:xfrm>
            <a:custGeom>
              <a:rect b="b" l="l" r="r" t="t"/>
              <a:pathLst>
                <a:path extrusionOk="0" h="333" w="333">
                  <a:moveTo>
                    <a:pt x="166" y="0"/>
                  </a:moveTo>
                  <a:cubicBezTo>
                    <a:pt x="73" y="0"/>
                    <a:pt x="1" y="73"/>
                    <a:pt x="1" y="166"/>
                  </a:cubicBezTo>
                  <a:cubicBezTo>
                    <a:pt x="1" y="260"/>
                    <a:pt x="73" y="332"/>
                    <a:pt x="166" y="332"/>
                  </a:cubicBezTo>
                  <a:cubicBezTo>
                    <a:pt x="253" y="332"/>
                    <a:pt x="332" y="260"/>
                    <a:pt x="332" y="166"/>
                  </a:cubicBezTo>
                  <a:cubicBezTo>
                    <a:pt x="332" y="73"/>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3064998f0a3_0_10"/>
            <p:cNvSpPr/>
            <p:nvPr/>
          </p:nvSpPr>
          <p:spPr>
            <a:xfrm>
              <a:off x="2673300" y="4460625"/>
              <a:ext cx="8325" cy="8325"/>
            </a:xfrm>
            <a:custGeom>
              <a:rect b="b" l="l" r="r" t="t"/>
              <a:pathLst>
                <a:path extrusionOk="0" h="333" w="333">
                  <a:moveTo>
                    <a:pt x="166" y="1"/>
                  </a:moveTo>
                  <a:cubicBezTo>
                    <a:pt x="73" y="1"/>
                    <a:pt x="1" y="73"/>
                    <a:pt x="1" y="167"/>
                  </a:cubicBezTo>
                  <a:cubicBezTo>
                    <a:pt x="1"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g3064998f0a3_0_10"/>
            <p:cNvSpPr/>
            <p:nvPr/>
          </p:nvSpPr>
          <p:spPr>
            <a:xfrm>
              <a:off x="26911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3064998f0a3_0_10"/>
            <p:cNvSpPr/>
            <p:nvPr/>
          </p:nvSpPr>
          <p:spPr>
            <a:xfrm>
              <a:off x="270917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3064998f0a3_0_10"/>
            <p:cNvSpPr/>
            <p:nvPr/>
          </p:nvSpPr>
          <p:spPr>
            <a:xfrm>
              <a:off x="2727025"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g3064998f0a3_0_10"/>
            <p:cNvSpPr/>
            <p:nvPr/>
          </p:nvSpPr>
          <p:spPr>
            <a:xfrm>
              <a:off x="27629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g3064998f0a3_0_10"/>
            <p:cNvSpPr/>
            <p:nvPr/>
          </p:nvSpPr>
          <p:spPr>
            <a:xfrm>
              <a:off x="27807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g3064998f0a3_0_10"/>
            <p:cNvSpPr/>
            <p:nvPr/>
          </p:nvSpPr>
          <p:spPr>
            <a:xfrm>
              <a:off x="279880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g3064998f0a3_0_10"/>
            <p:cNvSpPr/>
            <p:nvPr/>
          </p:nvSpPr>
          <p:spPr>
            <a:xfrm>
              <a:off x="3031750"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3064998f0a3_0_10"/>
            <p:cNvSpPr/>
            <p:nvPr/>
          </p:nvSpPr>
          <p:spPr>
            <a:xfrm>
              <a:off x="30496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3064998f0a3_0_10"/>
            <p:cNvSpPr/>
            <p:nvPr/>
          </p:nvSpPr>
          <p:spPr>
            <a:xfrm>
              <a:off x="3067650"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3064998f0a3_0_10"/>
            <p:cNvSpPr/>
            <p:nvPr/>
          </p:nvSpPr>
          <p:spPr>
            <a:xfrm>
              <a:off x="3085500"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3064998f0a3_0_10"/>
            <p:cNvSpPr/>
            <p:nvPr/>
          </p:nvSpPr>
          <p:spPr>
            <a:xfrm>
              <a:off x="3103525"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3064998f0a3_0_10"/>
            <p:cNvSpPr/>
            <p:nvPr/>
          </p:nvSpPr>
          <p:spPr>
            <a:xfrm>
              <a:off x="3121375"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g3064998f0a3_0_10"/>
            <p:cNvSpPr/>
            <p:nvPr/>
          </p:nvSpPr>
          <p:spPr>
            <a:xfrm>
              <a:off x="3139225" y="4460625"/>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g3064998f0a3_0_10"/>
            <p:cNvSpPr/>
            <p:nvPr/>
          </p:nvSpPr>
          <p:spPr>
            <a:xfrm>
              <a:off x="3139225" y="4444225"/>
              <a:ext cx="8325" cy="8325"/>
            </a:xfrm>
            <a:custGeom>
              <a:rect b="b" l="l" r="r" t="t"/>
              <a:pathLst>
                <a:path extrusionOk="0" h="333" w="333">
                  <a:moveTo>
                    <a:pt x="166" y="0"/>
                  </a:moveTo>
                  <a:cubicBezTo>
                    <a:pt x="80" y="0"/>
                    <a:pt x="0" y="73"/>
                    <a:pt x="0" y="166"/>
                  </a:cubicBezTo>
                  <a:cubicBezTo>
                    <a:pt x="0" y="253"/>
                    <a:pt x="80" y="332"/>
                    <a:pt x="166" y="332"/>
                  </a:cubicBezTo>
                  <a:cubicBezTo>
                    <a:pt x="260" y="332"/>
                    <a:pt x="332" y="253"/>
                    <a:pt x="332" y="166"/>
                  </a:cubicBezTo>
                  <a:cubicBezTo>
                    <a:pt x="332" y="73"/>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3064998f0a3_0_10"/>
            <p:cNvSpPr/>
            <p:nvPr/>
          </p:nvSpPr>
          <p:spPr>
            <a:xfrm>
              <a:off x="3157250"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3064998f0a3_0_10"/>
            <p:cNvSpPr/>
            <p:nvPr/>
          </p:nvSpPr>
          <p:spPr>
            <a:xfrm>
              <a:off x="3175100" y="4460625"/>
              <a:ext cx="8325" cy="8325"/>
            </a:xfrm>
            <a:custGeom>
              <a:rect b="b" l="l" r="r" t="t"/>
              <a:pathLst>
                <a:path extrusionOk="0" h="333" w="333">
                  <a:moveTo>
                    <a:pt x="167" y="1"/>
                  </a:moveTo>
                  <a:cubicBezTo>
                    <a:pt x="80" y="1"/>
                    <a:pt x="1" y="73"/>
                    <a:pt x="1" y="167"/>
                  </a:cubicBezTo>
                  <a:cubicBezTo>
                    <a:pt x="1" y="253"/>
                    <a:pt x="80" y="333"/>
                    <a:pt x="167" y="333"/>
                  </a:cubicBezTo>
                  <a:cubicBezTo>
                    <a:pt x="260" y="333"/>
                    <a:pt x="332" y="253"/>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3064998f0a3_0_10"/>
            <p:cNvSpPr/>
            <p:nvPr/>
          </p:nvSpPr>
          <p:spPr>
            <a:xfrm>
              <a:off x="319312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g3064998f0a3_0_10"/>
            <p:cNvSpPr/>
            <p:nvPr/>
          </p:nvSpPr>
          <p:spPr>
            <a:xfrm>
              <a:off x="3210975" y="4460625"/>
              <a:ext cx="8325" cy="8325"/>
            </a:xfrm>
            <a:custGeom>
              <a:rect b="b" l="l" r="r" t="t"/>
              <a:pathLst>
                <a:path extrusionOk="0" h="333" w="333">
                  <a:moveTo>
                    <a:pt x="167" y="1"/>
                  </a:moveTo>
                  <a:cubicBezTo>
                    <a:pt x="73" y="1"/>
                    <a:pt x="1" y="73"/>
                    <a:pt x="1" y="167"/>
                  </a:cubicBezTo>
                  <a:cubicBezTo>
                    <a:pt x="1" y="253"/>
                    <a:pt x="73"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g3064998f0a3_0_10"/>
            <p:cNvSpPr/>
            <p:nvPr/>
          </p:nvSpPr>
          <p:spPr>
            <a:xfrm>
              <a:off x="3228825" y="4460625"/>
              <a:ext cx="8325" cy="8325"/>
            </a:xfrm>
            <a:custGeom>
              <a:rect b="b" l="l" r="r" t="t"/>
              <a:pathLst>
                <a:path extrusionOk="0" h="333" w="333">
                  <a:moveTo>
                    <a:pt x="167" y="1"/>
                  </a:moveTo>
                  <a:cubicBezTo>
                    <a:pt x="80" y="1"/>
                    <a:pt x="1" y="73"/>
                    <a:pt x="1" y="167"/>
                  </a:cubicBezTo>
                  <a:cubicBezTo>
                    <a:pt x="1" y="253"/>
                    <a:pt x="80" y="333"/>
                    <a:pt x="167" y="333"/>
                  </a:cubicBezTo>
                  <a:cubicBezTo>
                    <a:pt x="261" y="333"/>
                    <a:pt x="333" y="253"/>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3064998f0a3_0_10"/>
            <p:cNvSpPr/>
            <p:nvPr/>
          </p:nvSpPr>
          <p:spPr>
            <a:xfrm>
              <a:off x="32647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3064998f0a3_0_10"/>
            <p:cNvSpPr/>
            <p:nvPr/>
          </p:nvSpPr>
          <p:spPr>
            <a:xfrm>
              <a:off x="3282750" y="4460625"/>
              <a:ext cx="8325" cy="8325"/>
            </a:xfrm>
            <a:custGeom>
              <a:rect b="b" l="l" r="r" t="t"/>
              <a:pathLst>
                <a:path extrusionOk="0" h="333" w="333">
                  <a:moveTo>
                    <a:pt x="166" y="1"/>
                  </a:moveTo>
                  <a:cubicBezTo>
                    <a:pt x="73" y="1"/>
                    <a:pt x="0" y="73"/>
                    <a:pt x="0" y="167"/>
                  </a:cubicBezTo>
                  <a:cubicBezTo>
                    <a:pt x="0"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g3064998f0a3_0_10"/>
            <p:cNvSpPr/>
            <p:nvPr/>
          </p:nvSpPr>
          <p:spPr>
            <a:xfrm>
              <a:off x="3300600" y="4460625"/>
              <a:ext cx="8325" cy="8325"/>
            </a:xfrm>
            <a:custGeom>
              <a:rect b="b" l="l" r="r" t="t"/>
              <a:pathLst>
                <a:path extrusionOk="0" h="333" w="333">
                  <a:moveTo>
                    <a:pt x="166" y="1"/>
                  </a:moveTo>
                  <a:cubicBezTo>
                    <a:pt x="73" y="1"/>
                    <a:pt x="0" y="73"/>
                    <a:pt x="0" y="167"/>
                  </a:cubicBezTo>
                  <a:cubicBezTo>
                    <a:pt x="0" y="253"/>
                    <a:pt x="73"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3064998f0a3_0_10"/>
            <p:cNvSpPr/>
            <p:nvPr/>
          </p:nvSpPr>
          <p:spPr>
            <a:xfrm>
              <a:off x="3318450" y="4460625"/>
              <a:ext cx="8325" cy="8325"/>
            </a:xfrm>
            <a:custGeom>
              <a:rect b="b" l="l" r="r" t="t"/>
              <a:pathLst>
                <a:path extrusionOk="0" h="333" w="333">
                  <a:moveTo>
                    <a:pt x="166" y="1"/>
                  </a:moveTo>
                  <a:cubicBezTo>
                    <a:pt x="80" y="1"/>
                    <a:pt x="1" y="73"/>
                    <a:pt x="1" y="167"/>
                  </a:cubicBezTo>
                  <a:cubicBezTo>
                    <a:pt x="1"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3064998f0a3_0_10"/>
            <p:cNvSpPr/>
            <p:nvPr/>
          </p:nvSpPr>
          <p:spPr>
            <a:xfrm>
              <a:off x="3336475" y="4460625"/>
              <a:ext cx="8325" cy="8325"/>
            </a:xfrm>
            <a:custGeom>
              <a:rect b="b" l="l" r="r" t="t"/>
              <a:pathLst>
                <a:path extrusionOk="0" h="333" w="333">
                  <a:moveTo>
                    <a:pt x="167" y="1"/>
                  </a:moveTo>
                  <a:cubicBezTo>
                    <a:pt x="73" y="1"/>
                    <a:pt x="1" y="73"/>
                    <a:pt x="1" y="167"/>
                  </a:cubicBezTo>
                  <a:cubicBezTo>
                    <a:pt x="1" y="253"/>
                    <a:pt x="73" y="333"/>
                    <a:pt x="167" y="333"/>
                  </a:cubicBezTo>
                  <a:cubicBezTo>
                    <a:pt x="253" y="333"/>
                    <a:pt x="333" y="253"/>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3064998f0a3_0_10"/>
            <p:cNvSpPr/>
            <p:nvPr/>
          </p:nvSpPr>
          <p:spPr>
            <a:xfrm>
              <a:off x="3354325" y="4460625"/>
              <a:ext cx="8325" cy="8325"/>
            </a:xfrm>
            <a:custGeom>
              <a:rect b="b" l="l" r="r" t="t"/>
              <a:pathLst>
                <a:path extrusionOk="0" h="333" w="333">
                  <a:moveTo>
                    <a:pt x="167" y="1"/>
                  </a:moveTo>
                  <a:cubicBezTo>
                    <a:pt x="73" y="1"/>
                    <a:pt x="1" y="73"/>
                    <a:pt x="1" y="167"/>
                  </a:cubicBezTo>
                  <a:cubicBezTo>
                    <a:pt x="1" y="253"/>
                    <a:pt x="73" y="333"/>
                    <a:pt x="167" y="333"/>
                  </a:cubicBezTo>
                  <a:cubicBezTo>
                    <a:pt x="260" y="333"/>
                    <a:pt x="333" y="253"/>
                    <a:pt x="333" y="167"/>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g3064998f0a3_0_10"/>
            <p:cNvSpPr/>
            <p:nvPr/>
          </p:nvSpPr>
          <p:spPr>
            <a:xfrm>
              <a:off x="3372375" y="4460625"/>
              <a:ext cx="8300" cy="8325"/>
            </a:xfrm>
            <a:custGeom>
              <a:rect b="b" l="l" r="r" t="t"/>
              <a:pathLst>
                <a:path extrusionOk="0" h="333" w="332">
                  <a:moveTo>
                    <a:pt x="166" y="1"/>
                  </a:moveTo>
                  <a:cubicBezTo>
                    <a:pt x="72" y="1"/>
                    <a:pt x="0" y="73"/>
                    <a:pt x="0" y="167"/>
                  </a:cubicBezTo>
                  <a:cubicBezTo>
                    <a:pt x="0" y="253"/>
                    <a:pt x="72" y="333"/>
                    <a:pt x="166" y="333"/>
                  </a:cubicBezTo>
                  <a:cubicBezTo>
                    <a:pt x="252" y="333"/>
                    <a:pt x="332" y="253"/>
                    <a:pt x="332" y="167"/>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g3064998f0a3_0_10"/>
            <p:cNvSpPr/>
            <p:nvPr/>
          </p:nvSpPr>
          <p:spPr>
            <a:xfrm>
              <a:off x="3390225" y="4460625"/>
              <a:ext cx="8300" cy="8325"/>
            </a:xfrm>
            <a:custGeom>
              <a:rect b="b" l="l" r="r" t="t"/>
              <a:pathLst>
                <a:path extrusionOk="0" h="333" w="332">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g3064998f0a3_0_10"/>
            <p:cNvSpPr/>
            <p:nvPr/>
          </p:nvSpPr>
          <p:spPr>
            <a:xfrm>
              <a:off x="3408075" y="4460625"/>
              <a:ext cx="8300" cy="8325"/>
            </a:xfrm>
            <a:custGeom>
              <a:rect b="b" l="l" r="r" t="t"/>
              <a:pathLst>
                <a:path extrusionOk="0" h="333" w="332">
                  <a:moveTo>
                    <a:pt x="166" y="1"/>
                  </a:moveTo>
                  <a:cubicBezTo>
                    <a:pt x="79" y="1"/>
                    <a:pt x="0" y="73"/>
                    <a:pt x="0" y="167"/>
                  </a:cubicBezTo>
                  <a:cubicBezTo>
                    <a:pt x="0" y="253"/>
                    <a:pt x="79"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g3064998f0a3_0_10"/>
            <p:cNvSpPr/>
            <p:nvPr/>
          </p:nvSpPr>
          <p:spPr>
            <a:xfrm>
              <a:off x="3426100" y="4460625"/>
              <a:ext cx="8325" cy="8325"/>
            </a:xfrm>
            <a:custGeom>
              <a:rect b="b" l="l" r="r" t="t"/>
              <a:pathLst>
                <a:path extrusionOk="0" h="333" w="333">
                  <a:moveTo>
                    <a:pt x="166" y="1"/>
                  </a:moveTo>
                  <a:cubicBezTo>
                    <a:pt x="72" y="1"/>
                    <a:pt x="0" y="73"/>
                    <a:pt x="0" y="167"/>
                  </a:cubicBezTo>
                  <a:cubicBezTo>
                    <a:pt x="0" y="253"/>
                    <a:pt x="72"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3064998f0a3_0_10"/>
            <p:cNvSpPr/>
            <p:nvPr/>
          </p:nvSpPr>
          <p:spPr>
            <a:xfrm>
              <a:off x="3443950" y="4460625"/>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3064998f0a3_0_10"/>
            <p:cNvSpPr/>
            <p:nvPr/>
          </p:nvSpPr>
          <p:spPr>
            <a:xfrm>
              <a:off x="3461975" y="4460625"/>
              <a:ext cx="8325" cy="8325"/>
            </a:xfrm>
            <a:custGeom>
              <a:rect b="b" l="l" r="r" t="t"/>
              <a:pathLst>
                <a:path extrusionOk="0" h="333" w="333">
                  <a:moveTo>
                    <a:pt x="166" y="1"/>
                  </a:moveTo>
                  <a:cubicBezTo>
                    <a:pt x="73" y="1"/>
                    <a:pt x="1" y="73"/>
                    <a:pt x="1" y="167"/>
                  </a:cubicBezTo>
                  <a:cubicBezTo>
                    <a:pt x="1" y="253"/>
                    <a:pt x="73" y="333"/>
                    <a:pt x="166" y="333"/>
                  </a:cubicBezTo>
                  <a:cubicBezTo>
                    <a:pt x="253" y="333"/>
                    <a:pt x="332" y="253"/>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3064998f0a3_0_10"/>
            <p:cNvSpPr/>
            <p:nvPr/>
          </p:nvSpPr>
          <p:spPr>
            <a:xfrm>
              <a:off x="2673300" y="4478475"/>
              <a:ext cx="8325" cy="8325"/>
            </a:xfrm>
            <a:custGeom>
              <a:rect b="b" l="l" r="r" t="t"/>
              <a:pathLst>
                <a:path extrusionOk="0" h="333" w="333">
                  <a:moveTo>
                    <a:pt x="166" y="1"/>
                  </a:moveTo>
                  <a:cubicBezTo>
                    <a:pt x="73" y="1"/>
                    <a:pt x="1" y="80"/>
                    <a:pt x="1" y="167"/>
                  </a:cubicBezTo>
                  <a:cubicBezTo>
                    <a:pt x="1"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3064998f0a3_0_10"/>
            <p:cNvSpPr/>
            <p:nvPr/>
          </p:nvSpPr>
          <p:spPr>
            <a:xfrm>
              <a:off x="26911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3064998f0a3_0_10"/>
            <p:cNvSpPr/>
            <p:nvPr/>
          </p:nvSpPr>
          <p:spPr>
            <a:xfrm>
              <a:off x="270917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g3064998f0a3_0_10"/>
            <p:cNvSpPr/>
            <p:nvPr/>
          </p:nvSpPr>
          <p:spPr>
            <a:xfrm>
              <a:off x="2727025"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g3064998f0a3_0_10"/>
            <p:cNvSpPr/>
            <p:nvPr/>
          </p:nvSpPr>
          <p:spPr>
            <a:xfrm>
              <a:off x="301390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3064998f0a3_0_10"/>
            <p:cNvSpPr/>
            <p:nvPr/>
          </p:nvSpPr>
          <p:spPr>
            <a:xfrm>
              <a:off x="3031750"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3064998f0a3_0_10"/>
            <p:cNvSpPr/>
            <p:nvPr/>
          </p:nvSpPr>
          <p:spPr>
            <a:xfrm>
              <a:off x="30496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3064998f0a3_0_10"/>
            <p:cNvSpPr/>
            <p:nvPr/>
          </p:nvSpPr>
          <p:spPr>
            <a:xfrm>
              <a:off x="3067650"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g3064998f0a3_0_10"/>
            <p:cNvSpPr/>
            <p:nvPr/>
          </p:nvSpPr>
          <p:spPr>
            <a:xfrm>
              <a:off x="3085500"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g3064998f0a3_0_10"/>
            <p:cNvSpPr/>
            <p:nvPr/>
          </p:nvSpPr>
          <p:spPr>
            <a:xfrm>
              <a:off x="3103525"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g3064998f0a3_0_10"/>
            <p:cNvSpPr/>
            <p:nvPr/>
          </p:nvSpPr>
          <p:spPr>
            <a:xfrm>
              <a:off x="3121375"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g3064998f0a3_0_10"/>
            <p:cNvSpPr/>
            <p:nvPr/>
          </p:nvSpPr>
          <p:spPr>
            <a:xfrm>
              <a:off x="3139225" y="4478475"/>
              <a:ext cx="8325" cy="8325"/>
            </a:xfrm>
            <a:custGeom>
              <a:rect b="b" l="l" r="r" t="t"/>
              <a:pathLst>
                <a:path extrusionOk="0" h="333" w="333">
                  <a:moveTo>
                    <a:pt x="166" y="1"/>
                  </a:moveTo>
                  <a:cubicBezTo>
                    <a:pt x="80" y="1"/>
                    <a:pt x="0" y="80"/>
                    <a:pt x="0" y="167"/>
                  </a:cubicBezTo>
                  <a:cubicBezTo>
                    <a:pt x="0"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g3064998f0a3_0_10"/>
            <p:cNvSpPr/>
            <p:nvPr/>
          </p:nvSpPr>
          <p:spPr>
            <a:xfrm>
              <a:off x="3157250"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2" y="260"/>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g3064998f0a3_0_10"/>
            <p:cNvSpPr/>
            <p:nvPr/>
          </p:nvSpPr>
          <p:spPr>
            <a:xfrm>
              <a:off x="3175100" y="4478475"/>
              <a:ext cx="8325" cy="8325"/>
            </a:xfrm>
            <a:custGeom>
              <a:rect b="b" l="l" r="r" t="t"/>
              <a:pathLst>
                <a:path extrusionOk="0" h="333" w="333">
                  <a:moveTo>
                    <a:pt x="167" y="1"/>
                  </a:moveTo>
                  <a:cubicBezTo>
                    <a:pt x="80" y="1"/>
                    <a:pt x="1" y="80"/>
                    <a:pt x="1" y="167"/>
                  </a:cubicBezTo>
                  <a:cubicBezTo>
                    <a:pt x="1" y="260"/>
                    <a:pt x="80" y="333"/>
                    <a:pt x="167" y="333"/>
                  </a:cubicBezTo>
                  <a:cubicBezTo>
                    <a:pt x="260" y="333"/>
                    <a:pt x="332" y="260"/>
                    <a:pt x="332" y="167"/>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g3064998f0a3_0_10"/>
            <p:cNvSpPr/>
            <p:nvPr/>
          </p:nvSpPr>
          <p:spPr>
            <a:xfrm>
              <a:off x="3210975" y="4478475"/>
              <a:ext cx="8325" cy="8325"/>
            </a:xfrm>
            <a:custGeom>
              <a:rect b="b" l="l" r="r" t="t"/>
              <a:pathLst>
                <a:path extrusionOk="0" h="333" w="333">
                  <a:moveTo>
                    <a:pt x="167" y="1"/>
                  </a:moveTo>
                  <a:cubicBezTo>
                    <a:pt x="73" y="1"/>
                    <a:pt x="1" y="80"/>
                    <a:pt x="1" y="167"/>
                  </a:cubicBezTo>
                  <a:cubicBezTo>
                    <a:pt x="1" y="260"/>
                    <a:pt x="73"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g3064998f0a3_0_10"/>
            <p:cNvSpPr/>
            <p:nvPr/>
          </p:nvSpPr>
          <p:spPr>
            <a:xfrm>
              <a:off x="3228825" y="4478475"/>
              <a:ext cx="8325" cy="8325"/>
            </a:xfrm>
            <a:custGeom>
              <a:rect b="b" l="l" r="r" t="t"/>
              <a:pathLst>
                <a:path extrusionOk="0" h="333" w="333">
                  <a:moveTo>
                    <a:pt x="167" y="1"/>
                  </a:moveTo>
                  <a:cubicBezTo>
                    <a:pt x="80" y="1"/>
                    <a:pt x="1" y="80"/>
                    <a:pt x="1" y="167"/>
                  </a:cubicBezTo>
                  <a:cubicBezTo>
                    <a:pt x="1" y="260"/>
                    <a:pt x="80" y="333"/>
                    <a:pt x="167" y="333"/>
                  </a:cubicBezTo>
                  <a:cubicBezTo>
                    <a:pt x="261" y="333"/>
                    <a:pt x="333" y="260"/>
                    <a:pt x="333" y="167"/>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g3064998f0a3_0_10"/>
            <p:cNvSpPr/>
            <p:nvPr/>
          </p:nvSpPr>
          <p:spPr>
            <a:xfrm>
              <a:off x="3246875" y="4478475"/>
              <a:ext cx="8300" cy="8325"/>
            </a:xfrm>
            <a:custGeom>
              <a:rect b="b" l="l" r="r" t="t"/>
              <a:pathLst>
                <a:path extrusionOk="0" h="333" w="332">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g3064998f0a3_0_10"/>
            <p:cNvSpPr/>
            <p:nvPr/>
          </p:nvSpPr>
          <p:spPr>
            <a:xfrm>
              <a:off x="3282750" y="4478475"/>
              <a:ext cx="8325" cy="8325"/>
            </a:xfrm>
            <a:custGeom>
              <a:rect b="b" l="l" r="r" t="t"/>
              <a:pathLst>
                <a:path extrusionOk="0" h="333" w="333">
                  <a:moveTo>
                    <a:pt x="166" y="1"/>
                  </a:moveTo>
                  <a:cubicBezTo>
                    <a:pt x="73" y="1"/>
                    <a:pt x="0" y="80"/>
                    <a:pt x="0" y="167"/>
                  </a:cubicBezTo>
                  <a:cubicBezTo>
                    <a:pt x="0"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g3064998f0a3_0_10"/>
            <p:cNvSpPr/>
            <p:nvPr/>
          </p:nvSpPr>
          <p:spPr>
            <a:xfrm>
              <a:off x="3300600" y="4478475"/>
              <a:ext cx="8325" cy="8325"/>
            </a:xfrm>
            <a:custGeom>
              <a:rect b="b" l="l" r="r" t="t"/>
              <a:pathLst>
                <a:path extrusionOk="0" h="333" w="333">
                  <a:moveTo>
                    <a:pt x="166" y="1"/>
                  </a:moveTo>
                  <a:cubicBezTo>
                    <a:pt x="73" y="1"/>
                    <a:pt x="0" y="80"/>
                    <a:pt x="0" y="167"/>
                  </a:cubicBezTo>
                  <a:cubicBezTo>
                    <a:pt x="0" y="260"/>
                    <a:pt x="73"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g3064998f0a3_0_10"/>
            <p:cNvSpPr/>
            <p:nvPr/>
          </p:nvSpPr>
          <p:spPr>
            <a:xfrm>
              <a:off x="3318450" y="4478475"/>
              <a:ext cx="8325" cy="8325"/>
            </a:xfrm>
            <a:custGeom>
              <a:rect b="b" l="l" r="r" t="t"/>
              <a:pathLst>
                <a:path extrusionOk="0" h="333" w="333">
                  <a:moveTo>
                    <a:pt x="166" y="1"/>
                  </a:moveTo>
                  <a:cubicBezTo>
                    <a:pt x="80" y="1"/>
                    <a:pt x="1" y="80"/>
                    <a:pt x="1" y="167"/>
                  </a:cubicBezTo>
                  <a:cubicBezTo>
                    <a:pt x="1" y="260"/>
                    <a:pt x="80"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g3064998f0a3_0_10"/>
            <p:cNvSpPr/>
            <p:nvPr/>
          </p:nvSpPr>
          <p:spPr>
            <a:xfrm>
              <a:off x="3336475" y="4478475"/>
              <a:ext cx="8325" cy="8325"/>
            </a:xfrm>
            <a:custGeom>
              <a:rect b="b" l="l" r="r" t="t"/>
              <a:pathLst>
                <a:path extrusionOk="0" h="333" w="333">
                  <a:moveTo>
                    <a:pt x="167" y="1"/>
                  </a:moveTo>
                  <a:cubicBezTo>
                    <a:pt x="73" y="1"/>
                    <a:pt x="1" y="80"/>
                    <a:pt x="1" y="167"/>
                  </a:cubicBezTo>
                  <a:cubicBezTo>
                    <a:pt x="1" y="260"/>
                    <a:pt x="73" y="333"/>
                    <a:pt x="167" y="333"/>
                  </a:cubicBezTo>
                  <a:cubicBezTo>
                    <a:pt x="253" y="333"/>
                    <a:pt x="333" y="260"/>
                    <a:pt x="333" y="167"/>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g3064998f0a3_0_10"/>
            <p:cNvSpPr/>
            <p:nvPr/>
          </p:nvSpPr>
          <p:spPr>
            <a:xfrm>
              <a:off x="3354325" y="4478475"/>
              <a:ext cx="8325" cy="8325"/>
            </a:xfrm>
            <a:custGeom>
              <a:rect b="b" l="l" r="r" t="t"/>
              <a:pathLst>
                <a:path extrusionOk="0" h="333" w="333">
                  <a:moveTo>
                    <a:pt x="167" y="1"/>
                  </a:moveTo>
                  <a:cubicBezTo>
                    <a:pt x="73" y="1"/>
                    <a:pt x="1" y="80"/>
                    <a:pt x="1" y="167"/>
                  </a:cubicBezTo>
                  <a:cubicBezTo>
                    <a:pt x="1" y="260"/>
                    <a:pt x="73" y="333"/>
                    <a:pt x="167" y="333"/>
                  </a:cubicBezTo>
                  <a:cubicBezTo>
                    <a:pt x="260" y="333"/>
                    <a:pt x="333" y="260"/>
                    <a:pt x="333" y="167"/>
                  </a:cubicBezTo>
                  <a:cubicBezTo>
                    <a:pt x="333"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g3064998f0a3_0_10"/>
            <p:cNvSpPr/>
            <p:nvPr/>
          </p:nvSpPr>
          <p:spPr>
            <a:xfrm>
              <a:off x="3372375" y="4478475"/>
              <a:ext cx="8300" cy="8325"/>
            </a:xfrm>
            <a:custGeom>
              <a:rect b="b" l="l" r="r" t="t"/>
              <a:pathLst>
                <a:path extrusionOk="0" h="333" w="332">
                  <a:moveTo>
                    <a:pt x="166" y="1"/>
                  </a:moveTo>
                  <a:cubicBezTo>
                    <a:pt x="72" y="1"/>
                    <a:pt x="0" y="80"/>
                    <a:pt x="0" y="167"/>
                  </a:cubicBezTo>
                  <a:cubicBezTo>
                    <a:pt x="0" y="260"/>
                    <a:pt x="72" y="333"/>
                    <a:pt x="166" y="333"/>
                  </a:cubicBezTo>
                  <a:cubicBezTo>
                    <a:pt x="252" y="333"/>
                    <a:pt x="332" y="260"/>
                    <a:pt x="332" y="167"/>
                  </a:cubicBezTo>
                  <a:cubicBezTo>
                    <a:pt x="332" y="80"/>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g3064998f0a3_0_10"/>
            <p:cNvSpPr/>
            <p:nvPr/>
          </p:nvSpPr>
          <p:spPr>
            <a:xfrm>
              <a:off x="3390225" y="4478475"/>
              <a:ext cx="8300" cy="8325"/>
            </a:xfrm>
            <a:custGeom>
              <a:rect b="b" l="l" r="r" t="t"/>
              <a:pathLst>
                <a:path extrusionOk="0" h="333" w="332">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g3064998f0a3_0_10"/>
            <p:cNvSpPr/>
            <p:nvPr/>
          </p:nvSpPr>
          <p:spPr>
            <a:xfrm>
              <a:off x="3408075" y="4478475"/>
              <a:ext cx="8300" cy="8325"/>
            </a:xfrm>
            <a:custGeom>
              <a:rect b="b" l="l" r="r" t="t"/>
              <a:pathLst>
                <a:path extrusionOk="0" h="333" w="332">
                  <a:moveTo>
                    <a:pt x="166" y="1"/>
                  </a:moveTo>
                  <a:cubicBezTo>
                    <a:pt x="79" y="1"/>
                    <a:pt x="0" y="80"/>
                    <a:pt x="0" y="167"/>
                  </a:cubicBezTo>
                  <a:cubicBezTo>
                    <a:pt x="0" y="260"/>
                    <a:pt x="79"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g3064998f0a3_0_10"/>
            <p:cNvSpPr/>
            <p:nvPr/>
          </p:nvSpPr>
          <p:spPr>
            <a:xfrm>
              <a:off x="3426100" y="4478475"/>
              <a:ext cx="8325" cy="8325"/>
            </a:xfrm>
            <a:custGeom>
              <a:rect b="b" l="l" r="r" t="t"/>
              <a:pathLst>
                <a:path extrusionOk="0" h="333" w="333">
                  <a:moveTo>
                    <a:pt x="166" y="1"/>
                  </a:moveTo>
                  <a:cubicBezTo>
                    <a:pt x="72" y="1"/>
                    <a:pt x="0" y="80"/>
                    <a:pt x="0" y="167"/>
                  </a:cubicBezTo>
                  <a:cubicBezTo>
                    <a:pt x="0" y="260"/>
                    <a:pt x="72"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g3064998f0a3_0_10"/>
            <p:cNvSpPr/>
            <p:nvPr/>
          </p:nvSpPr>
          <p:spPr>
            <a:xfrm>
              <a:off x="3443950" y="4478475"/>
              <a:ext cx="8325" cy="8325"/>
            </a:xfrm>
            <a:custGeom>
              <a:rect b="b" l="l" r="r" t="t"/>
              <a:pathLst>
                <a:path extrusionOk="0" h="333" w="333">
                  <a:moveTo>
                    <a:pt x="166" y="1"/>
                  </a:moveTo>
                  <a:cubicBezTo>
                    <a:pt x="72" y="1"/>
                    <a:pt x="0" y="80"/>
                    <a:pt x="0" y="167"/>
                  </a:cubicBezTo>
                  <a:cubicBezTo>
                    <a:pt x="0" y="260"/>
                    <a:pt x="72" y="333"/>
                    <a:pt x="166" y="333"/>
                  </a:cubicBezTo>
                  <a:cubicBezTo>
                    <a:pt x="260" y="333"/>
                    <a:pt x="332" y="260"/>
                    <a:pt x="332" y="167"/>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g3064998f0a3_0_10"/>
            <p:cNvSpPr/>
            <p:nvPr/>
          </p:nvSpPr>
          <p:spPr>
            <a:xfrm>
              <a:off x="3461975" y="4478475"/>
              <a:ext cx="8325" cy="8325"/>
            </a:xfrm>
            <a:custGeom>
              <a:rect b="b" l="l" r="r" t="t"/>
              <a:pathLst>
                <a:path extrusionOk="0" h="333" w="333">
                  <a:moveTo>
                    <a:pt x="166" y="1"/>
                  </a:moveTo>
                  <a:cubicBezTo>
                    <a:pt x="73" y="1"/>
                    <a:pt x="1" y="80"/>
                    <a:pt x="1" y="167"/>
                  </a:cubicBezTo>
                  <a:cubicBezTo>
                    <a:pt x="1" y="260"/>
                    <a:pt x="73" y="333"/>
                    <a:pt x="166" y="333"/>
                  </a:cubicBezTo>
                  <a:cubicBezTo>
                    <a:pt x="253" y="333"/>
                    <a:pt x="332" y="260"/>
                    <a:pt x="332" y="167"/>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g3064998f0a3_0_10"/>
            <p:cNvSpPr/>
            <p:nvPr/>
          </p:nvSpPr>
          <p:spPr>
            <a:xfrm>
              <a:off x="270917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g3064998f0a3_0_10"/>
            <p:cNvSpPr/>
            <p:nvPr/>
          </p:nvSpPr>
          <p:spPr>
            <a:xfrm>
              <a:off x="272702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g3064998f0a3_0_10"/>
            <p:cNvSpPr/>
            <p:nvPr/>
          </p:nvSpPr>
          <p:spPr>
            <a:xfrm>
              <a:off x="27450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g3064998f0a3_0_10"/>
            <p:cNvSpPr/>
            <p:nvPr/>
          </p:nvSpPr>
          <p:spPr>
            <a:xfrm>
              <a:off x="27807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g3064998f0a3_0_10"/>
            <p:cNvSpPr/>
            <p:nvPr/>
          </p:nvSpPr>
          <p:spPr>
            <a:xfrm>
              <a:off x="2816650"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g3064998f0a3_0_10"/>
            <p:cNvSpPr/>
            <p:nvPr/>
          </p:nvSpPr>
          <p:spPr>
            <a:xfrm>
              <a:off x="28346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g3064998f0a3_0_10"/>
            <p:cNvSpPr/>
            <p:nvPr/>
          </p:nvSpPr>
          <p:spPr>
            <a:xfrm>
              <a:off x="301390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g3064998f0a3_0_10"/>
            <p:cNvSpPr/>
            <p:nvPr/>
          </p:nvSpPr>
          <p:spPr>
            <a:xfrm>
              <a:off x="3031750"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g3064998f0a3_0_10"/>
            <p:cNvSpPr/>
            <p:nvPr/>
          </p:nvSpPr>
          <p:spPr>
            <a:xfrm>
              <a:off x="30496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g3064998f0a3_0_10"/>
            <p:cNvSpPr/>
            <p:nvPr/>
          </p:nvSpPr>
          <p:spPr>
            <a:xfrm>
              <a:off x="3067650" y="4496525"/>
              <a:ext cx="8300" cy="8300"/>
            </a:xfrm>
            <a:custGeom>
              <a:rect b="b" l="l" r="r" t="t"/>
              <a:pathLst>
                <a:path extrusionOk="0" h="332" w="332">
                  <a:moveTo>
                    <a:pt x="166" y="0"/>
                  </a:moveTo>
                  <a:cubicBezTo>
                    <a:pt x="72" y="0"/>
                    <a:pt x="0" y="72"/>
                    <a:pt x="0" y="166"/>
                  </a:cubicBezTo>
                  <a:cubicBezTo>
                    <a:pt x="0" y="260"/>
                    <a:pt x="72" y="332"/>
                    <a:pt x="166" y="332"/>
                  </a:cubicBezTo>
                  <a:cubicBezTo>
                    <a:pt x="252" y="332"/>
                    <a:pt x="332" y="260"/>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g3064998f0a3_0_10"/>
            <p:cNvSpPr/>
            <p:nvPr/>
          </p:nvSpPr>
          <p:spPr>
            <a:xfrm>
              <a:off x="3085500"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g3064998f0a3_0_10"/>
            <p:cNvSpPr/>
            <p:nvPr/>
          </p:nvSpPr>
          <p:spPr>
            <a:xfrm>
              <a:off x="3103525"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g3064998f0a3_0_10"/>
            <p:cNvSpPr/>
            <p:nvPr/>
          </p:nvSpPr>
          <p:spPr>
            <a:xfrm>
              <a:off x="3121375"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g3064998f0a3_0_10"/>
            <p:cNvSpPr/>
            <p:nvPr/>
          </p:nvSpPr>
          <p:spPr>
            <a:xfrm>
              <a:off x="3139225" y="4496525"/>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g3064998f0a3_0_10"/>
            <p:cNvSpPr/>
            <p:nvPr/>
          </p:nvSpPr>
          <p:spPr>
            <a:xfrm>
              <a:off x="3157250"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g3064998f0a3_0_10"/>
            <p:cNvSpPr/>
            <p:nvPr/>
          </p:nvSpPr>
          <p:spPr>
            <a:xfrm>
              <a:off x="3175100"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g3064998f0a3_0_10"/>
            <p:cNvSpPr/>
            <p:nvPr/>
          </p:nvSpPr>
          <p:spPr>
            <a:xfrm>
              <a:off x="3210975" y="4496525"/>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g3064998f0a3_0_10"/>
            <p:cNvSpPr/>
            <p:nvPr/>
          </p:nvSpPr>
          <p:spPr>
            <a:xfrm>
              <a:off x="3228825" y="4496525"/>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g3064998f0a3_0_10"/>
            <p:cNvSpPr/>
            <p:nvPr/>
          </p:nvSpPr>
          <p:spPr>
            <a:xfrm>
              <a:off x="3246875" y="4496525"/>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g3064998f0a3_0_10"/>
            <p:cNvSpPr/>
            <p:nvPr/>
          </p:nvSpPr>
          <p:spPr>
            <a:xfrm>
              <a:off x="32647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g3064998f0a3_0_10"/>
            <p:cNvSpPr/>
            <p:nvPr/>
          </p:nvSpPr>
          <p:spPr>
            <a:xfrm>
              <a:off x="3318450" y="4496525"/>
              <a:ext cx="8325" cy="8300"/>
            </a:xfrm>
            <a:custGeom>
              <a:rect b="b" l="l" r="r" t="t"/>
              <a:pathLst>
                <a:path extrusionOk="0" h="332" w="333">
                  <a:moveTo>
                    <a:pt x="166" y="0"/>
                  </a:moveTo>
                  <a:cubicBezTo>
                    <a:pt x="80" y="0"/>
                    <a:pt x="1" y="72"/>
                    <a:pt x="1" y="166"/>
                  </a:cubicBezTo>
                  <a:cubicBezTo>
                    <a:pt x="1"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g3064998f0a3_0_10"/>
            <p:cNvSpPr/>
            <p:nvPr/>
          </p:nvSpPr>
          <p:spPr>
            <a:xfrm>
              <a:off x="3336475" y="4496525"/>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g3064998f0a3_0_10"/>
            <p:cNvSpPr/>
            <p:nvPr/>
          </p:nvSpPr>
          <p:spPr>
            <a:xfrm>
              <a:off x="3354325" y="4496525"/>
              <a:ext cx="8325" cy="8300"/>
            </a:xfrm>
            <a:custGeom>
              <a:rect b="b" l="l" r="r" t="t"/>
              <a:pathLst>
                <a:path extrusionOk="0" h="332"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g3064998f0a3_0_10"/>
            <p:cNvSpPr/>
            <p:nvPr/>
          </p:nvSpPr>
          <p:spPr>
            <a:xfrm>
              <a:off x="3390225" y="4496525"/>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g3064998f0a3_0_10"/>
            <p:cNvSpPr/>
            <p:nvPr/>
          </p:nvSpPr>
          <p:spPr>
            <a:xfrm>
              <a:off x="3408075" y="4496525"/>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g3064998f0a3_0_10"/>
            <p:cNvSpPr/>
            <p:nvPr/>
          </p:nvSpPr>
          <p:spPr>
            <a:xfrm>
              <a:off x="3426100" y="4496525"/>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3064998f0a3_0_10"/>
            <p:cNvSpPr/>
            <p:nvPr/>
          </p:nvSpPr>
          <p:spPr>
            <a:xfrm>
              <a:off x="3443950" y="4496525"/>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3064998f0a3_0_10"/>
            <p:cNvSpPr/>
            <p:nvPr/>
          </p:nvSpPr>
          <p:spPr>
            <a:xfrm>
              <a:off x="3479825" y="4496525"/>
              <a:ext cx="8325" cy="8300"/>
            </a:xfrm>
            <a:custGeom>
              <a:rect b="b" l="l" r="r" t="t"/>
              <a:pathLst>
                <a:path extrusionOk="0" h="332" w="333">
                  <a:moveTo>
                    <a:pt x="166" y="0"/>
                  </a:moveTo>
                  <a:cubicBezTo>
                    <a:pt x="73" y="0"/>
                    <a:pt x="1" y="72"/>
                    <a:pt x="1" y="166"/>
                  </a:cubicBezTo>
                  <a:cubicBezTo>
                    <a:pt x="1" y="260"/>
                    <a:pt x="73"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3064998f0a3_0_10"/>
            <p:cNvSpPr/>
            <p:nvPr/>
          </p:nvSpPr>
          <p:spPr>
            <a:xfrm>
              <a:off x="3497675" y="4496525"/>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3064998f0a3_0_10"/>
            <p:cNvSpPr/>
            <p:nvPr/>
          </p:nvSpPr>
          <p:spPr>
            <a:xfrm>
              <a:off x="2709175"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3064998f0a3_0_10"/>
            <p:cNvSpPr/>
            <p:nvPr/>
          </p:nvSpPr>
          <p:spPr>
            <a:xfrm>
              <a:off x="272702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3064998f0a3_0_10"/>
            <p:cNvSpPr/>
            <p:nvPr/>
          </p:nvSpPr>
          <p:spPr>
            <a:xfrm>
              <a:off x="27450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3064998f0a3_0_10"/>
            <p:cNvSpPr/>
            <p:nvPr/>
          </p:nvSpPr>
          <p:spPr>
            <a:xfrm>
              <a:off x="27629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3064998f0a3_0_10"/>
            <p:cNvSpPr/>
            <p:nvPr/>
          </p:nvSpPr>
          <p:spPr>
            <a:xfrm>
              <a:off x="301390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3064998f0a3_0_10"/>
            <p:cNvSpPr/>
            <p:nvPr/>
          </p:nvSpPr>
          <p:spPr>
            <a:xfrm>
              <a:off x="2981100"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3064998f0a3_0_10"/>
            <p:cNvSpPr/>
            <p:nvPr/>
          </p:nvSpPr>
          <p:spPr>
            <a:xfrm>
              <a:off x="3031750" y="4514550"/>
              <a:ext cx="8325" cy="8325"/>
            </a:xfrm>
            <a:custGeom>
              <a:rect b="b" l="l" r="r" t="t"/>
              <a:pathLst>
                <a:path extrusionOk="0" h="333" w="333">
                  <a:moveTo>
                    <a:pt x="167" y="0"/>
                  </a:moveTo>
                  <a:cubicBezTo>
                    <a:pt x="73" y="0"/>
                    <a:pt x="1" y="72"/>
                    <a:pt x="1" y="166"/>
                  </a:cubicBezTo>
                  <a:cubicBezTo>
                    <a:pt x="1" y="253"/>
                    <a:pt x="73"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3064998f0a3_0_10"/>
            <p:cNvSpPr/>
            <p:nvPr/>
          </p:nvSpPr>
          <p:spPr>
            <a:xfrm>
              <a:off x="30496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3" y="253"/>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3064998f0a3_0_10"/>
            <p:cNvSpPr/>
            <p:nvPr/>
          </p:nvSpPr>
          <p:spPr>
            <a:xfrm>
              <a:off x="3067650" y="4514550"/>
              <a:ext cx="8300" cy="8325"/>
            </a:xfrm>
            <a:custGeom>
              <a:rect b="b" l="l" r="r" t="t"/>
              <a:pathLst>
                <a:path extrusionOk="0" h="333" w="332">
                  <a:moveTo>
                    <a:pt x="166" y="0"/>
                  </a:moveTo>
                  <a:cubicBezTo>
                    <a:pt x="72" y="0"/>
                    <a:pt x="0" y="72"/>
                    <a:pt x="0" y="166"/>
                  </a:cubicBezTo>
                  <a:cubicBezTo>
                    <a:pt x="0" y="253"/>
                    <a:pt x="72" y="332"/>
                    <a:pt x="166" y="332"/>
                  </a:cubicBezTo>
                  <a:cubicBezTo>
                    <a:pt x="252" y="332"/>
                    <a:pt x="332" y="253"/>
                    <a:pt x="332" y="166"/>
                  </a:cubicBezTo>
                  <a:cubicBezTo>
                    <a:pt x="332" y="72"/>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3064998f0a3_0_10"/>
            <p:cNvSpPr/>
            <p:nvPr/>
          </p:nvSpPr>
          <p:spPr>
            <a:xfrm>
              <a:off x="3085500"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3064998f0a3_0_10"/>
            <p:cNvSpPr/>
            <p:nvPr/>
          </p:nvSpPr>
          <p:spPr>
            <a:xfrm>
              <a:off x="3103525"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3064998f0a3_0_10"/>
            <p:cNvSpPr/>
            <p:nvPr/>
          </p:nvSpPr>
          <p:spPr>
            <a:xfrm>
              <a:off x="3121375" y="4514550"/>
              <a:ext cx="8325" cy="8325"/>
            </a:xfrm>
            <a:custGeom>
              <a:rect b="b" l="l" r="r" t="t"/>
              <a:pathLst>
                <a:path extrusionOk="0" h="333"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3064998f0a3_0_10"/>
            <p:cNvSpPr/>
            <p:nvPr/>
          </p:nvSpPr>
          <p:spPr>
            <a:xfrm>
              <a:off x="3139225" y="4514550"/>
              <a:ext cx="8325" cy="8325"/>
            </a:xfrm>
            <a:custGeom>
              <a:rect b="b" l="l" r="r" t="t"/>
              <a:pathLst>
                <a:path extrusionOk="0" h="333"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3064998f0a3_0_10"/>
            <p:cNvSpPr/>
            <p:nvPr/>
          </p:nvSpPr>
          <p:spPr>
            <a:xfrm>
              <a:off x="3157250"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3064998f0a3_0_10"/>
            <p:cNvSpPr/>
            <p:nvPr/>
          </p:nvSpPr>
          <p:spPr>
            <a:xfrm>
              <a:off x="3175100"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3064998f0a3_0_10"/>
            <p:cNvSpPr/>
            <p:nvPr/>
          </p:nvSpPr>
          <p:spPr>
            <a:xfrm>
              <a:off x="319312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3064998f0a3_0_10"/>
            <p:cNvSpPr/>
            <p:nvPr/>
          </p:nvSpPr>
          <p:spPr>
            <a:xfrm>
              <a:off x="3228825" y="4514550"/>
              <a:ext cx="8325" cy="8325"/>
            </a:xfrm>
            <a:custGeom>
              <a:rect b="b" l="l" r="r" t="t"/>
              <a:pathLst>
                <a:path extrusionOk="0" h="333" w="333">
                  <a:moveTo>
                    <a:pt x="167" y="0"/>
                  </a:moveTo>
                  <a:cubicBezTo>
                    <a:pt x="80" y="0"/>
                    <a:pt x="1" y="72"/>
                    <a:pt x="1" y="166"/>
                  </a:cubicBezTo>
                  <a:cubicBezTo>
                    <a:pt x="1" y="253"/>
                    <a:pt x="80"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3064998f0a3_0_10"/>
            <p:cNvSpPr/>
            <p:nvPr/>
          </p:nvSpPr>
          <p:spPr>
            <a:xfrm>
              <a:off x="3246875" y="4514550"/>
              <a:ext cx="8300" cy="8325"/>
            </a:xfrm>
            <a:custGeom>
              <a:rect b="b" l="l" r="r" t="t"/>
              <a:pathLst>
                <a:path extrusionOk="0" h="333"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3064998f0a3_0_10"/>
            <p:cNvSpPr/>
            <p:nvPr/>
          </p:nvSpPr>
          <p:spPr>
            <a:xfrm>
              <a:off x="3318450" y="4514550"/>
              <a:ext cx="8325" cy="8325"/>
            </a:xfrm>
            <a:custGeom>
              <a:rect b="b" l="l" r="r" t="t"/>
              <a:pathLst>
                <a:path extrusionOk="0" h="333" w="333">
                  <a:moveTo>
                    <a:pt x="166" y="0"/>
                  </a:moveTo>
                  <a:cubicBezTo>
                    <a:pt x="80" y="0"/>
                    <a:pt x="1" y="72"/>
                    <a:pt x="1" y="166"/>
                  </a:cubicBezTo>
                  <a:cubicBezTo>
                    <a:pt x="1"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3064998f0a3_0_10"/>
            <p:cNvSpPr/>
            <p:nvPr/>
          </p:nvSpPr>
          <p:spPr>
            <a:xfrm>
              <a:off x="3336475" y="4514550"/>
              <a:ext cx="8325" cy="8325"/>
            </a:xfrm>
            <a:custGeom>
              <a:rect b="b" l="l" r="r" t="t"/>
              <a:pathLst>
                <a:path extrusionOk="0" h="333"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3064998f0a3_0_10"/>
            <p:cNvSpPr/>
            <p:nvPr/>
          </p:nvSpPr>
          <p:spPr>
            <a:xfrm>
              <a:off x="3390225" y="4514550"/>
              <a:ext cx="8300" cy="8325"/>
            </a:xfrm>
            <a:custGeom>
              <a:rect b="b" l="l" r="r" t="t"/>
              <a:pathLst>
                <a:path extrusionOk="0" h="333"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3064998f0a3_0_10"/>
            <p:cNvSpPr/>
            <p:nvPr/>
          </p:nvSpPr>
          <p:spPr>
            <a:xfrm>
              <a:off x="3408075" y="4514550"/>
              <a:ext cx="8300" cy="8325"/>
            </a:xfrm>
            <a:custGeom>
              <a:rect b="b" l="l" r="r" t="t"/>
              <a:pathLst>
                <a:path extrusionOk="0" h="333" w="332">
                  <a:moveTo>
                    <a:pt x="166" y="0"/>
                  </a:moveTo>
                  <a:cubicBezTo>
                    <a:pt x="79" y="0"/>
                    <a:pt x="0" y="72"/>
                    <a:pt x="0" y="166"/>
                  </a:cubicBezTo>
                  <a:cubicBezTo>
                    <a:pt x="0" y="253"/>
                    <a:pt x="79"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3064998f0a3_0_10"/>
            <p:cNvSpPr/>
            <p:nvPr/>
          </p:nvSpPr>
          <p:spPr>
            <a:xfrm>
              <a:off x="3426100" y="4514550"/>
              <a:ext cx="8325" cy="8325"/>
            </a:xfrm>
            <a:custGeom>
              <a:rect b="b" l="l" r="r" t="t"/>
              <a:pathLst>
                <a:path extrusionOk="0" h="333" w="333">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3064998f0a3_0_10"/>
            <p:cNvSpPr/>
            <p:nvPr/>
          </p:nvSpPr>
          <p:spPr>
            <a:xfrm>
              <a:off x="3497675" y="4514550"/>
              <a:ext cx="8325" cy="8325"/>
            </a:xfrm>
            <a:custGeom>
              <a:rect b="b" l="l" r="r" t="t"/>
              <a:pathLst>
                <a:path extrusionOk="0" h="333"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3064998f0a3_0_10"/>
            <p:cNvSpPr/>
            <p:nvPr/>
          </p:nvSpPr>
          <p:spPr>
            <a:xfrm>
              <a:off x="27629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3064998f0a3_0_10"/>
            <p:cNvSpPr/>
            <p:nvPr/>
          </p:nvSpPr>
          <p:spPr>
            <a:xfrm>
              <a:off x="2798800"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3064998f0a3_0_10"/>
            <p:cNvSpPr/>
            <p:nvPr/>
          </p:nvSpPr>
          <p:spPr>
            <a:xfrm>
              <a:off x="2816650"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3064998f0a3_0_10"/>
            <p:cNvSpPr/>
            <p:nvPr/>
          </p:nvSpPr>
          <p:spPr>
            <a:xfrm>
              <a:off x="28346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3064998f0a3_0_10"/>
            <p:cNvSpPr/>
            <p:nvPr/>
          </p:nvSpPr>
          <p:spPr>
            <a:xfrm>
              <a:off x="301390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3064998f0a3_0_10"/>
            <p:cNvSpPr/>
            <p:nvPr/>
          </p:nvSpPr>
          <p:spPr>
            <a:xfrm>
              <a:off x="3031750" y="4532400"/>
              <a:ext cx="8325" cy="8325"/>
            </a:xfrm>
            <a:custGeom>
              <a:rect b="b" l="l" r="r" t="t"/>
              <a:pathLst>
                <a:path extrusionOk="0" h="333" w="333">
                  <a:moveTo>
                    <a:pt x="167" y="0"/>
                  </a:moveTo>
                  <a:cubicBezTo>
                    <a:pt x="73" y="0"/>
                    <a:pt x="1" y="80"/>
                    <a:pt x="1" y="166"/>
                  </a:cubicBezTo>
                  <a:cubicBezTo>
                    <a:pt x="1" y="260"/>
                    <a:pt x="73"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3064998f0a3_0_10"/>
            <p:cNvSpPr/>
            <p:nvPr/>
          </p:nvSpPr>
          <p:spPr>
            <a:xfrm>
              <a:off x="30496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3" y="260"/>
                    <a:pt x="333" y="166"/>
                  </a:cubicBezTo>
                  <a:cubicBezTo>
                    <a:pt x="333"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3064998f0a3_0_10"/>
            <p:cNvSpPr/>
            <p:nvPr/>
          </p:nvSpPr>
          <p:spPr>
            <a:xfrm>
              <a:off x="3067650" y="4532400"/>
              <a:ext cx="8300" cy="8325"/>
            </a:xfrm>
            <a:custGeom>
              <a:rect b="b" l="l" r="r" t="t"/>
              <a:pathLst>
                <a:path extrusionOk="0" h="333" w="332">
                  <a:moveTo>
                    <a:pt x="166" y="0"/>
                  </a:moveTo>
                  <a:cubicBezTo>
                    <a:pt x="72" y="0"/>
                    <a:pt x="0" y="80"/>
                    <a:pt x="0" y="166"/>
                  </a:cubicBezTo>
                  <a:cubicBezTo>
                    <a:pt x="0" y="260"/>
                    <a:pt x="72" y="332"/>
                    <a:pt x="166" y="332"/>
                  </a:cubicBezTo>
                  <a:cubicBezTo>
                    <a:pt x="252" y="332"/>
                    <a:pt x="332" y="260"/>
                    <a:pt x="332" y="166"/>
                  </a:cubicBezTo>
                  <a:cubicBezTo>
                    <a:pt x="332" y="80"/>
                    <a:pt x="252"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3064998f0a3_0_10"/>
            <p:cNvSpPr/>
            <p:nvPr/>
          </p:nvSpPr>
          <p:spPr>
            <a:xfrm>
              <a:off x="3085500"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3064998f0a3_0_10"/>
            <p:cNvSpPr/>
            <p:nvPr/>
          </p:nvSpPr>
          <p:spPr>
            <a:xfrm>
              <a:off x="3103525"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g3064998f0a3_0_10"/>
            <p:cNvSpPr/>
            <p:nvPr/>
          </p:nvSpPr>
          <p:spPr>
            <a:xfrm>
              <a:off x="3121375" y="4532400"/>
              <a:ext cx="8325" cy="8325"/>
            </a:xfrm>
            <a:custGeom>
              <a:rect b="b" l="l" r="r" t="t"/>
              <a:pathLst>
                <a:path extrusionOk="0" h="333" w="333">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g3064998f0a3_0_10"/>
            <p:cNvSpPr/>
            <p:nvPr/>
          </p:nvSpPr>
          <p:spPr>
            <a:xfrm>
              <a:off x="3139225" y="4532400"/>
              <a:ext cx="8325" cy="8325"/>
            </a:xfrm>
            <a:custGeom>
              <a:rect b="b" l="l" r="r" t="t"/>
              <a:pathLst>
                <a:path extrusionOk="0" h="333" w="333">
                  <a:moveTo>
                    <a:pt x="166" y="0"/>
                  </a:moveTo>
                  <a:cubicBezTo>
                    <a:pt x="80" y="0"/>
                    <a:pt x="0" y="80"/>
                    <a:pt x="0" y="166"/>
                  </a:cubicBezTo>
                  <a:cubicBezTo>
                    <a:pt x="0"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3064998f0a3_0_10"/>
            <p:cNvSpPr/>
            <p:nvPr/>
          </p:nvSpPr>
          <p:spPr>
            <a:xfrm>
              <a:off x="3157250"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2" y="260"/>
                    <a:pt x="332" y="166"/>
                  </a:cubicBezTo>
                  <a:cubicBezTo>
                    <a:pt x="332"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3064998f0a3_0_10"/>
            <p:cNvSpPr/>
            <p:nvPr/>
          </p:nvSpPr>
          <p:spPr>
            <a:xfrm>
              <a:off x="3175100"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3064998f0a3_0_10"/>
            <p:cNvSpPr/>
            <p:nvPr/>
          </p:nvSpPr>
          <p:spPr>
            <a:xfrm>
              <a:off x="319312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g3064998f0a3_0_10"/>
            <p:cNvSpPr/>
            <p:nvPr/>
          </p:nvSpPr>
          <p:spPr>
            <a:xfrm>
              <a:off x="3318450" y="4532400"/>
              <a:ext cx="8325" cy="8325"/>
            </a:xfrm>
            <a:custGeom>
              <a:rect b="b" l="l" r="r" t="t"/>
              <a:pathLst>
                <a:path extrusionOk="0" h="333" w="333">
                  <a:moveTo>
                    <a:pt x="166" y="0"/>
                  </a:moveTo>
                  <a:cubicBezTo>
                    <a:pt x="80" y="0"/>
                    <a:pt x="1" y="80"/>
                    <a:pt x="1" y="166"/>
                  </a:cubicBezTo>
                  <a:cubicBezTo>
                    <a:pt x="1" y="260"/>
                    <a:pt x="80"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g3064998f0a3_0_10"/>
            <p:cNvSpPr/>
            <p:nvPr/>
          </p:nvSpPr>
          <p:spPr>
            <a:xfrm>
              <a:off x="3336475" y="4532400"/>
              <a:ext cx="8325" cy="8325"/>
            </a:xfrm>
            <a:custGeom>
              <a:rect b="b" l="l" r="r" t="t"/>
              <a:pathLst>
                <a:path extrusionOk="0" h="333" w="333">
                  <a:moveTo>
                    <a:pt x="167" y="0"/>
                  </a:moveTo>
                  <a:cubicBezTo>
                    <a:pt x="73" y="0"/>
                    <a:pt x="1" y="80"/>
                    <a:pt x="1" y="166"/>
                  </a:cubicBezTo>
                  <a:cubicBezTo>
                    <a:pt x="1" y="260"/>
                    <a:pt x="73" y="332"/>
                    <a:pt x="167" y="332"/>
                  </a:cubicBezTo>
                  <a:cubicBezTo>
                    <a:pt x="253" y="332"/>
                    <a:pt x="333" y="260"/>
                    <a:pt x="333" y="166"/>
                  </a:cubicBezTo>
                  <a:cubicBezTo>
                    <a:pt x="333" y="80"/>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3064998f0a3_0_10"/>
            <p:cNvSpPr/>
            <p:nvPr/>
          </p:nvSpPr>
          <p:spPr>
            <a:xfrm>
              <a:off x="3390225" y="4532400"/>
              <a:ext cx="8300" cy="8325"/>
            </a:xfrm>
            <a:custGeom>
              <a:rect b="b" l="l" r="r" t="t"/>
              <a:pathLst>
                <a:path extrusionOk="0" h="333" w="332">
                  <a:moveTo>
                    <a:pt x="166" y="0"/>
                  </a:moveTo>
                  <a:cubicBezTo>
                    <a:pt x="72" y="0"/>
                    <a:pt x="0" y="80"/>
                    <a:pt x="0" y="166"/>
                  </a:cubicBezTo>
                  <a:cubicBezTo>
                    <a:pt x="0" y="260"/>
                    <a:pt x="72"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3064998f0a3_0_10"/>
            <p:cNvSpPr/>
            <p:nvPr/>
          </p:nvSpPr>
          <p:spPr>
            <a:xfrm>
              <a:off x="3408075" y="4532400"/>
              <a:ext cx="8300" cy="8325"/>
            </a:xfrm>
            <a:custGeom>
              <a:rect b="b" l="l" r="r" t="t"/>
              <a:pathLst>
                <a:path extrusionOk="0" h="333" w="332">
                  <a:moveTo>
                    <a:pt x="166" y="0"/>
                  </a:moveTo>
                  <a:cubicBezTo>
                    <a:pt x="79" y="0"/>
                    <a:pt x="0" y="80"/>
                    <a:pt x="0" y="166"/>
                  </a:cubicBezTo>
                  <a:cubicBezTo>
                    <a:pt x="0" y="260"/>
                    <a:pt x="79" y="332"/>
                    <a:pt x="166" y="332"/>
                  </a:cubicBezTo>
                  <a:cubicBezTo>
                    <a:pt x="260" y="332"/>
                    <a:pt x="332" y="260"/>
                    <a:pt x="332" y="166"/>
                  </a:cubicBezTo>
                  <a:cubicBezTo>
                    <a:pt x="332" y="80"/>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3064998f0a3_0_10"/>
            <p:cNvSpPr/>
            <p:nvPr/>
          </p:nvSpPr>
          <p:spPr>
            <a:xfrm>
              <a:off x="3426100" y="4532400"/>
              <a:ext cx="8325" cy="8325"/>
            </a:xfrm>
            <a:custGeom>
              <a:rect b="b" l="l" r="r" t="t"/>
              <a:pathLst>
                <a:path extrusionOk="0" h="333" w="333">
                  <a:moveTo>
                    <a:pt x="166" y="0"/>
                  </a:moveTo>
                  <a:cubicBezTo>
                    <a:pt x="72" y="0"/>
                    <a:pt x="0" y="80"/>
                    <a:pt x="0" y="166"/>
                  </a:cubicBezTo>
                  <a:cubicBezTo>
                    <a:pt x="0" y="260"/>
                    <a:pt x="72" y="332"/>
                    <a:pt x="166" y="332"/>
                  </a:cubicBezTo>
                  <a:cubicBezTo>
                    <a:pt x="253" y="332"/>
                    <a:pt x="332" y="260"/>
                    <a:pt x="332" y="166"/>
                  </a:cubicBezTo>
                  <a:cubicBezTo>
                    <a:pt x="332" y="80"/>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g3064998f0a3_0_10"/>
            <p:cNvSpPr/>
            <p:nvPr/>
          </p:nvSpPr>
          <p:spPr>
            <a:xfrm>
              <a:off x="3497675" y="4532400"/>
              <a:ext cx="8325" cy="8325"/>
            </a:xfrm>
            <a:custGeom>
              <a:rect b="b" l="l" r="r" t="t"/>
              <a:pathLst>
                <a:path extrusionOk="0" h="333" w="333">
                  <a:moveTo>
                    <a:pt x="167" y="0"/>
                  </a:moveTo>
                  <a:cubicBezTo>
                    <a:pt x="80" y="0"/>
                    <a:pt x="1" y="80"/>
                    <a:pt x="1" y="166"/>
                  </a:cubicBezTo>
                  <a:cubicBezTo>
                    <a:pt x="1" y="260"/>
                    <a:pt x="80" y="332"/>
                    <a:pt x="167" y="332"/>
                  </a:cubicBezTo>
                  <a:cubicBezTo>
                    <a:pt x="260" y="332"/>
                    <a:pt x="332" y="260"/>
                    <a:pt x="332" y="166"/>
                  </a:cubicBezTo>
                  <a:cubicBezTo>
                    <a:pt x="332" y="80"/>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g3064998f0a3_0_10"/>
            <p:cNvSpPr/>
            <p:nvPr/>
          </p:nvSpPr>
          <p:spPr>
            <a:xfrm>
              <a:off x="27807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g3064998f0a3_0_10"/>
            <p:cNvSpPr/>
            <p:nvPr/>
          </p:nvSpPr>
          <p:spPr>
            <a:xfrm>
              <a:off x="2798800"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g3064998f0a3_0_10"/>
            <p:cNvSpPr/>
            <p:nvPr/>
          </p:nvSpPr>
          <p:spPr>
            <a:xfrm>
              <a:off x="2816650"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g3064998f0a3_0_10"/>
            <p:cNvSpPr/>
            <p:nvPr/>
          </p:nvSpPr>
          <p:spPr>
            <a:xfrm>
              <a:off x="283467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g3064998f0a3_0_10"/>
            <p:cNvSpPr/>
            <p:nvPr/>
          </p:nvSpPr>
          <p:spPr>
            <a:xfrm>
              <a:off x="2852525"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g3064998f0a3_0_10"/>
            <p:cNvSpPr/>
            <p:nvPr/>
          </p:nvSpPr>
          <p:spPr>
            <a:xfrm>
              <a:off x="301390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g3064998f0a3_0_10"/>
            <p:cNvSpPr/>
            <p:nvPr/>
          </p:nvSpPr>
          <p:spPr>
            <a:xfrm>
              <a:off x="3031750" y="4550425"/>
              <a:ext cx="8325" cy="8325"/>
            </a:xfrm>
            <a:custGeom>
              <a:rect b="b" l="l" r="r" t="t"/>
              <a:pathLst>
                <a:path extrusionOk="0" h="333" w="333">
                  <a:moveTo>
                    <a:pt x="167" y="1"/>
                  </a:moveTo>
                  <a:cubicBezTo>
                    <a:pt x="73" y="1"/>
                    <a:pt x="1" y="73"/>
                    <a:pt x="1" y="166"/>
                  </a:cubicBezTo>
                  <a:cubicBezTo>
                    <a:pt x="1" y="260"/>
                    <a:pt x="73"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g3064998f0a3_0_10"/>
            <p:cNvSpPr/>
            <p:nvPr/>
          </p:nvSpPr>
          <p:spPr>
            <a:xfrm>
              <a:off x="30496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3" y="260"/>
                    <a:pt x="333" y="166"/>
                  </a:cubicBezTo>
                  <a:cubicBezTo>
                    <a:pt x="333"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g3064998f0a3_0_10"/>
            <p:cNvSpPr/>
            <p:nvPr/>
          </p:nvSpPr>
          <p:spPr>
            <a:xfrm>
              <a:off x="3067650" y="4550425"/>
              <a:ext cx="8300" cy="8325"/>
            </a:xfrm>
            <a:custGeom>
              <a:rect b="b" l="l" r="r" t="t"/>
              <a:pathLst>
                <a:path extrusionOk="0" h="333" w="332">
                  <a:moveTo>
                    <a:pt x="166" y="1"/>
                  </a:moveTo>
                  <a:cubicBezTo>
                    <a:pt x="72" y="1"/>
                    <a:pt x="0" y="73"/>
                    <a:pt x="0" y="166"/>
                  </a:cubicBezTo>
                  <a:cubicBezTo>
                    <a:pt x="0" y="260"/>
                    <a:pt x="72" y="332"/>
                    <a:pt x="166" y="332"/>
                  </a:cubicBezTo>
                  <a:cubicBezTo>
                    <a:pt x="252" y="332"/>
                    <a:pt x="332" y="260"/>
                    <a:pt x="332" y="166"/>
                  </a:cubicBezTo>
                  <a:cubicBezTo>
                    <a:pt x="332" y="73"/>
                    <a:pt x="252"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g3064998f0a3_0_10"/>
            <p:cNvSpPr/>
            <p:nvPr/>
          </p:nvSpPr>
          <p:spPr>
            <a:xfrm>
              <a:off x="3085500"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g3064998f0a3_0_10"/>
            <p:cNvSpPr/>
            <p:nvPr/>
          </p:nvSpPr>
          <p:spPr>
            <a:xfrm>
              <a:off x="3103525" y="4550425"/>
              <a:ext cx="8325" cy="8325"/>
            </a:xfrm>
            <a:custGeom>
              <a:rect b="b" l="l" r="r" t="t"/>
              <a:pathLst>
                <a:path extrusionOk="0" h="333" w="333">
                  <a:moveTo>
                    <a:pt x="166" y="1"/>
                  </a:moveTo>
                  <a:cubicBezTo>
                    <a:pt x="72" y="1"/>
                    <a:pt x="0" y="73"/>
                    <a:pt x="0" y="166"/>
                  </a:cubicBezTo>
                  <a:cubicBezTo>
                    <a:pt x="0" y="260"/>
                    <a:pt x="72"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g3064998f0a3_0_10"/>
            <p:cNvSpPr/>
            <p:nvPr/>
          </p:nvSpPr>
          <p:spPr>
            <a:xfrm>
              <a:off x="3121375" y="4550425"/>
              <a:ext cx="8325" cy="8325"/>
            </a:xfrm>
            <a:custGeom>
              <a:rect b="b" l="l" r="r" t="t"/>
              <a:pathLst>
                <a:path extrusionOk="0" h="333" w="333">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g3064998f0a3_0_10"/>
            <p:cNvSpPr/>
            <p:nvPr/>
          </p:nvSpPr>
          <p:spPr>
            <a:xfrm>
              <a:off x="3139225" y="4550425"/>
              <a:ext cx="8325" cy="8325"/>
            </a:xfrm>
            <a:custGeom>
              <a:rect b="b" l="l" r="r" t="t"/>
              <a:pathLst>
                <a:path extrusionOk="0" h="333" w="333">
                  <a:moveTo>
                    <a:pt x="166" y="1"/>
                  </a:moveTo>
                  <a:cubicBezTo>
                    <a:pt x="80" y="1"/>
                    <a:pt x="0" y="73"/>
                    <a:pt x="0" y="166"/>
                  </a:cubicBezTo>
                  <a:cubicBezTo>
                    <a:pt x="0" y="260"/>
                    <a:pt x="80"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g3064998f0a3_0_10"/>
            <p:cNvSpPr/>
            <p:nvPr/>
          </p:nvSpPr>
          <p:spPr>
            <a:xfrm>
              <a:off x="3157250"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2" y="260"/>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g3064998f0a3_0_10"/>
            <p:cNvSpPr/>
            <p:nvPr/>
          </p:nvSpPr>
          <p:spPr>
            <a:xfrm>
              <a:off x="3175100" y="4550425"/>
              <a:ext cx="8325" cy="8325"/>
            </a:xfrm>
            <a:custGeom>
              <a:rect b="b" l="l" r="r" t="t"/>
              <a:pathLst>
                <a:path extrusionOk="0" h="333" w="333">
                  <a:moveTo>
                    <a:pt x="167" y="1"/>
                  </a:moveTo>
                  <a:cubicBezTo>
                    <a:pt x="80" y="1"/>
                    <a:pt x="1" y="73"/>
                    <a:pt x="1" y="166"/>
                  </a:cubicBezTo>
                  <a:cubicBezTo>
                    <a:pt x="1" y="260"/>
                    <a:pt x="80" y="332"/>
                    <a:pt x="167" y="332"/>
                  </a:cubicBezTo>
                  <a:cubicBezTo>
                    <a:pt x="260" y="332"/>
                    <a:pt x="332" y="260"/>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g3064998f0a3_0_10"/>
            <p:cNvSpPr/>
            <p:nvPr/>
          </p:nvSpPr>
          <p:spPr>
            <a:xfrm>
              <a:off x="3193125" y="4550425"/>
              <a:ext cx="8325" cy="8325"/>
            </a:xfrm>
            <a:custGeom>
              <a:rect b="b" l="l" r="r" t="t"/>
              <a:pathLst>
                <a:path extrusionOk="0" h="333" w="333">
                  <a:moveTo>
                    <a:pt x="167" y="1"/>
                  </a:moveTo>
                  <a:cubicBezTo>
                    <a:pt x="73" y="1"/>
                    <a:pt x="1" y="73"/>
                    <a:pt x="1" y="166"/>
                  </a:cubicBezTo>
                  <a:cubicBezTo>
                    <a:pt x="1" y="260"/>
                    <a:pt x="73" y="332"/>
                    <a:pt x="167" y="332"/>
                  </a:cubicBezTo>
                  <a:cubicBezTo>
                    <a:pt x="253" y="332"/>
                    <a:pt x="333" y="260"/>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g3064998f0a3_0_10"/>
            <p:cNvSpPr/>
            <p:nvPr/>
          </p:nvSpPr>
          <p:spPr>
            <a:xfrm>
              <a:off x="3210975" y="4550425"/>
              <a:ext cx="8325" cy="8325"/>
            </a:xfrm>
            <a:custGeom>
              <a:rect b="b" l="l" r="r" t="t"/>
              <a:pathLst>
                <a:path extrusionOk="0" h="333" w="333">
                  <a:moveTo>
                    <a:pt x="167" y="1"/>
                  </a:moveTo>
                  <a:cubicBezTo>
                    <a:pt x="73" y="1"/>
                    <a:pt x="1" y="73"/>
                    <a:pt x="1" y="166"/>
                  </a:cubicBezTo>
                  <a:cubicBezTo>
                    <a:pt x="1" y="260"/>
                    <a:pt x="73"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g3064998f0a3_0_10"/>
            <p:cNvSpPr/>
            <p:nvPr/>
          </p:nvSpPr>
          <p:spPr>
            <a:xfrm>
              <a:off x="3228825" y="4550425"/>
              <a:ext cx="8325" cy="8325"/>
            </a:xfrm>
            <a:custGeom>
              <a:rect b="b" l="l" r="r" t="t"/>
              <a:pathLst>
                <a:path extrusionOk="0" h="333" w="333">
                  <a:moveTo>
                    <a:pt x="167" y="1"/>
                  </a:moveTo>
                  <a:cubicBezTo>
                    <a:pt x="80" y="1"/>
                    <a:pt x="1" y="73"/>
                    <a:pt x="1" y="166"/>
                  </a:cubicBezTo>
                  <a:cubicBezTo>
                    <a:pt x="1" y="260"/>
                    <a:pt x="80" y="332"/>
                    <a:pt x="167" y="332"/>
                  </a:cubicBezTo>
                  <a:cubicBezTo>
                    <a:pt x="261" y="332"/>
                    <a:pt x="333" y="260"/>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g3064998f0a3_0_10"/>
            <p:cNvSpPr/>
            <p:nvPr/>
          </p:nvSpPr>
          <p:spPr>
            <a:xfrm>
              <a:off x="3390225" y="4550425"/>
              <a:ext cx="8300" cy="8325"/>
            </a:xfrm>
            <a:custGeom>
              <a:rect b="b" l="l" r="r" t="t"/>
              <a:pathLst>
                <a:path extrusionOk="0" h="333" w="332">
                  <a:moveTo>
                    <a:pt x="166" y="1"/>
                  </a:moveTo>
                  <a:cubicBezTo>
                    <a:pt x="72" y="1"/>
                    <a:pt x="0" y="73"/>
                    <a:pt x="0" y="166"/>
                  </a:cubicBezTo>
                  <a:cubicBezTo>
                    <a:pt x="0" y="260"/>
                    <a:pt x="72"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g3064998f0a3_0_10"/>
            <p:cNvSpPr/>
            <p:nvPr/>
          </p:nvSpPr>
          <p:spPr>
            <a:xfrm>
              <a:off x="3408075" y="4550425"/>
              <a:ext cx="8300" cy="8325"/>
            </a:xfrm>
            <a:custGeom>
              <a:rect b="b" l="l" r="r" t="t"/>
              <a:pathLst>
                <a:path extrusionOk="0" h="333" w="332">
                  <a:moveTo>
                    <a:pt x="166" y="1"/>
                  </a:moveTo>
                  <a:cubicBezTo>
                    <a:pt x="79" y="1"/>
                    <a:pt x="0" y="73"/>
                    <a:pt x="0" y="166"/>
                  </a:cubicBezTo>
                  <a:cubicBezTo>
                    <a:pt x="0" y="260"/>
                    <a:pt x="79" y="332"/>
                    <a:pt x="166" y="332"/>
                  </a:cubicBezTo>
                  <a:cubicBezTo>
                    <a:pt x="260" y="332"/>
                    <a:pt x="332" y="260"/>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g3064998f0a3_0_10"/>
            <p:cNvSpPr/>
            <p:nvPr/>
          </p:nvSpPr>
          <p:spPr>
            <a:xfrm>
              <a:off x="3461975" y="4550425"/>
              <a:ext cx="8325" cy="8325"/>
            </a:xfrm>
            <a:custGeom>
              <a:rect b="b" l="l" r="r" t="t"/>
              <a:pathLst>
                <a:path extrusionOk="0" h="333" w="333">
                  <a:moveTo>
                    <a:pt x="166" y="1"/>
                  </a:moveTo>
                  <a:cubicBezTo>
                    <a:pt x="73" y="1"/>
                    <a:pt x="1" y="73"/>
                    <a:pt x="1" y="166"/>
                  </a:cubicBezTo>
                  <a:cubicBezTo>
                    <a:pt x="1" y="260"/>
                    <a:pt x="73" y="332"/>
                    <a:pt x="166" y="332"/>
                  </a:cubicBezTo>
                  <a:cubicBezTo>
                    <a:pt x="253" y="332"/>
                    <a:pt x="332" y="260"/>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g3064998f0a3_0_10"/>
            <p:cNvSpPr/>
            <p:nvPr/>
          </p:nvSpPr>
          <p:spPr>
            <a:xfrm>
              <a:off x="27807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g3064998f0a3_0_10"/>
            <p:cNvSpPr/>
            <p:nvPr/>
          </p:nvSpPr>
          <p:spPr>
            <a:xfrm>
              <a:off x="279880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g3064998f0a3_0_10"/>
            <p:cNvSpPr/>
            <p:nvPr/>
          </p:nvSpPr>
          <p:spPr>
            <a:xfrm>
              <a:off x="2816650"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g3064998f0a3_0_10"/>
            <p:cNvSpPr/>
            <p:nvPr/>
          </p:nvSpPr>
          <p:spPr>
            <a:xfrm>
              <a:off x="283467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g3064998f0a3_0_10"/>
            <p:cNvSpPr/>
            <p:nvPr/>
          </p:nvSpPr>
          <p:spPr>
            <a:xfrm>
              <a:off x="2852525" y="4568275"/>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g3064998f0a3_0_10"/>
            <p:cNvSpPr/>
            <p:nvPr/>
          </p:nvSpPr>
          <p:spPr>
            <a:xfrm>
              <a:off x="2870375"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g3064998f0a3_0_10"/>
            <p:cNvSpPr/>
            <p:nvPr/>
          </p:nvSpPr>
          <p:spPr>
            <a:xfrm>
              <a:off x="3103525" y="4568275"/>
              <a:ext cx="8325" cy="8325"/>
            </a:xfrm>
            <a:custGeom>
              <a:rect b="b" l="l" r="r" t="t"/>
              <a:pathLst>
                <a:path extrusionOk="0" h="333" w="333">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g3064998f0a3_0_10"/>
            <p:cNvSpPr/>
            <p:nvPr/>
          </p:nvSpPr>
          <p:spPr>
            <a:xfrm>
              <a:off x="3121375"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g3064998f0a3_0_10"/>
            <p:cNvSpPr/>
            <p:nvPr/>
          </p:nvSpPr>
          <p:spPr>
            <a:xfrm>
              <a:off x="3139225" y="4568275"/>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g3064998f0a3_0_10"/>
            <p:cNvSpPr/>
            <p:nvPr/>
          </p:nvSpPr>
          <p:spPr>
            <a:xfrm>
              <a:off x="3157250"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g3064998f0a3_0_10"/>
            <p:cNvSpPr/>
            <p:nvPr/>
          </p:nvSpPr>
          <p:spPr>
            <a:xfrm>
              <a:off x="3175100" y="4568275"/>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g3064998f0a3_0_10"/>
            <p:cNvSpPr/>
            <p:nvPr/>
          </p:nvSpPr>
          <p:spPr>
            <a:xfrm>
              <a:off x="3193125" y="4568275"/>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g3064998f0a3_0_10"/>
            <p:cNvSpPr/>
            <p:nvPr/>
          </p:nvSpPr>
          <p:spPr>
            <a:xfrm>
              <a:off x="3210975" y="4568275"/>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g3064998f0a3_0_10"/>
            <p:cNvSpPr/>
            <p:nvPr/>
          </p:nvSpPr>
          <p:spPr>
            <a:xfrm>
              <a:off x="3390225" y="4568275"/>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g3064998f0a3_0_10"/>
            <p:cNvSpPr/>
            <p:nvPr/>
          </p:nvSpPr>
          <p:spPr>
            <a:xfrm>
              <a:off x="3408075" y="4568275"/>
              <a:ext cx="8300" cy="8325"/>
            </a:xfrm>
            <a:custGeom>
              <a:rect b="b" l="l" r="r" t="t"/>
              <a:pathLst>
                <a:path extrusionOk="0" h="333" w="332">
                  <a:moveTo>
                    <a:pt x="166" y="1"/>
                  </a:moveTo>
                  <a:cubicBezTo>
                    <a:pt x="79" y="1"/>
                    <a:pt x="0" y="80"/>
                    <a:pt x="0" y="166"/>
                  </a:cubicBezTo>
                  <a:cubicBezTo>
                    <a:pt x="0" y="260"/>
                    <a:pt x="79"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g3064998f0a3_0_10"/>
            <p:cNvSpPr/>
            <p:nvPr/>
          </p:nvSpPr>
          <p:spPr>
            <a:xfrm>
              <a:off x="3443950" y="4568275"/>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g3064998f0a3_0_10"/>
            <p:cNvSpPr/>
            <p:nvPr/>
          </p:nvSpPr>
          <p:spPr>
            <a:xfrm>
              <a:off x="3461975" y="4568275"/>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g3064998f0a3_0_10"/>
            <p:cNvSpPr/>
            <p:nvPr/>
          </p:nvSpPr>
          <p:spPr>
            <a:xfrm>
              <a:off x="27807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g3064998f0a3_0_10"/>
            <p:cNvSpPr/>
            <p:nvPr/>
          </p:nvSpPr>
          <p:spPr>
            <a:xfrm>
              <a:off x="279880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g3064998f0a3_0_10"/>
            <p:cNvSpPr/>
            <p:nvPr/>
          </p:nvSpPr>
          <p:spPr>
            <a:xfrm>
              <a:off x="2816650"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g3064998f0a3_0_10"/>
            <p:cNvSpPr/>
            <p:nvPr/>
          </p:nvSpPr>
          <p:spPr>
            <a:xfrm>
              <a:off x="283467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g3064998f0a3_0_10"/>
            <p:cNvSpPr/>
            <p:nvPr/>
          </p:nvSpPr>
          <p:spPr>
            <a:xfrm>
              <a:off x="2852525" y="4586300"/>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g3064998f0a3_0_10"/>
            <p:cNvSpPr/>
            <p:nvPr/>
          </p:nvSpPr>
          <p:spPr>
            <a:xfrm>
              <a:off x="28703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g3064998f0a3_0_10"/>
            <p:cNvSpPr/>
            <p:nvPr/>
          </p:nvSpPr>
          <p:spPr>
            <a:xfrm>
              <a:off x="288840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g3064998f0a3_0_10"/>
            <p:cNvSpPr/>
            <p:nvPr/>
          </p:nvSpPr>
          <p:spPr>
            <a:xfrm>
              <a:off x="3103525" y="4586300"/>
              <a:ext cx="8325" cy="8325"/>
            </a:xfrm>
            <a:custGeom>
              <a:rect b="b" l="l" r="r" t="t"/>
              <a:pathLst>
                <a:path extrusionOk="0" h="333" w="333">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g3064998f0a3_0_10"/>
            <p:cNvSpPr/>
            <p:nvPr/>
          </p:nvSpPr>
          <p:spPr>
            <a:xfrm>
              <a:off x="3121375"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g3064998f0a3_0_10"/>
            <p:cNvSpPr/>
            <p:nvPr/>
          </p:nvSpPr>
          <p:spPr>
            <a:xfrm>
              <a:off x="3139225" y="4586300"/>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g3064998f0a3_0_10"/>
            <p:cNvSpPr/>
            <p:nvPr/>
          </p:nvSpPr>
          <p:spPr>
            <a:xfrm>
              <a:off x="315725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g3064998f0a3_0_10"/>
            <p:cNvSpPr/>
            <p:nvPr/>
          </p:nvSpPr>
          <p:spPr>
            <a:xfrm>
              <a:off x="3175100"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g3064998f0a3_0_10"/>
            <p:cNvSpPr/>
            <p:nvPr/>
          </p:nvSpPr>
          <p:spPr>
            <a:xfrm>
              <a:off x="3193125"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g3064998f0a3_0_10"/>
            <p:cNvSpPr/>
            <p:nvPr/>
          </p:nvSpPr>
          <p:spPr>
            <a:xfrm>
              <a:off x="3408075" y="4586300"/>
              <a:ext cx="8300" cy="8325"/>
            </a:xfrm>
            <a:custGeom>
              <a:rect b="b" l="l" r="r" t="t"/>
              <a:pathLst>
                <a:path extrusionOk="0" h="333" w="332">
                  <a:moveTo>
                    <a:pt x="166" y="1"/>
                  </a:moveTo>
                  <a:cubicBezTo>
                    <a:pt x="79" y="1"/>
                    <a:pt x="0" y="73"/>
                    <a:pt x="0" y="167"/>
                  </a:cubicBezTo>
                  <a:cubicBezTo>
                    <a:pt x="0" y="260"/>
                    <a:pt x="79"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g3064998f0a3_0_10"/>
            <p:cNvSpPr/>
            <p:nvPr/>
          </p:nvSpPr>
          <p:spPr>
            <a:xfrm>
              <a:off x="3443950" y="4586300"/>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g3064998f0a3_0_10"/>
            <p:cNvSpPr/>
            <p:nvPr/>
          </p:nvSpPr>
          <p:spPr>
            <a:xfrm>
              <a:off x="3461975" y="4586300"/>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g3064998f0a3_0_10"/>
            <p:cNvSpPr/>
            <p:nvPr/>
          </p:nvSpPr>
          <p:spPr>
            <a:xfrm>
              <a:off x="3479825" y="4586300"/>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g3064998f0a3_0_10"/>
            <p:cNvSpPr/>
            <p:nvPr/>
          </p:nvSpPr>
          <p:spPr>
            <a:xfrm>
              <a:off x="3497675" y="4586300"/>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g3064998f0a3_0_10"/>
            <p:cNvSpPr/>
            <p:nvPr/>
          </p:nvSpPr>
          <p:spPr>
            <a:xfrm>
              <a:off x="3515700" y="4586300"/>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g3064998f0a3_0_10"/>
            <p:cNvSpPr/>
            <p:nvPr/>
          </p:nvSpPr>
          <p:spPr>
            <a:xfrm>
              <a:off x="3533550" y="4586300"/>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g3064998f0a3_0_10"/>
            <p:cNvSpPr/>
            <p:nvPr/>
          </p:nvSpPr>
          <p:spPr>
            <a:xfrm>
              <a:off x="3551600" y="4586300"/>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g3064998f0a3_0_10"/>
            <p:cNvSpPr/>
            <p:nvPr/>
          </p:nvSpPr>
          <p:spPr>
            <a:xfrm>
              <a:off x="27807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g3064998f0a3_0_10"/>
            <p:cNvSpPr/>
            <p:nvPr/>
          </p:nvSpPr>
          <p:spPr>
            <a:xfrm>
              <a:off x="279880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g3064998f0a3_0_10"/>
            <p:cNvSpPr/>
            <p:nvPr/>
          </p:nvSpPr>
          <p:spPr>
            <a:xfrm>
              <a:off x="2816650"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g3064998f0a3_0_10"/>
            <p:cNvSpPr/>
            <p:nvPr/>
          </p:nvSpPr>
          <p:spPr>
            <a:xfrm>
              <a:off x="283467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g3064998f0a3_0_10"/>
            <p:cNvSpPr/>
            <p:nvPr/>
          </p:nvSpPr>
          <p:spPr>
            <a:xfrm>
              <a:off x="2852525" y="46043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g3064998f0a3_0_10"/>
            <p:cNvSpPr/>
            <p:nvPr/>
          </p:nvSpPr>
          <p:spPr>
            <a:xfrm>
              <a:off x="2870375"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g3064998f0a3_0_10"/>
            <p:cNvSpPr/>
            <p:nvPr/>
          </p:nvSpPr>
          <p:spPr>
            <a:xfrm>
              <a:off x="288840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g3064998f0a3_0_10"/>
            <p:cNvSpPr/>
            <p:nvPr/>
          </p:nvSpPr>
          <p:spPr>
            <a:xfrm>
              <a:off x="2906250" y="4604350"/>
              <a:ext cx="8325" cy="8300"/>
            </a:xfrm>
            <a:custGeom>
              <a:rect b="b" l="l" r="r" t="t"/>
              <a:pathLst>
                <a:path extrusionOk="0" h="332"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g3064998f0a3_0_10"/>
            <p:cNvSpPr/>
            <p:nvPr/>
          </p:nvSpPr>
          <p:spPr>
            <a:xfrm>
              <a:off x="29243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g3064998f0a3_0_10"/>
            <p:cNvSpPr/>
            <p:nvPr/>
          </p:nvSpPr>
          <p:spPr>
            <a:xfrm>
              <a:off x="3103525"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g3064998f0a3_0_10"/>
            <p:cNvSpPr/>
            <p:nvPr/>
          </p:nvSpPr>
          <p:spPr>
            <a:xfrm>
              <a:off x="3121375"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g3064998f0a3_0_10"/>
            <p:cNvSpPr/>
            <p:nvPr/>
          </p:nvSpPr>
          <p:spPr>
            <a:xfrm>
              <a:off x="3139225" y="4604350"/>
              <a:ext cx="8325" cy="8300"/>
            </a:xfrm>
            <a:custGeom>
              <a:rect b="b" l="l" r="r" t="t"/>
              <a:pathLst>
                <a:path extrusionOk="0" h="332"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g3064998f0a3_0_10"/>
            <p:cNvSpPr/>
            <p:nvPr/>
          </p:nvSpPr>
          <p:spPr>
            <a:xfrm>
              <a:off x="3157250"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g3064998f0a3_0_10"/>
            <p:cNvSpPr/>
            <p:nvPr/>
          </p:nvSpPr>
          <p:spPr>
            <a:xfrm>
              <a:off x="3175100" y="4604350"/>
              <a:ext cx="8325" cy="8300"/>
            </a:xfrm>
            <a:custGeom>
              <a:rect b="b" l="l" r="r" t="t"/>
              <a:pathLst>
                <a:path extrusionOk="0" h="332"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g3064998f0a3_0_10"/>
            <p:cNvSpPr/>
            <p:nvPr/>
          </p:nvSpPr>
          <p:spPr>
            <a:xfrm>
              <a:off x="3193125" y="4604350"/>
              <a:ext cx="8325" cy="8300"/>
            </a:xfrm>
            <a:custGeom>
              <a:rect b="b" l="l" r="r" t="t"/>
              <a:pathLst>
                <a:path extrusionOk="0" h="332"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g3064998f0a3_0_10"/>
            <p:cNvSpPr/>
            <p:nvPr/>
          </p:nvSpPr>
          <p:spPr>
            <a:xfrm>
              <a:off x="3408075" y="4604350"/>
              <a:ext cx="8300" cy="8300"/>
            </a:xfrm>
            <a:custGeom>
              <a:rect b="b" l="l" r="r" t="t"/>
              <a:pathLst>
                <a:path extrusionOk="0" h="332" w="332">
                  <a:moveTo>
                    <a:pt x="166" y="0"/>
                  </a:moveTo>
                  <a:cubicBezTo>
                    <a:pt x="79" y="0"/>
                    <a:pt x="0" y="72"/>
                    <a:pt x="0" y="166"/>
                  </a:cubicBezTo>
                  <a:cubicBezTo>
                    <a:pt x="0" y="260"/>
                    <a:pt x="79"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g3064998f0a3_0_10"/>
            <p:cNvSpPr/>
            <p:nvPr/>
          </p:nvSpPr>
          <p:spPr>
            <a:xfrm>
              <a:off x="3426100" y="4604350"/>
              <a:ext cx="8325" cy="8300"/>
            </a:xfrm>
            <a:custGeom>
              <a:rect b="b" l="l" r="r" t="t"/>
              <a:pathLst>
                <a:path extrusionOk="0" h="332"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g3064998f0a3_0_10"/>
            <p:cNvSpPr/>
            <p:nvPr/>
          </p:nvSpPr>
          <p:spPr>
            <a:xfrm>
              <a:off x="3443950" y="4604350"/>
              <a:ext cx="8325" cy="8300"/>
            </a:xfrm>
            <a:custGeom>
              <a:rect b="b" l="l" r="r" t="t"/>
              <a:pathLst>
                <a:path extrusionOk="0" h="332"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g3064998f0a3_0_10"/>
            <p:cNvSpPr/>
            <p:nvPr/>
          </p:nvSpPr>
          <p:spPr>
            <a:xfrm>
              <a:off x="3533550" y="4604350"/>
              <a:ext cx="8325" cy="8300"/>
            </a:xfrm>
            <a:custGeom>
              <a:rect b="b" l="l" r="r" t="t"/>
              <a:pathLst>
                <a:path extrusionOk="0" h="332"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g3064998f0a3_0_10"/>
            <p:cNvSpPr/>
            <p:nvPr/>
          </p:nvSpPr>
          <p:spPr>
            <a:xfrm>
              <a:off x="3551600" y="4604350"/>
              <a:ext cx="8300" cy="8300"/>
            </a:xfrm>
            <a:custGeom>
              <a:rect b="b" l="l" r="r" t="t"/>
              <a:pathLst>
                <a:path extrusionOk="0" h="332"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g3064998f0a3_0_10"/>
            <p:cNvSpPr/>
            <p:nvPr/>
          </p:nvSpPr>
          <p:spPr>
            <a:xfrm>
              <a:off x="3569450" y="4604350"/>
              <a:ext cx="8300" cy="8300"/>
            </a:xfrm>
            <a:custGeom>
              <a:rect b="b" l="l" r="r" t="t"/>
              <a:pathLst>
                <a:path extrusionOk="0" h="332" w="332">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g3064998f0a3_0_10"/>
            <p:cNvSpPr/>
            <p:nvPr/>
          </p:nvSpPr>
          <p:spPr>
            <a:xfrm>
              <a:off x="2780775" y="4622200"/>
              <a:ext cx="8300" cy="8500"/>
            </a:xfrm>
            <a:custGeom>
              <a:rect b="b" l="l" r="r" t="t"/>
              <a:pathLst>
                <a:path extrusionOk="0" h="340" w="332">
                  <a:moveTo>
                    <a:pt x="166" y="0"/>
                  </a:moveTo>
                  <a:cubicBezTo>
                    <a:pt x="79" y="0"/>
                    <a:pt x="0" y="79"/>
                    <a:pt x="0" y="173"/>
                  </a:cubicBezTo>
                  <a:cubicBezTo>
                    <a:pt x="0" y="260"/>
                    <a:pt x="79"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g3064998f0a3_0_10"/>
            <p:cNvSpPr/>
            <p:nvPr/>
          </p:nvSpPr>
          <p:spPr>
            <a:xfrm>
              <a:off x="2798800"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g3064998f0a3_0_10"/>
            <p:cNvSpPr/>
            <p:nvPr/>
          </p:nvSpPr>
          <p:spPr>
            <a:xfrm>
              <a:off x="2816650"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g3064998f0a3_0_10"/>
            <p:cNvSpPr/>
            <p:nvPr/>
          </p:nvSpPr>
          <p:spPr>
            <a:xfrm>
              <a:off x="283467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g3064998f0a3_0_10"/>
            <p:cNvSpPr/>
            <p:nvPr/>
          </p:nvSpPr>
          <p:spPr>
            <a:xfrm>
              <a:off x="2852525" y="4622200"/>
              <a:ext cx="8325" cy="8500"/>
            </a:xfrm>
            <a:custGeom>
              <a:rect b="b" l="l" r="r" t="t"/>
              <a:pathLst>
                <a:path extrusionOk="0" h="340" w="333">
                  <a:moveTo>
                    <a:pt x="167" y="0"/>
                  </a:moveTo>
                  <a:cubicBezTo>
                    <a:pt x="73" y="0"/>
                    <a:pt x="1" y="79"/>
                    <a:pt x="1" y="173"/>
                  </a:cubicBezTo>
                  <a:cubicBezTo>
                    <a:pt x="1" y="260"/>
                    <a:pt x="73"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g3064998f0a3_0_10"/>
            <p:cNvSpPr/>
            <p:nvPr/>
          </p:nvSpPr>
          <p:spPr>
            <a:xfrm>
              <a:off x="2870375"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g3064998f0a3_0_10"/>
            <p:cNvSpPr/>
            <p:nvPr/>
          </p:nvSpPr>
          <p:spPr>
            <a:xfrm>
              <a:off x="2888400" y="4622200"/>
              <a:ext cx="8325" cy="8500"/>
            </a:xfrm>
            <a:custGeom>
              <a:rect b="b" l="l" r="r" t="t"/>
              <a:pathLst>
                <a:path extrusionOk="0" h="340" w="333">
                  <a:moveTo>
                    <a:pt x="167" y="0"/>
                  </a:moveTo>
                  <a:cubicBezTo>
                    <a:pt x="73" y="0"/>
                    <a:pt x="1" y="79"/>
                    <a:pt x="1" y="173"/>
                  </a:cubicBezTo>
                  <a:cubicBezTo>
                    <a:pt x="1" y="260"/>
                    <a:pt x="73"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g3064998f0a3_0_10"/>
            <p:cNvSpPr/>
            <p:nvPr/>
          </p:nvSpPr>
          <p:spPr>
            <a:xfrm>
              <a:off x="2906250" y="4622200"/>
              <a:ext cx="8325" cy="8500"/>
            </a:xfrm>
            <a:custGeom>
              <a:rect b="b" l="l" r="r" t="t"/>
              <a:pathLst>
                <a:path extrusionOk="0" h="340" w="333">
                  <a:moveTo>
                    <a:pt x="167" y="0"/>
                  </a:moveTo>
                  <a:cubicBezTo>
                    <a:pt x="80" y="0"/>
                    <a:pt x="1" y="79"/>
                    <a:pt x="1" y="173"/>
                  </a:cubicBezTo>
                  <a:cubicBezTo>
                    <a:pt x="1" y="260"/>
                    <a:pt x="80" y="339"/>
                    <a:pt x="167" y="339"/>
                  </a:cubicBezTo>
                  <a:cubicBezTo>
                    <a:pt x="261" y="339"/>
                    <a:pt x="333" y="260"/>
                    <a:pt x="333" y="173"/>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g3064998f0a3_0_10"/>
            <p:cNvSpPr/>
            <p:nvPr/>
          </p:nvSpPr>
          <p:spPr>
            <a:xfrm>
              <a:off x="29243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g3064998f0a3_0_10"/>
            <p:cNvSpPr/>
            <p:nvPr/>
          </p:nvSpPr>
          <p:spPr>
            <a:xfrm>
              <a:off x="3103525" y="4622200"/>
              <a:ext cx="8325" cy="8500"/>
            </a:xfrm>
            <a:custGeom>
              <a:rect b="b" l="l" r="r" t="t"/>
              <a:pathLst>
                <a:path extrusionOk="0" h="340" w="333">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g3064998f0a3_0_10"/>
            <p:cNvSpPr/>
            <p:nvPr/>
          </p:nvSpPr>
          <p:spPr>
            <a:xfrm>
              <a:off x="3121375" y="4622200"/>
              <a:ext cx="8325" cy="8500"/>
            </a:xfrm>
            <a:custGeom>
              <a:rect b="b" l="l" r="r" t="t"/>
              <a:pathLst>
                <a:path extrusionOk="0" h="340" w="333">
                  <a:moveTo>
                    <a:pt x="166" y="0"/>
                  </a:moveTo>
                  <a:cubicBezTo>
                    <a:pt x="72" y="0"/>
                    <a:pt x="0" y="79"/>
                    <a:pt x="0" y="173"/>
                  </a:cubicBezTo>
                  <a:cubicBezTo>
                    <a:pt x="0" y="260"/>
                    <a:pt x="72"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g3064998f0a3_0_10"/>
            <p:cNvSpPr/>
            <p:nvPr/>
          </p:nvSpPr>
          <p:spPr>
            <a:xfrm>
              <a:off x="3139225" y="4622200"/>
              <a:ext cx="8325" cy="8500"/>
            </a:xfrm>
            <a:custGeom>
              <a:rect b="b" l="l" r="r" t="t"/>
              <a:pathLst>
                <a:path extrusionOk="0" h="340" w="333">
                  <a:moveTo>
                    <a:pt x="166" y="0"/>
                  </a:moveTo>
                  <a:cubicBezTo>
                    <a:pt x="80" y="0"/>
                    <a:pt x="0" y="79"/>
                    <a:pt x="0" y="173"/>
                  </a:cubicBezTo>
                  <a:cubicBezTo>
                    <a:pt x="0" y="260"/>
                    <a:pt x="80" y="339"/>
                    <a:pt x="166" y="339"/>
                  </a:cubicBezTo>
                  <a:cubicBezTo>
                    <a:pt x="260" y="339"/>
                    <a:pt x="332" y="260"/>
                    <a:pt x="332" y="173"/>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g3064998f0a3_0_10"/>
            <p:cNvSpPr/>
            <p:nvPr/>
          </p:nvSpPr>
          <p:spPr>
            <a:xfrm>
              <a:off x="3157250"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2" y="260"/>
                    <a:pt x="332" y="173"/>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g3064998f0a3_0_10"/>
            <p:cNvSpPr/>
            <p:nvPr/>
          </p:nvSpPr>
          <p:spPr>
            <a:xfrm>
              <a:off x="3175100" y="4622200"/>
              <a:ext cx="8325" cy="8500"/>
            </a:xfrm>
            <a:custGeom>
              <a:rect b="b" l="l" r="r" t="t"/>
              <a:pathLst>
                <a:path extrusionOk="0" h="340" w="333">
                  <a:moveTo>
                    <a:pt x="167" y="0"/>
                  </a:moveTo>
                  <a:cubicBezTo>
                    <a:pt x="80" y="0"/>
                    <a:pt x="1" y="79"/>
                    <a:pt x="1" y="173"/>
                  </a:cubicBezTo>
                  <a:cubicBezTo>
                    <a:pt x="1" y="260"/>
                    <a:pt x="80" y="339"/>
                    <a:pt x="167" y="339"/>
                  </a:cubicBezTo>
                  <a:cubicBezTo>
                    <a:pt x="260" y="339"/>
                    <a:pt x="332" y="260"/>
                    <a:pt x="332" y="173"/>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g3064998f0a3_0_10"/>
            <p:cNvSpPr/>
            <p:nvPr/>
          </p:nvSpPr>
          <p:spPr>
            <a:xfrm>
              <a:off x="3193125" y="4622200"/>
              <a:ext cx="8325" cy="8500"/>
            </a:xfrm>
            <a:custGeom>
              <a:rect b="b" l="l" r="r" t="t"/>
              <a:pathLst>
                <a:path extrusionOk="0" h="340" w="333">
                  <a:moveTo>
                    <a:pt x="167" y="0"/>
                  </a:moveTo>
                  <a:cubicBezTo>
                    <a:pt x="73" y="0"/>
                    <a:pt x="1" y="79"/>
                    <a:pt x="1" y="173"/>
                  </a:cubicBezTo>
                  <a:cubicBezTo>
                    <a:pt x="1" y="260"/>
                    <a:pt x="73" y="339"/>
                    <a:pt x="167" y="339"/>
                  </a:cubicBezTo>
                  <a:cubicBezTo>
                    <a:pt x="253" y="339"/>
                    <a:pt x="333" y="260"/>
                    <a:pt x="333" y="173"/>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g3064998f0a3_0_10"/>
            <p:cNvSpPr/>
            <p:nvPr/>
          </p:nvSpPr>
          <p:spPr>
            <a:xfrm>
              <a:off x="3551600" y="4622200"/>
              <a:ext cx="8300" cy="8500"/>
            </a:xfrm>
            <a:custGeom>
              <a:rect b="b" l="l" r="r" t="t"/>
              <a:pathLst>
                <a:path extrusionOk="0" h="340" w="332">
                  <a:moveTo>
                    <a:pt x="166" y="0"/>
                  </a:moveTo>
                  <a:cubicBezTo>
                    <a:pt x="72" y="0"/>
                    <a:pt x="0" y="79"/>
                    <a:pt x="0" y="173"/>
                  </a:cubicBezTo>
                  <a:cubicBezTo>
                    <a:pt x="0" y="260"/>
                    <a:pt x="72" y="339"/>
                    <a:pt x="166" y="339"/>
                  </a:cubicBezTo>
                  <a:cubicBezTo>
                    <a:pt x="253" y="339"/>
                    <a:pt x="332" y="260"/>
                    <a:pt x="332" y="173"/>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g3064998f0a3_0_10"/>
            <p:cNvSpPr/>
            <p:nvPr/>
          </p:nvSpPr>
          <p:spPr>
            <a:xfrm>
              <a:off x="2798800"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g3064998f0a3_0_10"/>
            <p:cNvSpPr/>
            <p:nvPr/>
          </p:nvSpPr>
          <p:spPr>
            <a:xfrm>
              <a:off x="2816650"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g3064998f0a3_0_10"/>
            <p:cNvSpPr/>
            <p:nvPr/>
          </p:nvSpPr>
          <p:spPr>
            <a:xfrm>
              <a:off x="283467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g3064998f0a3_0_10"/>
            <p:cNvSpPr/>
            <p:nvPr/>
          </p:nvSpPr>
          <p:spPr>
            <a:xfrm>
              <a:off x="2852525" y="4640225"/>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g3064998f0a3_0_10"/>
            <p:cNvSpPr/>
            <p:nvPr/>
          </p:nvSpPr>
          <p:spPr>
            <a:xfrm>
              <a:off x="28703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g3064998f0a3_0_10"/>
            <p:cNvSpPr/>
            <p:nvPr/>
          </p:nvSpPr>
          <p:spPr>
            <a:xfrm>
              <a:off x="288840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g3064998f0a3_0_10"/>
            <p:cNvSpPr/>
            <p:nvPr/>
          </p:nvSpPr>
          <p:spPr>
            <a:xfrm>
              <a:off x="2906250"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g3064998f0a3_0_10"/>
            <p:cNvSpPr/>
            <p:nvPr/>
          </p:nvSpPr>
          <p:spPr>
            <a:xfrm>
              <a:off x="29243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g3064998f0a3_0_10"/>
            <p:cNvSpPr/>
            <p:nvPr/>
          </p:nvSpPr>
          <p:spPr>
            <a:xfrm>
              <a:off x="3103525" y="4640225"/>
              <a:ext cx="8325" cy="8325"/>
            </a:xfrm>
            <a:custGeom>
              <a:rect b="b" l="l" r="r" t="t"/>
              <a:pathLst>
                <a:path extrusionOk="0" h="333" w="333">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g3064998f0a3_0_10"/>
            <p:cNvSpPr/>
            <p:nvPr/>
          </p:nvSpPr>
          <p:spPr>
            <a:xfrm>
              <a:off x="3121375" y="4640225"/>
              <a:ext cx="8325" cy="8325"/>
            </a:xfrm>
            <a:custGeom>
              <a:rect b="b" l="l" r="r" t="t"/>
              <a:pathLst>
                <a:path extrusionOk="0" h="333" w="333">
                  <a:moveTo>
                    <a:pt x="166" y="0"/>
                  </a:moveTo>
                  <a:cubicBezTo>
                    <a:pt x="72" y="0"/>
                    <a:pt x="0" y="72"/>
                    <a:pt x="0" y="166"/>
                  </a:cubicBezTo>
                  <a:cubicBezTo>
                    <a:pt x="0" y="260"/>
                    <a:pt x="72"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g3064998f0a3_0_10"/>
            <p:cNvSpPr/>
            <p:nvPr/>
          </p:nvSpPr>
          <p:spPr>
            <a:xfrm>
              <a:off x="3139225" y="4640225"/>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g3064998f0a3_0_10"/>
            <p:cNvSpPr/>
            <p:nvPr/>
          </p:nvSpPr>
          <p:spPr>
            <a:xfrm>
              <a:off x="315725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g3064998f0a3_0_10"/>
            <p:cNvSpPr/>
            <p:nvPr/>
          </p:nvSpPr>
          <p:spPr>
            <a:xfrm>
              <a:off x="3175100"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g3064998f0a3_0_10"/>
            <p:cNvSpPr/>
            <p:nvPr/>
          </p:nvSpPr>
          <p:spPr>
            <a:xfrm>
              <a:off x="3193125"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g3064998f0a3_0_10"/>
            <p:cNvSpPr/>
            <p:nvPr/>
          </p:nvSpPr>
          <p:spPr>
            <a:xfrm>
              <a:off x="3228825" y="4640225"/>
              <a:ext cx="8325" cy="8325"/>
            </a:xfrm>
            <a:custGeom>
              <a:rect b="b" l="l" r="r" t="t"/>
              <a:pathLst>
                <a:path extrusionOk="0" h="333" w="333">
                  <a:moveTo>
                    <a:pt x="167" y="0"/>
                  </a:moveTo>
                  <a:cubicBezTo>
                    <a:pt x="80" y="0"/>
                    <a:pt x="1" y="72"/>
                    <a:pt x="1" y="166"/>
                  </a:cubicBezTo>
                  <a:cubicBezTo>
                    <a:pt x="1" y="260"/>
                    <a:pt x="80"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g3064998f0a3_0_10"/>
            <p:cNvSpPr/>
            <p:nvPr/>
          </p:nvSpPr>
          <p:spPr>
            <a:xfrm>
              <a:off x="3497675" y="4640225"/>
              <a:ext cx="8325" cy="8325"/>
            </a:xfrm>
            <a:custGeom>
              <a:rect b="b" l="l" r="r" t="t"/>
              <a:pathLst>
                <a:path extrusionOk="0" h="333" w="333">
                  <a:moveTo>
                    <a:pt x="167" y="0"/>
                  </a:moveTo>
                  <a:cubicBezTo>
                    <a:pt x="80" y="0"/>
                    <a:pt x="1" y="72"/>
                    <a:pt x="1" y="166"/>
                  </a:cubicBezTo>
                  <a:cubicBezTo>
                    <a:pt x="1" y="260"/>
                    <a:pt x="80"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g3064998f0a3_0_10"/>
            <p:cNvSpPr/>
            <p:nvPr/>
          </p:nvSpPr>
          <p:spPr>
            <a:xfrm>
              <a:off x="3515700" y="4640225"/>
              <a:ext cx="8325" cy="8325"/>
            </a:xfrm>
            <a:custGeom>
              <a:rect b="b" l="l" r="r" t="t"/>
              <a:pathLst>
                <a:path extrusionOk="0" h="333" w="333">
                  <a:moveTo>
                    <a:pt x="167" y="0"/>
                  </a:moveTo>
                  <a:cubicBezTo>
                    <a:pt x="73" y="0"/>
                    <a:pt x="1" y="72"/>
                    <a:pt x="1" y="166"/>
                  </a:cubicBezTo>
                  <a:cubicBezTo>
                    <a:pt x="1" y="260"/>
                    <a:pt x="73" y="332"/>
                    <a:pt x="167" y="332"/>
                  </a:cubicBezTo>
                  <a:cubicBezTo>
                    <a:pt x="253" y="332"/>
                    <a:pt x="333" y="260"/>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g3064998f0a3_0_10"/>
            <p:cNvSpPr/>
            <p:nvPr/>
          </p:nvSpPr>
          <p:spPr>
            <a:xfrm>
              <a:off x="3533550" y="4640225"/>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g3064998f0a3_0_10"/>
            <p:cNvSpPr/>
            <p:nvPr/>
          </p:nvSpPr>
          <p:spPr>
            <a:xfrm>
              <a:off x="3551600" y="4640225"/>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g3064998f0a3_0_10"/>
            <p:cNvSpPr/>
            <p:nvPr/>
          </p:nvSpPr>
          <p:spPr>
            <a:xfrm>
              <a:off x="2816650"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g3064998f0a3_0_10"/>
            <p:cNvSpPr/>
            <p:nvPr/>
          </p:nvSpPr>
          <p:spPr>
            <a:xfrm>
              <a:off x="283467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g3064998f0a3_0_10"/>
            <p:cNvSpPr/>
            <p:nvPr/>
          </p:nvSpPr>
          <p:spPr>
            <a:xfrm>
              <a:off x="2852525" y="4658250"/>
              <a:ext cx="8325" cy="8325"/>
            </a:xfrm>
            <a:custGeom>
              <a:rect b="b" l="l" r="r" t="t"/>
              <a:pathLst>
                <a:path extrusionOk="0" h="333" w="333">
                  <a:moveTo>
                    <a:pt x="167" y="1"/>
                  </a:moveTo>
                  <a:cubicBezTo>
                    <a:pt x="73" y="1"/>
                    <a:pt x="1" y="73"/>
                    <a:pt x="1" y="166"/>
                  </a:cubicBezTo>
                  <a:cubicBezTo>
                    <a:pt x="1" y="253"/>
                    <a:pt x="73"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g3064998f0a3_0_10"/>
            <p:cNvSpPr/>
            <p:nvPr/>
          </p:nvSpPr>
          <p:spPr>
            <a:xfrm>
              <a:off x="28703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g3064998f0a3_0_10"/>
            <p:cNvSpPr/>
            <p:nvPr/>
          </p:nvSpPr>
          <p:spPr>
            <a:xfrm>
              <a:off x="288840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g3064998f0a3_0_10"/>
            <p:cNvSpPr/>
            <p:nvPr/>
          </p:nvSpPr>
          <p:spPr>
            <a:xfrm>
              <a:off x="2906250"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g3064998f0a3_0_10"/>
            <p:cNvSpPr/>
            <p:nvPr/>
          </p:nvSpPr>
          <p:spPr>
            <a:xfrm>
              <a:off x="3103525" y="4658250"/>
              <a:ext cx="8325" cy="8325"/>
            </a:xfrm>
            <a:custGeom>
              <a:rect b="b" l="l" r="r" t="t"/>
              <a:pathLst>
                <a:path extrusionOk="0" h="333" w="333">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g3064998f0a3_0_10"/>
            <p:cNvSpPr/>
            <p:nvPr/>
          </p:nvSpPr>
          <p:spPr>
            <a:xfrm>
              <a:off x="3121375" y="4658250"/>
              <a:ext cx="8325" cy="8325"/>
            </a:xfrm>
            <a:custGeom>
              <a:rect b="b" l="l" r="r" t="t"/>
              <a:pathLst>
                <a:path extrusionOk="0" h="333" w="333">
                  <a:moveTo>
                    <a:pt x="166" y="1"/>
                  </a:moveTo>
                  <a:cubicBezTo>
                    <a:pt x="72" y="1"/>
                    <a:pt x="0" y="73"/>
                    <a:pt x="0" y="166"/>
                  </a:cubicBezTo>
                  <a:cubicBezTo>
                    <a:pt x="0" y="253"/>
                    <a:pt x="72"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g3064998f0a3_0_10"/>
            <p:cNvSpPr/>
            <p:nvPr/>
          </p:nvSpPr>
          <p:spPr>
            <a:xfrm>
              <a:off x="3139225" y="4658250"/>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g3064998f0a3_0_10"/>
            <p:cNvSpPr/>
            <p:nvPr/>
          </p:nvSpPr>
          <p:spPr>
            <a:xfrm>
              <a:off x="315725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g3064998f0a3_0_10"/>
            <p:cNvSpPr/>
            <p:nvPr/>
          </p:nvSpPr>
          <p:spPr>
            <a:xfrm>
              <a:off x="3175100"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g3064998f0a3_0_10"/>
            <p:cNvSpPr/>
            <p:nvPr/>
          </p:nvSpPr>
          <p:spPr>
            <a:xfrm>
              <a:off x="3193125"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g3064998f0a3_0_10"/>
            <p:cNvSpPr/>
            <p:nvPr/>
          </p:nvSpPr>
          <p:spPr>
            <a:xfrm>
              <a:off x="3210975"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g3064998f0a3_0_10"/>
            <p:cNvSpPr/>
            <p:nvPr/>
          </p:nvSpPr>
          <p:spPr>
            <a:xfrm>
              <a:off x="3228825" y="4658250"/>
              <a:ext cx="8325" cy="8325"/>
            </a:xfrm>
            <a:custGeom>
              <a:rect b="b" l="l" r="r" t="t"/>
              <a:pathLst>
                <a:path extrusionOk="0" h="333" w="333">
                  <a:moveTo>
                    <a:pt x="167" y="1"/>
                  </a:moveTo>
                  <a:cubicBezTo>
                    <a:pt x="80" y="1"/>
                    <a:pt x="1" y="73"/>
                    <a:pt x="1" y="166"/>
                  </a:cubicBezTo>
                  <a:cubicBezTo>
                    <a:pt x="1" y="253"/>
                    <a:pt x="80"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g3064998f0a3_0_10"/>
            <p:cNvSpPr/>
            <p:nvPr/>
          </p:nvSpPr>
          <p:spPr>
            <a:xfrm>
              <a:off x="3479825" y="4658250"/>
              <a:ext cx="8325" cy="8325"/>
            </a:xfrm>
            <a:custGeom>
              <a:rect b="b" l="l" r="r" t="t"/>
              <a:pathLst>
                <a:path extrusionOk="0" h="333" w="333">
                  <a:moveTo>
                    <a:pt x="166" y="1"/>
                  </a:moveTo>
                  <a:cubicBezTo>
                    <a:pt x="73" y="1"/>
                    <a:pt x="1" y="73"/>
                    <a:pt x="1" y="166"/>
                  </a:cubicBezTo>
                  <a:cubicBezTo>
                    <a:pt x="1"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g3064998f0a3_0_10"/>
            <p:cNvSpPr/>
            <p:nvPr/>
          </p:nvSpPr>
          <p:spPr>
            <a:xfrm>
              <a:off x="3497675" y="4658250"/>
              <a:ext cx="8325" cy="8325"/>
            </a:xfrm>
            <a:custGeom>
              <a:rect b="b" l="l" r="r" t="t"/>
              <a:pathLst>
                <a:path extrusionOk="0" h="333" w="333">
                  <a:moveTo>
                    <a:pt x="167" y="1"/>
                  </a:moveTo>
                  <a:cubicBezTo>
                    <a:pt x="80" y="1"/>
                    <a:pt x="1" y="73"/>
                    <a:pt x="1" y="166"/>
                  </a:cubicBezTo>
                  <a:cubicBezTo>
                    <a:pt x="1" y="253"/>
                    <a:pt x="80" y="332"/>
                    <a:pt x="167" y="332"/>
                  </a:cubicBezTo>
                  <a:cubicBezTo>
                    <a:pt x="260" y="332"/>
                    <a:pt x="332" y="253"/>
                    <a:pt x="332" y="166"/>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g3064998f0a3_0_10"/>
            <p:cNvSpPr/>
            <p:nvPr/>
          </p:nvSpPr>
          <p:spPr>
            <a:xfrm>
              <a:off x="3515700" y="4658250"/>
              <a:ext cx="8325" cy="8325"/>
            </a:xfrm>
            <a:custGeom>
              <a:rect b="b" l="l" r="r" t="t"/>
              <a:pathLst>
                <a:path extrusionOk="0" h="333" w="333">
                  <a:moveTo>
                    <a:pt x="167" y="1"/>
                  </a:moveTo>
                  <a:cubicBezTo>
                    <a:pt x="73" y="1"/>
                    <a:pt x="1" y="73"/>
                    <a:pt x="1" y="166"/>
                  </a:cubicBezTo>
                  <a:cubicBezTo>
                    <a:pt x="1" y="253"/>
                    <a:pt x="73" y="332"/>
                    <a:pt x="167" y="332"/>
                  </a:cubicBezTo>
                  <a:cubicBezTo>
                    <a:pt x="253" y="332"/>
                    <a:pt x="333" y="253"/>
                    <a:pt x="333" y="166"/>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g3064998f0a3_0_10"/>
            <p:cNvSpPr/>
            <p:nvPr/>
          </p:nvSpPr>
          <p:spPr>
            <a:xfrm>
              <a:off x="3533550" y="4658250"/>
              <a:ext cx="8325" cy="8325"/>
            </a:xfrm>
            <a:custGeom>
              <a:rect b="b" l="l" r="r" t="t"/>
              <a:pathLst>
                <a:path extrusionOk="0" h="333" w="333">
                  <a:moveTo>
                    <a:pt x="167" y="1"/>
                  </a:moveTo>
                  <a:cubicBezTo>
                    <a:pt x="73" y="1"/>
                    <a:pt x="1" y="73"/>
                    <a:pt x="1" y="166"/>
                  </a:cubicBezTo>
                  <a:cubicBezTo>
                    <a:pt x="1" y="253"/>
                    <a:pt x="73" y="332"/>
                    <a:pt x="167" y="332"/>
                  </a:cubicBezTo>
                  <a:cubicBezTo>
                    <a:pt x="261" y="332"/>
                    <a:pt x="333" y="253"/>
                    <a:pt x="333" y="166"/>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g3064998f0a3_0_10"/>
            <p:cNvSpPr/>
            <p:nvPr/>
          </p:nvSpPr>
          <p:spPr>
            <a:xfrm>
              <a:off x="3551600" y="4658250"/>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g3064998f0a3_0_10"/>
            <p:cNvSpPr/>
            <p:nvPr/>
          </p:nvSpPr>
          <p:spPr>
            <a:xfrm>
              <a:off x="2816650"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g3064998f0a3_0_10"/>
            <p:cNvSpPr/>
            <p:nvPr/>
          </p:nvSpPr>
          <p:spPr>
            <a:xfrm>
              <a:off x="2834675"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g3064998f0a3_0_10"/>
            <p:cNvSpPr/>
            <p:nvPr/>
          </p:nvSpPr>
          <p:spPr>
            <a:xfrm>
              <a:off x="2852525" y="4676100"/>
              <a:ext cx="8325" cy="8325"/>
            </a:xfrm>
            <a:custGeom>
              <a:rect b="b" l="l" r="r" t="t"/>
              <a:pathLst>
                <a:path extrusionOk="0" h="333" w="333">
                  <a:moveTo>
                    <a:pt x="167" y="1"/>
                  </a:moveTo>
                  <a:cubicBezTo>
                    <a:pt x="73" y="1"/>
                    <a:pt x="1" y="80"/>
                    <a:pt x="1" y="166"/>
                  </a:cubicBezTo>
                  <a:cubicBezTo>
                    <a:pt x="1" y="260"/>
                    <a:pt x="73"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g3064998f0a3_0_10"/>
            <p:cNvSpPr/>
            <p:nvPr/>
          </p:nvSpPr>
          <p:spPr>
            <a:xfrm>
              <a:off x="28703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g3064998f0a3_0_10"/>
            <p:cNvSpPr/>
            <p:nvPr/>
          </p:nvSpPr>
          <p:spPr>
            <a:xfrm>
              <a:off x="288840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g3064998f0a3_0_10"/>
            <p:cNvSpPr/>
            <p:nvPr/>
          </p:nvSpPr>
          <p:spPr>
            <a:xfrm>
              <a:off x="2906250"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g3064998f0a3_0_10"/>
            <p:cNvSpPr/>
            <p:nvPr/>
          </p:nvSpPr>
          <p:spPr>
            <a:xfrm>
              <a:off x="3121375" y="4676100"/>
              <a:ext cx="8325" cy="8325"/>
            </a:xfrm>
            <a:custGeom>
              <a:rect b="b" l="l" r="r" t="t"/>
              <a:pathLst>
                <a:path extrusionOk="0" h="333" w="333">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g3064998f0a3_0_10"/>
            <p:cNvSpPr/>
            <p:nvPr/>
          </p:nvSpPr>
          <p:spPr>
            <a:xfrm>
              <a:off x="3139225" y="4676100"/>
              <a:ext cx="8325" cy="8325"/>
            </a:xfrm>
            <a:custGeom>
              <a:rect b="b" l="l" r="r" t="t"/>
              <a:pathLst>
                <a:path extrusionOk="0" h="333" w="333">
                  <a:moveTo>
                    <a:pt x="166" y="1"/>
                  </a:moveTo>
                  <a:cubicBezTo>
                    <a:pt x="80" y="1"/>
                    <a:pt x="0" y="80"/>
                    <a:pt x="0" y="166"/>
                  </a:cubicBezTo>
                  <a:cubicBezTo>
                    <a:pt x="0" y="260"/>
                    <a:pt x="80"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g3064998f0a3_0_10"/>
            <p:cNvSpPr/>
            <p:nvPr/>
          </p:nvSpPr>
          <p:spPr>
            <a:xfrm>
              <a:off x="315725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2" y="260"/>
                    <a:pt x="332" y="166"/>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g3064998f0a3_0_10"/>
            <p:cNvSpPr/>
            <p:nvPr/>
          </p:nvSpPr>
          <p:spPr>
            <a:xfrm>
              <a:off x="3175100"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g3064998f0a3_0_10"/>
            <p:cNvSpPr/>
            <p:nvPr/>
          </p:nvSpPr>
          <p:spPr>
            <a:xfrm>
              <a:off x="3210975"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g3064998f0a3_0_10"/>
            <p:cNvSpPr/>
            <p:nvPr/>
          </p:nvSpPr>
          <p:spPr>
            <a:xfrm>
              <a:off x="3228825" y="4676100"/>
              <a:ext cx="8325" cy="8325"/>
            </a:xfrm>
            <a:custGeom>
              <a:rect b="b" l="l" r="r" t="t"/>
              <a:pathLst>
                <a:path extrusionOk="0" h="333" w="333">
                  <a:moveTo>
                    <a:pt x="167" y="1"/>
                  </a:moveTo>
                  <a:cubicBezTo>
                    <a:pt x="80" y="1"/>
                    <a:pt x="1" y="80"/>
                    <a:pt x="1" y="166"/>
                  </a:cubicBezTo>
                  <a:cubicBezTo>
                    <a:pt x="1" y="260"/>
                    <a:pt x="80"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g3064998f0a3_0_10"/>
            <p:cNvSpPr/>
            <p:nvPr/>
          </p:nvSpPr>
          <p:spPr>
            <a:xfrm>
              <a:off x="3461975" y="4676100"/>
              <a:ext cx="8325" cy="8325"/>
            </a:xfrm>
            <a:custGeom>
              <a:rect b="b" l="l" r="r" t="t"/>
              <a:pathLst>
                <a:path extrusionOk="0" h="333" w="333">
                  <a:moveTo>
                    <a:pt x="166" y="1"/>
                  </a:moveTo>
                  <a:cubicBezTo>
                    <a:pt x="73" y="1"/>
                    <a:pt x="1" y="80"/>
                    <a:pt x="1" y="166"/>
                  </a:cubicBezTo>
                  <a:cubicBezTo>
                    <a:pt x="1" y="260"/>
                    <a:pt x="73"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g3064998f0a3_0_10"/>
            <p:cNvSpPr/>
            <p:nvPr/>
          </p:nvSpPr>
          <p:spPr>
            <a:xfrm>
              <a:off x="3479825" y="4676100"/>
              <a:ext cx="8325" cy="8325"/>
            </a:xfrm>
            <a:custGeom>
              <a:rect b="b" l="l" r="r" t="t"/>
              <a:pathLst>
                <a:path extrusionOk="0" h="333" w="333">
                  <a:moveTo>
                    <a:pt x="166" y="1"/>
                  </a:moveTo>
                  <a:cubicBezTo>
                    <a:pt x="73" y="1"/>
                    <a:pt x="1" y="80"/>
                    <a:pt x="1" y="166"/>
                  </a:cubicBezTo>
                  <a:cubicBezTo>
                    <a:pt x="1" y="260"/>
                    <a:pt x="73"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g3064998f0a3_0_10"/>
            <p:cNvSpPr/>
            <p:nvPr/>
          </p:nvSpPr>
          <p:spPr>
            <a:xfrm>
              <a:off x="3497675" y="4676100"/>
              <a:ext cx="8325" cy="8325"/>
            </a:xfrm>
            <a:custGeom>
              <a:rect b="b" l="l" r="r" t="t"/>
              <a:pathLst>
                <a:path extrusionOk="0" h="333" w="333">
                  <a:moveTo>
                    <a:pt x="167" y="1"/>
                  </a:moveTo>
                  <a:cubicBezTo>
                    <a:pt x="80" y="1"/>
                    <a:pt x="1" y="80"/>
                    <a:pt x="1" y="166"/>
                  </a:cubicBezTo>
                  <a:cubicBezTo>
                    <a:pt x="1" y="260"/>
                    <a:pt x="80" y="332"/>
                    <a:pt x="167" y="332"/>
                  </a:cubicBezTo>
                  <a:cubicBezTo>
                    <a:pt x="260" y="332"/>
                    <a:pt x="332" y="260"/>
                    <a:pt x="332" y="166"/>
                  </a:cubicBezTo>
                  <a:cubicBezTo>
                    <a:pt x="332" y="80"/>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g3064998f0a3_0_10"/>
            <p:cNvSpPr/>
            <p:nvPr/>
          </p:nvSpPr>
          <p:spPr>
            <a:xfrm>
              <a:off x="3515700" y="4676100"/>
              <a:ext cx="8325" cy="8325"/>
            </a:xfrm>
            <a:custGeom>
              <a:rect b="b" l="l" r="r" t="t"/>
              <a:pathLst>
                <a:path extrusionOk="0" h="333" w="333">
                  <a:moveTo>
                    <a:pt x="167" y="1"/>
                  </a:moveTo>
                  <a:cubicBezTo>
                    <a:pt x="73" y="1"/>
                    <a:pt x="1" y="80"/>
                    <a:pt x="1" y="166"/>
                  </a:cubicBezTo>
                  <a:cubicBezTo>
                    <a:pt x="1" y="260"/>
                    <a:pt x="73" y="332"/>
                    <a:pt x="167" y="332"/>
                  </a:cubicBezTo>
                  <a:cubicBezTo>
                    <a:pt x="253" y="332"/>
                    <a:pt x="333" y="260"/>
                    <a:pt x="333" y="166"/>
                  </a:cubicBezTo>
                  <a:cubicBezTo>
                    <a:pt x="333"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g3064998f0a3_0_10"/>
            <p:cNvSpPr/>
            <p:nvPr/>
          </p:nvSpPr>
          <p:spPr>
            <a:xfrm>
              <a:off x="3533550" y="4676100"/>
              <a:ext cx="8325" cy="8325"/>
            </a:xfrm>
            <a:custGeom>
              <a:rect b="b" l="l" r="r" t="t"/>
              <a:pathLst>
                <a:path extrusionOk="0" h="333" w="333">
                  <a:moveTo>
                    <a:pt x="167" y="1"/>
                  </a:moveTo>
                  <a:cubicBezTo>
                    <a:pt x="73" y="1"/>
                    <a:pt x="1" y="80"/>
                    <a:pt x="1" y="166"/>
                  </a:cubicBezTo>
                  <a:cubicBezTo>
                    <a:pt x="1" y="260"/>
                    <a:pt x="73" y="332"/>
                    <a:pt x="167" y="332"/>
                  </a:cubicBezTo>
                  <a:cubicBezTo>
                    <a:pt x="261" y="332"/>
                    <a:pt x="333" y="260"/>
                    <a:pt x="333" y="166"/>
                  </a:cubicBezTo>
                  <a:cubicBezTo>
                    <a:pt x="333" y="80"/>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g3064998f0a3_0_10"/>
            <p:cNvSpPr/>
            <p:nvPr/>
          </p:nvSpPr>
          <p:spPr>
            <a:xfrm>
              <a:off x="3551600" y="4676100"/>
              <a:ext cx="8300" cy="8325"/>
            </a:xfrm>
            <a:custGeom>
              <a:rect b="b" l="l" r="r" t="t"/>
              <a:pathLst>
                <a:path extrusionOk="0" h="333" w="332">
                  <a:moveTo>
                    <a:pt x="166" y="1"/>
                  </a:moveTo>
                  <a:cubicBezTo>
                    <a:pt x="72" y="1"/>
                    <a:pt x="0" y="80"/>
                    <a:pt x="0" y="166"/>
                  </a:cubicBezTo>
                  <a:cubicBezTo>
                    <a:pt x="0" y="260"/>
                    <a:pt x="72" y="332"/>
                    <a:pt x="166" y="332"/>
                  </a:cubicBezTo>
                  <a:cubicBezTo>
                    <a:pt x="253" y="332"/>
                    <a:pt x="332" y="260"/>
                    <a:pt x="332" y="166"/>
                  </a:cubicBezTo>
                  <a:cubicBezTo>
                    <a:pt x="332" y="80"/>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g3064998f0a3_0_10"/>
            <p:cNvSpPr/>
            <p:nvPr/>
          </p:nvSpPr>
          <p:spPr>
            <a:xfrm>
              <a:off x="3569450" y="4676100"/>
              <a:ext cx="8300" cy="8325"/>
            </a:xfrm>
            <a:custGeom>
              <a:rect b="b" l="l" r="r" t="t"/>
              <a:pathLst>
                <a:path extrusionOk="0" h="333" w="332">
                  <a:moveTo>
                    <a:pt x="166" y="1"/>
                  </a:moveTo>
                  <a:cubicBezTo>
                    <a:pt x="72" y="1"/>
                    <a:pt x="0" y="80"/>
                    <a:pt x="0" y="166"/>
                  </a:cubicBezTo>
                  <a:cubicBezTo>
                    <a:pt x="0" y="260"/>
                    <a:pt x="72" y="332"/>
                    <a:pt x="166" y="332"/>
                  </a:cubicBezTo>
                  <a:cubicBezTo>
                    <a:pt x="260" y="332"/>
                    <a:pt x="332" y="260"/>
                    <a:pt x="332" y="166"/>
                  </a:cubicBezTo>
                  <a:cubicBezTo>
                    <a:pt x="332" y="80"/>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g3064998f0a3_0_10"/>
            <p:cNvSpPr/>
            <p:nvPr/>
          </p:nvSpPr>
          <p:spPr>
            <a:xfrm>
              <a:off x="2816650"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g3064998f0a3_0_10"/>
            <p:cNvSpPr/>
            <p:nvPr/>
          </p:nvSpPr>
          <p:spPr>
            <a:xfrm>
              <a:off x="2834675"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g3064998f0a3_0_10"/>
            <p:cNvSpPr/>
            <p:nvPr/>
          </p:nvSpPr>
          <p:spPr>
            <a:xfrm>
              <a:off x="2852525" y="4694125"/>
              <a:ext cx="8325" cy="8325"/>
            </a:xfrm>
            <a:custGeom>
              <a:rect b="b" l="l" r="r" t="t"/>
              <a:pathLst>
                <a:path extrusionOk="0" h="333" w="333">
                  <a:moveTo>
                    <a:pt x="167" y="1"/>
                  </a:moveTo>
                  <a:cubicBezTo>
                    <a:pt x="73" y="1"/>
                    <a:pt x="1" y="73"/>
                    <a:pt x="1" y="167"/>
                  </a:cubicBezTo>
                  <a:cubicBezTo>
                    <a:pt x="1" y="260"/>
                    <a:pt x="73"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g3064998f0a3_0_10"/>
            <p:cNvSpPr/>
            <p:nvPr/>
          </p:nvSpPr>
          <p:spPr>
            <a:xfrm>
              <a:off x="28703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g3064998f0a3_0_10"/>
            <p:cNvSpPr/>
            <p:nvPr/>
          </p:nvSpPr>
          <p:spPr>
            <a:xfrm>
              <a:off x="288840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g3064998f0a3_0_10"/>
            <p:cNvSpPr/>
            <p:nvPr/>
          </p:nvSpPr>
          <p:spPr>
            <a:xfrm>
              <a:off x="3121375" y="4694125"/>
              <a:ext cx="8325" cy="8325"/>
            </a:xfrm>
            <a:custGeom>
              <a:rect b="b" l="l" r="r" t="t"/>
              <a:pathLst>
                <a:path extrusionOk="0" h="333" w="333">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g3064998f0a3_0_10"/>
            <p:cNvSpPr/>
            <p:nvPr/>
          </p:nvSpPr>
          <p:spPr>
            <a:xfrm>
              <a:off x="3139225" y="4694125"/>
              <a:ext cx="8325" cy="8325"/>
            </a:xfrm>
            <a:custGeom>
              <a:rect b="b" l="l" r="r" t="t"/>
              <a:pathLst>
                <a:path extrusionOk="0" h="333" w="333">
                  <a:moveTo>
                    <a:pt x="166" y="1"/>
                  </a:moveTo>
                  <a:cubicBezTo>
                    <a:pt x="80" y="1"/>
                    <a:pt x="0" y="73"/>
                    <a:pt x="0" y="167"/>
                  </a:cubicBezTo>
                  <a:cubicBezTo>
                    <a:pt x="0" y="260"/>
                    <a:pt x="80"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g3064998f0a3_0_10"/>
            <p:cNvSpPr/>
            <p:nvPr/>
          </p:nvSpPr>
          <p:spPr>
            <a:xfrm>
              <a:off x="315725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g3064998f0a3_0_10"/>
            <p:cNvSpPr/>
            <p:nvPr/>
          </p:nvSpPr>
          <p:spPr>
            <a:xfrm>
              <a:off x="3175100"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g3064998f0a3_0_10"/>
            <p:cNvSpPr/>
            <p:nvPr/>
          </p:nvSpPr>
          <p:spPr>
            <a:xfrm>
              <a:off x="3210975"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g3064998f0a3_0_10"/>
            <p:cNvSpPr/>
            <p:nvPr/>
          </p:nvSpPr>
          <p:spPr>
            <a:xfrm>
              <a:off x="3461975" y="4694125"/>
              <a:ext cx="8325" cy="8325"/>
            </a:xfrm>
            <a:custGeom>
              <a:rect b="b" l="l" r="r" t="t"/>
              <a:pathLst>
                <a:path extrusionOk="0" h="333" w="333">
                  <a:moveTo>
                    <a:pt x="166" y="1"/>
                  </a:moveTo>
                  <a:cubicBezTo>
                    <a:pt x="73" y="1"/>
                    <a:pt x="1" y="73"/>
                    <a:pt x="1" y="167"/>
                  </a:cubicBezTo>
                  <a:cubicBezTo>
                    <a:pt x="1" y="260"/>
                    <a:pt x="73"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g3064998f0a3_0_10"/>
            <p:cNvSpPr/>
            <p:nvPr/>
          </p:nvSpPr>
          <p:spPr>
            <a:xfrm>
              <a:off x="3479825" y="4694125"/>
              <a:ext cx="8325" cy="8325"/>
            </a:xfrm>
            <a:custGeom>
              <a:rect b="b" l="l" r="r" t="t"/>
              <a:pathLst>
                <a:path extrusionOk="0" h="333" w="333">
                  <a:moveTo>
                    <a:pt x="166" y="1"/>
                  </a:moveTo>
                  <a:cubicBezTo>
                    <a:pt x="73" y="1"/>
                    <a:pt x="1" y="73"/>
                    <a:pt x="1" y="167"/>
                  </a:cubicBezTo>
                  <a:cubicBezTo>
                    <a:pt x="1" y="260"/>
                    <a:pt x="73"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g3064998f0a3_0_10"/>
            <p:cNvSpPr/>
            <p:nvPr/>
          </p:nvSpPr>
          <p:spPr>
            <a:xfrm>
              <a:off x="3497675" y="4694125"/>
              <a:ext cx="8325" cy="8325"/>
            </a:xfrm>
            <a:custGeom>
              <a:rect b="b" l="l" r="r" t="t"/>
              <a:pathLst>
                <a:path extrusionOk="0" h="333" w="333">
                  <a:moveTo>
                    <a:pt x="167" y="1"/>
                  </a:moveTo>
                  <a:cubicBezTo>
                    <a:pt x="80" y="1"/>
                    <a:pt x="1" y="73"/>
                    <a:pt x="1" y="167"/>
                  </a:cubicBezTo>
                  <a:cubicBezTo>
                    <a:pt x="1" y="260"/>
                    <a:pt x="80" y="333"/>
                    <a:pt x="167" y="333"/>
                  </a:cubicBezTo>
                  <a:cubicBezTo>
                    <a:pt x="260" y="333"/>
                    <a:pt x="332" y="260"/>
                    <a:pt x="332" y="167"/>
                  </a:cubicBezTo>
                  <a:cubicBezTo>
                    <a:pt x="332" y="73"/>
                    <a:pt x="260"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g3064998f0a3_0_10"/>
            <p:cNvSpPr/>
            <p:nvPr/>
          </p:nvSpPr>
          <p:spPr>
            <a:xfrm>
              <a:off x="3515700" y="4694125"/>
              <a:ext cx="8325" cy="8325"/>
            </a:xfrm>
            <a:custGeom>
              <a:rect b="b" l="l" r="r" t="t"/>
              <a:pathLst>
                <a:path extrusionOk="0" h="333" w="333">
                  <a:moveTo>
                    <a:pt x="167" y="1"/>
                  </a:moveTo>
                  <a:cubicBezTo>
                    <a:pt x="73" y="1"/>
                    <a:pt x="1" y="73"/>
                    <a:pt x="1" y="167"/>
                  </a:cubicBezTo>
                  <a:cubicBezTo>
                    <a:pt x="1" y="260"/>
                    <a:pt x="73" y="333"/>
                    <a:pt x="167" y="333"/>
                  </a:cubicBezTo>
                  <a:cubicBezTo>
                    <a:pt x="253" y="333"/>
                    <a:pt x="333" y="260"/>
                    <a:pt x="333" y="167"/>
                  </a:cubicBezTo>
                  <a:cubicBezTo>
                    <a:pt x="333"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g3064998f0a3_0_10"/>
            <p:cNvSpPr/>
            <p:nvPr/>
          </p:nvSpPr>
          <p:spPr>
            <a:xfrm>
              <a:off x="3533550" y="4694125"/>
              <a:ext cx="8325" cy="8325"/>
            </a:xfrm>
            <a:custGeom>
              <a:rect b="b" l="l" r="r" t="t"/>
              <a:pathLst>
                <a:path extrusionOk="0" h="333" w="333">
                  <a:moveTo>
                    <a:pt x="167" y="1"/>
                  </a:moveTo>
                  <a:cubicBezTo>
                    <a:pt x="73" y="1"/>
                    <a:pt x="1" y="73"/>
                    <a:pt x="1" y="167"/>
                  </a:cubicBezTo>
                  <a:cubicBezTo>
                    <a:pt x="1" y="260"/>
                    <a:pt x="73" y="333"/>
                    <a:pt x="167" y="333"/>
                  </a:cubicBezTo>
                  <a:cubicBezTo>
                    <a:pt x="261" y="333"/>
                    <a:pt x="333" y="260"/>
                    <a:pt x="333" y="167"/>
                  </a:cubicBezTo>
                  <a:cubicBezTo>
                    <a:pt x="333" y="73"/>
                    <a:pt x="261"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g3064998f0a3_0_10"/>
            <p:cNvSpPr/>
            <p:nvPr/>
          </p:nvSpPr>
          <p:spPr>
            <a:xfrm>
              <a:off x="3551600" y="4694125"/>
              <a:ext cx="8300" cy="8325"/>
            </a:xfrm>
            <a:custGeom>
              <a:rect b="b" l="l" r="r" t="t"/>
              <a:pathLst>
                <a:path extrusionOk="0" h="333" w="332">
                  <a:moveTo>
                    <a:pt x="166" y="1"/>
                  </a:moveTo>
                  <a:cubicBezTo>
                    <a:pt x="72" y="1"/>
                    <a:pt x="0" y="73"/>
                    <a:pt x="0" y="167"/>
                  </a:cubicBezTo>
                  <a:cubicBezTo>
                    <a:pt x="0" y="260"/>
                    <a:pt x="72" y="333"/>
                    <a:pt x="166" y="333"/>
                  </a:cubicBezTo>
                  <a:cubicBezTo>
                    <a:pt x="253" y="333"/>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g3064998f0a3_0_10"/>
            <p:cNvSpPr/>
            <p:nvPr/>
          </p:nvSpPr>
          <p:spPr>
            <a:xfrm>
              <a:off x="3569450" y="4694125"/>
              <a:ext cx="8300" cy="8325"/>
            </a:xfrm>
            <a:custGeom>
              <a:rect b="b" l="l" r="r" t="t"/>
              <a:pathLst>
                <a:path extrusionOk="0" h="333" w="332">
                  <a:moveTo>
                    <a:pt x="166" y="1"/>
                  </a:moveTo>
                  <a:cubicBezTo>
                    <a:pt x="72" y="1"/>
                    <a:pt x="0" y="73"/>
                    <a:pt x="0" y="167"/>
                  </a:cubicBezTo>
                  <a:cubicBezTo>
                    <a:pt x="0" y="260"/>
                    <a:pt x="72" y="333"/>
                    <a:pt x="166" y="333"/>
                  </a:cubicBezTo>
                  <a:cubicBezTo>
                    <a:pt x="260" y="333"/>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g3064998f0a3_0_10"/>
            <p:cNvSpPr/>
            <p:nvPr/>
          </p:nvSpPr>
          <p:spPr>
            <a:xfrm>
              <a:off x="2816650"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g3064998f0a3_0_10"/>
            <p:cNvSpPr/>
            <p:nvPr/>
          </p:nvSpPr>
          <p:spPr>
            <a:xfrm>
              <a:off x="2834675"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g3064998f0a3_0_10"/>
            <p:cNvSpPr/>
            <p:nvPr/>
          </p:nvSpPr>
          <p:spPr>
            <a:xfrm>
              <a:off x="2852525" y="4712175"/>
              <a:ext cx="8325" cy="8300"/>
            </a:xfrm>
            <a:custGeom>
              <a:rect b="b" l="l" r="r" t="t"/>
              <a:pathLst>
                <a:path extrusionOk="0" h="332" w="333">
                  <a:moveTo>
                    <a:pt x="167" y="0"/>
                  </a:moveTo>
                  <a:cubicBezTo>
                    <a:pt x="73" y="0"/>
                    <a:pt x="1" y="72"/>
                    <a:pt x="1" y="166"/>
                  </a:cubicBezTo>
                  <a:cubicBezTo>
                    <a:pt x="1" y="253"/>
                    <a:pt x="73"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g3064998f0a3_0_10"/>
            <p:cNvSpPr/>
            <p:nvPr/>
          </p:nvSpPr>
          <p:spPr>
            <a:xfrm>
              <a:off x="28703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g3064998f0a3_0_10"/>
            <p:cNvSpPr/>
            <p:nvPr/>
          </p:nvSpPr>
          <p:spPr>
            <a:xfrm>
              <a:off x="288840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g3064998f0a3_0_10"/>
            <p:cNvSpPr/>
            <p:nvPr/>
          </p:nvSpPr>
          <p:spPr>
            <a:xfrm>
              <a:off x="3121375" y="4712175"/>
              <a:ext cx="8325" cy="8300"/>
            </a:xfrm>
            <a:custGeom>
              <a:rect b="b" l="l" r="r" t="t"/>
              <a:pathLst>
                <a:path extrusionOk="0" h="332" w="333">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g3064998f0a3_0_10"/>
            <p:cNvSpPr/>
            <p:nvPr/>
          </p:nvSpPr>
          <p:spPr>
            <a:xfrm>
              <a:off x="3139225" y="4712175"/>
              <a:ext cx="8325" cy="8300"/>
            </a:xfrm>
            <a:custGeom>
              <a:rect b="b" l="l" r="r" t="t"/>
              <a:pathLst>
                <a:path extrusionOk="0" h="332" w="333">
                  <a:moveTo>
                    <a:pt x="166" y="0"/>
                  </a:moveTo>
                  <a:cubicBezTo>
                    <a:pt x="80" y="0"/>
                    <a:pt x="0" y="72"/>
                    <a:pt x="0" y="166"/>
                  </a:cubicBezTo>
                  <a:cubicBezTo>
                    <a:pt x="0" y="253"/>
                    <a:pt x="80"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g3064998f0a3_0_10"/>
            <p:cNvSpPr/>
            <p:nvPr/>
          </p:nvSpPr>
          <p:spPr>
            <a:xfrm>
              <a:off x="315725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2" y="253"/>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g3064998f0a3_0_10"/>
            <p:cNvSpPr/>
            <p:nvPr/>
          </p:nvSpPr>
          <p:spPr>
            <a:xfrm>
              <a:off x="3461975" y="4712175"/>
              <a:ext cx="8325" cy="8300"/>
            </a:xfrm>
            <a:custGeom>
              <a:rect b="b" l="l" r="r" t="t"/>
              <a:pathLst>
                <a:path extrusionOk="0" h="332" w="333">
                  <a:moveTo>
                    <a:pt x="166" y="0"/>
                  </a:moveTo>
                  <a:cubicBezTo>
                    <a:pt x="73" y="0"/>
                    <a:pt x="1" y="72"/>
                    <a:pt x="1" y="166"/>
                  </a:cubicBezTo>
                  <a:cubicBezTo>
                    <a:pt x="1" y="253"/>
                    <a:pt x="73"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g3064998f0a3_0_10"/>
            <p:cNvSpPr/>
            <p:nvPr/>
          </p:nvSpPr>
          <p:spPr>
            <a:xfrm>
              <a:off x="3479825" y="4712175"/>
              <a:ext cx="8325" cy="8300"/>
            </a:xfrm>
            <a:custGeom>
              <a:rect b="b" l="l" r="r" t="t"/>
              <a:pathLst>
                <a:path extrusionOk="0" h="332" w="333">
                  <a:moveTo>
                    <a:pt x="166" y="0"/>
                  </a:moveTo>
                  <a:cubicBezTo>
                    <a:pt x="73" y="0"/>
                    <a:pt x="1" y="72"/>
                    <a:pt x="1" y="166"/>
                  </a:cubicBezTo>
                  <a:cubicBezTo>
                    <a:pt x="1" y="253"/>
                    <a:pt x="73"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g3064998f0a3_0_10"/>
            <p:cNvSpPr/>
            <p:nvPr/>
          </p:nvSpPr>
          <p:spPr>
            <a:xfrm>
              <a:off x="3497675" y="4712175"/>
              <a:ext cx="8325" cy="8300"/>
            </a:xfrm>
            <a:custGeom>
              <a:rect b="b" l="l" r="r" t="t"/>
              <a:pathLst>
                <a:path extrusionOk="0" h="332" w="333">
                  <a:moveTo>
                    <a:pt x="167" y="0"/>
                  </a:moveTo>
                  <a:cubicBezTo>
                    <a:pt x="80" y="0"/>
                    <a:pt x="1" y="72"/>
                    <a:pt x="1" y="166"/>
                  </a:cubicBezTo>
                  <a:cubicBezTo>
                    <a:pt x="1" y="253"/>
                    <a:pt x="80" y="332"/>
                    <a:pt x="167" y="332"/>
                  </a:cubicBezTo>
                  <a:cubicBezTo>
                    <a:pt x="260" y="332"/>
                    <a:pt x="332" y="253"/>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g3064998f0a3_0_10"/>
            <p:cNvSpPr/>
            <p:nvPr/>
          </p:nvSpPr>
          <p:spPr>
            <a:xfrm>
              <a:off x="3515700" y="4712175"/>
              <a:ext cx="8325" cy="8300"/>
            </a:xfrm>
            <a:custGeom>
              <a:rect b="b" l="l" r="r" t="t"/>
              <a:pathLst>
                <a:path extrusionOk="0" h="332" w="333">
                  <a:moveTo>
                    <a:pt x="167" y="0"/>
                  </a:moveTo>
                  <a:cubicBezTo>
                    <a:pt x="73" y="0"/>
                    <a:pt x="1" y="72"/>
                    <a:pt x="1" y="166"/>
                  </a:cubicBezTo>
                  <a:cubicBezTo>
                    <a:pt x="1" y="253"/>
                    <a:pt x="73" y="332"/>
                    <a:pt x="167" y="332"/>
                  </a:cubicBezTo>
                  <a:cubicBezTo>
                    <a:pt x="253" y="332"/>
                    <a:pt x="333" y="253"/>
                    <a:pt x="333" y="166"/>
                  </a:cubicBezTo>
                  <a:cubicBezTo>
                    <a:pt x="333"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g3064998f0a3_0_10"/>
            <p:cNvSpPr/>
            <p:nvPr/>
          </p:nvSpPr>
          <p:spPr>
            <a:xfrm>
              <a:off x="3533550" y="4712175"/>
              <a:ext cx="8325" cy="8300"/>
            </a:xfrm>
            <a:custGeom>
              <a:rect b="b" l="l" r="r" t="t"/>
              <a:pathLst>
                <a:path extrusionOk="0" h="332" w="333">
                  <a:moveTo>
                    <a:pt x="167" y="0"/>
                  </a:moveTo>
                  <a:cubicBezTo>
                    <a:pt x="73" y="0"/>
                    <a:pt x="1" y="72"/>
                    <a:pt x="1" y="166"/>
                  </a:cubicBezTo>
                  <a:cubicBezTo>
                    <a:pt x="1" y="253"/>
                    <a:pt x="73" y="332"/>
                    <a:pt x="167" y="332"/>
                  </a:cubicBezTo>
                  <a:cubicBezTo>
                    <a:pt x="261" y="332"/>
                    <a:pt x="333" y="253"/>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g3064998f0a3_0_10"/>
            <p:cNvSpPr/>
            <p:nvPr/>
          </p:nvSpPr>
          <p:spPr>
            <a:xfrm>
              <a:off x="3551600" y="4712175"/>
              <a:ext cx="8300" cy="8300"/>
            </a:xfrm>
            <a:custGeom>
              <a:rect b="b" l="l" r="r" t="t"/>
              <a:pathLst>
                <a:path extrusionOk="0" h="332" w="332">
                  <a:moveTo>
                    <a:pt x="166" y="0"/>
                  </a:moveTo>
                  <a:cubicBezTo>
                    <a:pt x="72" y="0"/>
                    <a:pt x="0" y="72"/>
                    <a:pt x="0" y="166"/>
                  </a:cubicBezTo>
                  <a:cubicBezTo>
                    <a:pt x="0" y="253"/>
                    <a:pt x="72" y="332"/>
                    <a:pt x="166" y="332"/>
                  </a:cubicBezTo>
                  <a:cubicBezTo>
                    <a:pt x="253" y="332"/>
                    <a:pt x="332" y="253"/>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g3064998f0a3_0_10"/>
            <p:cNvSpPr/>
            <p:nvPr/>
          </p:nvSpPr>
          <p:spPr>
            <a:xfrm>
              <a:off x="3569450" y="4712175"/>
              <a:ext cx="8300" cy="8300"/>
            </a:xfrm>
            <a:custGeom>
              <a:rect b="b" l="l" r="r" t="t"/>
              <a:pathLst>
                <a:path extrusionOk="0" h="332" w="332">
                  <a:moveTo>
                    <a:pt x="166" y="0"/>
                  </a:moveTo>
                  <a:cubicBezTo>
                    <a:pt x="72" y="0"/>
                    <a:pt x="0" y="72"/>
                    <a:pt x="0" y="166"/>
                  </a:cubicBezTo>
                  <a:cubicBezTo>
                    <a:pt x="0" y="253"/>
                    <a:pt x="72" y="332"/>
                    <a:pt x="166" y="332"/>
                  </a:cubicBezTo>
                  <a:cubicBezTo>
                    <a:pt x="260" y="332"/>
                    <a:pt x="332" y="253"/>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g3064998f0a3_0_10"/>
            <p:cNvSpPr/>
            <p:nvPr/>
          </p:nvSpPr>
          <p:spPr>
            <a:xfrm>
              <a:off x="2816650"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g3064998f0a3_0_10"/>
            <p:cNvSpPr/>
            <p:nvPr/>
          </p:nvSpPr>
          <p:spPr>
            <a:xfrm>
              <a:off x="2834675"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2" y="260"/>
                    <a:pt x="332" y="166"/>
                  </a:cubicBezTo>
                  <a:cubicBezTo>
                    <a:pt x="332"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g3064998f0a3_0_10"/>
            <p:cNvSpPr/>
            <p:nvPr/>
          </p:nvSpPr>
          <p:spPr>
            <a:xfrm>
              <a:off x="2852525"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g3064998f0a3_0_10"/>
            <p:cNvSpPr/>
            <p:nvPr/>
          </p:nvSpPr>
          <p:spPr>
            <a:xfrm>
              <a:off x="2870375" y="4730025"/>
              <a:ext cx="8325" cy="8300"/>
            </a:xfrm>
            <a:custGeom>
              <a:rect b="b" l="l" r="r" t="t"/>
              <a:pathLst>
                <a:path extrusionOk="0" h="332" w="333">
                  <a:moveTo>
                    <a:pt x="167" y="0"/>
                  </a:moveTo>
                  <a:cubicBezTo>
                    <a:pt x="80" y="0"/>
                    <a:pt x="1" y="79"/>
                    <a:pt x="1" y="166"/>
                  </a:cubicBezTo>
                  <a:cubicBezTo>
                    <a:pt x="1" y="260"/>
                    <a:pt x="80" y="332"/>
                    <a:pt x="167" y="332"/>
                  </a:cubicBezTo>
                  <a:cubicBezTo>
                    <a:pt x="260" y="332"/>
                    <a:pt x="332" y="260"/>
                    <a:pt x="332" y="166"/>
                  </a:cubicBezTo>
                  <a:cubicBezTo>
                    <a:pt x="332"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g3064998f0a3_0_10"/>
            <p:cNvSpPr/>
            <p:nvPr/>
          </p:nvSpPr>
          <p:spPr>
            <a:xfrm>
              <a:off x="3121375" y="4730025"/>
              <a:ext cx="8325" cy="8300"/>
            </a:xfrm>
            <a:custGeom>
              <a:rect b="b" l="l" r="r" t="t"/>
              <a:pathLst>
                <a:path extrusionOk="0" h="332" w="333">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g3064998f0a3_0_10"/>
            <p:cNvSpPr/>
            <p:nvPr/>
          </p:nvSpPr>
          <p:spPr>
            <a:xfrm>
              <a:off x="3139225" y="4730025"/>
              <a:ext cx="8325" cy="8300"/>
            </a:xfrm>
            <a:custGeom>
              <a:rect b="b" l="l" r="r" t="t"/>
              <a:pathLst>
                <a:path extrusionOk="0" h="332" w="333">
                  <a:moveTo>
                    <a:pt x="166" y="0"/>
                  </a:moveTo>
                  <a:cubicBezTo>
                    <a:pt x="80" y="0"/>
                    <a:pt x="0" y="79"/>
                    <a:pt x="0" y="166"/>
                  </a:cubicBezTo>
                  <a:cubicBezTo>
                    <a:pt x="0" y="260"/>
                    <a:pt x="80"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g3064998f0a3_0_10"/>
            <p:cNvSpPr/>
            <p:nvPr/>
          </p:nvSpPr>
          <p:spPr>
            <a:xfrm>
              <a:off x="3461975" y="4730025"/>
              <a:ext cx="8325" cy="8300"/>
            </a:xfrm>
            <a:custGeom>
              <a:rect b="b" l="l" r="r" t="t"/>
              <a:pathLst>
                <a:path extrusionOk="0" h="332" w="333">
                  <a:moveTo>
                    <a:pt x="166" y="0"/>
                  </a:moveTo>
                  <a:cubicBezTo>
                    <a:pt x="73" y="0"/>
                    <a:pt x="1" y="79"/>
                    <a:pt x="1" y="166"/>
                  </a:cubicBezTo>
                  <a:cubicBezTo>
                    <a:pt x="1" y="260"/>
                    <a:pt x="73"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g3064998f0a3_0_10"/>
            <p:cNvSpPr/>
            <p:nvPr/>
          </p:nvSpPr>
          <p:spPr>
            <a:xfrm>
              <a:off x="3515700" y="4730025"/>
              <a:ext cx="8325" cy="8300"/>
            </a:xfrm>
            <a:custGeom>
              <a:rect b="b" l="l" r="r" t="t"/>
              <a:pathLst>
                <a:path extrusionOk="0" h="332" w="333">
                  <a:moveTo>
                    <a:pt x="167" y="0"/>
                  </a:moveTo>
                  <a:cubicBezTo>
                    <a:pt x="73" y="0"/>
                    <a:pt x="1" y="79"/>
                    <a:pt x="1" y="166"/>
                  </a:cubicBezTo>
                  <a:cubicBezTo>
                    <a:pt x="1" y="260"/>
                    <a:pt x="73" y="332"/>
                    <a:pt x="167" y="332"/>
                  </a:cubicBezTo>
                  <a:cubicBezTo>
                    <a:pt x="253" y="332"/>
                    <a:pt x="333" y="260"/>
                    <a:pt x="333" y="166"/>
                  </a:cubicBezTo>
                  <a:cubicBezTo>
                    <a:pt x="333" y="79"/>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g3064998f0a3_0_10"/>
            <p:cNvSpPr/>
            <p:nvPr/>
          </p:nvSpPr>
          <p:spPr>
            <a:xfrm>
              <a:off x="3533550" y="4730025"/>
              <a:ext cx="8325" cy="8300"/>
            </a:xfrm>
            <a:custGeom>
              <a:rect b="b" l="l" r="r" t="t"/>
              <a:pathLst>
                <a:path extrusionOk="0" h="332" w="333">
                  <a:moveTo>
                    <a:pt x="167" y="0"/>
                  </a:moveTo>
                  <a:cubicBezTo>
                    <a:pt x="73" y="0"/>
                    <a:pt x="1" y="79"/>
                    <a:pt x="1" y="166"/>
                  </a:cubicBezTo>
                  <a:cubicBezTo>
                    <a:pt x="1" y="260"/>
                    <a:pt x="73" y="332"/>
                    <a:pt x="167" y="332"/>
                  </a:cubicBezTo>
                  <a:cubicBezTo>
                    <a:pt x="261" y="332"/>
                    <a:pt x="333" y="260"/>
                    <a:pt x="333" y="166"/>
                  </a:cubicBezTo>
                  <a:cubicBezTo>
                    <a:pt x="333" y="79"/>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g3064998f0a3_0_10"/>
            <p:cNvSpPr/>
            <p:nvPr/>
          </p:nvSpPr>
          <p:spPr>
            <a:xfrm>
              <a:off x="3551600" y="4730025"/>
              <a:ext cx="8300" cy="8300"/>
            </a:xfrm>
            <a:custGeom>
              <a:rect b="b" l="l" r="r" t="t"/>
              <a:pathLst>
                <a:path extrusionOk="0" h="332" w="332">
                  <a:moveTo>
                    <a:pt x="166" y="0"/>
                  </a:moveTo>
                  <a:cubicBezTo>
                    <a:pt x="72" y="0"/>
                    <a:pt x="0" y="79"/>
                    <a:pt x="0" y="166"/>
                  </a:cubicBezTo>
                  <a:cubicBezTo>
                    <a:pt x="0" y="260"/>
                    <a:pt x="72" y="332"/>
                    <a:pt x="166" y="332"/>
                  </a:cubicBezTo>
                  <a:cubicBezTo>
                    <a:pt x="253" y="332"/>
                    <a:pt x="332" y="260"/>
                    <a:pt x="332" y="166"/>
                  </a:cubicBezTo>
                  <a:cubicBezTo>
                    <a:pt x="332" y="79"/>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g3064998f0a3_0_10"/>
            <p:cNvSpPr/>
            <p:nvPr/>
          </p:nvSpPr>
          <p:spPr>
            <a:xfrm>
              <a:off x="3569450" y="4730025"/>
              <a:ext cx="8300" cy="8300"/>
            </a:xfrm>
            <a:custGeom>
              <a:rect b="b" l="l" r="r" t="t"/>
              <a:pathLst>
                <a:path extrusionOk="0" h="332" w="332">
                  <a:moveTo>
                    <a:pt x="166" y="0"/>
                  </a:moveTo>
                  <a:cubicBezTo>
                    <a:pt x="72" y="0"/>
                    <a:pt x="0" y="79"/>
                    <a:pt x="0" y="166"/>
                  </a:cubicBezTo>
                  <a:cubicBezTo>
                    <a:pt x="0" y="260"/>
                    <a:pt x="72" y="332"/>
                    <a:pt x="166" y="332"/>
                  </a:cubicBezTo>
                  <a:cubicBezTo>
                    <a:pt x="260" y="332"/>
                    <a:pt x="332" y="260"/>
                    <a:pt x="332" y="166"/>
                  </a:cubicBezTo>
                  <a:cubicBezTo>
                    <a:pt x="332" y="79"/>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g3064998f0a3_0_10"/>
            <p:cNvSpPr/>
            <p:nvPr/>
          </p:nvSpPr>
          <p:spPr>
            <a:xfrm>
              <a:off x="3659050" y="4730025"/>
              <a:ext cx="8325" cy="8300"/>
            </a:xfrm>
            <a:custGeom>
              <a:rect b="b" l="l" r="r" t="t"/>
              <a:pathLst>
                <a:path extrusionOk="0" h="332" w="333">
                  <a:moveTo>
                    <a:pt x="167" y="0"/>
                  </a:moveTo>
                  <a:cubicBezTo>
                    <a:pt x="73" y="0"/>
                    <a:pt x="1" y="79"/>
                    <a:pt x="1" y="166"/>
                  </a:cubicBezTo>
                  <a:cubicBezTo>
                    <a:pt x="1" y="260"/>
                    <a:pt x="73" y="332"/>
                    <a:pt x="167" y="332"/>
                  </a:cubicBezTo>
                  <a:cubicBezTo>
                    <a:pt x="260" y="332"/>
                    <a:pt x="333" y="260"/>
                    <a:pt x="333" y="166"/>
                  </a:cubicBezTo>
                  <a:cubicBezTo>
                    <a:pt x="333" y="79"/>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g3064998f0a3_0_10"/>
            <p:cNvSpPr/>
            <p:nvPr/>
          </p:nvSpPr>
          <p:spPr>
            <a:xfrm>
              <a:off x="2816650" y="4748050"/>
              <a:ext cx="8325" cy="8325"/>
            </a:xfrm>
            <a:custGeom>
              <a:rect b="b" l="l" r="r" t="t"/>
              <a:pathLst>
                <a:path extrusionOk="0" h="333" w="333">
                  <a:moveTo>
                    <a:pt x="166" y="0"/>
                  </a:moveTo>
                  <a:cubicBezTo>
                    <a:pt x="80" y="0"/>
                    <a:pt x="0" y="72"/>
                    <a:pt x="0" y="166"/>
                  </a:cubicBezTo>
                  <a:cubicBezTo>
                    <a:pt x="0" y="260"/>
                    <a:pt x="80" y="332"/>
                    <a:pt x="166" y="332"/>
                  </a:cubicBezTo>
                  <a:cubicBezTo>
                    <a:pt x="260" y="332"/>
                    <a:pt x="332" y="260"/>
                    <a:pt x="332" y="166"/>
                  </a:cubicBezTo>
                  <a:cubicBezTo>
                    <a:pt x="332" y="72"/>
                    <a:pt x="260"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g3064998f0a3_0_10"/>
            <p:cNvSpPr/>
            <p:nvPr/>
          </p:nvSpPr>
          <p:spPr>
            <a:xfrm>
              <a:off x="2834675" y="4748050"/>
              <a:ext cx="8325" cy="8325"/>
            </a:xfrm>
            <a:custGeom>
              <a:rect b="b" l="l" r="r" t="t"/>
              <a:pathLst>
                <a:path extrusionOk="0" h="333" w="333">
                  <a:moveTo>
                    <a:pt x="167" y="0"/>
                  </a:moveTo>
                  <a:cubicBezTo>
                    <a:pt x="73" y="0"/>
                    <a:pt x="1" y="72"/>
                    <a:pt x="1" y="166"/>
                  </a:cubicBezTo>
                  <a:cubicBezTo>
                    <a:pt x="1" y="260"/>
                    <a:pt x="73" y="332"/>
                    <a:pt x="167" y="332"/>
                  </a:cubicBezTo>
                  <a:cubicBezTo>
                    <a:pt x="253" y="332"/>
                    <a:pt x="332" y="260"/>
                    <a:pt x="332" y="166"/>
                  </a:cubicBezTo>
                  <a:cubicBezTo>
                    <a:pt x="332" y="72"/>
                    <a:pt x="253"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g3064998f0a3_0_10"/>
            <p:cNvSpPr/>
            <p:nvPr/>
          </p:nvSpPr>
          <p:spPr>
            <a:xfrm>
              <a:off x="2852525"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g3064998f0a3_0_10"/>
            <p:cNvSpPr/>
            <p:nvPr/>
          </p:nvSpPr>
          <p:spPr>
            <a:xfrm>
              <a:off x="3533550" y="4748050"/>
              <a:ext cx="8325" cy="8325"/>
            </a:xfrm>
            <a:custGeom>
              <a:rect b="b" l="l" r="r" t="t"/>
              <a:pathLst>
                <a:path extrusionOk="0" h="333" w="333">
                  <a:moveTo>
                    <a:pt x="167" y="0"/>
                  </a:moveTo>
                  <a:cubicBezTo>
                    <a:pt x="73" y="0"/>
                    <a:pt x="1" y="72"/>
                    <a:pt x="1" y="166"/>
                  </a:cubicBezTo>
                  <a:cubicBezTo>
                    <a:pt x="1" y="260"/>
                    <a:pt x="73" y="332"/>
                    <a:pt x="167" y="332"/>
                  </a:cubicBezTo>
                  <a:cubicBezTo>
                    <a:pt x="261" y="332"/>
                    <a:pt x="333" y="260"/>
                    <a:pt x="333" y="166"/>
                  </a:cubicBezTo>
                  <a:cubicBezTo>
                    <a:pt x="333" y="72"/>
                    <a:pt x="261"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g3064998f0a3_0_10"/>
            <p:cNvSpPr/>
            <p:nvPr/>
          </p:nvSpPr>
          <p:spPr>
            <a:xfrm>
              <a:off x="3551600" y="4748050"/>
              <a:ext cx="8300" cy="8325"/>
            </a:xfrm>
            <a:custGeom>
              <a:rect b="b" l="l" r="r" t="t"/>
              <a:pathLst>
                <a:path extrusionOk="0" h="333" w="332">
                  <a:moveTo>
                    <a:pt x="166" y="0"/>
                  </a:moveTo>
                  <a:cubicBezTo>
                    <a:pt x="72" y="0"/>
                    <a:pt x="0" y="72"/>
                    <a:pt x="0" y="166"/>
                  </a:cubicBezTo>
                  <a:cubicBezTo>
                    <a:pt x="0" y="260"/>
                    <a:pt x="72" y="332"/>
                    <a:pt x="166" y="332"/>
                  </a:cubicBezTo>
                  <a:cubicBezTo>
                    <a:pt x="253" y="332"/>
                    <a:pt x="332" y="260"/>
                    <a:pt x="332" y="166"/>
                  </a:cubicBezTo>
                  <a:cubicBezTo>
                    <a:pt x="332" y="72"/>
                    <a:pt x="253" y="0"/>
                    <a:pt x="1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g3064998f0a3_0_10"/>
            <p:cNvSpPr/>
            <p:nvPr/>
          </p:nvSpPr>
          <p:spPr>
            <a:xfrm>
              <a:off x="3659050" y="4748050"/>
              <a:ext cx="8325" cy="8325"/>
            </a:xfrm>
            <a:custGeom>
              <a:rect b="b" l="l" r="r" t="t"/>
              <a:pathLst>
                <a:path extrusionOk="0" h="333" w="333">
                  <a:moveTo>
                    <a:pt x="167" y="0"/>
                  </a:moveTo>
                  <a:cubicBezTo>
                    <a:pt x="73" y="0"/>
                    <a:pt x="1" y="72"/>
                    <a:pt x="1" y="166"/>
                  </a:cubicBezTo>
                  <a:cubicBezTo>
                    <a:pt x="1" y="260"/>
                    <a:pt x="73" y="332"/>
                    <a:pt x="167" y="332"/>
                  </a:cubicBezTo>
                  <a:cubicBezTo>
                    <a:pt x="260" y="332"/>
                    <a:pt x="333" y="260"/>
                    <a:pt x="333" y="166"/>
                  </a:cubicBezTo>
                  <a:cubicBezTo>
                    <a:pt x="333"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g3064998f0a3_0_10"/>
            <p:cNvSpPr/>
            <p:nvPr/>
          </p:nvSpPr>
          <p:spPr>
            <a:xfrm>
              <a:off x="2816650" y="4766075"/>
              <a:ext cx="8325" cy="8325"/>
            </a:xfrm>
            <a:custGeom>
              <a:rect b="b" l="l" r="r" t="t"/>
              <a:pathLst>
                <a:path extrusionOk="0" h="333" w="333">
                  <a:moveTo>
                    <a:pt x="166" y="1"/>
                  </a:moveTo>
                  <a:cubicBezTo>
                    <a:pt x="80" y="1"/>
                    <a:pt x="0" y="73"/>
                    <a:pt x="0" y="166"/>
                  </a:cubicBezTo>
                  <a:cubicBezTo>
                    <a:pt x="0" y="253"/>
                    <a:pt x="80"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g3064998f0a3_0_10"/>
            <p:cNvSpPr/>
            <p:nvPr/>
          </p:nvSpPr>
          <p:spPr>
            <a:xfrm>
              <a:off x="2834675"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g3064998f0a3_0_10"/>
            <p:cNvSpPr/>
            <p:nvPr/>
          </p:nvSpPr>
          <p:spPr>
            <a:xfrm>
              <a:off x="3551600" y="4766075"/>
              <a:ext cx="8300" cy="8325"/>
            </a:xfrm>
            <a:custGeom>
              <a:rect b="b" l="l" r="r" t="t"/>
              <a:pathLst>
                <a:path extrusionOk="0" h="333" w="332">
                  <a:moveTo>
                    <a:pt x="166" y="1"/>
                  </a:moveTo>
                  <a:cubicBezTo>
                    <a:pt x="72" y="1"/>
                    <a:pt x="0" y="73"/>
                    <a:pt x="0" y="166"/>
                  </a:cubicBezTo>
                  <a:cubicBezTo>
                    <a:pt x="0" y="253"/>
                    <a:pt x="72" y="332"/>
                    <a:pt x="166" y="332"/>
                  </a:cubicBezTo>
                  <a:cubicBezTo>
                    <a:pt x="253" y="332"/>
                    <a:pt x="332" y="253"/>
                    <a:pt x="332" y="166"/>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g3064998f0a3_0_10"/>
            <p:cNvSpPr/>
            <p:nvPr/>
          </p:nvSpPr>
          <p:spPr>
            <a:xfrm>
              <a:off x="3623175" y="4766075"/>
              <a:ext cx="8325" cy="8325"/>
            </a:xfrm>
            <a:custGeom>
              <a:rect b="b" l="l" r="r" t="t"/>
              <a:pathLst>
                <a:path extrusionOk="0" h="333" w="333">
                  <a:moveTo>
                    <a:pt x="166" y="1"/>
                  </a:moveTo>
                  <a:cubicBezTo>
                    <a:pt x="73" y="1"/>
                    <a:pt x="0" y="73"/>
                    <a:pt x="0" y="166"/>
                  </a:cubicBezTo>
                  <a:cubicBezTo>
                    <a:pt x="0" y="253"/>
                    <a:pt x="73" y="332"/>
                    <a:pt x="166" y="332"/>
                  </a:cubicBezTo>
                  <a:cubicBezTo>
                    <a:pt x="260" y="332"/>
                    <a:pt x="332" y="253"/>
                    <a:pt x="332" y="166"/>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g3064998f0a3_0_10"/>
            <p:cNvSpPr/>
            <p:nvPr/>
          </p:nvSpPr>
          <p:spPr>
            <a:xfrm>
              <a:off x="3641200" y="4766075"/>
              <a:ext cx="8325" cy="8325"/>
            </a:xfrm>
            <a:custGeom>
              <a:rect b="b" l="l" r="r" t="t"/>
              <a:pathLst>
                <a:path extrusionOk="0" h="333" w="333">
                  <a:moveTo>
                    <a:pt x="167" y="1"/>
                  </a:moveTo>
                  <a:cubicBezTo>
                    <a:pt x="73" y="1"/>
                    <a:pt x="1" y="73"/>
                    <a:pt x="1" y="166"/>
                  </a:cubicBezTo>
                  <a:cubicBezTo>
                    <a:pt x="1" y="253"/>
                    <a:pt x="73" y="332"/>
                    <a:pt x="167" y="332"/>
                  </a:cubicBezTo>
                  <a:cubicBezTo>
                    <a:pt x="253" y="332"/>
                    <a:pt x="332" y="253"/>
                    <a:pt x="332" y="166"/>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g3064998f0a3_0_10"/>
            <p:cNvSpPr/>
            <p:nvPr/>
          </p:nvSpPr>
          <p:spPr>
            <a:xfrm>
              <a:off x="2816650" y="4783925"/>
              <a:ext cx="8325" cy="8325"/>
            </a:xfrm>
            <a:custGeom>
              <a:rect b="b" l="l" r="r" t="t"/>
              <a:pathLst>
                <a:path extrusionOk="0" h="333" w="333">
                  <a:moveTo>
                    <a:pt x="166" y="1"/>
                  </a:moveTo>
                  <a:cubicBezTo>
                    <a:pt x="80" y="1"/>
                    <a:pt x="0" y="73"/>
                    <a:pt x="0" y="167"/>
                  </a:cubicBezTo>
                  <a:cubicBezTo>
                    <a:pt x="0" y="260"/>
                    <a:pt x="80"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g3064998f0a3_0_10"/>
            <p:cNvSpPr/>
            <p:nvPr/>
          </p:nvSpPr>
          <p:spPr>
            <a:xfrm>
              <a:off x="2834675" y="4783925"/>
              <a:ext cx="8325" cy="8325"/>
            </a:xfrm>
            <a:custGeom>
              <a:rect b="b" l="l" r="r" t="t"/>
              <a:pathLst>
                <a:path extrusionOk="0" h="333" w="333">
                  <a:moveTo>
                    <a:pt x="167" y="1"/>
                  </a:moveTo>
                  <a:cubicBezTo>
                    <a:pt x="73" y="1"/>
                    <a:pt x="1" y="73"/>
                    <a:pt x="1" y="167"/>
                  </a:cubicBezTo>
                  <a:cubicBezTo>
                    <a:pt x="1" y="260"/>
                    <a:pt x="73" y="332"/>
                    <a:pt x="167" y="332"/>
                  </a:cubicBezTo>
                  <a:cubicBezTo>
                    <a:pt x="253" y="332"/>
                    <a:pt x="332" y="260"/>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g3064998f0a3_0_10"/>
            <p:cNvSpPr/>
            <p:nvPr/>
          </p:nvSpPr>
          <p:spPr>
            <a:xfrm>
              <a:off x="3605325" y="4783925"/>
              <a:ext cx="8325" cy="8325"/>
            </a:xfrm>
            <a:custGeom>
              <a:rect b="b" l="l" r="r" t="t"/>
              <a:pathLst>
                <a:path extrusionOk="0" h="333" w="333">
                  <a:moveTo>
                    <a:pt x="166" y="1"/>
                  </a:moveTo>
                  <a:cubicBezTo>
                    <a:pt x="73" y="1"/>
                    <a:pt x="0" y="73"/>
                    <a:pt x="0" y="167"/>
                  </a:cubicBezTo>
                  <a:cubicBezTo>
                    <a:pt x="0" y="260"/>
                    <a:pt x="73" y="332"/>
                    <a:pt x="166" y="332"/>
                  </a:cubicBezTo>
                  <a:cubicBezTo>
                    <a:pt x="253" y="332"/>
                    <a:pt x="332" y="260"/>
                    <a:pt x="332" y="167"/>
                  </a:cubicBezTo>
                  <a:cubicBezTo>
                    <a:pt x="332" y="73"/>
                    <a:pt x="253"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g3064998f0a3_0_10"/>
            <p:cNvSpPr/>
            <p:nvPr/>
          </p:nvSpPr>
          <p:spPr>
            <a:xfrm>
              <a:off x="3623175" y="4783925"/>
              <a:ext cx="8325" cy="8325"/>
            </a:xfrm>
            <a:custGeom>
              <a:rect b="b" l="l" r="r" t="t"/>
              <a:pathLst>
                <a:path extrusionOk="0" h="333" w="333">
                  <a:moveTo>
                    <a:pt x="166" y="1"/>
                  </a:moveTo>
                  <a:cubicBezTo>
                    <a:pt x="73" y="1"/>
                    <a:pt x="0" y="73"/>
                    <a:pt x="0" y="167"/>
                  </a:cubicBezTo>
                  <a:cubicBezTo>
                    <a:pt x="0" y="260"/>
                    <a:pt x="73" y="332"/>
                    <a:pt x="166" y="332"/>
                  </a:cubicBezTo>
                  <a:cubicBezTo>
                    <a:pt x="260" y="332"/>
                    <a:pt x="332" y="260"/>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g3064998f0a3_0_10"/>
            <p:cNvSpPr/>
            <p:nvPr/>
          </p:nvSpPr>
          <p:spPr>
            <a:xfrm>
              <a:off x="2816650" y="4801950"/>
              <a:ext cx="8325" cy="8325"/>
            </a:xfrm>
            <a:custGeom>
              <a:rect b="b" l="l" r="r" t="t"/>
              <a:pathLst>
                <a:path extrusionOk="0" h="333" w="333">
                  <a:moveTo>
                    <a:pt x="166" y="1"/>
                  </a:moveTo>
                  <a:cubicBezTo>
                    <a:pt x="80" y="1"/>
                    <a:pt x="0" y="73"/>
                    <a:pt x="0" y="167"/>
                  </a:cubicBezTo>
                  <a:cubicBezTo>
                    <a:pt x="0" y="253"/>
                    <a:pt x="80"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g3064998f0a3_0_10"/>
            <p:cNvSpPr/>
            <p:nvPr/>
          </p:nvSpPr>
          <p:spPr>
            <a:xfrm>
              <a:off x="2834675" y="4801950"/>
              <a:ext cx="8325" cy="8325"/>
            </a:xfrm>
            <a:custGeom>
              <a:rect b="b" l="l" r="r" t="t"/>
              <a:pathLst>
                <a:path extrusionOk="0" h="333" w="333">
                  <a:moveTo>
                    <a:pt x="167" y="1"/>
                  </a:moveTo>
                  <a:cubicBezTo>
                    <a:pt x="73" y="1"/>
                    <a:pt x="1" y="73"/>
                    <a:pt x="1" y="167"/>
                  </a:cubicBezTo>
                  <a:cubicBezTo>
                    <a:pt x="1" y="253"/>
                    <a:pt x="73" y="333"/>
                    <a:pt x="167" y="333"/>
                  </a:cubicBezTo>
                  <a:cubicBezTo>
                    <a:pt x="253" y="333"/>
                    <a:pt x="332" y="253"/>
                    <a:pt x="332" y="167"/>
                  </a:cubicBezTo>
                  <a:cubicBezTo>
                    <a:pt x="332" y="73"/>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g3064998f0a3_0_10"/>
            <p:cNvSpPr/>
            <p:nvPr/>
          </p:nvSpPr>
          <p:spPr>
            <a:xfrm>
              <a:off x="2874350" y="4801950"/>
              <a:ext cx="8325" cy="8325"/>
            </a:xfrm>
            <a:custGeom>
              <a:rect b="b" l="l" r="r" t="t"/>
              <a:pathLst>
                <a:path extrusionOk="0" h="333" w="333">
                  <a:moveTo>
                    <a:pt x="166" y="1"/>
                  </a:moveTo>
                  <a:cubicBezTo>
                    <a:pt x="72" y="1"/>
                    <a:pt x="0" y="73"/>
                    <a:pt x="0" y="167"/>
                  </a:cubicBezTo>
                  <a:cubicBezTo>
                    <a:pt x="0" y="253"/>
                    <a:pt x="72" y="333"/>
                    <a:pt x="166" y="333"/>
                  </a:cubicBezTo>
                  <a:cubicBezTo>
                    <a:pt x="260" y="333"/>
                    <a:pt x="332" y="253"/>
                    <a:pt x="332" y="167"/>
                  </a:cubicBezTo>
                  <a:cubicBezTo>
                    <a:pt x="332" y="73"/>
                    <a:pt x="260" y="1"/>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g3064998f0a3_0_10"/>
            <p:cNvSpPr/>
            <p:nvPr/>
          </p:nvSpPr>
          <p:spPr>
            <a:xfrm>
              <a:off x="2834675" y="4819800"/>
              <a:ext cx="8325" cy="8325"/>
            </a:xfrm>
            <a:custGeom>
              <a:rect b="b" l="l" r="r" t="t"/>
              <a:pathLst>
                <a:path extrusionOk="0" h="333" w="333">
                  <a:moveTo>
                    <a:pt x="167" y="1"/>
                  </a:moveTo>
                  <a:cubicBezTo>
                    <a:pt x="73" y="1"/>
                    <a:pt x="1" y="80"/>
                    <a:pt x="1" y="167"/>
                  </a:cubicBezTo>
                  <a:cubicBezTo>
                    <a:pt x="1" y="261"/>
                    <a:pt x="73" y="333"/>
                    <a:pt x="167" y="333"/>
                  </a:cubicBezTo>
                  <a:cubicBezTo>
                    <a:pt x="253" y="333"/>
                    <a:pt x="332" y="261"/>
                    <a:pt x="332" y="167"/>
                  </a:cubicBezTo>
                  <a:cubicBezTo>
                    <a:pt x="332" y="80"/>
                    <a:pt x="253" y="1"/>
                    <a:pt x="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g3064998f0a3_0_10"/>
            <p:cNvSpPr/>
            <p:nvPr/>
          </p:nvSpPr>
          <p:spPr>
            <a:xfrm>
              <a:off x="2852525" y="4837850"/>
              <a:ext cx="8325" cy="8300"/>
            </a:xfrm>
            <a:custGeom>
              <a:rect b="b" l="l" r="r" t="t"/>
              <a:pathLst>
                <a:path extrusionOk="0" h="332" w="333">
                  <a:moveTo>
                    <a:pt x="167" y="0"/>
                  </a:moveTo>
                  <a:cubicBezTo>
                    <a:pt x="73" y="0"/>
                    <a:pt x="1" y="72"/>
                    <a:pt x="1" y="166"/>
                  </a:cubicBezTo>
                  <a:cubicBezTo>
                    <a:pt x="1" y="260"/>
                    <a:pt x="73" y="332"/>
                    <a:pt x="167" y="332"/>
                  </a:cubicBezTo>
                  <a:cubicBezTo>
                    <a:pt x="260" y="332"/>
                    <a:pt x="332" y="260"/>
                    <a:pt x="332" y="166"/>
                  </a:cubicBezTo>
                  <a:cubicBezTo>
                    <a:pt x="332" y="72"/>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2" name="Google Shape;2722;g3064998f0a3_0_10"/>
          <p:cNvGrpSpPr/>
          <p:nvPr/>
        </p:nvGrpSpPr>
        <p:grpSpPr>
          <a:xfrm>
            <a:off x="6289437" y="2153557"/>
            <a:ext cx="238397" cy="238397"/>
            <a:chOff x="2227319" y="1828750"/>
            <a:chExt cx="526728" cy="526727"/>
          </a:xfrm>
        </p:grpSpPr>
        <p:sp>
          <p:nvSpPr>
            <p:cNvPr id="2723" name="Google Shape;2723;g3064998f0a3_0_10"/>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5" name="Google Shape;2725;g3064998f0a3_0_10"/>
          <p:cNvGrpSpPr/>
          <p:nvPr/>
        </p:nvGrpSpPr>
        <p:grpSpPr>
          <a:xfrm>
            <a:off x="4930700" y="2546895"/>
            <a:ext cx="238397" cy="238397"/>
            <a:chOff x="2227319" y="1828750"/>
            <a:chExt cx="526728" cy="526727"/>
          </a:xfrm>
        </p:grpSpPr>
        <p:sp>
          <p:nvSpPr>
            <p:cNvPr id="2726" name="Google Shape;2726;g3064998f0a3_0_10"/>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8" name="Google Shape;2728;g3064998f0a3_0_10"/>
          <p:cNvGrpSpPr/>
          <p:nvPr/>
        </p:nvGrpSpPr>
        <p:grpSpPr>
          <a:xfrm>
            <a:off x="6576602" y="2958996"/>
            <a:ext cx="238397" cy="238397"/>
            <a:chOff x="2227319" y="1828750"/>
            <a:chExt cx="526728" cy="526727"/>
          </a:xfrm>
        </p:grpSpPr>
        <p:sp>
          <p:nvSpPr>
            <p:cNvPr id="2729" name="Google Shape;2729;g3064998f0a3_0_10"/>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1" name="Google Shape;2731;g3064998f0a3_0_10"/>
          <p:cNvGrpSpPr/>
          <p:nvPr/>
        </p:nvGrpSpPr>
        <p:grpSpPr>
          <a:xfrm>
            <a:off x="7858296" y="2244610"/>
            <a:ext cx="238397" cy="238397"/>
            <a:chOff x="2227319" y="1828750"/>
            <a:chExt cx="526728" cy="526727"/>
          </a:xfrm>
        </p:grpSpPr>
        <p:sp>
          <p:nvSpPr>
            <p:cNvPr id="2732" name="Google Shape;2732;g3064998f0a3_0_10"/>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4" name="Google Shape;2734;g3064998f0a3_0_10"/>
          <p:cNvGrpSpPr/>
          <p:nvPr/>
        </p:nvGrpSpPr>
        <p:grpSpPr>
          <a:xfrm>
            <a:off x="8068419" y="3447748"/>
            <a:ext cx="238397" cy="238397"/>
            <a:chOff x="2227319" y="1828750"/>
            <a:chExt cx="526728" cy="526727"/>
          </a:xfrm>
        </p:grpSpPr>
        <p:sp>
          <p:nvSpPr>
            <p:cNvPr id="2735" name="Google Shape;2735;g3064998f0a3_0_10"/>
            <p:cNvSpPr/>
            <p:nvPr/>
          </p:nvSpPr>
          <p:spPr>
            <a:xfrm>
              <a:off x="2227319" y="1874277"/>
              <a:ext cx="481200" cy="481200"/>
            </a:xfrm>
            <a:prstGeom prst="roundRect">
              <a:avLst>
                <a:gd fmla="val 16667" name="adj"/>
              </a:avLst>
            </a:prstGeom>
            <a:solidFill>
              <a:schemeClr val="lt1">
                <a:alpha val="5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3064998f0a3_0_10"/>
            <p:cNvSpPr/>
            <p:nvPr/>
          </p:nvSpPr>
          <p:spPr>
            <a:xfrm>
              <a:off x="2272847" y="1828750"/>
              <a:ext cx="481200" cy="481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7" name="Google Shape;2737;g3064998f0a3_0_10"/>
          <p:cNvSpPr txBox="1"/>
          <p:nvPr>
            <p:ph idx="2" type="ctrTitle"/>
          </p:nvPr>
        </p:nvSpPr>
        <p:spPr>
          <a:xfrm>
            <a:off x="-837700" y="2076150"/>
            <a:ext cx="4515000" cy="11799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400"/>
              <a:buNone/>
            </a:pPr>
            <a:r>
              <a:rPr lang="en" sz="3000"/>
              <a:t>ThanK YoU</a:t>
            </a:r>
            <a:endParaRPr sz="3000"/>
          </a:p>
        </p:txBody>
      </p:sp>
      <p:sp>
        <p:nvSpPr>
          <p:cNvPr id="2738" name="Google Shape;2738;g3064998f0a3_0_10"/>
          <p:cNvSpPr txBox="1"/>
          <p:nvPr/>
        </p:nvSpPr>
        <p:spPr>
          <a:xfrm>
            <a:off x="5333338" y="4350525"/>
            <a:ext cx="2724900" cy="365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chemeClr val="accent3"/>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D5B1FA"/>
      </a:lt1>
      <a:dk2>
        <a:srgbClr val="C692FA"/>
      </a:dk2>
      <a:lt2>
        <a:srgbClr val="B372F5"/>
      </a:lt2>
      <a:accent1>
        <a:srgbClr val="9651DB"/>
      </a:accent1>
      <a:accent2>
        <a:srgbClr val="6825AA"/>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