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F698-1D99-4EB4-BF8C-C12F3177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451" y="1790699"/>
            <a:ext cx="8915399" cy="217170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Phishing </a:t>
            </a:r>
            <a:r>
              <a:rPr lang="en-US" sz="7200" b="1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Awareness   Training</a:t>
            </a:r>
            <a:endParaRPr lang="en-US" sz="7200" b="1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51CD-C7D5-46FB-80A7-684F7F299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Protecting yourself and your organization from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33131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F550-DBE9-4EB0-ABCC-BE91C7AF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600" y="68126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What Is Phishing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C7D4-2F29-4C6B-9C87-46AB9ACD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Phishing is a type of cyberattack where criminals try to trick you into revealing sensitive information like passwords, credit card numbers or social security numbers , by pretending  to be someone you trust </a:t>
            </a: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Types :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Email, SMS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smishing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Phone (vishing)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Social Media </a:t>
            </a:r>
          </a:p>
        </p:txBody>
      </p:sp>
    </p:spTree>
    <p:extLst>
      <p:ext uri="{BB962C8B-B14F-4D97-AF65-F5344CB8AC3E}">
        <p14:creationId xmlns:p14="http://schemas.microsoft.com/office/powerpoint/2010/main" val="2902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7BB7-DB24-46A6-B3D3-14469B4E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Phishing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2EA6-F7C7-4049-81DC-1A816972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Urgent or threatening language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Spoofed email addresses and domains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Fake login pages or documents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Attachments with malware </a:t>
            </a:r>
          </a:p>
        </p:txBody>
      </p:sp>
    </p:spTree>
    <p:extLst>
      <p:ext uri="{BB962C8B-B14F-4D97-AF65-F5344CB8AC3E}">
        <p14:creationId xmlns:p14="http://schemas.microsoft.com/office/powerpoint/2010/main" val="429232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95B3-902D-4722-BAB1-D07D4266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Spot a Phishing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816C-F111-4EB2-B9F2-591ABFFE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Typos and grammatical errors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Suspicious links (hover to preview)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Unexpected attachments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Inconsistent sender info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Generic greetings (“dear customer”)</a:t>
            </a:r>
          </a:p>
        </p:txBody>
      </p:sp>
    </p:spTree>
    <p:extLst>
      <p:ext uri="{BB962C8B-B14F-4D97-AF65-F5344CB8AC3E}">
        <p14:creationId xmlns:p14="http://schemas.microsoft.com/office/powerpoint/2010/main" val="9059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6772-3EAC-47CE-830F-AD35942A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Practices to Stay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C774-AC0D-410A-8A38-16D31ECB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click on suspicious links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share credentials over emails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two-factor authentication (2FA)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Keep software and antivirus up to date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Report phishing attempts </a:t>
            </a:r>
          </a:p>
        </p:txBody>
      </p:sp>
    </p:spTree>
    <p:extLst>
      <p:ext uri="{BB962C8B-B14F-4D97-AF65-F5344CB8AC3E}">
        <p14:creationId xmlns:p14="http://schemas.microsoft.com/office/powerpoint/2010/main" val="283259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D77D-6E25-49E0-87F7-2742350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and Resources to Avoid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27E0-7A41-4E52-A614-B693FFC8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Email security tools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Security awareness training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Link and attachment scanners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Browser and endpoint protection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Multi-Factor Authentication(MFA)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Report suspicious emails( e.g., “Report phishing” in Outlook or Gmail)</a:t>
            </a:r>
          </a:p>
        </p:txBody>
      </p:sp>
    </p:spTree>
    <p:extLst>
      <p:ext uri="{BB962C8B-B14F-4D97-AF65-F5344CB8AC3E}">
        <p14:creationId xmlns:p14="http://schemas.microsoft.com/office/powerpoint/2010/main" val="14384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F770-DE83-4287-8B86-DFC4AE37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is Phishing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03DA-F55B-4141-9F5D-1CE1C352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Statistics ( e.g., “90% of data breaches start with a phishing email”)</a:t>
            </a:r>
          </a:p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Some Real world examples :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Target Data Breach (2013)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Sony Pictures Hack (2014)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Colonial Pipeline Ransomware Attack (2021)</a:t>
            </a:r>
          </a:p>
        </p:txBody>
      </p:sp>
    </p:spTree>
    <p:extLst>
      <p:ext uri="{BB962C8B-B14F-4D97-AF65-F5344CB8AC3E}">
        <p14:creationId xmlns:p14="http://schemas.microsoft.com/office/powerpoint/2010/main" val="229132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A86E-40BD-422F-BA6A-7839DC362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6878" y="2243580"/>
            <a:ext cx="4798244" cy="193249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1B4BD-1A24-45AA-826C-72346939C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33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238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Segoe UI</vt:lpstr>
      <vt:lpstr>Segoe UI Black</vt:lpstr>
      <vt:lpstr>Wingdings 3</vt:lpstr>
      <vt:lpstr>Wisp</vt:lpstr>
      <vt:lpstr>Phishing Awareness   Training</vt:lpstr>
      <vt:lpstr>What Is Phishing ?</vt:lpstr>
      <vt:lpstr>Common Phishing Tactics</vt:lpstr>
      <vt:lpstr>How to Spot a Phishing Email</vt:lpstr>
      <vt:lpstr>Practices to Stay Safe</vt:lpstr>
      <vt:lpstr>Tools and Resources to Avoid Phishing</vt:lpstr>
      <vt:lpstr>Why is Phishing Dangerous?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DELL</dc:creator>
  <cp:lastModifiedBy>DELL</cp:lastModifiedBy>
  <cp:revision>11</cp:revision>
  <dcterms:created xsi:type="dcterms:W3CDTF">2025-05-28T13:14:49Z</dcterms:created>
  <dcterms:modified xsi:type="dcterms:W3CDTF">2025-06-06T12:17:10Z</dcterms:modified>
</cp:coreProperties>
</file>