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70" r:id="rId6"/>
    <p:sldId id="261" r:id="rId7"/>
    <p:sldId id="262" r:id="rId8"/>
    <p:sldId id="263" r:id="rId9"/>
    <p:sldId id="264" r:id="rId10"/>
    <p:sldId id="265" r:id="rId11"/>
    <p:sldId id="266" r:id="rId12"/>
    <p:sldId id="267" r:id="rId13"/>
    <p:sldId id="268" r:id="rId14"/>
    <p:sldId id="26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4D08F0E-201C-4F05-9336-4D5AF3756B15}" type="datetimeFigureOut">
              <a:rPr lang="en-US" smtClean="0"/>
              <a:t>10/30/2024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A21BC0B-E7B1-4E31-958C-FED244017885}"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1BC0B-E7B1-4E31-958C-FED2440178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1BC0B-E7B1-4E31-958C-FED2440178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21BC0B-E7B1-4E31-958C-FED2440178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34D08F0E-201C-4F05-9336-4D5AF3756B15}" type="datetimeFigureOut">
              <a:rPr lang="en-US" smtClean="0"/>
              <a:t>10/30/2024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A21BC0B-E7B1-4E31-958C-FED244017885}"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A21BC0B-E7B1-4E31-958C-FED244017885}"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A21BC0B-E7B1-4E31-958C-FED2440178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21BC0B-E7B1-4E31-958C-FED244017885}"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D08F0E-201C-4F05-9336-4D5AF3756B15}" type="datetimeFigureOut">
              <a:rPr lang="en-US" smtClean="0"/>
              <a:t>10/30/2024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21BC0B-E7B1-4E31-958C-FED2440178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34D08F0E-201C-4F05-9336-4D5AF3756B15}" type="datetimeFigureOut">
              <a:rPr lang="en-US" smtClean="0"/>
              <a:t>10/30/2024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A21BC0B-E7B1-4E31-958C-FED244017885}"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34D08F0E-201C-4F05-9336-4D5AF3756B15}" type="datetimeFigureOut">
              <a:rPr lang="en-US" smtClean="0"/>
              <a:t>10/30/2024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A21BC0B-E7B1-4E31-958C-FED244017885}"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4D08F0E-201C-4F05-9336-4D5AF3756B15}" type="datetimeFigureOut">
              <a:rPr lang="en-US" smtClean="0"/>
              <a:t>10/30/2024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A21BC0B-E7B1-4E31-958C-FED244017885}"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PREMIER LEAGUE “IPL” </a:t>
            </a:r>
            <a:endParaRPr lang="en-US" dirty="0"/>
          </a:p>
        </p:txBody>
      </p:sp>
      <p:sp>
        <p:nvSpPr>
          <p:cNvPr id="3" name="Subtitle 2"/>
          <p:cNvSpPr>
            <a:spLocks noGrp="1"/>
          </p:cNvSpPr>
          <p:nvPr>
            <p:ph type="subTitle" idx="1"/>
          </p:nvPr>
        </p:nvSpPr>
        <p:spPr/>
        <p:txBody>
          <a:bodyPr>
            <a:normAutofit fontScale="92500"/>
          </a:bodyPr>
          <a:lstStyle/>
          <a:p>
            <a:r>
              <a:rPr lang="en-US" dirty="0" smtClean="0"/>
              <a:t>By,</a:t>
            </a:r>
          </a:p>
          <a:p>
            <a:r>
              <a:rPr lang="en-US" dirty="0" err="1" smtClean="0"/>
              <a:t>Srilakshmi</a:t>
            </a:r>
            <a:r>
              <a:rPr lang="en-US" dirty="0" smtClean="0"/>
              <a:t> K B</a:t>
            </a:r>
          </a:p>
          <a:p>
            <a:r>
              <a:rPr lang="en-US" sz="2400" dirty="0" smtClean="0"/>
              <a:t>LIBA -Executive Post Graduate Program in BA </a:t>
            </a:r>
          </a:p>
          <a:p>
            <a:r>
              <a:rPr lang="en-US" sz="2400" dirty="0" smtClean="0"/>
              <a:t> </a:t>
            </a:r>
            <a:r>
              <a:rPr lang="en-US" sz="2400" dirty="0" err="1" smtClean="0"/>
              <a:t>Upgrad</a:t>
            </a:r>
            <a:r>
              <a:rPr lang="en-US" sz="2400" dirty="0" smtClean="0"/>
              <a:t> MAY – 2023-24 batch</a:t>
            </a:r>
          </a:p>
          <a:p>
            <a:endParaRPr lang="en-US" dirty="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 Warner hit the most Fours.</a:t>
            </a:r>
            <a:endParaRPr lang="en-US" sz="2400" dirty="0"/>
          </a:p>
        </p:txBody>
      </p:sp>
      <p:pic>
        <p:nvPicPr>
          <p:cNvPr id="4" name="slide2" descr="Sheet 1">
            <a:extLst>
              <a:ext uri="{FF2B5EF4-FFF2-40B4-BE49-F238E27FC236}">
                <a16:creationId xmlns:a16="http://schemas.microsoft.com/office/drawing/2014/main" xmlns="" id="{561D22CE-2E27-4DD9-9AF6-6201DAC7E19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0475" y="1646238"/>
            <a:ext cx="6103050" cy="45259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 the IPL, from 2008-2017,He scored highest 4’s.</a:t>
            </a:r>
            <a:endParaRPr lang="en-US" sz="2400" dirty="0"/>
          </a:p>
        </p:txBody>
      </p:sp>
      <p:pic>
        <p:nvPicPr>
          <p:cNvPr id="4" name="slide2" descr="Sheet 1">
            <a:extLst>
              <a:ext uri="{FF2B5EF4-FFF2-40B4-BE49-F238E27FC236}">
                <a16:creationId xmlns:a16="http://schemas.microsoft.com/office/drawing/2014/main" xmlns="" id="{076E326A-70CC-449C-A38D-DDC304EA75A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81156" y="2399295"/>
            <a:ext cx="2781688" cy="30198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 the IPL, from 2008-2017,He scored highest 6’s all seasons put to gather.</a:t>
            </a:r>
            <a:endParaRPr lang="en-US" sz="2400" dirty="0"/>
          </a:p>
        </p:txBody>
      </p:sp>
      <p:pic>
        <p:nvPicPr>
          <p:cNvPr id="4" name="slide2" descr="Sheet 2">
            <a:extLst>
              <a:ext uri="{FF2B5EF4-FFF2-40B4-BE49-F238E27FC236}">
                <a16:creationId xmlns:a16="http://schemas.microsoft.com/office/drawing/2014/main" xmlns="" id="{B2D84074-661E-4AC2-98DC-8593DF8EA95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57313" y="2494559"/>
            <a:ext cx="3029373" cy="2829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Team Statistics shows Season wise Team Performance.</a:t>
            </a:r>
            <a:endParaRPr lang="en-US" sz="3200" dirty="0"/>
          </a:p>
        </p:txBody>
      </p:sp>
      <p:pic>
        <p:nvPicPr>
          <p:cNvPr id="4" name="slide2" descr="Sheet 3">
            <a:extLst>
              <a:ext uri="{FF2B5EF4-FFF2-40B4-BE49-F238E27FC236}">
                <a16:creationId xmlns:a16="http://schemas.microsoft.com/office/drawing/2014/main" xmlns="" id="{F49DD36F-4B99-42DD-A52F-13A88CE83E7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14782" y="1646238"/>
            <a:ext cx="5314435" cy="4525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t>Win percentage and Home Ground and away. It shows Mumbai Indians won maximum times in 2013. It shows us the winning percentage of different teams when they are on their home ground and when they are not at their home ground being mentioned as away. </a:t>
            </a:r>
            <a:endParaRPr lang="en-US" sz="1600" dirty="0"/>
          </a:p>
        </p:txBody>
      </p:sp>
      <p:pic>
        <p:nvPicPr>
          <p:cNvPr id="4" name="slide2" descr="Sheet 3">
            <a:extLst>
              <a:ext uri="{FF2B5EF4-FFF2-40B4-BE49-F238E27FC236}">
                <a16:creationId xmlns:a16="http://schemas.microsoft.com/office/drawing/2014/main" xmlns="" id="{2EC2601D-F1E0-440E-A651-2E5AF57A77A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01194" y="1646238"/>
            <a:ext cx="4941611" cy="45259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
            </a:pPr>
            <a:r>
              <a:rPr lang="en-US" dirty="0" smtClean="0"/>
              <a:t>The IPL Data Visualization gives us information about the various teams of IPL. It helps us to understand the performance of various teams across all the seasons. </a:t>
            </a:r>
          </a:p>
          <a:p>
            <a:pPr>
              <a:buFont typeface="Wingdings" pitchFamily="2" charset="2"/>
              <a:buChar char="§"/>
            </a:pPr>
            <a:r>
              <a:rPr lang="en-US" dirty="0" smtClean="0"/>
              <a:t>We saw the Orange cap contenders and Purple cap contenders.</a:t>
            </a:r>
          </a:p>
          <a:p>
            <a:pPr>
              <a:buFont typeface="Wingdings" pitchFamily="2" charset="2"/>
              <a:buChar char="§"/>
            </a:pPr>
            <a:r>
              <a:rPr lang="en-US" dirty="0" smtClean="0"/>
              <a:t> Mumbai Indians have been the most successful team in IPL history, with multiple championships. They have consistently made the playoffs and have a strong core of players. Led by </a:t>
            </a:r>
            <a:r>
              <a:rPr lang="en-US" dirty="0" err="1" smtClean="0"/>
              <a:t>Rohit</a:t>
            </a:r>
            <a:r>
              <a:rPr lang="en-US" dirty="0" smtClean="0"/>
              <a:t> Sharma, MI is known for its balanced squad and adaptability to various conditions. </a:t>
            </a:r>
          </a:p>
          <a:p>
            <a:pPr>
              <a:buFont typeface="Wingdings" pitchFamily="2" charset="2"/>
              <a:buChar char="§"/>
            </a:pPr>
            <a:r>
              <a:rPr lang="en-US" dirty="0" smtClean="0"/>
              <a:t>CSK is another highly successful IPL team with a reputation for consistency. Led by MS </a:t>
            </a:r>
            <a:r>
              <a:rPr lang="en-US" dirty="0" err="1" smtClean="0"/>
              <a:t>Dhoni</a:t>
            </a:r>
            <a:r>
              <a:rPr lang="en-US" dirty="0" smtClean="0"/>
              <a:t>, they have won multiple championships and made numerous playoff appearances. </a:t>
            </a:r>
          </a:p>
          <a:p>
            <a:pPr>
              <a:buFont typeface="Wingdings" pitchFamily="2" charset="2"/>
              <a:buChar char="§"/>
            </a:pPr>
            <a:r>
              <a:rPr lang="en-US" dirty="0" smtClean="0"/>
              <a:t>RCB has consistently been a competitive team but has not won an IPL championship </a:t>
            </a:r>
          </a:p>
          <a:p>
            <a:pPr>
              <a:buFont typeface="Wingdings" pitchFamily="2" charset="2"/>
              <a:buChar char="§"/>
            </a:pPr>
            <a:r>
              <a:rPr lang="en-US" dirty="0" smtClean="0"/>
              <a:t>KKR, co-owned by </a:t>
            </a:r>
            <a:r>
              <a:rPr lang="en-US" dirty="0" err="1" smtClean="0"/>
              <a:t>ShahRukhKhan</a:t>
            </a:r>
            <a:r>
              <a:rPr lang="en-US" dirty="0" smtClean="0"/>
              <a:t>, has enjoyed success, including IPL titles</a:t>
            </a:r>
          </a:p>
          <a:p>
            <a:pPr>
              <a:buFont typeface="Wingdings" pitchFamily="2" charset="2"/>
              <a:buChar char="§"/>
            </a:pPr>
            <a:r>
              <a:rPr lang="en-US" dirty="0" smtClean="0"/>
              <a:t>RR won the inaugural IPL but has had mixed performances since</a:t>
            </a:r>
          </a:p>
          <a:p>
            <a:pPr>
              <a:buFont typeface="Wingdings" pitchFamily="2" charset="2"/>
              <a:buChar char="§"/>
            </a:pPr>
            <a:r>
              <a:rPr lang="en-US" dirty="0" smtClean="0"/>
              <a:t>SRH, a relatively new team, has had significant success, including an IPL championship. David Warner's captaincy and batting have been influential.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828800"/>
          </a:xfrm>
        </p:spPr>
        <p:txBody>
          <a:bodyPr>
            <a:normAutofit/>
          </a:bodyPr>
          <a:lstStyle/>
          <a:p>
            <a:pPr algn="ctr">
              <a:buNone/>
            </a:pPr>
            <a:r>
              <a:rPr lang="en-US" sz="9600" dirty="0" smtClean="0"/>
              <a:t>Thank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IPL</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IPL was inaugurated in 2008 as a professional Twenty20 cricket league in India. </a:t>
            </a:r>
          </a:p>
          <a:p>
            <a:r>
              <a:rPr lang="en-US" dirty="0" smtClean="0"/>
              <a:t>It is a franchise-based league, with teams representing different cities or regions. </a:t>
            </a:r>
          </a:p>
          <a:p>
            <a:r>
              <a:rPr lang="en-US" dirty="0" smtClean="0"/>
              <a:t>The IPL follows a round-robin group stage followed by playoffs, with the top teams competing for the championship.</a:t>
            </a:r>
          </a:p>
          <a:p>
            <a:r>
              <a:rPr lang="en-US" dirty="0" smtClean="0"/>
              <a:t>Teams participate in an annual auction to buy players from around the world, making it a truly international league. </a:t>
            </a:r>
          </a:p>
          <a:p>
            <a:r>
              <a:rPr lang="en-US" dirty="0" smtClean="0"/>
              <a:t>IPL has attracted top international and Indian cricketers, becoming a platform for young talent. </a:t>
            </a:r>
          </a:p>
          <a:p>
            <a:r>
              <a:rPr lang="en-US" dirty="0" smtClean="0"/>
              <a:t>It has a significant economic impact on Indian cricket and the entertainment industry. </a:t>
            </a:r>
          </a:p>
          <a:p>
            <a:r>
              <a:rPr lang="en-US" dirty="0" smtClean="0"/>
              <a:t>Several records, including highest run-scorer and highest wicket-taker, have been set and broken in the IPL. </a:t>
            </a:r>
          </a:p>
          <a:p>
            <a:r>
              <a:rPr lang="en-US" dirty="0" smtClean="0"/>
              <a:t>The IPL continues to be a major sporting event in India and a key fixture on the global cricket calendar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IN IPL</a:t>
            </a:r>
            <a:endParaRPr lang="en-US" dirty="0"/>
          </a:p>
        </p:txBody>
      </p:sp>
      <p:sp>
        <p:nvSpPr>
          <p:cNvPr id="3" name="Content Placeholder 2"/>
          <p:cNvSpPr>
            <a:spLocks noGrp="1"/>
          </p:cNvSpPr>
          <p:nvPr>
            <p:ph idx="1"/>
          </p:nvPr>
        </p:nvSpPr>
        <p:spPr/>
        <p:txBody>
          <a:bodyPr>
            <a:normAutofit/>
          </a:bodyPr>
          <a:lstStyle/>
          <a:p>
            <a:pPr>
              <a:buNone/>
            </a:pPr>
            <a:r>
              <a:rPr lang="en-US" dirty="0" smtClean="0"/>
              <a:t>❑ Chennai Super Kings (CSK)</a:t>
            </a:r>
          </a:p>
          <a:p>
            <a:pPr>
              <a:buNone/>
            </a:pPr>
            <a:r>
              <a:rPr lang="en-US" dirty="0" smtClean="0"/>
              <a:t>❑ Mumbai Indians (MI) </a:t>
            </a:r>
          </a:p>
          <a:p>
            <a:pPr>
              <a:buNone/>
            </a:pPr>
            <a:r>
              <a:rPr lang="en-US" dirty="0" smtClean="0"/>
              <a:t>❑ Royal Challengers Bangalore (RCB) </a:t>
            </a:r>
          </a:p>
          <a:p>
            <a:pPr>
              <a:buNone/>
            </a:pPr>
            <a:r>
              <a:rPr lang="en-US" dirty="0" smtClean="0"/>
              <a:t>❑ Kolkata Knight Riders (KKR) </a:t>
            </a:r>
          </a:p>
          <a:p>
            <a:pPr>
              <a:buNone/>
            </a:pPr>
            <a:r>
              <a:rPr lang="en-US" dirty="0" smtClean="0"/>
              <a:t>❑ Kings XI Punjab (KXIP) </a:t>
            </a:r>
          </a:p>
          <a:p>
            <a:pPr>
              <a:buNone/>
            </a:pPr>
            <a:r>
              <a:rPr lang="en-US" dirty="0" smtClean="0"/>
              <a:t>❑ Rajasthan Royals (RR) </a:t>
            </a:r>
          </a:p>
          <a:p>
            <a:pPr>
              <a:buNone/>
            </a:pPr>
            <a:r>
              <a:rPr lang="en-US" dirty="0" smtClean="0"/>
              <a:t>❑ Delhi Daredevils (later renamed Delhi Capitals) </a:t>
            </a:r>
          </a:p>
          <a:p>
            <a:pPr>
              <a:buNone/>
            </a:pPr>
            <a:r>
              <a:rPr lang="en-US" dirty="0" smtClean="0"/>
              <a:t>❑ Deccan Chargers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274786"/>
          </a:xfrm>
        </p:spPr>
        <p:txBody>
          <a:bodyPr>
            <a:normAutofit fontScale="90000"/>
          </a:bodyPr>
          <a:lstStyle/>
          <a:p>
            <a:r>
              <a:rPr lang="en-US" sz="3100" dirty="0" smtClean="0"/>
              <a:t> It represents Biggest Wins by Runs which shows that Mumbai Indians has had the biggest wins by runs.</a:t>
            </a:r>
            <a:endParaRPr lang="en-US" dirty="0"/>
          </a:p>
        </p:txBody>
      </p:sp>
      <p:pic>
        <p:nvPicPr>
          <p:cNvPr id="4" name="slide2" descr="Sheet 2">
            <a:extLst>
              <a:ext uri="{FF2B5EF4-FFF2-40B4-BE49-F238E27FC236}">
                <a16:creationId xmlns:a16="http://schemas.microsoft.com/office/drawing/2014/main" xmlns="" id="{DEC4E82D-4BB3-45CB-BDC4-54ECF4628E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2056356"/>
            <a:ext cx="8229600" cy="37057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It represents Biggest Wins by Wickets which shows that Sun risers Hyderabad has had the biggest wins by wickets.</a:t>
            </a:r>
            <a:endParaRPr lang="en-US" sz="2000" dirty="0"/>
          </a:p>
        </p:txBody>
      </p:sp>
      <p:pic>
        <p:nvPicPr>
          <p:cNvPr id="4" name="slide2" descr="Sheet 1">
            <a:extLst>
              <a:ext uri="{FF2B5EF4-FFF2-40B4-BE49-F238E27FC236}">
                <a16:creationId xmlns:a16="http://schemas.microsoft.com/office/drawing/2014/main" xmlns="" id="{8C2C8A8C-BE1D-455A-B7AC-B2AD9BA04D7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2124486"/>
            <a:ext cx="8229600" cy="3569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It also provides us with the information of Highest totals across all the seasons by different teams.</a:t>
            </a:r>
            <a:endParaRPr lang="en-US" sz="2000" dirty="0"/>
          </a:p>
        </p:txBody>
      </p:sp>
      <p:pic>
        <p:nvPicPr>
          <p:cNvPr id="4" name="slide2" descr="Sheet 1">
            <a:extLst>
              <a:ext uri="{FF2B5EF4-FFF2-40B4-BE49-F238E27FC236}">
                <a16:creationId xmlns:a16="http://schemas.microsoft.com/office/drawing/2014/main" xmlns="" id="{53CBB6A2-6898-4713-B61C-95537D59007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19726" y="1646238"/>
            <a:ext cx="4304548" cy="45259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Maximum runs scored by individual batsmen in each and every year</a:t>
            </a:r>
            <a:endParaRPr lang="en-US" sz="2000" dirty="0"/>
          </a:p>
        </p:txBody>
      </p:sp>
      <p:pic>
        <p:nvPicPr>
          <p:cNvPr id="4" name="slide2" descr="Sheet 1">
            <a:extLst>
              <a:ext uri="{FF2B5EF4-FFF2-40B4-BE49-F238E27FC236}">
                <a16:creationId xmlns:a16="http://schemas.microsoft.com/office/drawing/2014/main" xmlns="" id="{0E4524E4-A429-4ACD-B6C0-70CFD91D2AA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77783" y="1646238"/>
            <a:ext cx="5588434" cy="4525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Purple Cap contenders i.e, who took most wickets, across all the seasons.</a:t>
            </a:r>
            <a:endParaRPr lang="en-US" sz="2000" dirty="0"/>
          </a:p>
        </p:txBody>
      </p:sp>
      <p:pic>
        <p:nvPicPr>
          <p:cNvPr id="4" name="slide2" descr="Sheet 1">
            <a:extLst>
              <a:ext uri="{FF2B5EF4-FFF2-40B4-BE49-F238E27FC236}">
                <a16:creationId xmlns:a16="http://schemas.microsoft.com/office/drawing/2014/main" xmlns="" id="{66DF1C31-BA5B-450D-B88A-A5109B1AF05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23813" y="1646238"/>
            <a:ext cx="5896373" cy="45259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CH Gayle hit the most Sixes as well as the overall</a:t>
            </a:r>
            <a:endParaRPr lang="en-US" sz="2400" dirty="0"/>
          </a:p>
        </p:txBody>
      </p:sp>
      <p:pic>
        <p:nvPicPr>
          <p:cNvPr id="4" name="slide2" descr="Sheet 2">
            <a:extLst>
              <a:ext uri="{FF2B5EF4-FFF2-40B4-BE49-F238E27FC236}">
                <a16:creationId xmlns:a16="http://schemas.microsoft.com/office/drawing/2014/main" xmlns="" id="{6731A3F2-05D0-4C2A-915F-1D611355663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88150" y="1646238"/>
            <a:ext cx="5967700" cy="452596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41</TotalTime>
  <Words>591</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INDIAN PREMIER LEAGUE “IPL” </vt:lpstr>
      <vt:lpstr>ABOUT IPL</vt:lpstr>
      <vt:lpstr>TEAMS IN IPL</vt:lpstr>
      <vt:lpstr> It represents Biggest Wins by Runs which shows that Mumbai Indians has had the biggest wins by runs.</vt:lpstr>
      <vt:lpstr>It represents Biggest Wins by Wickets which shows that Sun risers Hyderabad has had the biggest wins by wickets.</vt:lpstr>
      <vt:lpstr>It also provides us with the information of Highest totals across all the seasons by different teams.</vt:lpstr>
      <vt:lpstr>Maximum runs scored by individual batsmen in each and every year</vt:lpstr>
      <vt:lpstr>Purple Cap contenders i.e, who took most wickets, across all the seasons.</vt:lpstr>
      <vt:lpstr>CH Gayle hit the most Sixes as well as the overall</vt:lpstr>
      <vt:lpstr>DA Warner hit the most Fours.</vt:lpstr>
      <vt:lpstr>In the IPL, from 2008-2017,He scored highest 4’s.</vt:lpstr>
      <vt:lpstr>In the IPL, from 2008-2017,He scored highest 6’s all seasons put to gather.</vt:lpstr>
      <vt:lpstr>The Team Statistics shows Season wise Team Performance.</vt:lpstr>
      <vt:lpstr>Win percentage and Home Ground and away. It shows Mumbai Indians won maximum times in 2013. It shows us the winning percentage of different teams when they are on their home ground and when they are not at their home ground being mentioned as away. </vt:lpstr>
      <vt:lpstr>Summary</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“IPL” </dc:title>
  <dc:creator>plaza</dc:creator>
  <cp:lastModifiedBy>plaza</cp:lastModifiedBy>
  <cp:revision>11</cp:revision>
  <dcterms:created xsi:type="dcterms:W3CDTF">2024-10-30T06:15:09Z</dcterms:created>
  <dcterms:modified xsi:type="dcterms:W3CDTF">2024-10-30T06:56:48Z</dcterms:modified>
</cp:coreProperties>
</file>