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5A766-5333-4E07-93D5-ED2C4DFD895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3F2D9-9E76-4B54-88D4-4BA5942C7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95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ś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3F2D9-9E76-4B54-88D4-4BA5942C7F9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63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lakshmi786s/srilakshmi_apssdc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AE7B-A8EF-2631-42DE-BA633C31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3428999"/>
            <a:ext cx="7197726" cy="956731"/>
          </a:xfrm>
        </p:spPr>
        <p:txBody>
          <a:bodyPr>
            <a:normAutofit/>
          </a:bodyPr>
          <a:lstStyle/>
          <a:p>
            <a:r>
              <a:rPr lang="en-US" dirty="0" err="1"/>
              <a:t>DaMMU</a:t>
            </a:r>
            <a:r>
              <a:rPr lang="en-US" dirty="0"/>
              <a:t> Sri </a:t>
            </a:r>
            <a:r>
              <a:rPr lang="en-US" dirty="0" err="1"/>
              <a:t>lakshmi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76BD-6109-CB30-65F1-3C6560A3C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31191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FD5B-1234-723F-4DF4-1010FEB5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33306"/>
          </a:xfrm>
        </p:spPr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8B26-21C1-1637-6048-03F36780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4. Evaluation:</a:t>
            </a:r>
          </a:p>
          <a:p>
            <a:pPr marL="0" indent="0">
              <a:buNone/>
            </a:pPr>
            <a:r>
              <a:rPr lang="en-US" sz="1800" dirty="0"/>
              <a:t>  - Validate the model using a separate dataset.</a:t>
            </a:r>
          </a:p>
          <a:p>
            <a:pPr marL="0" indent="0">
              <a:buNone/>
            </a:pPr>
            <a:r>
              <a:rPr lang="en-US" sz="1800" dirty="0"/>
              <a:t>  - Assess performance using confusion matrix and ROC curves.</a:t>
            </a:r>
          </a:p>
          <a:p>
            <a:pPr marL="0" indent="0">
              <a:buNone/>
            </a:pPr>
            <a:r>
              <a:rPr lang="en-US" sz="1800" dirty="0"/>
              <a:t>5. Deployment:</a:t>
            </a:r>
          </a:p>
          <a:p>
            <a:pPr marL="0" indent="0">
              <a:buNone/>
            </a:pPr>
            <a:r>
              <a:rPr lang="en-US" sz="1800" dirty="0"/>
              <a:t>  - Integrate the model into an endpoint protection platform.</a:t>
            </a:r>
          </a:p>
          <a:p>
            <a:pPr marL="0" indent="0">
              <a:buNone/>
            </a:pPr>
            <a:r>
              <a:rPr lang="en-US" sz="1800" dirty="0"/>
              <a:t>  - Set up alerts for detected keylogger activity.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79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F750-F68D-CE3E-AD35-D977FA31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AC34-B69F-ACB0-94A6-1630CD260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6179"/>
          </a:xfrm>
        </p:spPr>
        <p:txBody>
          <a:bodyPr/>
          <a:lstStyle/>
          <a:p>
            <a:r>
              <a:rPr lang="en-US" dirty="0"/>
              <a:t>Hence we coded an effective Python Keylogger to record a victim’s keystrokes. </a:t>
            </a:r>
          </a:p>
          <a:p>
            <a:r>
              <a:rPr lang="en-US" dirty="0"/>
              <a:t>It generates a output file which contains all keystrokes that is entered by the user. </a:t>
            </a:r>
          </a:p>
          <a:p>
            <a:r>
              <a:rPr lang="en-US" dirty="0"/>
              <a:t>However, it is strictly for educational purposes and it shouldn’t be employed for malicious purposes.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53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3CB6-40EF-F51C-EEBF-83A52A9A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69117"/>
            <a:ext cx="10131425" cy="5422084"/>
          </a:xfrm>
        </p:spPr>
        <p:txBody>
          <a:bodyPr>
            <a:normAutofit/>
          </a:bodyPr>
          <a:lstStyle/>
          <a:p>
            <a:r>
              <a:rPr lang="en-US" sz="2000" dirty="0"/>
              <a:t>Project link :</a:t>
            </a:r>
            <a:r>
              <a:rPr lang="en-US" sz="2000" dirty="0">
                <a:hlinkClick r:id="rId3"/>
              </a:rPr>
              <a:t>https://github.com/srilakshmi786s/</a:t>
            </a:r>
            <a:r>
              <a:rPr lang="en-US" sz="2000" dirty="0" err="1">
                <a:hlinkClick r:id="rId3"/>
              </a:rPr>
              <a:t>srilakshmi_apssdc.git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081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8ED9-C549-2978-B308-100D20B5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46" y="1328335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                                   </a:t>
            </a:r>
            <a:r>
              <a:rPr lang="en-US" sz="4800" dirty="0">
                <a:latin typeface="Lucida Handwriting" panose="03010101010101010101" pitchFamily="66" charset="0"/>
              </a:rPr>
              <a:t>Thank You</a:t>
            </a:r>
            <a:endParaRPr lang="en-IN" sz="48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2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40C2-7A57-CF27-28CF-C5176042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Title: Keylogger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6D54-3548-561C-9015-8A7B48EBA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Keyloggers are a particularly insidious type of spyware that can record and steal consecutive keystrokes (and much more) that the user enters on a device.</a:t>
            </a:r>
          </a:p>
          <a:p>
            <a:r>
              <a:rPr lang="en-US" dirty="0"/>
              <a:t>The term keylogger, or “keystroke logger,” is self-explanatory: Software that logs what you type on your keyboard. </a:t>
            </a:r>
          </a:p>
          <a:p>
            <a:r>
              <a:rPr lang="en-US" dirty="0"/>
              <a:t>keyloggers can also enable cybercriminals to eavesdrop on you, watch you on your system camera, or listen over your smartphone’s microphone.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83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0F5A-520E-729B-B651-DC767210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7906-D0C1-676B-28F5-A3EF9484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Keylogger introduction</a:t>
            </a:r>
          </a:p>
          <a:p>
            <a:r>
              <a:rPr lang="en-IN" dirty="0"/>
              <a:t>Understanding the problem statement</a:t>
            </a:r>
          </a:p>
          <a:p>
            <a:r>
              <a:rPr lang="en-IN" dirty="0"/>
              <a:t>Overview of the project</a:t>
            </a:r>
          </a:p>
          <a:p>
            <a:r>
              <a:rPr lang="en-IN" dirty="0"/>
              <a:t>Identifying end users</a:t>
            </a:r>
          </a:p>
          <a:p>
            <a:r>
              <a:rPr lang="en-IN" dirty="0"/>
              <a:t>The wow in your Solution</a:t>
            </a:r>
          </a:p>
          <a:p>
            <a:r>
              <a:rPr lang="en-IN" dirty="0"/>
              <a:t>Modelling</a:t>
            </a:r>
          </a:p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15746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15ED-156A-4BF1-B99C-8EA6484E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C0DF-C40F-8AE9-7D02-0748C690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Unlike other forms of malware, keylogging malware doesn’t damage your computer or operating system.  </a:t>
            </a:r>
          </a:p>
          <a:p>
            <a:endParaRPr lang="en-US" dirty="0"/>
          </a:p>
          <a:p>
            <a:r>
              <a:rPr lang="en-US" dirty="0"/>
              <a:t>As compared to hardware keyloggers, software keyloggers can be installed easily.</a:t>
            </a:r>
          </a:p>
          <a:p>
            <a:endParaRPr lang="en-US" dirty="0"/>
          </a:p>
          <a:p>
            <a:r>
              <a:rPr lang="en-US" dirty="0"/>
              <a:t>These can be detected by antiviruses.</a:t>
            </a:r>
          </a:p>
          <a:p>
            <a:endParaRPr lang="en-US" dirty="0"/>
          </a:p>
          <a:p>
            <a:r>
              <a:rPr lang="en-US" dirty="0"/>
              <a:t>Overview of keylogger detection and Prevention Techniques.</a:t>
            </a:r>
          </a:p>
          <a:p>
            <a:endParaRPr lang="en-US" dirty="0"/>
          </a:p>
          <a:p>
            <a:r>
              <a:rPr lang="en-US" dirty="0"/>
              <a:t>Developing effective solutions from being threaten.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71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2CA8-E1FC-F0C6-FBBA-82E24309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4C2ED-1600-0EE4-C5DF-FFE04622B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2"/>
              <a:buChar char="•"/>
            </a:pPr>
            <a:r>
              <a:rPr lang="en-US" sz="1800" dirty="0"/>
              <a:t>The project is to develop a software that performs keystroke recording activity on the computers and other devices.</a:t>
            </a:r>
          </a:p>
          <a:p>
            <a:pPr>
              <a:buFont typeface="Arial" charset="2"/>
              <a:buChar char="•"/>
            </a:pP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dirty="0"/>
              <a:t>So that we came to know, how our sensitive data and credentials are </a:t>
            </a:r>
          </a:p>
          <a:p>
            <a:pPr marL="0" indent="0">
              <a:buNone/>
            </a:pPr>
            <a:r>
              <a:rPr lang="en-US" sz="1800" dirty="0"/>
              <a:t>     going to exploited in cyber frauds.                                                  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dirty="0"/>
              <a:t>These keyloggers are used for various purposes including cybercrimes, unauthorized monitoring.</a:t>
            </a:r>
          </a:p>
          <a:p>
            <a:pPr>
              <a:buFont typeface="Arial" charset="2"/>
              <a:buChar char="•"/>
            </a:pP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90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E069-F538-6A93-4EAA-2896D2D4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55914"/>
          </a:xfrm>
        </p:spPr>
        <p:txBody>
          <a:bodyPr/>
          <a:lstStyle/>
          <a:p>
            <a:r>
              <a:rPr lang="en-US" dirty="0"/>
              <a:t>WHO ARE THE 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FB53-2377-87DE-4227-7A8A3980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2"/>
              <a:buChar char="•"/>
            </a:pPr>
            <a:r>
              <a:rPr lang="en-US" sz="1800" b="1" dirty="0"/>
              <a:t>IT Security Professionals</a:t>
            </a:r>
            <a:r>
              <a:rPr lang="en-US" sz="1800" dirty="0"/>
              <a:t> : Individuals responsible for maintaining and securing information systems. They use keylogging tools to monitor and protect against unauthorized access.</a:t>
            </a:r>
          </a:p>
          <a:p>
            <a:pPr>
              <a:buFont typeface="Arial" charset="2"/>
              <a:buChar char="•"/>
            </a:pP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b="1" dirty="0"/>
              <a:t>Parental Controls</a:t>
            </a:r>
            <a:r>
              <a:rPr lang="en-US" sz="1800" dirty="0"/>
              <a:t> : Parents who use keylogging software to monitor their children's compute usage to protect them from online threats and ensure safe internet practices.</a:t>
            </a:r>
          </a:p>
          <a:p>
            <a:pPr>
              <a:buFont typeface="Arial" charset="2"/>
              <a:buChar char="•"/>
            </a:pP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b="1" dirty="0"/>
              <a:t>Security Teams</a:t>
            </a:r>
            <a:r>
              <a:rPr lang="en-US" sz="1800" dirty="0"/>
              <a:t> : Many big companies have teams within it who   focus on protecting company data. Keyloggers can be used to monitor employee activity to prevent data leaks and unauthorized 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24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F1EE-8144-6996-4A2F-BDEAE8C5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1229"/>
          </a:xfrm>
        </p:spPr>
        <p:txBody>
          <a:bodyPr/>
          <a:lstStyle/>
          <a:p>
            <a:r>
              <a:rPr lang="en-IN" dirty="0"/>
              <a:t>The wow in your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7CFB-7ABE-2D8C-B61B-2E7D28A63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 it is a software tool, it does not need system's owner permission.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charset="2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python libraries like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pynput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libraries are used.</a:t>
            </a:r>
          </a:p>
          <a:p>
            <a:pPr marL="285750" indent="-285750">
              <a:buFont typeface="Arial" charset="2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output recorded keystrokes are recorded in separate file in the      same folder.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73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D5C3-9E62-858D-92C6-BCDB927D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43643"/>
          </a:xfrm>
        </p:spPr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B24A-F2A7-9334-350D-1888FDBF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7157"/>
            <a:ext cx="10131425" cy="4620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Keylogger Detection and Modeling Techniques : </a:t>
            </a: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en-US" sz="1800" dirty="0">
                <a:ea typeface="+mn-lt"/>
                <a:cs typeface="+mn-lt"/>
              </a:rPr>
              <a:t> Signature-Based Detection: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Using known signatures (hashes, patterns) of keylogger files. Regular updates are needed to include new signatures.</a:t>
            </a:r>
            <a:endParaRPr lang="en-US" dirty="0"/>
          </a:p>
          <a:p>
            <a:pPr>
              <a:buFont typeface="Arial" charset="2"/>
              <a:buChar char="•"/>
            </a:pPr>
            <a:r>
              <a:rPr lang="en-US" sz="1800" dirty="0">
                <a:ea typeface="+mn-lt"/>
                <a:cs typeface="+mn-lt"/>
              </a:rPr>
              <a:t> Behavioral Detection: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Analyzing unusual behaviors. Excessive use of certain system APIs. Frequent hooking of keyboard interrupts. Abnormal logging activity. Machine learning models can be trained on such behaviors to detect anomalies.</a:t>
            </a:r>
            <a:endParaRPr lang="en-US" sz="1800" dirty="0"/>
          </a:p>
          <a:p>
            <a:pPr>
              <a:buFont typeface="Arial" charset="2"/>
              <a:buChar char="•"/>
            </a:pPr>
            <a:r>
              <a:rPr lang="en-US" sz="1800" dirty="0">
                <a:ea typeface="+mn-lt"/>
                <a:cs typeface="+mn-lt"/>
              </a:rPr>
              <a:t>Network-Based Detection 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Monitoring network traffic for signs of data exfiltration. Using anomaly detection algorithms to spot irregular communication patterns.</a:t>
            </a: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18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4076-3834-FF8D-7FD4-C5200B5F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74583"/>
          </a:xfrm>
        </p:spPr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8E45-4F1C-BAFD-F89A-2C0D52917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4183"/>
            <a:ext cx="10131425" cy="4864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Modeling Steps</a:t>
            </a:r>
            <a:endParaRPr lang="en-US" sz="1800" b="1" dirty="0"/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1. Data Collection: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 - Gather datasets of known keylogger signatures and behaviors.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 - Collect benign and malicious keystroke data.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2. Feature Engineering: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 - Identify key features that distinguish keylogger activity from normal activity.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  - Common features include API call frequency, CPU usage patterns, and  network traffic characteristics.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3. Model Training: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 - Use supervised learning techniques to train models on labeled datasets.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 - Common algorithms include Random Forests, Support Vector Machines (SVM), and Neural Networks.</a:t>
            </a: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542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229</TotalTime>
  <Words>661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Handwriting</vt:lpstr>
      <vt:lpstr>Celestial</vt:lpstr>
      <vt:lpstr>DaMMU Sri lakshmi</vt:lpstr>
      <vt:lpstr>Project Title: Keylogger and security</vt:lpstr>
      <vt:lpstr>Agenda</vt:lpstr>
      <vt:lpstr>Problem statement</vt:lpstr>
      <vt:lpstr>Project overview</vt:lpstr>
      <vt:lpstr>WHO ARE THE END USERS</vt:lpstr>
      <vt:lpstr>The wow in your solution</vt:lpstr>
      <vt:lpstr>modelling</vt:lpstr>
      <vt:lpstr>modelling</vt:lpstr>
      <vt:lpstr>modelling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ANGADALA himaharshitha</dc:creator>
  <cp:lastModifiedBy>DAMMU ANKAYYA</cp:lastModifiedBy>
  <cp:revision>6</cp:revision>
  <dcterms:created xsi:type="dcterms:W3CDTF">2024-06-25T05:12:37Z</dcterms:created>
  <dcterms:modified xsi:type="dcterms:W3CDTF">2024-07-19T09:48:09Z</dcterms:modified>
</cp:coreProperties>
</file>