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EE9943-2139-417E-9546-FBFDFD017ACB}" v="61" dt="2023-12-05T22:38:58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lakshmi Gummadidala" userId="4a3f83bf-1572-4087-a4dc-308969492e50" providerId="ADAL" clId="{F0EE9943-2139-417E-9546-FBFDFD017ACB}"/>
    <pc:docChg chg="undo custSel addSld modSld sldOrd">
      <pc:chgData name="Srilakshmi Gummadidala" userId="4a3f83bf-1572-4087-a4dc-308969492e50" providerId="ADAL" clId="{F0EE9943-2139-417E-9546-FBFDFD017ACB}" dt="2023-12-05T23:00:53.844" v="201" actId="14100"/>
      <pc:docMkLst>
        <pc:docMk/>
      </pc:docMkLst>
      <pc:sldChg chg="addSp delSp modSp add mod setBg">
        <pc:chgData name="Srilakshmi Gummadidala" userId="4a3f83bf-1572-4087-a4dc-308969492e50" providerId="ADAL" clId="{F0EE9943-2139-417E-9546-FBFDFD017ACB}" dt="2023-12-05T22:41:59.872" v="166" actId="26606"/>
        <pc:sldMkLst>
          <pc:docMk/>
          <pc:sldMk cId="1739074263" sldId="262"/>
        </pc:sldMkLst>
        <pc:spChg chg="add del mod">
          <ac:chgData name="Srilakshmi Gummadidala" userId="4a3f83bf-1572-4087-a4dc-308969492e50" providerId="ADAL" clId="{F0EE9943-2139-417E-9546-FBFDFD017ACB}" dt="2023-12-05T22:23:14.936" v="53" actId="26606"/>
          <ac:spMkLst>
            <pc:docMk/>
            <pc:sldMk cId="1739074263" sldId="262"/>
            <ac:spMk id="4" creationId="{36E9780D-FC1E-E3F5-2C3C-5BECDCE385D5}"/>
          </ac:spMkLst>
        </pc:spChg>
        <pc:spChg chg="mod">
          <ac:chgData name="Srilakshmi Gummadidala" userId="4a3f83bf-1572-4087-a4dc-308969492e50" providerId="ADAL" clId="{F0EE9943-2139-417E-9546-FBFDFD017ACB}" dt="2023-12-05T22:41:59.872" v="166" actId="26606"/>
          <ac:spMkLst>
            <pc:docMk/>
            <pc:sldMk cId="1739074263" sldId="262"/>
            <ac:spMk id="5" creationId="{4C9B7A1C-A024-E0DF-C9CF-4076DF8C539F}"/>
          </ac:spMkLst>
        </pc:spChg>
        <pc:spChg chg="add del mod">
          <ac:chgData name="Srilakshmi Gummadidala" userId="4a3f83bf-1572-4087-a4dc-308969492e50" providerId="ADAL" clId="{F0EE9943-2139-417E-9546-FBFDFD017ACB}" dt="2023-12-05T22:24:03.624" v="55" actId="478"/>
          <ac:spMkLst>
            <pc:docMk/>
            <pc:sldMk cId="1739074263" sldId="262"/>
            <ac:spMk id="7" creationId="{BDB5B689-6450-720A-F583-8BDFBB4150E3}"/>
          </ac:spMkLst>
        </pc:spChg>
        <pc:spChg chg="del mod">
          <ac:chgData name="Srilakshmi Gummadidala" userId="4a3f83bf-1572-4087-a4dc-308969492e50" providerId="ADAL" clId="{F0EE9943-2139-417E-9546-FBFDFD017ACB}" dt="2023-12-05T22:21:46.326" v="44"/>
          <ac:spMkLst>
            <pc:docMk/>
            <pc:sldMk cId="1739074263" sldId="262"/>
            <ac:spMk id="11" creationId="{F6E4B17C-AB88-1F18-268F-B574FB971DF0}"/>
          </ac:spMkLst>
        </pc:spChg>
        <pc:spChg chg="add del">
          <ac:chgData name="Srilakshmi Gummadidala" userId="4a3f83bf-1572-4087-a4dc-308969492e50" providerId="ADAL" clId="{F0EE9943-2139-417E-9546-FBFDFD017ACB}" dt="2023-12-05T22:41:59.872" v="166" actId="26606"/>
          <ac:spMkLst>
            <pc:docMk/>
            <pc:sldMk cId="1739074263" sldId="262"/>
            <ac:spMk id="14" creationId="{69E6EFEE-6516-482C-B143-F97F9BF89D0E}"/>
          </ac:spMkLst>
        </pc:spChg>
        <pc:spChg chg="add del">
          <ac:chgData name="Srilakshmi Gummadidala" userId="4a3f83bf-1572-4087-a4dc-308969492e50" providerId="ADAL" clId="{F0EE9943-2139-417E-9546-FBFDFD017ACB}" dt="2023-12-05T22:41:59.872" v="166" actId="26606"/>
          <ac:spMkLst>
            <pc:docMk/>
            <pc:sldMk cId="1739074263" sldId="262"/>
            <ac:spMk id="16" creationId="{3DF0D2C0-CD0C-470C-8851-D8B2CC417CB9}"/>
          </ac:spMkLst>
        </pc:spChg>
        <pc:spChg chg="add">
          <ac:chgData name="Srilakshmi Gummadidala" userId="4a3f83bf-1572-4087-a4dc-308969492e50" providerId="ADAL" clId="{F0EE9943-2139-417E-9546-FBFDFD017ACB}" dt="2023-12-05T22:41:59.872" v="166" actId="26606"/>
          <ac:spMkLst>
            <pc:docMk/>
            <pc:sldMk cId="1739074263" sldId="262"/>
            <ac:spMk id="18" creationId="{2D6FBB9D-1CAA-4D05-AB33-BABDFE17B843}"/>
          </ac:spMkLst>
        </pc:spChg>
        <pc:spChg chg="add">
          <ac:chgData name="Srilakshmi Gummadidala" userId="4a3f83bf-1572-4087-a4dc-308969492e50" providerId="ADAL" clId="{F0EE9943-2139-417E-9546-FBFDFD017ACB}" dt="2023-12-05T22:41:59.872" v="166" actId="26606"/>
          <ac:spMkLst>
            <pc:docMk/>
            <pc:sldMk cId="1739074263" sldId="262"/>
            <ac:spMk id="19" creationId="{04727B71-B4B6-4823-80A1-68C40B475118}"/>
          </ac:spMkLst>
        </pc:spChg>
        <pc:spChg chg="add">
          <ac:chgData name="Srilakshmi Gummadidala" userId="4a3f83bf-1572-4087-a4dc-308969492e50" providerId="ADAL" clId="{F0EE9943-2139-417E-9546-FBFDFD017ACB}" dt="2023-12-05T22:41:59.872" v="166" actId="26606"/>
          <ac:spMkLst>
            <pc:docMk/>
            <pc:sldMk cId="1739074263" sldId="262"/>
            <ac:spMk id="20" creationId="{79A6DB05-9FB5-4B07-8675-74C23D4FD89D}"/>
          </ac:spMkLst>
        </pc:spChg>
        <pc:spChg chg="add del">
          <ac:chgData name="Srilakshmi Gummadidala" userId="4a3f83bf-1572-4087-a4dc-308969492e50" providerId="ADAL" clId="{F0EE9943-2139-417E-9546-FBFDFD017ACB}" dt="2023-12-05T22:31:37.410" v="96" actId="26606"/>
          <ac:spMkLst>
            <pc:docMk/>
            <pc:sldMk cId="1739074263" sldId="262"/>
            <ac:spMk id="21" creationId="{2D6FBB9D-1CAA-4D05-AB33-BABDFE17B843}"/>
          </ac:spMkLst>
        </pc:spChg>
        <pc:spChg chg="add">
          <ac:chgData name="Srilakshmi Gummadidala" userId="4a3f83bf-1572-4087-a4dc-308969492e50" providerId="ADAL" clId="{F0EE9943-2139-417E-9546-FBFDFD017ACB}" dt="2023-12-05T22:41:59.872" v="166" actId="26606"/>
          <ac:spMkLst>
            <pc:docMk/>
            <pc:sldMk cId="1739074263" sldId="262"/>
            <ac:spMk id="22" creationId="{AFF8D2E5-2C4E-47B1-930B-6C82B7C31331}"/>
          </ac:spMkLst>
        </pc:spChg>
        <pc:spChg chg="add del">
          <ac:chgData name="Srilakshmi Gummadidala" userId="4a3f83bf-1572-4087-a4dc-308969492e50" providerId="ADAL" clId="{F0EE9943-2139-417E-9546-FBFDFD017ACB}" dt="2023-12-05T22:31:37.410" v="96" actId="26606"/>
          <ac:spMkLst>
            <pc:docMk/>
            <pc:sldMk cId="1739074263" sldId="262"/>
            <ac:spMk id="23" creationId="{04727B71-B4B6-4823-80A1-68C40B475118}"/>
          </ac:spMkLst>
        </pc:spChg>
        <pc:spChg chg="add">
          <ac:chgData name="Srilakshmi Gummadidala" userId="4a3f83bf-1572-4087-a4dc-308969492e50" providerId="ADAL" clId="{F0EE9943-2139-417E-9546-FBFDFD017ACB}" dt="2023-12-05T22:41:59.872" v="166" actId="26606"/>
          <ac:spMkLst>
            <pc:docMk/>
            <pc:sldMk cId="1739074263" sldId="262"/>
            <ac:spMk id="24" creationId="{801E4ADA-0EA9-4930-846E-3C11E8BED6DD}"/>
          </ac:spMkLst>
        </pc:spChg>
        <pc:spChg chg="add del">
          <ac:chgData name="Srilakshmi Gummadidala" userId="4a3f83bf-1572-4087-a4dc-308969492e50" providerId="ADAL" clId="{F0EE9943-2139-417E-9546-FBFDFD017ACB}" dt="2023-12-05T22:31:37.410" v="96" actId="26606"/>
          <ac:spMkLst>
            <pc:docMk/>
            <pc:sldMk cId="1739074263" sldId="262"/>
            <ac:spMk id="25" creationId="{79A6DB05-9FB5-4B07-8675-74C23D4FD89D}"/>
          </ac:spMkLst>
        </pc:spChg>
        <pc:spChg chg="add">
          <ac:chgData name="Srilakshmi Gummadidala" userId="4a3f83bf-1572-4087-a4dc-308969492e50" providerId="ADAL" clId="{F0EE9943-2139-417E-9546-FBFDFD017ACB}" dt="2023-12-05T22:41:59.872" v="166" actId="26606"/>
          <ac:spMkLst>
            <pc:docMk/>
            <pc:sldMk cId="1739074263" sldId="262"/>
            <ac:spMk id="26" creationId="{FB92FFCE-0C90-454E-AA25-D4EE9A6C39C5}"/>
          </ac:spMkLst>
        </pc:spChg>
        <pc:spChg chg="add del">
          <ac:chgData name="Srilakshmi Gummadidala" userId="4a3f83bf-1572-4087-a4dc-308969492e50" providerId="ADAL" clId="{F0EE9943-2139-417E-9546-FBFDFD017ACB}" dt="2023-12-05T22:31:37.410" v="96" actId="26606"/>
          <ac:spMkLst>
            <pc:docMk/>
            <pc:sldMk cId="1739074263" sldId="262"/>
            <ac:spMk id="27" creationId="{81D377EB-C9D2-4ED0-86A6-740A297E3EAC}"/>
          </ac:spMkLst>
        </pc:spChg>
        <pc:spChg chg="add del">
          <ac:chgData name="Srilakshmi Gummadidala" userId="4a3f83bf-1572-4087-a4dc-308969492e50" providerId="ADAL" clId="{F0EE9943-2139-417E-9546-FBFDFD017ACB}" dt="2023-12-05T22:31:37.410" v="96" actId="26606"/>
          <ac:spMkLst>
            <pc:docMk/>
            <pc:sldMk cId="1739074263" sldId="262"/>
            <ac:spMk id="29" creationId="{066346BE-FDB4-4772-A696-0719490ABD64}"/>
          </ac:spMkLst>
        </pc:spChg>
        <pc:spChg chg="add del">
          <ac:chgData name="Srilakshmi Gummadidala" userId="4a3f83bf-1572-4087-a4dc-308969492e50" providerId="ADAL" clId="{F0EE9943-2139-417E-9546-FBFDFD017ACB}" dt="2023-12-05T22:31:37.410" v="96" actId="26606"/>
          <ac:spMkLst>
            <pc:docMk/>
            <pc:sldMk cId="1739074263" sldId="262"/>
            <ac:spMk id="31" creationId="{FB92FFCE-0C90-454E-AA25-D4EE9A6C39C5}"/>
          </ac:spMkLst>
        </pc:spChg>
        <pc:spChg chg="add del">
          <ac:chgData name="Srilakshmi Gummadidala" userId="4a3f83bf-1572-4087-a4dc-308969492e50" providerId="ADAL" clId="{F0EE9943-2139-417E-9546-FBFDFD017ACB}" dt="2023-12-05T22:31:47.164" v="98" actId="26606"/>
          <ac:spMkLst>
            <pc:docMk/>
            <pc:sldMk cId="1739074263" sldId="262"/>
            <ac:spMk id="33" creationId="{2D6FBB9D-1CAA-4D05-AB33-BABDFE17B843}"/>
          </ac:spMkLst>
        </pc:spChg>
        <pc:spChg chg="add del">
          <ac:chgData name="Srilakshmi Gummadidala" userId="4a3f83bf-1572-4087-a4dc-308969492e50" providerId="ADAL" clId="{F0EE9943-2139-417E-9546-FBFDFD017ACB}" dt="2023-12-05T22:31:47.164" v="98" actId="26606"/>
          <ac:spMkLst>
            <pc:docMk/>
            <pc:sldMk cId="1739074263" sldId="262"/>
            <ac:spMk id="34" creationId="{04727B71-B4B6-4823-80A1-68C40B475118}"/>
          </ac:spMkLst>
        </pc:spChg>
        <pc:spChg chg="add del">
          <ac:chgData name="Srilakshmi Gummadidala" userId="4a3f83bf-1572-4087-a4dc-308969492e50" providerId="ADAL" clId="{F0EE9943-2139-417E-9546-FBFDFD017ACB}" dt="2023-12-05T22:31:47.164" v="98" actId="26606"/>
          <ac:spMkLst>
            <pc:docMk/>
            <pc:sldMk cId="1739074263" sldId="262"/>
            <ac:spMk id="35" creationId="{79A6DB05-9FB5-4B07-8675-74C23D4FD89D}"/>
          </ac:spMkLst>
        </pc:spChg>
        <pc:spChg chg="add del">
          <ac:chgData name="Srilakshmi Gummadidala" userId="4a3f83bf-1572-4087-a4dc-308969492e50" providerId="ADAL" clId="{F0EE9943-2139-417E-9546-FBFDFD017ACB}" dt="2023-12-05T22:31:47.164" v="98" actId="26606"/>
          <ac:spMkLst>
            <pc:docMk/>
            <pc:sldMk cId="1739074263" sldId="262"/>
            <ac:spMk id="36" creationId="{53B021B3-DE93-4AB7-8A18-CF5F1CED88B8}"/>
          </ac:spMkLst>
        </pc:spChg>
        <pc:spChg chg="add del">
          <ac:chgData name="Srilakshmi Gummadidala" userId="4a3f83bf-1572-4087-a4dc-308969492e50" providerId="ADAL" clId="{F0EE9943-2139-417E-9546-FBFDFD017ACB}" dt="2023-12-05T22:31:47.164" v="98" actId="26606"/>
          <ac:spMkLst>
            <pc:docMk/>
            <pc:sldMk cId="1739074263" sldId="262"/>
            <ac:spMk id="37" creationId="{52D502E5-F6B4-4D58-B4AE-FC466FF15EE8}"/>
          </ac:spMkLst>
        </pc:spChg>
        <pc:spChg chg="add del">
          <ac:chgData name="Srilakshmi Gummadidala" userId="4a3f83bf-1572-4087-a4dc-308969492e50" providerId="ADAL" clId="{F0EE9943-2139-417E-9546-FBFDFD017ACB}" dt="2023-12-05T22:31:47.164" v="98" actId="26606"/>
          <ac:spMkLst>
            <pc:docMk/>
            <pc:sldMk cId="1739074263" sldId="262"/>
            <ac:spMk id="38" creationId="{9DECDBF4-02B6-4BB4-B65B-B8107AD6A9E8}"/>
          </ac:spMkLst>
        </pc:spChg>
        <pc:graphicFrameChg chg="add mod modGraphic">
          <ac:chgData name="Srilakshmi Gummadidala" userId="4a3f83bf-1572-4087-a4dc-308969492e50" providerId="ADAL" clId="{F0EE9943-2139-417E-9546-FBFDFD017ACB}" dt="2023-12-05T22:41:59.872" v="166" actId="26606"/>
          <ac:graphicFrameMkLst>
            <pc:docMk/>
            <pc:sldMk cId="1739074263" sldId="262"/>
            <ac:graphicFrameMk id="9" creationId="{68A6749B-C487-D9B4-D59D-D404DFF3474D}"/>
          </ac:graphicFrameMkLst>
        </pc:graphicFrameChg>
        <pc:picChg chg="del">
          <ac:chgData name="Srilakshmi Gummadidala" userId="4a3f83bf-1572-4087-a4dc-308969492e50" providerId="ADAL" clId="{F0EE9943-2139-417E-9546-FBFDFD017ACB}" dt="2023-12-05T22:21:23.157" v="1" actId="478"/>
          <ac:picMkLst>
            <pc:docMk/>
            <pc:sldMk cId="1739074263" sldId="262"/>
            <ac:picMk id="3" creationId="{B364AE7E-9D0E-B53F-9573-B8D93B04FD76}"/>
          </ac:picMkLst>
        </pc:picChg>
      </pc:sldChg>
      <pc:sldChg chg="addSp delSp modSp add mod">
        <pc:chgData name="Srilakshmi Gummadidala" userId="4a3f83bf-1572-4087-a4dc-308969492e50" providerId="ADAL" clId="{F0EE9943-2139-417E-9546-FBFDFD017ACB}" dt="2023-12-05T23:00:53.844" v="201" actId="14100"/>
        <pc:sldMkLst>
          <pc:docMk/>
          <pc:sldMk cId="612765778" sldId="263"/>
        </pc:sldMkLst>
        <pc:spChg chg="mod">
          <ac:chgData name="Srilakshmi Gummadidala" userId="4a3f83bf-1572-4087-a4dc-308969492e50" providerId="ADAL" clId="{F0EE9943-2139-417E-9546-FBFDFD017ACB}" dt="2023-12-05T22:39:47.901" v="165" actId="26606"/>
          <ac:spMkLst>
            <pc:docMk/>
            <pc:sldMk cId="612765778" sldId="263"/>
            <ac:spMk id="5" creationId="{4C9B7A1C-A024-E0DF-C9CF-4076DF8C539F}"/>
          </ac:spMkLst>
        </pc:spChg>
        <pc:spChg chg="add del">
          <ac:chgData name="Srilakshmi Gummadidala" userId="4a3f83bf-1572-4087-a4dc-308969492e50" providerId="ADAL" clId="{F0EE9943-2139-417E-9546-FBFDFD017ACB}" dt="2023-12-05T22:39:47.901" v="165" actId="26606"/>
          <ac:spMkLst>
            <pc:docMk/>
            <pc:sldMk cId="612765778" sldId="263"/>
            <ac:spMk id="14" creationId="{69E6EFEE-6516-482C-B143-F97F9BF89D0E}"/>
          </ac:spMkLst>
        </pc:spChg>
        <pc:spChg chg="add del">
          <ac:chgData name="Srilakshmi Gummadidala" userId="4a3f83bf-1572-4087-a4dc-308969492e50" providerId="ADAL" clId="{F0EE9943-2139-417E-9546-FBFDFD017ACB}" dt="2023-12-05T22:39:47.901" v="165" actId="26606"/>
          <ac:spMkLst>
            <pc:docMk/>
            <pc:sldMk cId="612765778" sldId="263"/>
            <ac:spMk id="16" creationId="{3DF0D2C0-CD0C-470C-8851-D8B2CC417CB9}"/>
          </ac:spMkLst>
        </pc:spChg>
        <pc:spChg chg="add del">
          <ac:chgData name="Srilakshmi Gummadidala" userId="4a3f83bf-1572-4087-a4dc-308969492e50" providerId="ADAL" clId="{F0EE9943-2139-417E-9546-FBFDFD017ACB}" dt="2023-12-05T22:39:47.854" v="164" actId="26606"/>
          <ac:spMkLst>
            <pc:docMk/>
            <pc:sldMk cId="612765778" sldId="263"/>
            <ac:spMk id="21" creationId="{2D6FBB9D-1CAA-4D05-AB33-BABDFE17B843}"/>
          </ac:spMkLst>
        </pc:spChg>
        <pc:spChg chg="add del">
          <ac:chgData name="Srilakshmi Gummadidala" userId="4a3f83bf-1572-4087-a4dc-308969492e50" providerId="ADAL" clId="{F0EE9943-2139-417E-9546-FBFDFD017ACB}" dt="2023-12-05T22:39:47.854" v="164" actId="26606"/>
          <ac:spMkLst>
            <pc:docMk/>
            <pc:sldMk cId="612765778" sldId="263"/>
            <ac:spMk id="23" creationId="{04727B71-B4B6-4823-80A1-68C40B475118}"/>
          </ac:spMkLst>
        </pc:spChg>
        <pc:spChg chg="add del">
          <ac:chgData name="Srilakshmi Gummadidala" userId="4a3f83bf-1572-4087-a4dc-308969492e50" providerId="ADAL" clId="{F0EE9943-2139-417E-9546-FBFDFD017ACB}" dt="2023-12-05T22:39:47.854" v="164" actId="26606"/>
          <ac:spMkLst>
            <pc:docMk/>
            <pc:sldMk cId="612765778" sldId="263"/>
            <ac:spMk id="25" creationId="{79A6DB05-9FB5-4B07-8675-74C23D4FD89D}"/>
          </ac:spMkLst>
        </pc:spChg>
        <pc:spChg chg="add del">
          <ac:chgData name="Srilakshmi Gummadidala" userId="4a3f83bf-1572-4087-a4dc-308969492e50" providerId="ADAL" clId="{F0EE9943-2139-417E-9546-FBFDFD017ACB}" dt="2023-12-05T22:39:47.854" v="164" actId="26606"/>
          <ac:spMkLst>
            <pc:docMk/>
            <pc:sldMk cId="612765778" sldId="263"/>
            <ac:spMk id="27" creationId="{6D1A2CED-DA9B-4CCF-8215-CFC65FE71603}"/>
          </ac:spMkLst>
        </pc:spChg>
        <pc:spChg chg="add del">
          <ac:chgData name="Srilakshmi Gummadidala" userId="4a3f83bf-1572-4087-a4dc-308969492e50" providerId="ADAL" clId="{F0EE9943-2139-417E-9546-FBFDFD017ACB}" dt="2023-12-05T22:39:47.854" v="164" actId="26606"/>
          <ac:spMkLst>
            <pc:docMk/>
            <pc:sldMk cId="612765778" sldId="263"/>
            <ac:spMk id="29" creationId="{562DFC44-A40C-4573-9230-B3EDB3EC8EEB}"/>
          </ac:spMkLst>
        </pc:spChg>
        <pc:spChg chg="add del">
          <ac:chgData name="Srilakshmi Gummadidala" userId="4a3f83bf-1572-4087-a4dc-308969492e50" providerId="ADAL" clId="{F0EE9943-2139-417E-9546-FBFDFD017ACB}" dt="2023-12-05T22:39:47.854" v="164" actId="26606"/>
          <ac:spMkLst>
            <pc:docMk/>
            <pc:sldMk cId="612765778" sldId="263"/>
            <ac:spMk id="31" creationId="{15589D35-CF9F-4DE9-A792-8571A09E9BC9}"/>
          </ac:spMkLst>
        </pc:spChg>
        <pc:spChg chg="add">
          <ac:chgData name="Srilakshmi Gummadidala" userId="4a3f83bf-1572-4087-a4dc-308969492e50" providerId="ADAL" clId="{F0EE9943-2139-417E-9546-FBFDFD017ACB}" dt="2023-12-05T22:39:47.901" v="165" actId="26606"/>
          <ac:spMkLst>
            <pc:docMk/>
            <pc:sldMk cId="612765778" sldId="263"/>
            <ac:spMk id="33" creationId="{92C3387C-D24F-4737-8A37-1DC5CFF09CFA}"/>
          </ac:spMkLst>
        </pc:spChg>
        <pc:spChg chg="add">
          <ac:chgData name="Srilakshmi Gummadidala" userId="4a3f83bf-1572-4087-a4dc-308969492e50" providerId="ADAL" clId="{F0EE9943-2139-417E-9546-FBFDFD017ACB}" dt="2023-12-05T22:39:47.901" v="165" actId="26606"/>
          <ac:spMkLst>
            <pc:docMk/>
            <pc:sldMk cId="612765778" sldId="263"/>
            <ac:spMk id="34" creationId="{2D6FBB9D-1CAA-4D05-AB33-BABDFE17B843}"/>
          </ac:spMkLst>
        </pc:spChg>
        <pc:spChg chg="add">
          <ac:chgData name="Srilakshmi Gummadidala" userId="4a3f83bf-1572-4087-a4dc-308969492e50" providerId="ADAL" clId="{F0EE9943-2139-417E-9546-FBFDFD017ACB}" dt="2023-12-05T22:39:47.901" v="165" actId="26606"/>
          <ac:spMkLst>
            <pc:docMk/>
            <pc:sldMk cId="612765778" sldId="263"/>
            <ac:spMk id="35" creationId="{04727B71-B4B6-4823-80A1-68C40B475118}"/>
          </ac:spMkLst>
        </pc:spChg>
        <pc:spChg chg="add">
          <ac:chgData name="Srilakshmi Gummadidala" userId="4a3f83bf-1572-4087-a4dc-308969492e50" providerId="ADAL" clId="{F0EE9943-2139-417E-9546-FBFDFD017ACB}" dt="2023-12-05T22:39:47.901" v="165" actId="26606"/>
          <ac:spMkLst>
            <pc:docMk/>
            <pc:sldMk cId="612765778" sldId="263"/>
            <ac:spMk id="36" creationId="{79A6DB05-9FB5-4B07-8675-74C23D4FD89D}"/>
          </ac:spMkLst>
        </pc:spChg>
        <pc:spChg chg="add">
          <ac:chgData name="Srilakshmi Gummadidala" userId="4a3f83bf-1572-4087-a4dc-308969492e50" providerId="ADAL" clId="{F0EE9943-2139-417E-9546-FBFDFD017ACB}" dt="2023-12-05T22:39:47.901" v="165" actId="26606"/>
          <ac:spMkLst>
            <pc:docMk/>
            <pc:sldMk cId="612765778" sldId="263"/>
            <ac:spMk id="37" creationId="{5ACC6BB2-28F8-4405-829D-0562733BEE7A}"/>
          </ac:spMkLst>
        </pc:spChg>
        <pc:spChg chg="add">
          <ac:chgData name="Srilakshmi Gummadidala" userId="4a3f83bf-1572-4087-a4dc-308969492e50" providerId="ADAL" clId="{F0EE9943-2139-417E-9546-FBFDFD017ACB}" dt="2023-12-05T22:39:47.901" v="165" actId="26606"/>
          <ac:spMkLst>
            <pc:docMk/>
            <pc:sldMk cId="612765778" sldId="263"/>
            <ac:spMk id="38" creationId="{5C2E53F0-AD54-4A55-99A0-EC896CE3C233}"/>
          </ac:spMkLst>
        </pc:spChg>
        <pc:spChg chg="add">
          <ac:chgData name="Srilakshmi Gummadidala" userId="4a3f83bf-1572-4087-a4dc-308969492e50" providerId="ADAL" clId="{F0EE9943-2139-417E-9546-FBFDFD017ACB}" dt="2023-12-05T22:39:47.901" v="165" actId="26606"/>
          <ac:spMkLst>
            <pc:docMk/>
            <pc:sldMk cId="612765778" sldId="263"/>
            <ac:spMk id="39" creationId="{D15F19F8-85EE-477A-ACBA-4B6D069780E5}"/>
          </ac:spMkLst>
        </pc:spChg>
        <pc:graphicFrameChg chg="mod modGraphic">
          <ac:chgData name="Srilakshmi Gummadidala" userId="4a3f83bf-1572-4087-a4dc-308969492e50" providerId="ADAL" clId="{F0EE9943-2139-417E-9546-FBFDFD017ACB}" dt="2023-12-05T23:00:53.844" v="201" actId="14100"/>
          <ac:graphicFrameMkLst>
            <pc:docMk/>
            <pc:sldMk cId="612765778" sldId="263"/>
            <ac:graphicFrameMk id="9" creationId="{68A6749B-C487-D9B4-D59D-D404DFF3474D}"/>
          </ac:graphicFrameMkLst>
        </pc:graphicFrameChg>
      </pc:sldChg>
      <pc:sldChg chg="addSp delSp modSp add mod ord">
        <pc:chgData name="Srilakshmi Gummadidala" userId="4a3f83bf-1572-4087-a4dc-308969492e50" providerId="ADAL" clId="{F0EE9943-2139-417E-9546-FBFDFD017ACB}" dt="2023-12-05T22:44:18.463" v="199" actId="20577"/>
        <pc:sldMkLst>
          <pc:docMk/>
          <pc:sldMk cId="2592560052" sldId="264"/>
        </pc:sldMkLst>
        <pc:spChg chg="add del mod">
          <ac:chgData name="Srilakshmi Gummadidala" userId="4a3f83bf-1572-4087-a4dc-308969492e50" providerId="ADAL" clId="{F0EE9943-2139-417E-9546-FBFDFD017ACB}" dt="2023-12-05T22:44:18.463" v="199" actId="20577"/>
          <ac:spMkLst>
            <pc:docMk/>
            <pc:sldMk cId="2592560052" sldId="264"/>
            <ac:spMk id="2" creationId="{1FB22401-9E71-AE8A-7CFF-088C9BE1B3E1}"/>
          </ac:spMkLst>
        </pc:spChg>
        <pc:spChg chg="del mod">
          <ac:chgData name="Srilakshmi Gummadidala" userId="4a3f83bf-1572-4087-a4dc-308969492e50" providerId="ADAL" clId="{F0EE9943-2139-417E-9546-FBFDFD017ACB}" dt="2023-12-05T22:43:07.488" v="182" actId="478"/>
          <ac:spMkLst>
            <pc:docMk/>
            <pc:sldMk cId="2592560052" sldId="264"/>
            <ac:spMk id="3" creationId="{9E26A3D5-4B88-A948-1AB1-3E74B1F2B8D8}"/>
          </ac:spMkLst>
        </pc:spChg>
        <pc:spChg chg="add del mod">
          <ac:chgData name="Srilakshmi Gummadidala" userId="4a3f83bf-1572-4087-a4dc-308969492e50" providerId="ADAL" clId="{F0EE9943-2139-417E-9546-FBFDFD017ACB}" dt="2023-12-05T22:43:13.791" v="184" actId="478"/>
          <ac:spMkLst>
            <pc:docMk/>
            <pc:sldMk cId="2592560052" sldId="264"/>
            <ac:spMk id="6" creationId="{2F7E453D-3590-FF3E-DC9D-1268B862D8C6}"/>
          </ac:spMkLst>
        </pc:spChg>
        <pc:spChg chg="add del mod">
          <ac:chgData name="Srilakshmi Gummadidala" userId="4a3f83bf-1572-4087-a4dc-308969492e50" providerId="ADAL" clId="{F0EE9943-2139-417E-9546-FBFDFD017ACB}" dt="2023-12-05T22:43:34.830" v="195" actId="21"/>
          <ac:spMkLst>
            <pc:docMk/>
            <pc:sldMk cId="2592560052" sldId="264"/>
            <ac:spMk id="8" creationId="{43D16147-8672-459E-B29A-BA5BEE7146F2}"/>
          </ac:spMkLst>
        </pc:spChg>
        <pc:spChg chg="del">
          <ac:chgData name="Srilakshmi Gummadidala" userId="4a3f83bf-1572-4087-a4dc-308969492e50" providerId="ADAL" clId="{F0EE9943-2139-417E-9546-FBFDFD017ACB}" dt="2023-12-05T22:44:06.461" v="197" actId="26606"/>
          <ac:spMkLst>
            <pc:docMk/>
            <pc:sldMk cId="2592560052" sldId="264"/>
            <ac:spMk id="9" creationId="{6CCA5F87-1D1E-45CB-8D83-FC7EEFAD9935}"/>
          </ac:spMkLst>
        </pc:spChg>
        <pc:spChg chg="del">
          <ac:chgData name="Srilakshmi Gummadidala" userId="4a3f83bf-1572-4087-a4dc-308969492e50" providerId="ADAL" clId="{F0EE9943-2139-417E-9546-FBFDFD017ACB}" dt="2023-12-05T22:44:06.461" v="197" actId="26606"/>
          <ac:spMkLst>
            <pc:docMk/>
            <pc:sldMk cId="2592560052" sldId="264"/>
            <ac:spMk id="11" creationId="{7CCFC2C6-6238-4A2F-93DE-2ADF74AF635E}"/>
          </ac:spMkLst>
        </pc:spChg>
        <pc:spChg chg="del">
          <ac:chgData name="Srilakshmi Gummadidala" userId="4a3f83bf-1572-4087-a4dc-308969492e50" providerId="ADAL" clId="{F0EE9943-2139-417E-9546-FBFDFD017ACB}" dt="2023-12-05T22:44:06.461" v="197" actId="26606"/>
          <ac:spMkLst>
            <pc:docMk/>
            <pc:sldMk cId="2592560052" sldId="264"/>
            <ac:spMk id="13" creationId="{AF2F604E-43BE-4DC3-B983-E071523364F8}"/>
          </ac:spMkLst>
        </pc:spChg>
        <pc:spChg chg="del">
          <ac:chgData name="Srilakshmi Gummadidala" userId="4a3f83bf-1572-4087-a4dc-308969492e50" providerId="ADAL" clId="{F0EE9943-2139-417E-9546-FBFDFD017ACB}" dt="2023-12-05T22:44:06.461" v="197" actId="26606"/>
          <ac:spMkLst>
            <pc:docMk/>
            <pc:sldMk cId="2592560052" sldId="264"/>
            <ac:spMk id="15" creationId="{08C9B587-E65E-4B52-B37C-ABEBB6E87928}"/>
          </ac:spMkLst>
        </pc:spChg>
        <pc:spChg chg="add">
          <ac:chgData name="Srilakshmi Gummadidala" userId="4a3f83bf-1572-4087-a4dc-308969492e50" providerId="ADAL" clId="{F0EE9943-2139-417E-9546-FBFDFD017ACB}" dt="2023-12-05T22:44:06.461" v="197" actId="26606"/>
          <ac:spMkLst>
            <pc:docMk/>
            <pc:sldMk cId="2592560052" sldId="264"/>
            <ac:spMk id="20" creationId="{526E0BFB-CDF1-4990-8C11-AC849311E0A8}"/>
          </ac:spMkLst>
        </pc:spChg>
        <pc:spChg chg="add">
          <ac:chgData name="Srilakshmi Gummadidala" userId="4a3f83bf-1572-4087-a4dc-308969492e50" providerId="ADAL" clId="{F0EE9943-2139-417E-9546-FBFDFD017ACB}" dt="2023-12-05T22:44:06.461" v="197" actId="26606"/>
          <ac:spMkLst>
            <pc:docMk/>
            <pc:sldMk cId="2592560052" sldId="264"/>
            <ac:spMk id="22" creationId="{6069A1F8-9BEB-4786-9694-FC48B2D75D21}"/>
          </ac:spMkLst>
        </pc:spChg>
        <pc:spChg chg="add">
          <ac:chgData name="Srilakshmi Gummadidala" userId="4a3f83bf-1572-4087-a4dc-308969492e50" providerId="ADAL" clId="{F0EE9943-2139-417E-9546-FBFDFD017ACB}" dt="2023-12-05T22:44:06.461" v="197" actId="26606"/>
          <ac:spMkLst>
            <pc:docMk/>
            <pc:sldMk cId="2592560052" sldId="264"/>
            <ac:spMk id="24" creationId="{AF2F604E-43BE-4DC3-B983-E071523364F8}"/>
          </ac:spMkLst>
        </pc:spChg>
        <pc:spChg chg="add">
          <ac:chgData name="Srilakshmi Gummadidala" userId="4a3f83bf-1572-4087-a4dc-308969492e50" providerId="ADAL" clId="{F0EE9943-2139-417E-9546-FBFDFD017ACB}" dt="2023-12-05T22:44:06.461" v="197" actId="26606"/>
          <ac:spMkLst>
            <pc:docMk/>
            <pc:sldMk cId="2592560052" sldId="264"/>
            <ac:spMk id="26" creationId="{08C9B587-E65E-4B52-B37C-ABEBB6E8792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8ADAC5-0AF9-4442-A52F-1309635741AF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921B3D-8B9F-442B-923C-B871AAB03C6D}">
      <dgm:prSet/>
      <dgm:spPr/>
      <dgm:t>
        <a:bodyPr/>
        <a:lstStyle/>
        <a:p>
          <a:r>
            <a:rPr lang="en-US" b="1" i="0" dirty="0"/>
            <a:t>Customer Profiling</a:t>
          </a:r>
          <a:endParaRPr lang="en-US" dirty="0"/>
        </a:p>
      </dgm:t>
    </dgm:pt>
    <dgm:pt modelId="{101BF0A1-4486-45FE-B465-20C3821C8C67}" type="parTrans" cxnId="{27B6C8CD-BA41-4DAA-9991-A0FEF216BDD3}">
      <dgm:prSet/>
      <dgm:spPr/>
      <dgm:t>
        <a:bodyPr/>
        <a:lstStyle/>
        <a:p>
          <a:endParaRPr lang="en-US"/>
        </a:p>
      </dgm:t>
    </dgm:pt>
    <dgm:pt modelId="{C0E5C1E6-9DF3-482E-9E88-315501A9B630}" type="sibTrans" cxnId="{27B6C8CD-BA41-4DAA-9991-A0FEF216BDD3}">
      <dgm:prSet/>
      <dgm:spPr/>
      <dgm:t>
        <a:bodyPr/>
        <a:lstStyle/>
        <a:p>
          <a:endParaRPr lang="en-US"/>
        </a:p>
      </dgm:t>
    </dgm:pt>
    <dgm:pt modelId="{D29D129F-E7CA-4220-B4A7-4F3AA72B2EF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Key demographic: 21 to 40 years age group.</a:t>
          </a:r>
          <a:endParaRPr lang="en-US" dirty="0"/>
        </a:p>
      </dgm:t>
    </dgm:pt>
    <dgm:pt modelId="{D6A2F3CC-59E0-4AFC-A007-33C15FB248D6}" type="parTrans" cxnId="{698DD167-02F2-4E61-BE8F-715645AF90EB}">
      <dgm:prSet/>
      <dgm:spPr/>
      <dgm:t>
        <a:bodyPr/>
        <a:lstStyle/>
        <a:p>
          <a:endParaRPr lang="en-US"/>
        </a:p>
      </dgm:t>
    </dgm:pt>
    <dgm:pt modelId="{260CB97D-38D9-4852-B533-EB5EBADAA236}" type="sibTrans" cxnId="{698DD167-02F2-4E61-BE8F-715645AF90EB}">
      <dgm:prSet/>
      <dgm:spPr/>
      <dgm:t>
        <a:bodyPr/>
        <a:lstStyle/>
        <a:p>
          <a:endParaRPr lang="en-US"/>
        </a:p>
      </dgm:t>
    </dgm:pt>
    <dgm:pt modelId="{AAD1C4F5-765D-4DD2-A989-3B1AA65ED72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Targeted marketing efforts tailored to this age segment could be highly effective.</a:t>
          </a:r>
          <a:endParaRPr lang="en-US" dirty="0"/>
        </a:p>
      </dgm:t>
    </dgm:pt>
    <dgm:pt modelId="{AA247C4A-27AE-4EAD-B042-C4E08DC6B122}" type="parTrans" cxnId="{6D83A7D9-6C47-4214-BB5C-A51CF0D50800}">
      <dgm:prSet/>
      <dgm:spPr/>
      <dgm:t>
        <a:bodyPr/>
        <a:lstStyle/>
        <a:p>
          <a:endParaRPr lang="en-US"/>
        </a:p>
      </dgm:t>
    </dgm:pt>
    <dgm:pt modelId="{CD19F1DE-171E-4776-9408-E63A9B68B5E1}" type="sibTrans" cxnId="{6D83A7D9-6C47-4214-BB5C-A51CF0D50800}">
      <dgm:prSet/>
      <dgm:spPr/>
      <dgm:t>
        <a:bodyPr/>
        <a:lstStyle/>
        <a:p>
          <a:endParaRPr lang="en-US"/>
        </a:p>
      </dgm:t>
    </dgm:pt>
    <dgm:pt modelId="{F289AD89-7C54-4B8A-AFD9-9F372AEC7151}">
      <dgm:prSet/>
      <dgm:spPr/>
      <dgm:t>
        <a:bodyPr/>
        <a:lstStyle/>
        <a:p>
          <a:r>
            <a:rPr lang="en-US" b="1" i="0" dirty="0"/>
            <a:t>Communication Channels</a:t>
          </a:r>
          <a:endParaRPr lang="en-US" dirty="0"/>
        </a:p>
      </dgm:t>
    </dgm:pt>
    <dgm:pt modelId="{68DDFF50-0E6A-4BFF-A63D-665E18869CC4}" type="parTrans" cxnId="{BF1D9606-2E90-4477-82B1-42C0A60E475C}">
      <dgm:prSet/>
      <dgm:spPr/>
      <dgm:t>
        <a:bodyPr/>
        <a:lstStyle/>
        <a:p>
          <a:endParaRPr lang="en-US"/>
        </a:p>
      </dgm:t>
    </dgm:pt>
    <dgm:pt modelId="{558F932F-B385-45EF-B975-68C766A36B25}" type="sibTrans" cxnId="{BF1D9606-2E90-4477-82B1-42C0A60E475C}">
      <dgm:prSet/>
      <dgm:spPr/>
      <dgm:t>
        <a:bodyPr/>
        <a:lstStyle/>
        <a:p>
          <a:endParaRPr lang="en-US"/>
        </a:p>
      </dgm:t>
    </dgm:pt>
    <dgm:pt modelId="{A0169FD2-24B5-4273-AD61-F0FA60C87F56}">
      <dgm:prSet/>
      <dgm:spPr/>
      <dgm:t>
        <a:bodyPr/>
        <a:lstStyle/>
        <a:p>
          <a:r>
            <a:rPr lang="en-US" b="0" i="0" dirty="0"/>
            <a:t>Cellular communication is dominant.</a:t>
          </a:r>
          <a:endParaRPr lang="en-US" dirty="0"/>
        </a:p>
      </dgm:t>
    </dgm:pt>
    <dgm:pt modelId="{E121B889-C90A-4C69-AB48-3EDCB10FA3C5}" type="parTrans" cxnId="{408C99EE-4862-4D2E-BC86-123BF8089A54}">
      <dgm:prSet/>
      <dgm:spPr/>
      <dgm:t>
        <a:bodyPr/>
        <a:lstStyle/>
        <a:p>
          <a:endParaRPr lang="en-US"/>
        </a:p>
      </dgm:t>
    </dgm:pt>
    <dgm:pt modelId="{2F5294B1-FD71-4B3C-BFDB-067928495E20}" type="sibTrans" cxnId="{408C99EE-4862-4D2E-BC86-123BF8089A54}">
      <dgm:prSet/>
      <dgm:spPr/>
      <dgm:t>
        <a:bodyPr/>
        <a:lstStyle/>
        <a:p>
          <a:endParaRPr lang="en-US"/>
        </a:p>
      </dgm:t>
    </dgm:pt>
    <dgm:pt modelId="{C3FBA961-3D94-46F1-A2A4-08DBEF4B8C69}">
      <dgm:prSet/>
      <dgm:spPr/>
      <dgm:t>
        <a:bodyPr/>
        <a:lstStyle/>
        <a:p>
          <a:r>
            <a:rPr lang="en-US" b="0" i="0" dirty="0"/>
            <a:t>Improve tracking of past campaign outcomes, especially those marked as unknown.</a:t>
          </a:r>
          <a:endParaRPr lang="en-US" dirty="0"/>
        </a:p>
      </dgm:t>
    </dgm:pt>
    <dgm:pt modelId="{3EC6D2AD-CA35-4A38-AC7C-59086CFC6F30}" type="parTrans" cxnId="{EEC0A0EA-FF77-41BD-BBC8-99838E2972E3}">
      <dgm:prSet/>
      <dgm:spPr/>
      <dgm:t>
        <a:bodyPr/>
        <a:lstStyle/>
        <a:p>
          <a:endParaRPr lang="en-US"/>
        </a:p>
      </dgm:t>
    </dgm:pt>
    <dgm:pt modelId="{480781DA-C41A-4617-95D8-9DC0D776BC7F}" type="sibTrans" cxnId="{EEC0A0EA-FF77-41BD-BBC8-99838E2972E3}">
      <dgm:prSet/>
      <dgm:spPr/>
      <dgm:t>
        <a:bodyPr/>
        <a:lstStyle/>
        <a:p>
          <a:endParaRPr lang="en-US"/>
        </a:p>
      </dgm:t>
    </dgm:pt>
    <dgm:pt modelId="{7359CBF7-6897-4553-BFBF-FCFDC91045C4}">
      <dgm:prSet/>
      <dgm:spPr/>
      <dgm:t>
        <a:bodyPr/>
        <a:lstStyle/>
        <a:p>
          <a:r>
            <a:rPr lang="en-US" b="1" i="0" dirty="0"/>
            <a:t>Financial Insights</a:t>
          </a:r>
          <a:endParaRPr lang="en-US" dirty="0"/>
        </a:p>
      </dgm:t>
    </dgm:pt>
    <dgm:pt modelId="{82234B41-F42A-48E2-87F5-922DB2C7029A}" type="parTrans" cxnId="{923A70FA-22F6-4927-80D3-696A0DF4E70A}">
      <dgm:prSet/>
      <dgm:spPr/>
      <dgm:t>
        <a:bodyPr/>
        <a:lstStyle/>
        <a:p>
          <a:endParaRPr lang="en-US"/>
        </a:p>
      </dgm:t>
    </dgm:pt>
    <dgm:pt modelId="{4D3CE263-6567-419D-89B8-D2B66F4A5AF2}" type="sibTrans" cxnId="{923A70FA-22F6-4927-80D3-696A0DF4E70A}">
      <dgm:prSet/>
      <dgm:spPr/>
      <dgm:t>
        <a:bodyPr/>
        <a:lstStyle/>
        <a:p>
          <a:endParaRPr lang="en-US"/>
        </a:p>
      </dgm:t>
    </dgm:pt>
    <dgm:pt modelId="{CCE925F3-1488-4063-941E-030B57467C3C}">
      <dgm:prSet/>
      <dgm:spPr/>
      <dgm:t>
        <a:bodyPr/>
        <a:lstStyle/>
        <a:p>
          <a:r>
            <a:rPr lang="en-US" b="0" i="0"/>
            <a:t>Majority of account balances below 5000.</a:t>
          </a:r>
          <a:endParaRPr lang="en-US"/>
        </a:p>
      </dgm:t>
    </dgm:pt>
    <dgm:pt modelId="{634A4457-35F6-4531-B6F3-D1DF91EF8517}" type="parTrans" cxnId="{0C454678-1BB7-4E7F-900C-89066ED8EF8A}">
      <dgm:prSet/>
      <dgm:spPr/>
      <dgm:t>
        <a:bodyPr/>
        <a:lstStyle/>
        <a:p>
          <a:endParaRPr lang="en-US"/>
        </a:p>
      </dgm:t>
    </dgm:pt>
    <dgm:pt modelId="{14ECEBC7-686F-40FC-9CAF-6FFA15F34615}" type="sibTrans" cxnId="{0C454678-1BB7-4E7F-900C-89066ED8EF8A}">
      <dgm:prSet/>
      <dgm:spPr/>
      <dgm:t>
        <a:bodyPr/>
        <a:lstStyle/>
        <a:p>
          <a:endParaRPr lang="en-US"/>
        </a:p>
      </dgm:t>
    </dgm:pt>
    <dgm:pt modelId="{F42E4D19-5F83-4AB8-911F-37C5A01DB888}">
      <dgm:prSet/>
      <dgm:spPr/>
      <dgm:t>
        <a:bodyPr/>
        <a:lstStyle/>
        <a:p>
          <a:r>
            <a:rPr lang="en-US" b="0" i="0"/>
            <a:t>Consider developing financial products for customers with lower balances.</a:t>
          </a:r>
          <a:endParaRPr lang="en-US"/>
        </a:p>
      </dgm:t>
    </dgm:pt>
    <dgm:pt modelId="{76ACD563-2064-4063-BEE7-918035272760}" type="parTrans" cxnId="{FC9991B3-8549-4F90-BB16-AF34E768E925}">
      <dgm:prSet/>
      <dgm:spPr/>
      <dgm:t>
        <a:bodyPr/>
        <a:lstStyle/>
        <a:p>
          <a:endParaRPr lang="en-US"/>
        </a:p>
      </dgm:t>
    </dgm:pt>
    <dgm:pt modelId="{0EDAFC4A-490E-4DDF-893A-F896E713DD33}" type="sibTrans" cxnId="{FC9991B3-8549-4F90-BB16-AF34E768E925}">
      <dgm:prSet/>
      <dgm:spPr/>
      <dgm:t>
        <a:bodyPr/>
        <a:lstStyle/>
        <a:p>
          <a:endParaRPr lang="en-US"/>
        </a:p>
      </dgm:t>
    </dgm:pt>
    <dgm:pt modelId="{699EA682-9671-43E3-A654-0FB030CF83E4}">
      <dgm:prSet/>
      <dgm:spPr/>
      <dgm:t>
        <a:bodyPr/>
        <a:lstStyle/>
        <a:p>
          <a:r>
            <a:rPr lang="en-US" b="1" i="0" dirty="0"/>
            <a:t>Marketing Calendar</a:t>
          </a:r>
          <a:endParaRPr lang="en-US" dirty="0"/>
        </a:p>
      </dgm:t>
    </dgm:pt>
    <dgm:pt modelId="{E47961BE-4667-4A34-968B-B80FECAFDD66}" type="parTrans" cxnId="{0408B0DA-9671-4BD4-80C5-726B433F5994}">
      <dgm:prSet/>
      <dgm:spPr/>
      <dgm:t>
        <a:bodyPr/>
        <a:lstStyle/>
        <a:p>
          <a:endParaRPr lang="en-US"/>
        </a:p>
      </dgm:t>
    </dgm:pt>
    <dgm:pt modelId="{0317477A-639E-45BA-98E4-1022C1D4AFB4}" type="sibTrans" cxnId="{0408B0DA-9671-4BD4-80C5-726B433F5994}">
      <dgm:prSet/>
      <dgm:spPr/>
      <dgm:t>
        <a:bodyPr/>
        <a:lstStyle/>
        <a:p>
          <a:endParaRPr lang="en-US"/>
        </a:p>
      </dgm:t>
    </dgm:pt>
    <dgm:pt modelId="{34D6BC4B-AB34-4C82-9D3F-90E9DA797F52}">
      <dgm:prSet/>
      <dgm:spPr/>
      <dgm:t>
        <a:bodyPr/>
        <a:lstStyle/>
        <a:p>
          <a:r>
            <a:rPr lang="en-US" b="0" i="0"/>
            <a:t>Peak interactions in May; align marketing efforts accordingly.</a:t>
          </a:r>
          <a:endParaRPr lang="en-US"/>
        </a:p>
      </dgm:t>
    </dgm:pt>
    <dgm:pt modelId="{1EDB8AD3-83E4-4306-80E8-6FA7B30D42A6}" type="parTrans" cxnId="{6300C49B-81FD-4E6A-A55B-22659BE408B7}">
      <dgm:prSet/>
      <dgm:spPr/>
      <dgm:t>
        <a:bodyPr/>
        <a:lstStyle/>
        <a:p>
          <a:endParaRPr lang="en-US"/>
        </a:p>
      </dgm:t>
    </dgm:pt>
    <dgm:pt modelId="{D4487D42-2BAE-479E-B5EB-720FE731C37E}" type="sibTrans" cxnId="{6300C49B-81FD-4E6A-A55B-22659BE408B7}">
      <dgm:prSet/>
      <dgm:spPr/>
      <dgm:t>
        <a:bodyPr/>
        <a:lstStyle/>
        <a:p>
          <a:endParaRPr lang="en-US"/>
        </a:p>
      </dgm:t>
    </dgm:pt>
    <dgm:pt modelId="{67D1CB15-F423-4B38-ACAF-4A7BA17B57BE}">
      <dgm:prSet/>
      <dgm:spPr/>
      <dgm:t>
        <a:bodyPr/>
        <a:lstStyle/>
        <a:p>
          <a:r>
            <a:rPr lang="en-US" b="1" i="0" dirty="0"/>
            <a:t>Feature Importance</a:t>
          </a:r>
          <a:endParaRPr lang="en-US" dirty="0"/>
        </a:p>
      </dgm:t>
    </dgm:pt>
    <dgm:pt modelId="{FA8D1466-9CFC-4E63-8D6F-1EC2B77FC9E4}" type="parTrans" cxnId="{C6E14F6A-58EC-4E51-BB78-CF7AEF02ADF7}">
      <dgm:prSet/>
      <dgm:spPr/>
      <dgm:t>
        <a:bodyPr/>
        <a:lstStyle/>
        <a:p>
          <a:endParaRPr lang="en-US"/>
        </a:p>
      </dgm:t>
    </dgm:pt>
    <dgm:pt modelId="{F431370C-101C-474F-B1B3-0E39447A8151}" type="sibTrans" cxnId="{C6E14F6A-58EC-4E51-BB78-CF7AEF02ADF7}">
      <dgm:prSet/>
      <dgm:spPr/>
      <dgm:t>
        <a:bodyPr/>
        <a:lstStyle/>
        <a:p>
          <a:endParaRPr lang="en-US"/>
        </a:p>
      </dgm:t>
    </dgm:pt>
    <dgm:pt modelId="{FEA2F4D3-0DCD-448D-AED9-5894D71F98DC}">
      <dgm:prSet/>
      <dgm:spPr/>
      <dgm:t>
        <a:bodyPr/>
        <a:lstStyle/>
        <a:p>
          <a:r>
            <a:rPr lang="en-US" b="0" i="0"/>
            <a:t>Focus on blue-collar jobs, married status, and secondary education in messaging and product offerings.</a:t>
          </a:r>
          <a:endParaRPr lang="en-US"/>
        </a:p>
      </dgm:t>
    </dgm:pt>
    <dgm:pt modelId="{135BE7AE-8C1E-426D-A296-D5EF6F0ADF55}" type="parTrans" cxnId="{85C54C82-ECEC-4785-BC15-9A6526298DAC}">
      <dgm:prSet/>
      <dgm:spPr/>
      <dgm:t>
        <a:bodyPr/>
        <a:lstStyle/>
        <a:p>
          <a:endParaRPr lang="en-US"/>
        </a:p>
      </dgm:t>
    </dgm:pt>
    <dgm:pt modelId="{D97B2EAB-B72C-47FE-AA74-9A19379A14F2}" type="sibTrans" cxnId="{85C54C82-ECEC-4785-BC15-9A6526298DAC}">
      <dgm:prSet/>
      <dgm:spPr/>
      <dgm:t>
        <a:bodyPr/>
        <a:lstStyle/>
        <a:p>
          <a:endParaRPr lang="en-US"/>
        </a:p>
      </dgm:t>
    </dgm:pt>
    <dgm:pt modelId="{91D75F42-DFCE-4640-B953-8238B1DF2404}" type="pres">
      <dgm:prSet presAssocID="{508ADAC5-0AF9-4442-A52F-1309635741AF}" presName="Name0" presStyleCnt="0">
        <dgm:presLayoutVars>
          <dgm:dir/>
          <dgm:animLvl val="lvl"/>
          <dgm:resizeHandles val="exact"/>
        </dgm:presLayoutVars>
      </dgm:prSet>
      <dgm:spPr/>
    </dgm:pt>
    <dgm:pt modelId="{65DAC0E4-AAAE-4012-A18C-7C4E01BC59D5}" type="pres">
      <dgm:prSet presAssocID="{F9921B3D-8B9F-442B-923C-B871AAB03C6D}" presName="linNode" presStyleCnt="0"/>
      <dgm:spPr/>
    </dgm:pt>
    <dgm:pt modelId="{0419C01D-0C6B-4680-A7AC-73CA9D3C509C}" type="pres">
      <dgm:prSet presAssocID="{F9921B3D-8B9F-442B-923C-B871AAB03C6D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11361F14-035F-46D6-BB9C-7260CAB5A131}" type="pres">
      <dgm:prSet presAssocID="{F9921B3D-8B9F-442B-923C-B871AAB03C6D}" presName="descendantText" presStyleLbl="alignAccFollowNode1" presStyleIdx="0" presStyleCnt="5">
        <dgm:presLayoutVars>
          <dgm:bulletEnabled val="1"/>
        </dgm:presLayoutVars>
      </dgm:prSet>
      <dgm:spPr/>
    </dgm:pt>
    <dgm:pt modelId="{40361B32-3260-4473-9A61-39EDB5272F0D}" type="pres">
      <dgm:prSet presAssocID="{C0E5C1E6-9DF3-482E-9E88-315501A9B630}" presName="sp" presStyleCnt="0"/>
      <dgm:spPr/>
    </dgm:pt>
    <dgm:pt modelId="{2F1FD632-8243-47EB-99D0-8B97E6B4C009}" type="pres">
      <dgm:prSet presAssocID="{F289AD89-7C54-4B8A-AFD9-9F372AEC7151}" presName="linNode" presStyleCnt="0"/>
      <dgm:spPr/>
    </dgm:pt>
    <dgm:pt modelId="{7D5A8E3D-2F99-4650-93A0-A66FBEEF232C}" type="pres">
      <dgm:prSet presAssocID="{F289AD89-7C54-4B8A-AFD9-9F372AEC715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200E22FC-FE05-4CC0-914A-99AEF34F4480}" type="pres">
      <dgm:prSet presAssocID="{F289AD89-7C54-4B8A-AFD9-9F372AEC7151}" presName="descendantText" presStyleLbl="alignAccFollowNode1" presStyleIdx="1" presStyleCnt="5">
        <dgm:presLayoutVars>
          <dgm:bulletEnabled val="1"/>
        </dgm:presLayoutVars>
      </dgm:prSet>
      <dgm:spPr/>
    </dgm:pt>
    <dgm:pt modelId="{210151AE-5830-4AC7-9B88-6D3E245CE713}" type="pres">
      <dgm:prSet presAssocID="{558F932F-B385-45EF-B975-68C766A36B25}" presName="sp" presStyleCnt="0"/>
      <dgm:spPr/>
    </dgm:pt>
    <dgm:pt modelId="{CAB671C6-D8F7-4CB1-B594-D4BD7C1CC6F8}" type="pres">
      <dgm:prSet presAssocID="{7359CBF7-6897-4553-BFBF-FCFDC91045C4}" presName="linNode" presStyleCnt="0"/>
      <dgm:spPr/>
    </dgm:pt>
    <dgm:pt modelId="{BAC0C1BA-3D19-4638-9178-F172EBF0A1AA}" type="pres">
      <dgm:prSet presAssocID="{7359CBF7-6897-4553-BFBF-FCFDC91045C4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84C19BC-B220-4C82-937A-931549181276}" type="pres">
      <dgm:prSet presAssocID="{7359CBF7-6897-4553-BFBF-FCFDC91045C4}" presName="descendantText" presStyleLbl="alignAccFollowNode1" presStyleIdx="2" presStyleCnt="5">
        <dgm:presLayoutVars>
          <dgm:bulletEnabled val="1"/>
        </dgm:presLayoutVars>
      </dgm:prSet>
      <dgm:spPr/>
    </dgm:pt>
    <dgm:pt modelId="{C243888A-6F73-4CCB-886E-1BE772246C60}" type="pres">
      <dgm:prSet presAssocID="{4D3CE263-6567-419D-89B8-D2B66F4A5AF2}" presName="sp" presStyleCnt="0"/>
      <dgm:spPr/>
    </dgm:pt>
    <dgm:pt modelId="{2C5C9C43-B536-4A86-A3EC-4ECD3A5B05FB}" type="pres">
      <dgm:prSet presAssocID="{699EA682-9671-43E3-A654-0FB030CF83E4}" presName="linNode" presStyleCnt="0"/>
      <dgm:spPr/>
    </dgm:pt>
    <dgm:pt modelId="{CF9AD0B8-45A5-4D85-BA1F-C4189695EDE0}" type="pres">
      <dgm:prSet presAssocID="{699EA682-9671-43E3-A654-0FB030CF83E4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27DEC11-134C-44D0-B7AE-73749A5DBDF1}" type="pres">
      <dgm:prSet presAssocID="{699EA682-9671-43E3-A654-0FB030CF83E4}" presName="descendantText" presStyleLbl="alignAccFollowNode1" presStyleIdx="3" presStyleCnt="5">
        <dgm:presLayoutVars>
          <dgm:bulletEnabled val="1"/>
        </dgm:presLayoutVars>
      </dgm:prSet>
      <dgm:spPr/>
    </dgm:pt>
    <dgm:pt modelId="{29BCDEC1-8B5A-450D-809C-29A4A14E7E01}" type="pres">
      <dgm:prSet presAssocID="{0317477A-639E-45BA-98E4-1022C1D4AFB4}" presName="sp" presStyleCnt="0"/>
      <dgm:spPr/>
    </dgm:pt>
    <dgm:pt modelId="{7B1A76C6-FBEE-4526-82A6-874CE50C8215}" type="pres">
      <dgm:prSet presAssocID="{67D1CB15-F423-4B38-ACAF-4A7BA17B57BE}" presName="linNode" presStyleCnt="0"/>
      <dgm:spPr/>
    </dgm:pt>
    <dgm:pt modelId="{FCE78320-9C95-4AB8-A6EB-2BA5C8FBCDFF}" type="pres">
      <dgm:prSet presAssocID="{67D1CB15-F423-4B38-ACAF-4A7BA17B57BE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38E06838-E869-4CBB-B557-B55ECBC82E74}" type="pres">
      <dgm:prSet presAssocID="{67D1CB15-F423-4B38-ACAF-4A7BA17B57BE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BF1D9606-2E90-4477-82B1-42C0A60E475C}" srcId="{508ADAC5-0AF9-4442-A52F-1309635741AF}" destId="{F289AD89-7C54-4B8A-AFD9-9F372AEC7151}" srcOrd="1" destOrd="0" parTransId="{68DDFF50-0E6A-4BFF-A63D-665E18869CC4}" sibTransId="{558F932F-B385-45EF-B975-68C766A36B25}"/>
    <dgm:cxn modelId="{5D7FF829-7C2D-4A76-B8A9-2F14141F491F}" type="presOf" srcId="{CCE925F3-1488-4063-941E-030B57467C3C}" destId="{884C19BC-B220-4C82-937A-931549181276}" srcOrd="0" destOrd="0" presId="urn:microsoft.com/office/officeart/2005/8/layout/vList5"/>
    <dgm:cxn modelId="{D7DA863A-9B09-4390-A4A4-0BB67A166251}" type="presOf" srcId="{D29D129F-E7CA-4220-B4A7-4F3AA72B2EF0}" destId="{11361F14-035F-46D6-BB9C-7260CAB5A131}" srcOrd="0" destOrd="0" presId="urn:microsoft.com/office/officeart/2005/8/layout/vList5"/>
    <dgm:cxn modelId="{BDA9BC66-40CD-4BF6-A6CC-26CDD4982F8D}" type="presOf" srcId="{F42E4D19-5F83-4AB8-911F-37C5A01DB888}" destId="{884C19BC-B220-4C82-937A-931549181276}" srcOrd="0" destOrd="1" presId="urn:microsoft.com/office/officeart/2005/8/layout/vList5"/>
    <dgm:cxn modelId="{698DD167-02F2-4E61-BE8F-715645AF90EB}" srcId="{F9921B3D-8B9F-442B-923C-B871AAB03C6D}" destId="{D29D129F-E7CA-4220-B4A7-4F3AA72B2EF0}" srcOrd="0" destOrd="0" parTransId="{D6A2F3CC-59E0-4AFC-A007-33C15FB248D6}" sibTransId="{260CB97D-38D9-4852-B533-EB5EBADAA236}"/>
    <dgm:cxn modelId="{C6E14F6A-58EC-4E51-BB78-CF7AEF02ADF7}" srcId="{508ADAC5-0AF9-4442-A52F-1309635741AF}" destId="{67D1CB15-F423-4B38-ACAF-4A7BA17B57BE}" srcOrd="4" destOrd="0" parTransId="{FA8D1466-9CFC-4E63-8D6F-1EC2B77FC9E4}" sibTransId="{F431370C-101C-474F-B1B3-0E39447A8151}"/>
    <dgm:cxn modelId="{C486C76C-8163-435A-99A8-E32D76445BB6}" type="presOf" srcId="{C3FBA961-3D94-46F1-A2A4-08DBEF4B8C69}" destId="{200E22FC-FE05-4CC0-914A-99AEF34F4480}" srcOrd="0" destOrd="1" presId="urn:microsoft.com/office/officeart/2005/8/layout/vList5"/>
    <dgm:cxn modelId="{07B1CC4C-1BC9-4F1B-A860-FA2DFED21AC1}" type="presOf" srcId="{508ADAC5-0AF9-4442-A52F-1309635741AF}" destId="{91D75F42-DFCE-4640-B953-8238B1DF2404}" srcOrd="0" destOrd="0" presId="urn:microsoft.com/office/officeart/2005/8/layout/vList5"/>
    <dgm:cxn modelId="{110BCD71-6A46-4C82-B343-71B28E85D387}" type="presOf" srcId="{34D6BC4B-AB34-4C82-9D3F-90E9DA797F52}" destId="{427DEC11-134C-44D0-B7AE-73749A5DBDF1}" srcOrd="0" destOrd="0" presId="urn:microsoft.com/office/officeart/2005/8/layout/vList5"/>
    <dgm:cxn modelId="{D40CC052-5F1B-445D-B29F-6DE731CFA93D}" type="presOf" srcId="{67D1CB15-F423-4B38-ACAF-4A7BA17B57BE}" destId="{FCE78320-9C95-4AB8-A6EB-2BA5C8FBCDFF}" srcOrd="0" destOrd="0" presId="urn:microsoft.com/office/officeart/2005/8/layout/vList5"/>
    <dgm:cxn modelId="{A66B6957-DE93-499D-9B66-56402E6FA008}" type="presOf" srcId="{699EA682-9671-43E3-A654-0FB030CF83E4}" destId="{CF9AD0B8-45A5-4D85-BA1F-C4189695EDE0}" srcOrd="0" destOrd="0" presId="urn:microsoft.com/office/officeart/2005/8/layout/vList5"/>
    <dgm:cxn modelId="{B0FC5277-DE6C-4B75-8355-AD4C43FBA69C}" type="presOf" srcId="{F9921B3D-8B9F-442B-923C-B871AAB03C6D}" destId="{0419C01D-0C6B-4680-A7AC-73CA9D3C509C}" srcOrd="0" destOrd="0" presId="urn:microsoft.com/office/officeart/2005/8/layout/vList5"/>
    <dgm:cxn modelId="{09DE8857-25DA-4091-95F5-485CDECC5CD1}" type="presOf" srcId="{AAD1C4F5-765D-4DD2-A989-3B1AA65ED722}" destId="{11361F14-035F-46D6-BB9C-7260CAB5A131}" srcOrd="0" destOrd="1" presId="urn:microsoft.com/office/officeart/2005/8/layout/vList5"/>
    <dgm:cxn modelId="{0C454678-1BB7-4E7F-900C-89066ED8EF8A}" srcId="{7359CBF7-6897-4553-BFBF-FCFDC91045C4}" destId="{CCE925F3-1488-4063-941E-030B57467C3C}" srcOrd="0" destOrd="0" parTransId="{634A4457-35F6-4531-B6F3-D1DF91EF8517}" sibTransId="{14ECEBC7-686F-40FC-9CAF-6FFA15F34615}"/>
    <dgm:cxn modelId="{E4FA7659-1459-4AC7-B768-4002CA17F8E3}" type="presOf" srcId="{FEA2F4D3-0DCD-448D-AED9-5894D71F98DC}" destId="{38E06838-E869-4CBB-B557-B55ECBC82E74}" srcOrd="0" destOrd="0" presId="urn:microsoft.com/office/officeart/2005/8/layout/vList5"/>
    <dgm:cxn modelId="{AA874B7E-CCE4-41FA-A3CB-46EC4E3FC64A}" type="presOf" srcId="{7359CBF7-6897-4553-BFBF-FCFDC91045C4}" destId="{BAC0C1BA-3D19-4638-9178-F172EBF0A1AA}" srcOrd="0" destOrd="0" presId="urn:microsoft.com/office/officeart/2005/8/layout/vList5"/>
    <dgm:cxn modelId="{85C54C82-ECEC-4785-BC15-9A6526298DAC}" srcId="{67D1CB15-F423-4B38-ACAF-4A7BA17B57BE}" destId="{FEA2F4D3-0DCD-448D-AED9-5894D71F98DC}" srcOrd="0" destOrd="0" parTransId="{135BE7AE-8C1E-426D-A296-D5EF6F0ADF55}" sibTransId="{D97B2EAB-B72C-47FE-AA74-9A19379A14F2}"/>
    <dgm:cxn modelId="{6300C49B-81FD-4E6A-A55B-22659BE408B7}" srcId="{699EA682-9671-43E3-A654-0FB030CF83E4}" destId="{34D6BC4B-AB34-4C82-9D3F-90E9DA797F52}" srcOrd="0" destOrd="0" parTransId="{1EDB8AD3-83E4-4306-80E8-6FA7B30D42A6}" sibTransId="{D4487D42-2BAE-479E-B5EB-720FE731C37E}"/>
    <dgm:cxn modelId="{FC9991B3-8549-4F90-BB16-AF34E768E925}" srcId="{7359CBF7-6897-4553-BFBF-FCFDC91045C4}" destId="{F42E4D19-5F83-4AB8-911F-37C5A01DB888}" srcOrd="1" destOrd="0" parTransId="{76ACD563-2064-4063-BEE7-918035272760}" sibTransId="{0EDAFC4A-490E-4DDF-893A-F896E713DD33}"/>
    <dgm:cxn modelId="{27B6C8CD-BA41-4DAA-9991-A0FEF216BDD3}" srcId="{508ADAC5-0AF9-4442-A52F-1309635741AF}" destId="{F9921B3D-8B9F-442B-923C-B871AAB03C6D}" srcOrd="0" destOrd="0" parTransId="{101BF0A1-4486-45FE-B465-20C3821C8C67}" sibTransId="{C0E5C1E6-9DF3-482E-9E88-315501A9B630}"/>
    <dgm:cxn modelId="{6D83A7D9-6C47-4214-BB5C-A51CF0D50800}" srcId="{F9921B3D-8B9F-442B-923C-B871AAB03C6D}" destId="{AAD1C4F5-765D-4DD2-A989-3B1AA65ED722}" srcOrd="1" destOrd="0" parTransId="{AA247C4A-27AE-4EAD-B042-C4E08DC6B122}" sibTransId="{CD19F1DE-171E-4776-9408-E63A9B68B5E1}"/>
    <dgm:cxn modelId="{0408B0DA-9671-4BD4-80C5-726B433F5994}" srcId="{508ADAC5-0AF9-4442-A52F-1309635741AF}" destId="{699EA682-9671-43E3-A654-0FB030CF83E4}" srcOrd="3" destOrd="0" parTransId="{E47961BE-4667-4A34-968B-B80FECAFDD66}" sibTransId="{0317477A-639E-45BA-98E4-1022C1D4AFB4}"/>
    <dgm:cxn modelId="{3BB7A2E1-5CBF-47B8-8BD6-F74E41C1BD2E}" type="presOf" srcId="{F289AD89-7C54-4B8A-AFD9-9F372AEC7151}" destId="{7D5A8E3D-2F99-4650-93A0-A66FBEEF232C}" srcOrd="0" destOrd="0" presId="urn:microsoft.com/office/officeart/2005/8/layout/vList5"/>
    <dgm:cxn modelId="{077170E6-C822-43D6-AC9E-7609E9E295D0}" type="presOf" srcId="{A0169FD2-24B5-4273-AD61-F0FA60C87F56}" destId="{200E22FC-FE05-4CC0-914A-99AEF34F4480}" srcOrd="0" destOrd="0" presId="urn:microsoft.com/office/officeart/2005/8/layout/vList5"/>
    <dgm:cxn modelId="{EEC0A0EA-FF77-41BD-BBC8-99838E2972E3}" srcId="{F289AD89-7C54-4B8A-AFD9-9F372AEC7151}" destId="{C3FBA961-3D94-46F1-A2A4-08DBEF4B8C69}" srcOrd="1" destOrd="0" parTransId="{3EC6D2AD-CA35-4A38-AC7C-59086CFC6F30}" sibTransId="{480781DA-C41A-4617-95D8-9DC0D776BC7F}"/>
    <dgm:cxn modelId="{408C99EE-4862-4D2E-BC86-123BF8089A54}" srcId="{F289AD89-7C54-4B8A-AFD9-9F372AEC7151}" destId="{A0169FD2-24B5-4273-AD61-F0FA60C87F56}" srcOrd="0" destOrd="0" parTransId="{E121B889-C90A-4C69-AB48-3EDCB10FA3C5}" sibTransId="{2F5294B1-FD71-4B3C-BFDB-067928495E20}"/>
    <dgm:cxn modelId="{923A70FA-22F6-4927-80D3-696A0DF4E70A}" srcId="{508ADAC5-0AF9-4442-A52F-1309635741AF}" destId="{7359CBF7-6897-4553-BFBF-FCFDC91045C4}" srcOrd="2" destOrd="0" parTransId="{82234B41-F42A-48E2-87F5-922DB2C7029A}" sibTransId="{4D3CE263-6567-419D-89B8-D2B66F4A5AF2}"/>
    <dgm:cxn modelId="{814CBB87-A2FF-4422-9E1B-2C0BF4E41FF5}" type="presParOf" srcId="{91D75F42-DFCE-4640-B953-8238B1DF2404}" destId="{65DAC0E4-AAAE-4012-A18C-7C4E01BC59D5}" srcOrd="0" destOrd="0" presId="urn:microsoft.com/office/officeart/2005/8/layout/vList5"/>
    <dgm:cxn modelId="{3BAC583E-1D55-4871-8249-EF419A7F02F6}" type="presParOf" srcId="{65DAC0E4-AAAE-4012-A18C-7C4E01BC59D5}" destId="{0419C01D-0C6B-4680-A7AC-73CA9D3C509C}" srcOrd="0" destOrd="0" presId="urn:microsoft.com/office/officeart/2005/8/layout/vList5"/>
    <dgm:cxn modelId="{0555323E-D077-4AD9-B35F-CBD64ECD0C37}" type="presParOf" srcId="{65DAC0E4-AAAE-4012-A18C-7C4E01BC59D5}" destId="{11361F14-035F-46D6-BB9C-7260CAB5A131}" srcOrd="1" destOrd="0" presId="urn:microsoft.com/office/officeart/2005/8/layout/vList5"/>
    <dgm:cxn modelId="{3FD6992E-0E61-44C6-8C2C-ACBF57AD1068}" type="presParOf" srcId="{91D75F42-DFCE-4640-B953-8238B1DF2404}" destId="{40361B32-3260-4473-9A61-39EDB5272F0D}" srcOrd="1" destOrd="0" presId="urn:microsoft.com/office/officeart/2005/8/layout/vList5"/>
    <dgm:cxn modelId="{D3A96D88-2CDE-4308-B43D-D9D607233D89}" type="presParOf" srcId="{91D75F42-DFCE-4640-B953-8238B1DF2404}" destId="{2F1FD632-8243-47EB-99D0-8B97E6B4C009}" srcOrd="2" destOrd="0" presId="urn:microsoft.com/office/officeart/2005/8/layout/vList5"/>
    <dgm:cxn modelId="{A6FCEBCF-483C-418A-8C3E-8FEDBA8A0576}" type="presParOf" srcId="{2F1FD632-8243-47EB-99D0-8B97E6B4C009}" destId="{7D5A8E3D-2F99-4650-93A0-A66FBEEF232C}" srcOrd="0" destOrd="0" presId="urn:microsoft.com/office/officeart/2005/8/layout/vList5"/>
    <dgm:cxn modelId="{45F6DD75-68C3-4F33-B209-041150279C2C}" type="presParOf" srcId="{2F1FD632-8243-47EB-99D0-8B97E6B4C009}" destId="{200E22FC-FE05-4CC0-914A-99AEF34F4480}" srcOrd="1" destOrd="0" presId="urn:microsoft.com/office/officeart/2005/8/layout/vList5"/>
    <dgm:cxn modelId="{A7CB8A67-C203-47D1-AEBC-4A4C011007F7}" type="presParOf" srcId="{91D75F42-DFCE-4640-B953-8238B1DF2404}" destId="{210151AE-5830-4AC7-9B88-6D3E245CE713}" srcOrd="3" destOrd="0" presId="urn:microsoft.com/office/officeart/2005/8/layout/vList5"/>
    <dgm:cxn modelId="{541C0569-639D-4B40-802D-A579A1A7736B}" type="presParOf" srcId="{91D75F42-DFCE-4640-B953-8238B1DF2404}" destId="{CAB671C6-D8F7-4CB1-B594-D4BD7C1CC6F8}" srcOrd="4" destOrd="0" presId="urn:microsoft.com/office/officeart/2005/8/layout/vList5"/>
    <dgm:cxn modelId="{1658F404-7DD4-4C30-9844-C88061FEA440}" type="presParOf" srcId="{CAB671C6-D8F7-4CB1-B594-D4BD7C1CC6F8}" destId="{BAC0C1BA-3D19-4638-9178-F172EBF0A1AA}" srcOrd="0" destOrd="0" presId="urn:microsoft.com/office/officeart/2005/8/layout/vList5"/>
    <dgm:cxn modelId="{AC2ABDDD-9D4D-48C4-B3CD-D6A8AE28D254}" type="presParOf" srcId="{CAB671C6-D8F7-4CB1-B594-D4BD7C1CC6F8}" destId="{884C19BC-B220-4C82-937A-931549181276}" srcOrd="1" destOrd="0" presId="urn:microsoft.com/office/officeart/2005/8/layout/vList5"/>
    <dgm:cxn modelId="{2F356D5F-879E-480C-8407-ABA360322A45}" type="presParOf" srcId="{91D75F42-DFCE-4640-B953-8238B1DF2404}" destId="{C243888A-6F73-4CCB-886E-1BE772246C60}" srcOrd="5" destOrd="0" presId="urn:microsoft.com/office/officeart/2005/8/layout/vList5"/>
    <dgm:cxn modelId="{C9EB210E-AFA2-43B9-97D7-F99D51075627}" type="presParOf" srcId="{91D75F42-DFCE-4640-B953-8238B1DF2404}" destId="{2C5C9C43-B536-4A86-A3EC-4ECD3A5B05FB}" srcOrd="6" destOrd="0" presId="urn:microsoft.com/office/officeart/2005/8/layout/vList5"/>
    <dgm:cxn modelId="{23D865C6-DCD1-4582-95E5-6C28E7DDA654}" type="presParOf" srcId="{2C5C9C43-B536-4A86-A3EC-4ECD3A5B05FB}" destId="{CF9AD0B8-45A5-4D85-BA1F-C4189695EDE0}" srcOrd="0" destOrd="0" presId="urn:microsoft.com/office/officeart/2005/8/layout/vList5"/>
    <dgm:cxn modelId="{3E410C6E-2B46-4E82-97C3-5EB20BC51D39}" type="presParOf" srcId="{2C5C9C43-B536-4A86-A3EC-4ECD3A5B05FB}" destId="{427DEC11-134C-44D0-B7AE-73749A5DBDF1}" srcOrd="1" destOrd="0" presId="urn:microsoft.com/office/officeart/2005/8/layout/vList5"/>
    <dgm:cxn modelId="{D9B05BD6-0620-4233-9A01-08649784FCC3}" type="presParOf" srcId="{91D75F42-DFCE-4640-B953-8238B1DF2404}" destId="{29BCDEC1-8B5A-450D-809C-29A4A14E7E01}" srcOrd="7" destOrd="0" presId="urn:microsoft.com/office/officeart/2005/8/layout/vList5"/>
    <dgm:cxn modelId="{DF5AF211-B788-4905-8CD1-A1B9EF712109}" type="presParOf" srcId="{91D75F42-DFCE-4640-B953-8238B1DF2404}" destId="{7B1A76C6-FBEE-4526-82A6-874CE50C8215}" srcOrd="8" destOrd="0" presId="urn:microsoft.com/office/officeart/2005/8/layout/vList5"/>
    <dgm:cxn modelId="{F6CDC2AC-B2C3-4789-8F3D-862E0A392194}" type="presParOf" srcId="{7B1A76C6-FBEE-4526-82A6-874CE50C8215}" destId="{FCE78320-9C95-4AB8-A6EB-2BA5C8FBCDFF}" srcOrd="0" destOrd="0" presId="urn:microsoft.com/office/officeart/2005/8/layout/vList5"/>
    <dgm:cxn modelId="{2C4C4726-0B98-474D-9EF9-C24F07D74590}" type="presParOf" srcId="{7B1A76C6-FBEE-4526-82A6-874CE50C8215}" destId="{38E06838-E869-4CBB-B557-B55ECBC82E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8ADAC5-0AF9-4442-A52F-1309635741AF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9921B3D-8B9F-442B-923C-B871AAB03C6D}">
      <dgm:prSet/>
      <dgm:spPr/>
      <dgm:t>
        <a:bodyPr/>
        <a:lstStyle/>
        <a:p>
          <a:pPr marL="0" lvl="0" indent="0" defTabSz="1244600">
            <a:spcBef>
              <a:spcPct val="0"/>
            </a:spcBef>
            <a:spcAft>
              <a:spcPct val="35000"/>
            </a:spcAft>
            <a:buNone/>
          </a:pPr>
          <a:r>
            <a:rPr lang="en-CA" b="1" i="0" kern="1200">
              <a:latin typeface="Avenir Next LT Pro"/>
              <a:ea typeface="+mn-ea"/>
              <a:cs typeface="+mn-cs"/>
            </a:rPr>
            <a:t>Communication Optimization</a:t>
          </a:r>
          <a:endParaRPr lang="en-US" b="1" i="0" kern="1200">
            <a:latin typeface="Avenir Next LT Pro"/>
            <a:ea typeface="+mn-ea"/>
            <a:cs typeface="+mn-cs"/>
          </a:endParaRPr>
        </a:p>
      </dgm:t>
    </dgm:pt>
    <dgm:pt modelId="{101BF0A1-4486-45FE-B465-20C3821C8C67}" type="parTrans" cxnId="{27B6C8CD-BA41-4DAA-9991-A0FEF216BDD3}">
      <dgm:prSet/>
      <dgm:spPr/>
      <dgm:t>
        <a:bodyPr/>
        <a:lstStyle/>
        <a:p>
          <a:endParaRPr lang="en-US"/>
        </a:p>
      </dgm:t>
    </dgm:pt>
    <dgm:pt modelId="{C0E5C1E6-9DF3-482E-9E88-315501A9B630}" type="sibTrans" cxnId="{27B6C8CD-BA41-4DAA-9991-A0FEF216BDD3}">
      <dgm:prSet/>
      <dgm:spPr/>
      <dgm:t>
        <a:bodyPr/>
        <a:lstStyle/>
        <a:p>
          <a:endParaRPr lang="en-US"/>
        </a:p>
      </dgm:t>
    </dgm:pt>
    <dgm:pt modelId="{D29D129F-E7CA-4220-B4A7-4F3AA72B2EF0}">
      <dgm:prSet/>
      <dgm:spPr/>
      <dgm:t>
        <a:bodyPr/>
        <a:lstStyle/>
        <a:p>
          <a:pPr marL="114300" lvl="1" indent="-114300" defTabSz="622300"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b="0" i="0" kern="1200">
              <a:latin typeface="Avenir Next LT Pro"/>
              <a:ea typeface="+mn-ea"/>
              <a:cs typeface="+mn-cs"/>
            </a:rPr>
            <a:t>Enhance communication strategies based on preferred channels.</a:t>
          </a:r>
        </a:p>
      </dgm:t>
    </dgm:pt>
    <dgm:pt modelId="{D6A2F3CC-59E0-4AFC-A007-33C15FB248D6}" type="parTrans" cxnId="{698DD167-02F2-4E61-BE8F-715645AF90EB}">
      <dgm:prSet/>
      <dgm:spPr/>
      <dgm:t>
        <a:bodyPr/>
        <a:lstStyle/>
        <a:p>
          <a:endParaRPr lang="en-US"/>
        </a:p>
      </dgm:t>
    </dgm:pt>
    <dgm:pt modelId="{260CB97D-38D9-4852-B533-EB5EBADAA236}" type="sibTrans" cxnId="{698DD167-02F2-4E61-BE8F-715645AF90EB}">
      <dgm:prSet/>
      <dgm:spPr/>
      <dgm:t>
        <a:bodyPr/>
        <a:lstStyle/>
        <a:p>
          <a:endParaRPr lang="en-US"/>
        </a:p>
      </dgm:t>
    </dgm:pt>
    <dgm:pt modelId="{F289AD89-7C54-4B8A-AFD9-9F372AEC7151}">
      <dgm:prSet/>
      <dgm:spPr/>
      <dgm:t>
        <a:bodyPr/>
        <a:lstStyle/>
        <a:p>
          <a:pPr marL="0" lvl="0" indent="0" defTabSz="1244600">
            <a:spcBef>
              <a:spcPct val="0"/>
            </a:spcBef>
            <a:spcAft>
              <a:spcPct val="35000"/>
            </a:spcAft>
            <a:buNone/>
          </a:pPr>
          <a:r>
            <a:rPr lang="en-CA" b="1" i="0" kern="1200" dirty="0">
              <a:latin typeface="Avenir Next LT Pro"/>
              <a:ea typeface="+mn-ea"/>
              <a:cs typeface="+mn-cs"/>
            </a:rPr>
            <a:t>Product Development</a:t>
          </a:r>
          <a:endParaRPr lang="en-US" b="1" i="0" kern="1200" dirty="0">
            <a:latin typeface="Avenir Next LT Pro"/>
            <a:ea typeface="+mn-ea"/>
            <a:cs typeface="+mn-cs"/>
          </a:endParaRPr>
        </a:p>
      </dgm:t>
    </dgm:pt>
    <dgm:pt modelId="{68DDFF50-0E6A-4BFF-A63D-665E18869CC4}" type="parTrans" cxnId="{BF1D9606-2E90-4477-82B1-42C0A60E475C}">
      <dgm:prSet/>
      <dgm:spPr/>
      <dgm:t>
        <a:bodyPr/>
        <a:lstStyle/>
        <a:p>
          <a:endParaRPr lang="en-US"/>
        </a:p>
      </dgm:t>
    </dgm:pt>
    <dgm:pt modelId="{558F932F-B385-45EF-B975-68C766A36B25}" type="sibTrans" cxnId="{BF1D9606-2E90-4477-82B1-42C0A60E475C}">
      <dgm:prSet/>
      <dgm:spPr/>
      <dgm:t>
        <a:bodyPr/>
        <a:lstStyle/>
        <a:p>
          <a:endParaRPr lang="en-US"/>
        </a:p>
      </dgm:t>
    </dgm:pt>
    <dgm:pt modelId="{A0169FD2-24B5-4273-AD61-F0FA60C87F56}">
      <dgm:prSet/>
      <dgm:spPr/>
      <dgm:t>
        <a:bodyPr/>
        <a:lstStyle/>
        <a:p>
          <a:pPr marL="114300" lvl="1" indent="-114300" defTabSz="622300"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b="0" i="0" kern="1200">
              <a:latin typeface="Avenir Next LT Pro"/>
              <a:ea typeface="+mn-ea"/>
              <a:cs typeface="+mn-cs"/>
            </a:rPr>
            <a:t>Explore tailored products for customers with lower account balances.</a:t>
          </a:r>
        </a:p>
      </dgm:t>
    </dgm:pt>
    <dgm:pt modelId="{E121B889-C90A-4C69-AB48-3EDCB10FA3C5}" type="parTrans" cxnId="{408C99EE-4862-4D2E-BC86-123BF8089A54}">
      <dgm:prSet/>
      <dgm:spPr/>
      <dgm:t>
        <a:bodyPr/>
        <a:lstStyle/>
        <a:p>
          <a:endParaRPr lang="en-US"/>
        </a:p>
      </dgm:t>
    </dgm:pt>
    <dgm:pt modelId="{2F5294B1-FD71-4B3C-BFDB-067928495E20}" type="sibTrans" cxnId="{408C99EE-4862-4D2E-BC86-123BF8089A54}">
      <dgm:prSet/>
      <dgm:spPr/>
      <dgm:t>
        <a:bodyPr/>
        <a:lstStyle/>
        <a:p>
          <a:endParaRPr lang="en-US"/>
        </a:p>
      </dgm:t>
    </dgm:pt>
    <dgm:pt modelId="{7359CBF7-6897-4553-BFBF-FCFDC91045C4}">
      <dgm:prSet/>
      <dgm:spPr/>
      <dgm:t>
        <a:bodyPr/>
        <a:lstStyle/>
        <a:p>
          <a:r>
            <a:rPr lang="en-CA" b="1" i="0" dirty="0"/>
            <a:t>Strategic Calendar Planning:</a:t>
          </a:r>
          <a:endParaRPr lang="en-CA" b="0" i="0" dirty="0"/>
        </a:p>
      </dgm:t>
    </dgm:pt>
    <dgm:pt modelId="{82234B41-F42A-48E2-87F5-922DB2C7029A}" type="parTrans" cxnId="{923A70FA-22F6-4927-80D3-696A0DF4E70A}">
      <dgm:prSet/>
      <dgm:spPr/>
      <dgm:t>
        <a:bodyPr/>
        <a:lstStyle/>
        <a:p>
          <a:endParaRPr lang="en-US"/>
        </a:p>
      </dgm:t>
    </dgm:pt>
    <dgm:pt modelId="{4D3CE263-6567-419D-89B8-D2B66F4A5AF2}" type="sibTrans" cxnId="{923A70FA-22F6-4927-80D3-696A0DF4E70A}">
      <dgm:prSet/>
      <dgm:spPr/>
      <dgm:t>
        <a:bodyPr/>
        <a:lstStyle/>
        <a:p>
          <a:endParaRPr lang="en-US"/>
        </a:p>
      </dgm:t>
    </dgm:pt>
    <dgm:pt modelId="{CCE925F3-1488-4063-941E-030B57467C3C}">
      <dgm:prSet/>
      <dgm:spPr/>
      <dgm:t>
        <a:bodyPr/>
        <a:lstStyle/>
        <a:p>
          <a:pPr marL="114300" lvl="1" indent="-114300" defTabSz="622300">
            <a:spcBef>
              <a:spcPct val="0"/>
            </a:spcBef>
            <a:spcAft>
              <a:spcPct val="15000"/>
            </a:spcAft>
            <a:buChar char="•"/>
          </a:pPr>
          <a:r>
            <a:rPr lang="en-US" b="0" i="0" kern="1200">
              <a:latin typeface="Avenir Next LT Pro"/>
              <a:ea typeface="+mn-ea"/>
              <a:cs typeface="+mn-cs"/>
            </a:rPr>
            <a:t>Align marketing efforts with peak months for maximum effectiveness.</a:t>
          </a:r>
        </a:p>
      </dgm:t>
    </dgm:pt>
    <dgm:pt modelId="{634A4457-35F6-4531-B6F3-D1DF91EF8517}" type="parTrans" cxnId="{0C454678-1BB7-4E7F-900C-89066ED8EF8A}">
      <dgm:prSet/>
      <dgm:spPr/>
      <dgm:t>
        <a:bodyPr/>
        <a:lstStyle/>
        <a:p>
          <a:endParaRPr lang="en-US"/>
        </a:p>
      </dgm:t>
    </dgm:pt>
    <dgm:pt modelId="{14ECEBC7-686F-40FC-9CAF-6FFA15F34615}" type="sibTrans" cxnId="{0C454678-1BB7-4E7F-900C-89066ED8EF8A}">
      <dgm:prSet/>
      <dgm:spPr/>
      <dgm:t>
        <a:bodyPr/>
        <a:lstStyle/>
        <a:p>
          <a:endParaRPr lang="en-US"/>
        </a:p>
      </dgm:t>
    </dgm:pt>
    <dgm:pt modelId="{699EA682-9671-43E3-A654-0FB030CF83E4}">
      <dgm:prSet/>
      <dgm:spPr/>
      <dgm:t>
        <a:bodyPr/>
        <a:lstStyle/>
        <a:p>
          <a:r>
            <a:rPr lang="en-CA" b="1" i="0" dirty="0"/>
            <a:t>Customer Feedback Mechanism</a:t>
          </a:r>
          <a:endParaRPr lang="en-US" dirty="0"/>
        </a:p>
      </dgm:t>
    </dgm:pt>
    <dgm:pt modelId="{E47961BE-4667-4A34-968B-B80FECAFDD66}" type="parTrans" cxnId="{0408B0DA-9671-4BD4-80C5-726B433F5994}">
      <dgm:prSet/>
      <dgm:spPr/>
      <dgm:t>
        <a:bodyPr/>
        <a:lstStyle/>
        <a:p>
          <a:endParaRPr lang="en-US"/>
        </a:p>
      </dgm:t>
    </dgm:pt>
    <dgm:pt modelId="{0317477A-639E-45BA-98E4-1022C1D4AFB4}" type="sibTrans" cxnId="{0408B0DA-9671-4BD4-80C5-726B433F5994}">
      <dgm:prSet/>
      <dgm:spPr/>
      <dgm:t>
        <a:bodyPr/>
        <a:lstStyle/>
        <a:p>
          <a:endParaRPr lang="en-US"/>
        </a:p>
      </dgm:t>
    </dgm:pt>
    <dgm:pt modelId="{34D6BC4B-AB34-4C82-9D3F-90E9DA797F52}">
      <dgm:prSet/>
      <dgm:spPr/>
      <dgm:t>
        <a:bodyPr/>
        <a:lstStyle/>
        <a:p>
          <a:r>
            <a:rPr lang="en-US" b="0" i="0" kern="1200">
              <a:latin typeface="Avenir Next LT Pro"/>
              <a:ea typeface="+mn-ea"/>
              <a:cs typeface="+mn-cs"/>
            </a:rPr>
            <a:t>Establish feedback mechanisms for customer preferences.</a:t>
          </a:r>
        </a:p>
      </dgm:t>
    </dgm:pt>
    <dgm:pt modelId="{1EDB8AD3-83E4-4306-80E8-6FA7B30D42A6}" type="parTrans" cxnId="{6300C49B-81FD-4E6A-A55B-22659BE408B7}">
      <dgm:prSet/>
      <dgm:spPr/>
      <dgm:t>
        <a:bodyPr/>
        <a:lstStyle/>
        <a:p>
          <a:endParaRPr lang="en-US"/>
        </a:p>
      </dgm:t>
    </dgm:pt>
    <dgm:pt modelId="{D4487D42-2BAE-479E-B5EB-720FE731C37E}" type="sibTrans" cxnId="{6300C49B-81FD-4E6A-A55B-22659BE408B7}">
      <dgm:prSet/>
      <dgm:spPr/>
      <dgm:t>
        <a:bodyPr/>
        <a:lstStyle/>
        <a:p>
          <a:endParaRPr lang="en-US"/>
        </a:p>
      </dgm:t>
    </dgm:pt>
    <dgm:pt modelId="{67D1CB15-F423-4B38-ACAF-4A7BA17B57BE}">
      <dgm:prSet/>
      <dgm:spPr/>
      <dgm:t>
        <a:bodyPr/>
        <a:lstStyle/>
        <a:p>
          <a:r>
            <a:rPr lang="en-CA" b="1" i="0" dirty="0"/>
            <a:t>Cross-Department Collaboration</a:t>
          </a:r>
          <a:endParaRPr lang="en-US" dirty="0"/>
        </a:p>
      </dgm:t>
    </dgm:pt>
    <dgm:pt modelId="{FA8D1466-9CFC-4E63-8D6F-1EC2B77FC9E4}" type="parTrans" cxnId="{C6E14F6A-58EC-4E51-BB78-CF7AEF02ADF7}">
      <dgm:prSet/>
      <dgm:spPr/>
      <dgm:t>
        <a:bodyPr/>
        <a:lstStyle/>
        <a:p>
          <a:endParaRPr lang="en-US"/>
        </a:p>
      </dgm:t>
    </dgm:pt>
    <dgm:pt modelId="{F431370C-101C-474F-B1B3-0E39447A8151}" type="sibTrans" cxnId="{C6E14F6A-58EC-4E51-BB78-CF7AEF02ADF7}">
      <dgm:prSet/>
      <dgm:spPr/>
      <dgm:t>
        <a:bodyPr/>
        <a:lstStyle/>
        <a:p>
          <a:endParaRPr lang="en-US"/>
        </a:p>
      </dgm:t>
    </dgm:pt>
    <dgm:pt modelId="{FEA2F4D3-0DCD-448D-AED9-5894D71F98DC}">
      <dgm:prSet/>
      <dgm:spPr/>
      <dgm:t>
        <a:bodyPr/>
        <a:lstStyle/>
        <a:p>
          <a:r>
            <a:rPr lang="en-US" b="0" i="0" dirty="0"/>
            <a:t>Foster collaboration across departments for a holistic customer approach.</a:t>
          </a:r>
          <a:endParaRPr lang="en-US" dirty="0"/>
        </a:p>
      </dgm:t>
    </dgm:pt>
    <dgm:pt modelId="{135BE7AE-8C1E-426D-A296-D5EF6F0ADF55}" type="parTrans" cxnId="{85C54C82-ECEC-4785-BC15-9A6526298DAC}">
      <dgm:prSet/>
      <dgm:spPr/>
      <dgm:t>
        <a:bodyPr/>
        <a:lstStyle/>
        <a:p>
          <a:endParaRPr lang="en-US"/>
        </a:p>
      </dgm:t>
    </dgm:pt>
    <dgm:pt modelId="{D97B2EAB-B72C-47FE-AA74-9A19379A14F2}" type="sibTrans" cxnId="{85C54C82-ECEC-4785-BC15-9A6526298DAC}">
      <dgm:prSet/>
      <dgm:spPr/>
      <dgm:t>
        <a:bodyPr/>
        <a:lstStyle/>
        <a:p>
          <a:endParaRPr lang="en-US"/>
        </a:p>
      </dgm:t>
    </dgm:pt>
    <dgm:pt modelId="{5E82702E-D23F-4D79-A217-321376CFAD54}">
      <dgm:prSet/>
      <dgm:spPr/>
      <dgm:t>
        <a:bodyPr/>
        <a:lstStyle/>
        <a:p>
          <a:pPr marL="114300" lvl="1" indent="-114300" defTabSz="622300"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b="0" i="0" kern="1200">
              <a:latin typeface="Avenir Next LT Pro"/>
              <a:ea typeface="+mn-ea"/>
              <a:cs typeface="+mn-cs"/>
            </a:rPr>
            <a:t>Improve tracking and reporting for past campaigns.</a:t>
          </a:r>
        </a:p>
      </dgm:t>
    </dgm:pt>
    <dgm:pt modelId="{F61886ED-67A2-40C8-951D-25308305631C}" type="parTrans" cxnId="{38DD1E4F-C18E-4984-B504-75D80FADFFA0}">
      <dgm:prSet/>
      <dgm:spPr/>
      <dgm:t>
        <a:bodyPr/>
        <a:lstStyle/>
        <a:p>
          <a:endParaRPr lang="en-CA"/>
        </a:p>
      </dgm:t>
    </dgm:pt>
    <dgm:pt modelId="{31F9B90C-4AA5-4B93-A996-112ED02B5BC6}" type="sibTrans" cxnId="{38DD1E4F-C18E-4984-B504-75D80FADFFA0}">
      <dgm:prSet/>
      <dgm:spPr/>
      <dgm:t>
        <a:bodyPr/>
        <a:lstStyle/>
        <a:p>
          <a:endParaRPr lang="en-CA"/>
        </a:p>
      </dgm:t>
    </dgm:pt>
    <dgm:pt modelId="{96813910-9762-4AC2-8ABC-12FC8E4414D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Share insights to align strategies and improve overall customer experience.</a:t>
          </a:r>
        </a:p>
      </dgm:t>
    </dgm:pt>
    <dgm:pt modelId="{462D9142-EE25-43B8-B7BD-09445B1D67AE}" type="parTrans" cxnId="{A030938D-0A0C-4B56-8C21-D69FBB783DE2}">
      <dgm:prSet/>
      <dgm:spPr/>
      <dgm:t>
        <a:bodyPr/>
        <a:lstStyle/>
        <a:p>
          <a:endParaRPr lang="en-CA"/>
        </a:p>
      </dgm:t>
    </dgm:pt>
    <dgm:pt modelId="{310173A9-5D5C-429A-8667-4B812F66EF70}" type="sibTrans" cxnId="{A030938D-0A0C-4B56-8C21-D69FBB783DE2}">
      <dgm:prSet/>
      <dgm:spPr/>
      <dgm:t>
        <a:bodyPr/>
        <a:lstStyle/>
        <a:p>
          <a:endParaRPr lang="en-CA"/>
        </a:p>
      </dgm:t>
    </dgm:pt>
    <dgm:pt modelId="{48E6C091-C827-4BED-9B36-AE696BD6200E}" type="pres">
      <dgm:prSet presAssocID="{508ADAC5-0AF9-4442-A52F-1309635741AF}" presName="Name0" presStyleCnt="0">
        <dgm:presLayoutVars>
          <dgm:dir/>
          <dgm:animLvl val="lvl"/>
          <dgm:resizeHandles val="exact"/>
        </dgm:presLayoutVars>
      </dgm:prSet>
      <dgm:spPr/>
    </dgm:pt>
    <dgm:pt modelId="{8A6EFB73-9362-4AB3-B578-FD239511E221}" type="pres">
      <dgm:prSet presAssocID="{F9921B3D-8B9F-442B-923C-B871AAB03C6D}" presName="linNode" presStyleCnt="0"/>
      <dgm:spPr/>
    </dgm:pt>
    <dgm:pt modelId="{6F58122E-1496-42F4-BCC2-45AC29D6E9FA}" type="pres">
      <dgm:prSet presAssocID="{F9921B3D-8B9F-442B-923C-B871AAB03C6D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6576F7C4-8919-459B-8205-63DC5A1AB0F9}" type="pres">
      <dgm:prSet presAssocID="{F9921B3D-8B9F-442B-923C-B871AAB03C6D}" presName="descendantText" presStyleLbl="alignAccFollowNode1" presStyleIdx="0" presStyleCnt="5">
        <dgm:presLayoutVars>
          <dgm:bulletEnabled val="1"/>
        </dgm:presLayoutVars>
      </dgm:prSet>
      <dgm:spPr/>
    </dgm:pt>
    <dgm:pt modelId="{B5FA2703-1E4C-4BA0-ADD4-CB34FCD5B9B1}" type="pres">
      <dgm:prSet presAssocID="{C0E5C1E6-9DF3-482E-9E88-315501A9B630}" presName="sp" presStyleCnt="0"/>
      <dgm:spPr/>
    </dgm:pt>
    <dgm:pt modelId="{7C630B5A-58EA-456F-85B9-F64B5DBEF9BA}" type="pres">
      <dgm:prSet presAssocID="{F289AD89-7C54-4B8A-AFD9-9F372AEC7151}" presName="linNode" presStyleCnt="0"/>
      <dgm:spPr/>
    </dgm:pt>
    <dgm:pt modelId="{9114068F-F16F-4380-A3D5-6265B238CBF2}" type="pres">
      <dgm:prSet presAssocID="{F289AD89-7C54-4B8A-AFD9-9F372AEC715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25E0145E-9825-4EF6-996C-0F7FF6616EEA}" type="pres">
      <dgm:prSet presAssocID="{F289AD89-7C54-4B8A-AFD9-9F372AEC7151}" presName="descendantText" presStyleLbl="alignAccFollowNode1" presStyleIdx="1" presStyleCnt="5">
        <dgm:presLayoutVars>
          <dgm:bulletEnabled val="1"/>
        </dgm:presLayoutVars>
      </dgm:prSet>
      <dgm:spPr/>
    </dgm:pt>
    <dgm:pt modelId="{2658A818-8B9A-49A1-92A2-44699FA0BA74}" type="pres">
      <dgm:prSet presAssocID="{558F932F-B385-45EF-B975-68C766A36B25}" presName="sp" presStyleCnt="0"/>
      <dgm:spPr/>
    </dgm:pt>
    <dgm:pt modelId="{0BF992CF-C7D0-4F69-BA50-8B14750641C1}" type="pres">
      <dgm:prSet presAssocID="{7359CBF7-6897-4553-BFBF-FCFDC91045C4}" presName="linNode" presStyleCnt="0"/>
      <dgm:spPr/>
    </dgm:pt>
    <dgm:pt modelId="{7F611764-862C-4AFE-AA92-588B216E418B}" type="pres">
      <dgm:prSet presAssocID="{7359CBF7-6897-4553-BFBF-FCFDC91045C4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2C090445-8DF2-431F-A67D-9ACC9A7814B7}" type="pres">
      <dgm:prSet presAssocID="{7359CBF7-6897-4553-BFBF-FCFDC91045C4}" presName="descendantText" presStyleLbl="alignAccFollowNode1" presStyleIdx="2" presStyleCnt="5">
        <dgm:presLayoutVars>
          <dgm:bulletEnabled val="1"/>
        </dgm:presLayoutVars>
      </dgm:prSet>
      <dgm:spPr/>
    </dgm:pt>
    <dgm:pt modelId="{32E86603-99D4-45C5-94FE-032173D088DC}" type="pres">
      <dgm:prSet presAssocID="{4D3CE263-6567-419D-89B8-D2B66F4A5AF2}" presName="sp" presStyleCnt="0"/>
      <dgm:spPr/>
    </dgm:pt>
    <dgm:pt modelId="{4F5D5494-7250-44F3-AC51-080D0FE9CFB9}" type="pres">
      <dgm:prSet presAssocID="{699EA682-9671-43E3-A654-0FB030CF83E4}" presName="linNode" presStyleCnt="0"/>
      <dgm:spPr/>
    </dgm:pt>
    <dgm:pt modelId="{5515F91A-1F0E-4796-A897-6FEB828EB7AB}" type="pres">
      <dgm:prSet presAssocID="{699EA682-9671-43E3-A654-0FB030CF83E4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51EC119F-EC84-4E2D-A1B2-CE3F26E78E5E}" type="pres">
      <dgm:prSet presAssocID="{699EA682-9671-43E3-A654-0FB030CF83E4}" presName="descendantText" presStyleLbl="alignAccFollowNode1" presStyleIdx="3" presStyleCnt="5">
        <dgm:presLayoutVars>
          <dgm:bulletEnabled val="1"/>
        </dgm:presLayoutVars>
      </dgm:prSet>
      <dgm:spPr/>
    </dgm:pt>
    <dgm:pt modelId="{D3D6AD16-5C0C-4CA2-9057-0CEB48FC76DD}" type="pres">
      <dgm:prSet presAssocID="{0317477A-639E-45BA-98E4-1022C1D4AFB4}" presName="sp" presStyleCnt="0"/>
      <dgm:spPr/>
    </dgm:pt>
    <dgm:pt modelId="{26F6C32D-76AF-4283-8506-588FA2FFD41B}" type="pres">
      <dgm:prSet presAssocID="{67D1CB15-F423-4B38-ACAF-4A7BA17B57BE}" presName="linNode" presStyleCnt="0"/>
      <dgm:spPr/>
    </dgm:pt>
    <dgm:pt modelId="{4F01CC3F-45AF-4F64-AD91-7406F7C86DFC}" type="pres">
      <dgm:prSet presAssocID="{67D1CB15-F423-4B38-ACAF-4A7BA17B57BE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3EF0B4B8-E918-49A4-BB96-F48F44606248}" type="pres">
      <dgm:prSet presAssocID="{67D1CB15-F423-4B38-ACAF-4A7BA17B57BE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BF1D9606-2E90-4477-82B1-42C0A60E475C}" srcId="{508ADAC5-0AF9-4442-A52F-1309635741AF}" destId="{F289AD89-7C54-4B8A-AFD9-9F372AEC7151}" srcOrd="1" destOrd="0" parTransId="{68DDFF50-0E6A-4BFF-A63D-665E18869CC4}" sibTransId="{558F932F-B385-45EF-B975-68C766A36B25}"/>
    <dgm:cxn modelId="{6FDFCB16-D892-47C4-B026-ECAEA747F5DF}" type="presOf" srcId="{34D6BC4B-AB34-4C82-9D3F-90E9DA797F52}" destId="{51EC119F-EC84-4E2D-A1B2-CE3F26E78E5E}" srcOrd="0" destOrd="0" presId="urn:microsoft.com/office/officeart/2005/8/layout/vList5"/>
    <dgm:cxn modelId="{DFD63A21-A77B-455B-870F-B995D34F47C8}" type="presOf" srcId="{5E82702E-D23F-4D79-A217-321376CFAD54}" destId="{6576F7C4-8919-459B-8205-63DC5A1AB0F9}" srcOrd="0" destOrd="1" presId="urn:microsoft.com/office/officeart/2005/8/layout/vList5"/>
    <dgm:cxn modelId="{3DC32E29-9A0F-4282-B101-D8E5BBA4A2D2}" type="presOf" srcId="{CCE925F3-1488-4063-941E-030B57467C3C}" destId="{2C090445-8DF2-431F-A67D-9ACC9A7814B7}" srcOrd="0" destOrd="0" presId="urn:microsoft.com/office/officeart/2005/8/layout/vList5"/>
    <dgm:cxn modelId="{698DD167-02F2-4E61-BE8F-715645AF90EB}" srcId="{F9921B3D-8B9F-442B-923C-B871AAB03C6D}" destId="{D29D129F-E7CA-4220-B4A7-4F3AA72B2EF0}" srcOrd="0" destOrd="0" parTransId="{D6A2F3CC-59E0-4AFC-A007-33C15FB248D6}" sibTransId="{260CB97D-38D9-4852-B533-EB5EBADAA236}"/>
    <dgm:cxn modelId="{C6E14F6A-58EC-4E51-BB78-CF7AEF02ADF7}" srcId="{508ADAC5-0AF9-4442-A52F-1309635741AF}" destId="{67D1CB15-F423-4B38-ACAF-4A7BA17B57BE}" srcOrd="4" destOrd="0" parTransId="{FA8D1466-9CFC-4E63-8D6F-1EC2B77FC9E4}" sibTransId="{F431370C-101C-474F-B1B3-0E39447A8151}"/>
    <dgm:cxn modelId="{1B81094E-2E56-4673-9645-737B0E223CB4}" type="presOf" srcId="{699EA682-9671-43E3-A654-0FB030CF83E4}" destId="{5515F91A-1F0E-4796-A897-6FEB828EB7AB}" srcOrd="0" destOrd="0" presId="urn:microsoft.com/office/officeart/2005/8/layout/vList5"/>
    <dgm:cxn modelId="{38DD1E4F-C18E-4984-B504-75D80FADFFA0}" srcId="{F9921B3D-8B9F-442B-923C-B871AAB03C6D}" destId="{5E82702E-D23F-4D79-A217-321376CFAD54}" srcOrd="1" destOrd="0" parTransId="{F61886ED-67A2-40C8-951D-25308305631C}" sibTransId="{31F9B90C-4AA5-4B93-A996-112ED02B5BC6}"/>
    <dgm:cxn modelId="{4901C853-543E-49E6-A721-33222932F047}" type="presOf" srcId="{67D1CB15-F423-4B38-ACAF-4A7BA17B57BE}" destId="{4F01CC3F-45AF-4F64-AD91-7406F7C86DFC}" srcOrd="0" destOrd="0" presId="urn:microsoft.com/office/officeart/2005/8/layout/vList5"/>
    <dgm:cxn modelId="{0C454678-1BB7-4E7F-900C-89066ED8EF8A}" srcId="{7359CBF7-6897-4553-BFBF-FCFDC91045C4}" destId="{CCE925F3-1488-4063-941E-030B57467C3C}" srcOrd="0" destOrd="0" parTransId="{634A4457-35F6-4531-B6F3-D1DF91EF8517}" sibTransId="{14ECEBC7-686F-40FC-9CAF-6FFA15F34615}"/>
    <dgm:cxn modelId="{68FC147C-C8C2-4F2C-845D-A7DE42D0D080}" type="presOf" srcId="{508ADAC5-0AF9-4442-A52F-1309635741AF}" destId="{48E6C091-C827-4BED-9B36-AE696BD6200E}" srcOrd="0" destOrd="0" presId="urn:microsoft.com/office/officeart/2005/8/layout/vList5"/>
    <dgm:cxn modelId="{85C54C82-ECEC-4785-BC15-9A6526298DAC}" srcId="{67D1CB15-F423-4B38-ACAF-4A7BA17B57BE}" destId="{FEA2F4D3-0DCD-448D-AED9-5894D71F98DC}" srcOrd="0" destOrd="0" parTransId="{135BE7AE-8C1E-426D-A296-D5EF6F0ADF55}" sibTransId="{D97B2EAB-B72C-47FE-AA74-9A19379A14F2}"/>
    <dgm:cxn modelId="{24D76A85-57B5-4256-A27E-4E58B542E23C}" type="presOf" srcId="{A0169FD2-24B5-4273-AD61-F0FA60C87F56}" destId="{25E0145E-9825-4EF6-996C-0F7FF6616EEA}" srcOrd="0" destOrd="0" presId="urn:microsoft.com/office/officeart/2005/8/layout/vList5"/>
    <dgm:cxn modelId="{BC314F87-6CC7-4496-8547-24CFB62EBD6A}" type="presOf" srcId="{96813910-9762-4AC2-8ABC-12FC8E4414DF}" destId="{3EF0B4B8-E918-49A4-BB96-F48F44606248}" srcOrd="0" destOrd="1" presId="urn:microsoft.com/office/officeart/2005/8/layout/vList5"/>
    <dgm:cxn modelId="{A030938D-0A0C-4B56-8C21-D69FBB783DE2}" srcId="{67D1CB15-F423-4B38-ACAF-4A7BA17B57BE}" destId="{96813910-9762-4AC2-8ABC-12FC8E4414DF}" srcOrd="1" destOrd="0" parTransId="{462D9142-EE25-43B8-B7BD-09445B1D67AE}" sibTransId="{310173A9-5D5C-429A-8667-4B812F66EF70}"/>
    <dgm:cxn modelId="{6300C49B-81FD-4E6A-A55B-22659BE408B7}" srcId="{699EA682-9671-43E3-A654-0FB030CF83E4}" destId="{34D6BC4B-AB34-4C82-9D3F-90E9DA797F52}" srcOrd="0" destOrd="0" parTransId="{1EDB8AD3-83E4-4306-80E8-6FA7B30D42A6}" sibTransId="{D4487D42-2BAE-479E-B5EB-720FE731C37E}"/>
    <dgm:cxn modelId="{882856A2-C438-4D19-BCC2-76F84B7EB486}" type="presOf" srcId="{F289AD89-7C54-4B8A-AFD9-9F372AEC7151}" destId="{9114068F-F16F-4380-A3D5-6265B238CBF2}" srcOrd="0" destOrd="0" presId="urn:microsoft.com/office/officeart/2005/8/layout/vList5"/>
    <dgm:cxn modelId="{4D8D16B7-87A7-4C4D-9392-D419A329DE71}" type="presOf" srcId="{FEA2F4D3-0DCD-448D-AED9-5894D71F98DC}" destId="{3EF0B4B8-E918-49A4-BB96-F48F44606248}" srcOrd="0" destOrd="0" presId="urn:microsoft.com/office/officeart/2005/8/layout/vList5"/>
    <dgm:cxn modelId="{27B6C8CD-BA41-4DAA-9991-A0FEF216BDD3}" srcId="{508ADAC5-0AF9-4442-A52F-1309635741AF}" destId="{F9921B3D-8B9F-442B-923C-B871AAB03C6D}" srcOrd="0" destOrd="0" parTransId="{101BF0A1-4486-45FE-B465-20C3821C8C67}" sibTransId="{C0E5C1E6-9DF3-482E-9E88-315501A9B630}"/>
    <dgm:cxn modelId="{0408B0DA-9671-4BD4-80C5-726B433F5994}" srcId="{508ADAC5-0AF9-4442-A52F-1309635741AF}" destId="{699EA682-9671-43E3-A654-0FB030CF83E4}" srcOrd="3" destOrd="0" parTransId="{E47961BE-4667-4A34-968B-B80FECAFDD66}" sibTransId="{0317477A-639E-45BA-98E4-1022C1D4AFB4}"/>
    <dgm:cxn modelId="{D65CCDDB-CB30-44EC-8271-A6313EF953D9}" type="presOf" srcId="{7359CBF7-6897-4553-BFBF-FCFDC91045C4}" destId="{7F611764-862C-4AFE-AA92-588B216E418B}" srcOrd="0" destOrd="0" presId="urn:microsoft.com/office/officeart/2005/8/layout/vList5"/>
    <dgm:cxn modelId="{6E1D60EE-E815-4CC3-9AFF-61C96031C69F}" type="presOf" srcId="{D29D129F-E7CA-4220-B4A7-4F3AA72B2EF0}" destId="{6576F7C4-8919-459B-8205-63DC5A1AB0F9}" srcOrd="0" destOrd="0" presId="urn:microsoft.com/office/officeart/2005/8/layout/vList5"/>
    <dgm:cxn modelId="{408C99EE-4862-4D2E-BC86-123BF8089A54}" srcId="{F289AD89-7C54-4B8A-AFD9-9F372AEC7151}" destId="{A0169FD2-24B5-4273-AD61-F0FA60C87F56}" srcOrd="0" destOrd="0" parTransId="{E121B889-C90A-4C69-AB48-3EDCB10FA3C5}" sibTransId="{2F5294B1-FD71-4B3C-BFDB-067928495E20}"/>
    <dgm:cxn modelId="{923A70FA-22F6-4927-80D3-696A0DF4E70A}" srcId="{508ADAC5-0AF9-4442-A52F-1309635741AF}" destId="{7359CBF7-6897-4553-BFBF-FCFDC91045C4}" srcOrd="2" destOrd="0" parTransId="{82234B41-F42A-48E2-87F5-922DB2C7029A}" sibTransId="{4D3CE263-6567-419D-89B8-D2B66F4A5AF2}"/>
    <dgm:cxn modelId="{084443FD-9E13-43BC-9092-EDAC398F60E8}" type="presOf" srcId="{F9921B3D-8B9F-442B-923C-B871AAB03C6D}" destId="{6F58122E-1496-42F4-BCC2-45AC29D6E9FA}" srcOrd="0" destOrd="0" presId="urn:microsoft.com/office/officeart/2005/8/layout/vList5"/>
    <dgm:cxn modelId="{18FD79B0-770C-4F42-AF31-F5A38FA181F9}" type="presParOf" srcId="{48E6C091-C827-4BED-9B36-AE696BD6200E}" destId="{8A6EFB73-9362-4AB3-B578-FD239511E221}" srcOrd="0" destOrd="0" presId="urn:microsoft.com/office/officeart/2005/8/layout/vList5"/>
    <dgm:cxn modelId="{605EDA01-402B-4965-8B99-9EF2CB682B66}" type="presParOf" srcId="{8A6EFB73-9362-4AB3-B578-FD239511E221}" destId="{6F58122E-1496-42F4-BCC2-45AC29D6E9FA}" srcOrd="0" destOrd="0" presId="urn:microsoft.com/office/officeart/2005/8/layout/vList5"/>
    <dgm:cxn modelId="{28E55676-FC4C-4151-90E0-85994D9D2605}" type="presParOf" srcId="{8A6EFB73-9362-4AB3-B578-FD239511E221}" destId="{6576F7C4-8919-459B-8205-63DC5A1AB0F9}" srcOrd="1" destOrd="0" presId="urn:microsoft.com/office/officeart/2005/8/layout/vList5"/>
    <dgm:cxn modelId="{2A148A92-1362-47BC-AFAA-44EF2C95756F}" type="presParOf" srcId="{48E6C091-C827-4BED-9B36-AE696BD6200E}" destId="{B5FA2703-1E4C-4BA0-ADD4-CB34FCD5B9B1}" srcOrd="1" destOrd="0" presId="urn:microsoft.com/office/officeart/2005/8/layout/vList5"/>
    <dgm:cxn modelId="{35D76788-7BE4-4FE6-891D-DED71DCFE6E1}" type="presParOf" srcId="{48E6C091-C827-4BED-9B36-AE696BD6200E}" destId="{7C630B5A-58EA-456F-85B9-F64B5DBEF9BA}" srcOrd="2" destOrd="0" presId="urn:microsoft.com/office/officeart/2005/8/layout/vList5"/>
    <dgm:cxn modelId="{2E1C4579-466D-4BDE-ADA6-C21344234749}" type="presParOf" srcId="{7C630B5A-58EA-456F-85B9-F64B5DBEF9BA}" destId="{9114068F-F16F-4380-A3D5-6265B238CBF2}" srcOrd="0" destOrd="0" presId="urn:microsoft.com/office/officeart/2005/8/layout/vList5"/>
    <dgm:cxn modelId="{477BE042-6DA4-4065-876F-E700141CEBF8}" type="presParOf" srcId="{7C630B5A-58EA-456F-85B9-F64B5DBEF9BA}" destId="{25E0145E-9825-4EF6-996C-0F7FF6616EEA}" srcOrd="1" destOrd="0" presId="urn:microsoft.com/office/officeart/2005/8/layout/vList5"/>
    <dgm:cxn modelId="{55774E0E-6EFB-426F-A88B-04F4B8CF0F8B}" type="presParOf" srcId="{48E6C091-C827-4BED-9B36-AE696BD6200E}" destId="{2658A818-8B9A-49A1-92A2-44699FA0BA74}" srcOrd="3" destOrd="0" presId="urn:microsoft.com/office/officeart/2005/8/layout/vList5"/>
    <dgm:cxn modelId="{4B8E85DB-C110-420B-B5D4-F121EAE848BF}" type="presParOf" srcId="{48E6C091-C827-4BED-9B36-AE696BD6200E}" destId="{0BF992CF-C7D0-4F69-BA50-8B14750641C1}" srcOrd="4" destOrd="0" presId="urn:microsoft.com/office/officeart/2005/8/layout/vList5"/>
    <dgm:cxn modelId="{A7A94739-3D3C-4A11-8B0D-77A597D52253}" type="presParOf" srcId="{0BF992CF-C7D0-4F69-BA50-8B14750641C1}" destId="{7F611764-862C-4AFE-AA92-588B216E418B}" srcOrd="0" destOrd="0" presId="urn:microsoft.com/office/officeart/2005/8/layout/vList5"/>
    <dgm:cxn modelId="{12866746-CE89-4DD3-B369-8D28A1398BB1}" type="presParOf" srcId="{0BF992CF-C7D0-4F69-BA50-8B14750641C1}" destId="{2C090445-8DF2-431F-A67D-9ACC9A7814B7}" srcOrd="1" destOrd="0" presId="urn:microsoft.com/office/officeart/2005/8/layout/vList5"/>
    <dgm:cxn modelId="{D4FFF630-834E-4773-B3E4-7532FD3E4E56}" type="presParOf" srcId="{48E6C091-C827-4BED-9B36-AE696BD6200E}" destId="{32E86603-99D4-45C5-94FE-032173D088DC}" srcOrd="5" destOrd="0" presId="urn:microsoft.com/office/officeart/2005/8/layout/vList5"/>
    <dgm:cxn modelId="{EC63C13F-31E4-42F7-B9ED-69A509552AE6}" type="presParOf" srcId="{48E6C091-C827-4BED-9B36-AE696BD6200E}" destId="{4F5D5494-7250-44F3-AC51-080D0FE9CFB9}" srcOrd="6" destOrd="0" presId="urn:microsoft.com/office/officeart/2005/8/layout/vList5"/>
    <dgm:cxn modelId="{7BC75642-12C6-4BCF-B6C0-D39740461BF9}" type="presParOf" srcId="{4F5D5494-7250-44F3-AC51-080D0FE9CFB9}" destId="{5515F91A-1F0E-4796-A897-6FEB828EB7AB}" srcOrd="0" destOrd="0" presId="urn:microsoft.com/office/officeart/2005/8/layout/vList5"/>
    <dgm:cxn modelId="{2463D315-36B7-4EAA-829C-E2E9943EF292}" type="presParOf" srcId="{4F5D5494-7250-44F3-AC51-080D0FE9CFB9}" destId="{51EC119F-EC84-4E2D-A1B2-CE3F26E78E5E}" srcOrd="1" destOrd="0" presId="urn:microsoft.com/office/officeart/2005/8/layout/vList5"/>
    <dgm:cxn modelId="{C05EF8F6-E079-4DAA-9888-E7598D04A259}" type="presParOf" srcId="{48E6C091-C827-4BED-9B36-AE696BD6200E}" destId="{D3D6AD16-5C0C-4CA2-9057-0CEB48FC76DD}" srcOrd="7" destOrd="0" presId="urn:microsoft.com/office/officeart/2005/8/layout/vList5"/>
    <dgm:cxn modelId="{04EF7468-C635-4603-AFCD-A18536E2F70C}" type="presParOf" srcId="{48E6C091-C827-4BED-9B36-AE696BD6200E}" destId="{26F6C32D-76AF-4283-8506-588FA2FFD41B}" srcOrd="8" destOrd="0" presId="urn:microsoft.com/office/officeart/2005/8/layout/vList5"/>
    <dgm:cxn modelId="{16DC5B88-62C3-455C-929B-DA4888569387}" type="presParOf" srcId="{26F6C32D-76AF-4283-8506-588FA2FFD41B}" destId="{4F01CC3F-45AF-4F64-AD91-7406F7C86DFC}" srcOrd="0" destOrd="0" presId="urn:microsoft.com/office/officeart/2005/8/layout/vList5"/>
    <dgm:cxn modelId="{E1EE6231-D0D8-4A1E-AEBB-2B4BAA3CB516}" type="presParOf" srcId="{26F6C32D-76AF-4283-8506-588FA2FFD41B}" destId="{3EF0B4B8-E918-49A4-BB96-F48F446062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61F14-035F-46D6-BB9C-7260CAB5A131}">
      <dsp:nvSpPr>
        <dsp:cNvPr id="0" name=""/>
        <dsp:cNvSpPr/>
      </dsp:nvSpPr>
      <dsp:spPr>
        <a:xfrm rot="5400000">
          <a:off x="6792011" y="-2919578"/>
          <a:ext cx="704756" cy="672413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b="0" i="0" kern="1200" dirty="0"/>
            <a:t>Key demographic: 21 to 40 years age group.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b="0" i="0" kern="1200" dirty="0"/>
            <a:t>Targeted marketing efforts tailored to this age segment could be highly effective.</a:t>
          </a:r>
          <a:endParaRPr lang="en-US" sz="1300" kern="1200" dirty="0"/>
        </a:p>
      </dsp:txBody>
      <dsp:txXfrm rot="-5400000">
        <a:off x="3782324" y="124512"/>
        <a:ext cx="6689728" cy="635950"/>
      </dsp:txXfrm>
    </dsp:sp>
    <dsp:sp modelId="{0419C01D-0C6B-4680-A7AC-73CA9D3C509C}">
      <dsp:nvSpPr>
        <dsp:cNvPr id="0" name=""/>
        <dsp:cNvSpPr/>
      </dsp:nvSpPr>
      <dsp:spPr>
        <a:xfrm>
          <a:off x="0" y="2014"/>
          <a:ext cx="3782324" cy="8809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Customer Profiling</a:t>
          </a:r>
          <a:endParaRPr lang="en-US" sz="2500" kern="1200" dirty="0"/>
        </a:p>
      </dsp:txBody>
      <dsp:txXfrm>
        <a:off x="43004" y="45018"/>
        <a:ext cx="3696316" cy="794937"/>
      </dsp:txXfrm>
    </dsp:sp>
    <dsp:sp modelId="{200E22FC-FE05-4CC0-914A-99AEF34F4480}">
      <dsp:nvSpPr>
        <dsp:cNvPr id="0" name=""/>
        <dsp:cNvSpPr/>
      </dsp:nvSpPr>
      <dsp:spPr>
        <a:xfrm rot="5400000">
          <a:off x="6792011" y="-1994585"/>
          <a:ext cx="704756" cy="6724131"/>
        </a:xfrm>
        <a:prstGeom prst="round2SameRect">
          <a:avLst/>
        </a:prstGeom>
        <a:solidFill>
          <a:schemeClr val="accent2">
            <a:tint val="40000"/>
            <a:alpha val="90000"/>
            <a:hueOff val="-425549"/>
            <a:satOff val="-2047"/>
            <a:lumOff val="-1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5549"/>
              <a:satOff val="-2047"/>
              <a:lumOff val="-1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Cellular communication is dominant.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Improve tracking of past campaign outcomes, especially those marked as unknown.</a:t>
          </a:r>
          <a:endParaRPr lang="en-US" sz="1300" kern="1200" dirty="0"/>
        </a:p>
      </dsp:txBody>
      <dsp:txXfrm rot="-5400000">
        <a:off x="3782324" y="1049505"/>
        <a:ext cx="6689728" cy="635950"/>
      </dsp:txXfrm>
    </dsp:sp>
    <dsp:sp modelId="{7D5A8E3D-2F99-4650-93A0-A66FBEEF232C}">
      <dsp:nvSpPr>
        <dsp:cNvPr id="0" name=""/>
        <dsp:cNvSpPr/>
      </dsp:nvSpPr>
      <dsp:spPr>
        <a:xfrm>
          <a:off x="0" y="927007"/>
          <a:ext cx="3782324" cy="880945"/>
        </a:xfrm>
        <a:prstGeom prst="roundRect">
          <a:avLst/>
        </a:prstGeom>
        <a:solidFill>
          <a:schemeClr val="accent2">
            <a:hueOff val="-375542"/>
            <a:satOff val="-2439"/>
            <a:lumOff val="-5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Communication Channels</a:t>
          </a:r>
          <a:endParaRPr lang="en-US" sz="2500" kern="1200" dirty="0"/>
        </a:p>
      </dsp:txBody>
      <dsp:txXfrm>
        <a:off x="43004" y="970011"/>
        <a:ext cx="3696316" cy="794937"/>
      </dsp:txXfrm>
    </dsp:sp>
    <dsp:sp modelId="{884C19BC-B220-4C82-937A-931549181276}">
      <dsp:nvSpPr>
        <dsp:cNvPr id="0" name=""/>
        <dsp:cNvSpPr/>
      </dsp:nvSpPr>
      <dsp:spPr>
        <a:xfrm rot="5400000">
          <a:off x="6792011" y="-1069592"/>
          <a:ext cx="704756" cy="6724131"/>
        </a:xfrm>
        <a:prstGeom prst="round2SameRect">
          <a:avLst/>
        </a:prstGeom>
        <a:solidFill>
          <a:schemeClr val="accent2">
            <a:tint val="40000"/>
            <a:alpha val="90000"/>
            <a:hueOff val="-851098"/>
            <a:satOff val="-4093"/>
            <a:lumOff val="-3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51098"/>
              <a:satOff val="-4093"/>
              <a:lumOff val="-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Majority of account balances below 5000.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Consider developing financial products for customers with lower balances.</a:t>
          </a:r>
          <a:endParaRPr lang="en-US" sz="1300" kern="1200"/>
        </a:p>
      </dsp:txBody>
      <dsp:txXfrm rot="-5400000">
        <a:off x="3782324" y="1974498"/>
        <a:ext cx="6689728" cy="635950"/>
      </dsp:txXfrm>
    </dsp:sp>
    <dsp:sp modelId="{BAC0C1BA-3D19-4638-9178-F172EBF0A1AA}">
      <dsp:nvSpPr>
        <dsp:cNvPr id="0" name=""/>
        <dsp:cNvSpPr/>
      </dsp:nvSpPr>
      <dsp:spPr>
        <a:xfrm>
          <a:off x="0" y="1852000"/>
          <a:ext cx="3782324" cy="880945"/>
        </a:xfrm>
        <a:prstGeom prst="roundRect">
          <a:avLst/>
        </a:prstGeom>
        <a:solidFill>
          <a:schemeClr val="accent2">
            <a:hueOff val="-751084"/>
            <a:satOff val="-4879"/>
            <a:lumOff val="-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Financial Insights</a:t>
          </a:r>
          <a:endParaRPr lang="en-US" sz="2500" kern="1200" dirty="0"/>
        </a:p>
      </dsp:txBody>
      <dsp:txXfrm>
        <a:off x="43004" y="1895004"/>
        <a:ext cx="3696316" cy="794937"/>
      </dsp:txXfrm>
    </dsp:sp>
    <dsp:sp modelId="{427DEC11-134C-44D0-B7AE-73749A5DBDF1}">
      <dsp:nvSpPr>
        <dsp:cNvPr id="0" name=""/>
        <dsp:cNvSpPr/>
      </dsp:nvSpPr>
      <dsp:spPr>
        <a:xfrm rot="5400000">
          <a:off x="6792011" y="-144600"/>
          <a:ext cx="704756" cy="6724131"/>
        </a:xfrm>
        <a:prstGeom prst="round2SameRect">
          <a:avLst/>
        </a:prstGeom>
        <a:solidFill>
          <a:schemeClr val="accent2">
            <a:tint val="40000"/>
            <a:alpha val="90000"/>
            <a:hueOff val="-1276646"/>
            <a:satOff val="-6140"/>
            <a:lumOff val="-50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276646"/>
              <a:satOff val="-6140"/>
              <a:lumOff val="-5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Peak interactions in May; align marketing efforts accordingly.</a:t>
          </a:r>
          <a:endParaRPr lang="en-US" sz="1300" kern="1200"/>
        </a:p>
      </dsp:txBody>
      <dsp:txXfrm rot="-5400000">
        <a:off x="3782324" y="2899490"/>
        <a:ext cx="6689728" cy="635950"/>
      </dsp:txXfrm>
    </dsp:sp>
    <dsp:sp modelId="{CF9AD0B8-45A5-4D85-BA1F-C4189695EDE0}">
      <dsp:nvSpPr>
        <dsp:cNvPr id="0" name=""/>
        <dsp:cNvSpPr/>
      </dsp:nvSpPr>
      <dsp:spPr>
        <a:xfrm>
          <a:off x="0" y="2776992"/>
          <a:ext cx="3782324" cy="880945"/>
        </a:xfrm>
        <a:prstGeom prst="roundRect">
          <a:avLst/>
        </a:prstGeom>
        <a:solidFill>
          <a:schemeClr val="accent2">
            <a:hueOff val="-1126625"/>
            <a:satOff val="-7318"/>
            <a:lumOff val="-1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Marketing Calendar</a:t>
          </a:r>
          <a:endParaRPr lang="en-US" sz="2500" kern="1200" dirty="0"/>
        </a:p>
      </dsp:txBody>
      <dsp:txXfrm>
        <a:off x="43004" y="2819996"/>
        <a:ext cx="3696316" cy="794937"/>
      </dsp:txXfrm>
    </dsp:sp>
    <dsp:sp modelId="{38E06838-E869-4CBB-B557-B55ECBC82E74}">
      <dsp:nvSpPr>
        <dsp:cNvPr id="0" name=""/>
        <dsp:cNvSpPr/>
      </dsp:nvSpPr>
      <dsp:spPr>
        <a:xfrm rot="5400000">
          <a:off x="6792011" y="780392"/>
          <a:ext cx="704756" cy="6724131"/>
        </a:xfrm>
        <a:prstGeom prst="round2SameRect">
          <a:avLst/>
        </a:prstGeom>
        <a:solidFill>
          <a:schemeClr val="accent2">
            <a:tint val="40000"/>
            <a:alpha val="90000"/>
            <a:hueOff val="-1702195"/>
            <a:satOff val="-8186"/>
            <a:lumOff val="-67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702195"/>
              <a:satOff val="-8186"/>
              <a:lumOff val="-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Focus on blue-collar jobs, married status, and secondary education in messaging and product offerings.</a:t>
          </a:r>
          <a:endParaRPr lang="en-US" sz="1300" kern="1200"/>
        </a:p>
      </dsp:txBody>
      <dsp:txXfrm rot="-5400000">
        <a:off x="3782324" y="3824483"/>
        <a:ext cx="6689728" cy="635950"/>
      </dsp:txXfrm>
    </dsp:sp>
    <dsp:sp modelId="{FCE78320-9C95-4AB8-A6EB-2BA5C8FBCDFF}">
      <dsp:nvSpPr>
        <dsp:cNvPr id="0" name=""/>
        <dsp:cNvSpPr/>
      </dsp:nvSpPr>
      <dsp:spPr>
        <a:xfrm>
          <a:off x="0" y="3701985"/>
          <a:ext cx="3782324" cy="880945"/>
        </a:xfrm>
        <a:prstGeom prst="roundRect">
          <a:avLst/>
        </a:prstGeom>
        <a:solidFill>
          <a:schemeClr val="accent2">
            <a:hueOff val="-1502167"/>
            <a:satOff val="-9757"/>
            <a:lumOff val="-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Feature Importance</a:t>
          </a:r>
          <a:endParaRPr lang="en-US" sz="2500" kern="1200" dirty="0"/>
        </a:p>
      </dsp:txBody>
      <dsp:txXfrm>
        <a:off x="43004" y="3744989"/>
        <a:ext cx="3696316" cy="794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6F7C4-8919-459B-8205-63DC5A1AB0F9}">
      <dsp:nvSpPr>
        <dsp:cNvPr id="0" name=""/>
        <dsp:cNvSpPr/>
      </dsp:nvSpPr>
      <dsp:spPr>
        <a:xfrm rot="5400000">
          <a:off x="7265884" y="-3168015"/>
          <a:ext cx="639956" cy="713963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>
              <a:latin typeface="Avenir Next LT Pro"/>
              <a:ea typeface="+mn-ea"/>
              <a:cs typeface="+mn-cs"/>
            </a:rPr>
            <a:t>Enhance communication strategies based on preferred channels.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>
              <a:latin typeface="Avenir Next LT Pro"/>
              <a:ea typeface="+mn-ea"/>
              <a:cs typeface="+mn-cs"/>
            </a:rPr>
            <a:t>Improve tracking and reporting for past campaigns.</a:t>
          </a:r>
        </a:p>
      </dsp:txBody>
      <dsp:txXfrm rot="-5400000">
        <a:off x="4016045" y="113064"/>
        <a:ext cx="7108395" cy="577476"/>
      </dsp:txXfrm>
    </dsp:sp>
    <dsp:sp modelId="{6F58122E-1496-42F4-BCC2-45AC29D6E9FA}">
      <dsp:nvSpPr>
        <dsp:cNvPr id="0" name=""/>
        <dsp:cNvSpPr/>
      </dsp:nvSpPr>
      <dsp:spPr>
        <a:xfrm>
          <a:off x="0" y="1829"/>
          <a:ext cx="4016044" cy="7999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i="0" kern="1200">
              <a:latin typeface="Avenir Next LT Pro"/>
              <a:ea typeface="+mn-ea"/>
              <a:cs typeface="+mn-cs"/>
            </a:rPr>
            <a:t>Communication Optimization</a:t>
          </a:r>
          <a:endParaRPr lang="en-US" sz="2200" b="1" i="0" kern="1200">
            <a:latin typeface="Avenir Next LT Pro"/>
            <a:ea typeface="+mn-ea"/>
            <a:cs typeface="+mn-cs"/>
          </a:endParaRPr>
        </a:p>
      </dsp:txBody>
      <dsp:txXfrm>
        <a:off x="39050" y="40879"/>
        <a:ext cx="3937944" cy="721845"/>
      </dsp:txXfrm>
    </dsp:sp>
    <dsp:sp modelId="{25E0145E-9825-4EF6-996C-0F7FF6616EEA}">
      <dsp:nvSpPr>
        <dsp:cNvPr id="0" name=""/>
        <dsp:cNvSpPr/>
      </dsp:nvSpPr>
      <dsp:spPr>
        <a:xfrm rot="5400000">
          <a:off x="7265884" y="-2328072"/>
          <a:ext cx="639956" cy="7139635"/>
        </a:xfrm>
        <a:prstGeom prst="round2SameRect">
          <a:avLst/>
        </a:prstGeom>
        <a:solidFill>
          <a:schemeClr val="accent5">
            <a:tint val="40000"/>
            <a:alpha val="90000"/>
            <a:hueOff val="-323793"/>
            <a:satOff val="841"/>
            <a:lumOff val="-6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23793"/>
              <a:satOff val="841"/>
              <a:lumOff val="-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>
              <a:latin typeface="Avenir Next LT Pro"/>
              <a:ea typeface="+mn-ea"/>
              <a:cs typeface="+mn-cs"/>
            </a:rPr>
            <a:t>Explore tailored products for customers with lower account balances.</a:t>
          </a:r>
        </a:p>
      </dsp:txBody>
      <dsp:txXfrm rot="-5400000">
        <a:off x="4016045" y="953007"/>
        <a:ext cx="7108395" cy="577476"/>
      </dsp:txXfrm>
    </dsp:sp>
    <dsp:sp modelId="{9114068F-F16F-4380-A3D5-6265B238CBF2}">
      <dsp:nvSpPr>
        <dsp:cNvPr id="0" name=""/>
        <dsp:cNvSpPr/>
      </dsp:nvSpPr>
      <dsp:spPr>
        <a:xfrm>
          <a:off x="0" y="841772"/>
          <a:ext cx="4016044" cy="799945"/>
        </a:xfrm>
        <a:prstGeom prst="roundRect">
          <a:avLst/>
        </a:prstGeom>
        <a:solidFill>
          <a:schemeClr val="accent5">
            <a:hueOff val="-373685"/>
            <a:satOff val="1193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i="0" kern="1200" dirty="0">
              <a:latin typeface="Avenir Next LT Pro"/>
              <a:ea typeface="+mn-ea"/>
              <a:cs typeface="+mn-cs"/>
            </a:rPr>
            <a:t>Product Development</a:t>
          </a:r>
          <a:endParaRPr lang="en-US" sz="2200" b="1" i="0" kern="1200" dirty="0">
            <a:latin typeface="Avenir Next LT Pro"/>
            <a:ea typeface="+mn-ea"/>
            <a:cs typeface="+mn-cs"/>
          </a:endParaRPr>
        </a:p>
      </dsp:txBody>
      <dsp:txXfrm>
        <a:off x="39050" y="880822"/>
        <a:ext cx="3937944" cy="721845"/>
      </dsp:txXfrm>
    </dsp:sp>
    <dsp:sp modelId="{2C090445-8DF2-431F-A67D-9ACC9A7814B7}">
      <dsp:nvSpPr>
        <dsp:cNvPr id="0" name=""/>
        <dsp:cNvSpPr/>
      </dsp:nvSpPr>
      <dsp:spPr>
        <a:xfrm rot="5400000">
          <a:off x="7265884" y="-1488130"/>
          <a:ext cx="639956" cy="7139635"/>
        </a:xfrm>
        <a:prstGeom prst="round2SameRect">
          <a:avLst/>
        </a:prstGeom>
        <a:solidFill>
          <a:schemeClr val="accent5">
            <a:tint val="40000"/>
            <a:alpha val="90000"/>
            <a:hueOff val="-647586"/>
            <a:satOff val="1682"/>
            <a:lumOff val="-13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47586"/>
              <a:satOff val="1682"/>
              <a:lumOff val="-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>
              <a:latin typeface="Avenir Next LT Pro"/>
              <a:ea typeface="+mn-ea"/>
              <a:cs typeface="+mn-cs"/>
            </a:rPr>
            <a:t>Align marketing efforts with peak months for maximum effectiveness.</a:t>
          </a:r>
        </a:p>
      </dsp:txBody>
      <dsp:txXfrm rot="-5400000">
        <a:off x="4016045" y="1792949"/>
        <a:ext cx="7108395" cy="577476"/>
      </dsp:txXfrm>
    </dsp:sp>
    <dsp:sp modelId="{7F611764-862C-4AFE-AA92-588B216E418B}">
      <dsp:nvSpPr>
        <dsp:cNvPr id="0" name=""/>
        <dsp:cNvSpPr/>
      </dsp:nvSpPr>
      <dsp:spPr>
        <a:xfrm>
          <a:off x="0" y="1681714"/>
          <a:ext cx="4016044" cy="799945"/>
        </a:xfrm>
        <a:prstGeom prst="roundRect">
          <a:avLst/>
        </a:prstGeom>
        <a:solidFill>
          <a:schemeClr val="accent5">
            <a:hueOff val="-747370"/>
            <a:satOff val="2386"/>
            <a:lumOff val="-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i="0" kern="1200" dirty="0"/>
            <a:t>Strategic Calendar Planning:</a:t>
          </a:r>
          <a:endParaRPr lang="en-CA" sz="2200" b="0" i="0" kern="1200" dirty="0"/>
        </a:p>
      </dsp:txBody>
      <dsp:txXfrm>
        <a:off x="39050" y="1720764"/>
        <a:ext cx="3937944" cy="721845"/>
      </dsp:txXfrm>
    </dsp:sp>
    <dsp:sp modelId="{51EC119F-EC84-4E2D-A1B2-CE3F26E78E5E}">
      <dsp:nvSpPr>
        <dsp:cNvPr id="0" name=""/>
        <dsp:cNvSpPr/>
      </dsp:nvSpPr>
      <dsp:spPr>
        <a:xfrm rot="5400000">
          <a:off x="7265884" y="-648187"/>
          <a:ext cx="639956" cy="7139635"/>
        </a:xfrm>
        <a:prstGeom prst="round2SameRect">
          <a:avLst/>
        </a:prstGeom>
        <a:solidFill>
          <a:schemeClr val="accent5">
            <a:tint val="40000"/>
            <a:alpha val="90000"/>
            <a:hueOff val="-971379"/>
            <a:satOff val="2524"/>
            <a:lumOff val="-20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971379"/>
              <a:satOff val="2524"/>
              <a:lumOff val="-2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>
              <a:latin typeface="Avenir Next LT Pro"/>
              <a:ea typeface="+mn-ea"/>
              <a:cs typeface="+mn-cs"/>
            </a:rPr>
            <a:t>Establish feedback mechanisms for customer preferences.</a:t>
          </a:r>
        </a:p>
      </dsp:txBody>
      <dsp:txXfrm rot="-5400000">
        <a:off x="4016045" y="2632892"/>
        <a:ext cx="7108395" cy="577476"/>
      </dsp:txXfrm>
    </dsp:sp>
    <dsp:sp modelId="{5515F91A-1F0E-4796-A897-6FEB828EB7AB}">
      <dsp:nvSpPr>
        <dsp:cNvPr id="0" name=""/>
        <dsp:cNvSpPr/>
      </dsp:nvSpPr>
      <dsp:spPr>
        <a:xfrm>
          <a:off x="0" y="2521657"/>
          <a:ext cx="4016044" cy="799945"/>
        </a:xfrm>
        <a:prstGeom prst="roundRect">
          <a:avLst/>
        </a:prstGeom>
        <a:solidFill>
          <a:schemeClr val="accent5">
            <a:hueOff val="-1121055"/>
            <a:satOff val="3580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i="0" kern="1200" dirty="0"/>
            <a:t>Customer Feedback Mechanism</a:t>
          </a:r>
          <a:endParaRPr lang="en-US" sz="2200" kern="1200" dirty="0"/>
        </a:p>
      </dsp:txBody>
      <dsp:txXfrm>
        <a:off x="39050" y="2560707"/>
        <a:ext cx="3937944" cy="721845"/>
      </dsp:txXfrm>
    </dsp:sp>
    <dsp:sp modelId="{3EF0B4B8-E918-49A4-BB96-F48F44606248}">
      <dsp:nvSpPr>
        <dsp:cNvPr id="0" name=""/>
        <dsp:cNvSpPr/>
      </dsp:nvSpPr>
      <dsp:spPr>
        <a:xfrm rot="5400000">
          <a:off x="7265884" y="191755"/>
          <a:ext cx="639956" cy="7139635"/>
        </a:xfrm>
        <a:prstGeom prst="round2SameRect">
          <a:avLst/>
        </a:prstGeom>
        <a:solidFill>
          <a:schemeClr val="accent5">
            <a:tint val="40000"/>
            <a:alpha val="90000"/>
            <a:hueOff val="-1295172"/>
            <a:satOff val="3365"/>
            <a:lumOff val="-27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295172"/>
              <a:satOff val="3365"/>
              <a:lumOff val="-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Foster collaboration across departments for a holistic customer approach.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 dirty="0"/>
            <a:t>Share insights to align strategies and improve overall customer experience.</a:t>
          </a:r>
        </a:p>
      </dsp:txBody>
      <dsp:txXfrm rot="-5400000">
        <a:off x="4016045" y="3472834"/>
        <a:ext cx="7108395" cy="577476"/>
      </dsp:txXfrm>
    </dsp:sp>
    <dsp:sp modelId="{4F01CC3F-45AF-4F64-AD91-7406F7C86DFC}">
      <dsp:nvSpPr>
        <dsp:cNvPr id="0" name=""/>
        <dsp:cNvSpPr/>
      </dsp:nvSpPr>
      <dsp:spPr>
        <a:xfrm>
          <a:off x="0" y="3361600"/>
          <a:ext cx="4016044" cy="799945"/>
        </a:xfrm>
        <a:prstGeom prst="roundRect">
          <a:avLst/>
        </a:prstGeom>
        <a:solidFill>
          <a:schemeClr val="accent5">
            <a:hueOff val="-1494740"/>
            <a:satOff val="4773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i="0" kern="1200" dirty="0"/>
            <a:t>Cross-Department Collaboration</a:t>
          </a:r>
          <a:endParaRPr lang="en-US" sz="2200" kern="1200" dirty="0"/>
        </a:p>
      </dsp:txBody>
      <dsp:txXfrm>
        <a:off x="39050" y="3400650"/>
        <a:ext cx="3937944" cy="721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33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8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8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9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1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1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7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9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3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3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B6278063-A6DB-2AF4-22FD-D275C688B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22401-9E71-AE8A-7CFF-088C9BE1B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388" y="1122363"/>
            <a:ext cx="7806592" cy="1904301"/>
          </a:xfrm>
        </p:spPr>
        <p:txBody>
          <a:bodyPr anchor="b">
            <a:normAutofit/>
          </a:bodyPr>
          <a:lstStyle/>
          <a:p>
            <a:r>
              <a:rPr lang="en-CA" sz="4800" b="1" dirty="0"/>
              <a:t>Bank Marketing Analytics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6A3D5-4B88-A948-1AB1-3E74B1F2B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1976" y="4872922"/>
            <a:ext cx="4929984" cy="1208141"/>
          </a:xfrm>
        </p:spPr>
        <p:txBody>
          <a:bodyPr>
            <a:normAutofit fontScale="92500"/>
          </a:bodyPr>
          <a:lstStyle/>
          <a:p>
            <a:r>
              <a:rPr lang="en-CA" sz="2000" b="1" dirty="0">
                <a:solidFill>
                  <a:schemeClr val="accent2">
                    <a:lumMod val="50000"/>
                  </a:schemeClr>
                </a:solidFill>
              </a:rPr>
              <a:t>Marketing Analytics – Individual Project </a:t>
            </a:r>
          </a:p>
          <a:p>
            <a:r>
              <a:rPr lang="en-CA" sz="2000" b="1" dirty="0">
                <a:solidFill>
                  <a:schemeClr val="accent2">
                    <a:lumMod val="50000"/>
                  </a:schemeClr>
                </a:solidFill>
              </a:rPr>
              <a:t>Student Name: Srilakshmi Gummadidala</a:t>
            </a:r>
          </a:p>
          <a:p>
            <a:endParaRPr lang="en-CA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32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5" descr="A person sitting at a table with food&#10;&#10;Description generated with high confidence">
            <a:extLst>
              <a:ext uri="{FF2B5EF4-FFF2-40B4-BE49-F238E27FC236}">
                <a16:creationId xmlns:a16="http://schemas.microsoft.com/office/drawing/2014/main" id="{C92AA24C-B6A2-B541-EFBF-5099949C8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7" r="22287"/>
          <a:stretch>
            <a:fillRect/>
          </a:stretch>
        </p:blipFill>
        <p:spPr>
          <a:xfrm>
            <a:off x="258175" y="288962"/>
            <a:ext cx="4782667" cy="6382425"/>
          </a:xfrm>
          <a:custGeom>
            <a:avLst/>
            <a:gdLst>
              <a:gd name="connsiteX0" fmla="*/ 3905331 w 6376889"/>
              <a:gd name="connsiteY0" fmla="*/ 1 h 6281430"/>
              <a:gd name="connsiteX1" fmla="*/ 4905161 w 6376889"/>
              <a:gd name="connsiteY1" fmla="*/ 19262 h 6281430"/>
              <a:gd name="connsiteX2" fmla="*/ 5021568 w 6376889"/>
              <a:gd name="connsiteY2" fmla="*/ 27509 h 6281430"/>
              <a:gd name="connsiteX3" fmla="*/ 5009526 w 6376889"/>
              <a:gd name="connsiteY3" fmla="*/ 145715 h 6281430"/>
              <a:gd name="connsiteX4" fmla="*/ 5127271 w 6376889"/>
              <a:gd name="connsiteY4" fmla="*/ 155337 h 6281430"/>
              <a:gd name="connsiteX5" fmla="*/ 5032272 w 6376889"/>
              <a:gd name="connsiteY5" fmla="*/ 389000 h 6281430"/>
              <a:gd name="connsiteX6" fmla="*/ 4764670 w 6376889"/>
              <a:gd name="connsiteY6" fmla="*/ 706507 h 6281430"/>
              <a:gd name="connsiteX7" fmla="*/ 6363595 w 6376889"/>
              <a:gd name="connsiteY7" fmla="*/ 882441 h 6281430"/>
              <a:gd name="connsiteX8" fmla="*/ 6077260 w 6376889"/>
              <a:gd name="connsiteY8" fmla="*/ 1217816 h 6281430"/>
              <a:gd name="connsiteX9" fmla="*/ 6053176 w 6376889"/>
              <a:gd name="connsiteY9" fmla="*/ 1345644 h 6281430"/>
              <a:gd name="connsiteX10" fmla="*/ 5873883 w 6376889"/>
              <a:gd name="connsiteY10" fmla="*/ 1670023 h 6281430"/>
              <a:gd name="connsiteX11" fmla="*/ 5515295 w 6376889"/>
              <a:gd name="connsiteY11" fmla="*/ 1971036 h 6281430"/>
              <a:gd name="connsiteX12" fmla="*/ 5426986 w 6376889"/>
              <a:gd name="connsiteY12" fmla="*/ 2168962 h 6281430"/>
              <a:gd name="connsiteX13" fmla="*/ 5425648 w 6376889"/>
              <a:gd name="connsiteY13" fmla="*/ 2168962 h 6281430"/>
              <a:gd name="connsiteX14" fmla="*/ 3128280 w 6376889"/>
              <a:gd name="connsiteY14" fmla="*/ 2641786 h 6281430"/>
              <a:gd name="connsiteX15" fmla="*/ 5444380 w 6376889"/>
              <a:gd name="connsiteY15" fmla="*/ 2228065 h 6281430"/>
              <a:gd name="connsiteX16" fmla="*/ 5756137 w 6376889"/>
              <a:gd name="connsiteY16" fmla="*/ 2241810 h 6281430"/>
              <a:gd name="connsiteX17" fmla="*/ 5758813 w 6376889"/>
              <a:gd name="connsiteY17" fmla="*/ 2241810 h 6281430"/>
              <a:gd name="connsiteX18" fmla="*/ 6061204 w 6376889"/>
              <a:gd name="connsiteY18" fmla="*/ 2218443 h 6281430"/>
              <a:gd name="connsiteX19" fmla="*/ 6067894 w 6376889"/>
              <a:gd name="connsiteY19" fmla="*/ 2265176 h 6281430"/>
              <a:gd name="connsiteX20" fmla="*/ 6363595 w 6376889"/>
              <a:gd name="connsiteY20" fmla="*/ 2328403 h 6281430"/>
              <a:gd name="connsiteX21" fmla="*/ 6077260 w 6376889"/>
              <a:gd name="connsiteY21" fmla="*/ 2663778 h 6281430"/>
              <a:gd name="connsiteX22" fmla="*/ 6053176 w 6376889"/>
              <a:gd name="connsiteY22" fmla="*/ 2791605 h 6281430"/>
              <a:gd name="connsiteX23" fmla="*/ 5873883 w 6376889"/>
              <a:gd name="connsiteY23" fmla="*/ 3115984 h 6281430"/>
              <a:gd name="connsiteX24" fmla="*/ 5515295 w 6376889"/>
              <a:gd name="connsiteY24" fmla="*/ 3416997 h 6281430"/>
              <a:gd name="connsiteX25" fmla="*/ 5413606 w 6376889"/>
              <a:gd name="connsiteY25" fmla="*/ 3665779 h 6281430"/>
              <a:gd name="connsiteX26" fmla="*/ 5378818 w 6376889"/>
              <a:gd name="connsiteY26" fmla="*/ 3669903 h 6281430"/>
              <a:gd name="connsiteX27" fmla="*/ 5117905 w 6376889"/>
              <a:gd name="connsiteY27" fmla="*/ 3726257 h 6281430"/>
              <a:gd name="connsiteX28" fmla="*/ 4870373 w 6376889"/>
              <a:gd name="connsiteY28" fmla="*/ 3785360 h 6281430"/>
              <a:gd name="connsiteX29" fmla="*/ 4181296 w 6376889"/>
              <a:gd name="connsiteY29" fmla="*/ 3986035 h 6281430"/>
              <a:gd name="connsiteX30" fmla="*/ 5758813 w 6376889"/>
              <a:gd name="connsiteY30" fmla="*/ 3687771 h 6281430"/>
              <a:gd name="connsiteX31" fmla="*/ 6061204 w 6376889"/>
              <a:gd name="connsiteY31" fmla="*/ 3664405 h 6281430"/>
              <a:gd name="connsiteX32" fmla="*/ 5558112 w 6376889"/>
              <a:gd name="connsiteY32" fmla="*/ 4252686 h 6281430"/>
              <a:gd name="connsiteX33" fmla="*/ 5469803 w 6376889"/>
              <a:gd name="connsiteY33" fmla="*/ 4541328 h 6281430"/>
              <a:gd name="connsiteX34" fmla="*/ 4870373 w 6376889"/>
              <a:gd name="connsiteY34" fmla="*/ 5231321 h 6281430"/>
              <a:gd name="connsiteX35" fmla="*/ 1182810 w 6376889"/>
              <a:gd name="connsiteY35" fmla="*/ 6281430 h 6281430"/>
              <a:gd name="connsiteX36" fmla="*/ 1524003 w 6376889"/>
              <a:gd name="connsiteY36" fmla="*/ 5535083 h 6281430"/>
              <a:gd name="connsiteX37" fmla="*/ 3510952 w 6376889"/>
              <a:gd name="connsiteY37" fmla="*/ 5114490 h 6281430"/>
              <a:gd name="connsiteX38" fmla="*/ 1503933 w 6376889"/>
              <a:gd name="connsiteY38" fmla="*/ 5497972 h 6281430"/>
              <a:gd name="connsiteX39" fmla="*/ 1482524 w 6376889"/>
              <a:gd name="connsiteY39" fmla="*/ 5502096 h 6281430"/>
              <a:gd name="connsiteX40" fmla="*/ 309087 w 6376889"/>
              <a:gd name="connsiteY40" fmla="*/ 5585939 h 6281430"/>
              <a:gd name="connsiteX41" fmla="*/ 259581 w 6376889"/>
              <a:gd name="connsiteY41" fmla="*/ 5506219 h 6281430"/>
              <a:gd name="connsiteX42" fmla="*/ 301059 w 6376889"/>
              <a:gd name="connsiteY42" fmla="*/ 5174967 h 6281430"/>
              <a:gd name="connsiteX43" fmla="*/ 313101 w 6376889"/>
              <a:gd name="connsiteY43" fmla="*/ 4939930 h 6281430"/>
              <a:gd name="connsiteX44" fmla="*/ 572676 w 6376889"/>
              <a:gd name="connsiteY44" fmla="*/ 4659534 h 6281430"/>
              <a:gd name="connsiteX45" fmla="*/ 552605 w 6376889"/>
              <a:gd name="connsiteY45" fmla="*/ 4567444 h 6281430"/>
              <a:gd name="connsiteX46" fmla="*/ 306411 w 6376889"/>
              <a:gd name="connsiteY46" fmla="*/ 4357147 h 6281430"/>
              <a:gd name="connsiteX47" fmla="*/ 392044 w 6376889"/>
              <a:gd name="connsiteY47" fmla="*/ 4157846 h 6281430"/>
              <a:gd name="connsiteX48" fmla="*/ 309087 w 6376889"/>
              <a:gd name="connsiteY48" fmla="*/ 4139978 h 6281430"/>
              <a:gd name="connsiteX49" fmla="*/ 289017 w 6376889"/>
              <a:gd name="connsiteY49" fmla="*/ 4134480 h 6281430"/>
              <a:gd name="connsiteX50" fmla="*/ 212750 w 6376889"/>
              <a:gd name="connsiteY50" fmla="*/ 4108364 h 6281430"/>
              <a:gd name="connsiteX51" fmla="*/ 6 w 6376889"/>
              <a:gd name="connsiteY51" fmla="*/ 3761993 h 6281430"/>
              <a:gd name="connsiteX52" fmla="*/ 264933 w 6376889"/>
              <a:gd name="connsiteY52" fmla="*/ 3117359 h 6281430"/>
              <a:gd name="connsiteX53" fmla="*/ 363946 w 6376889"/>
              <a:gd name="connsiteY53" fmla="*/ 2984033 h 6281430"/>
              <a:gd name="connsiteX54" fmla="*/ 362608 w 6376889"/>
              <a:gd name="connsiteY54" fmla="*/ 2982659 h 6281430"/>
              <a:gd name="connsiteX55" fmla="*/ 1204218 w 6376889"/>
              <a:gd name="connsiteY55" fmla="*/ 2780609 h 6281430"/>
              <a:gd name="connsiteX56" fmla="*/ 306411 w 6376889"/>
              <a:gd name="connsiteY56" fmla="*/ 2916683 h 6281430"/>
              <a:gd name="connsiteX57" fmla="*/ 306411 w 6376889"/>
              <a:gd name="connsiteY57" fmla="*/ 2911185 h 6281430"/>
              <a:gd name="connsiteX58" fmla="*/ 334509 w 6376889"/>
              <a:gd name="connsiteY58" fmla="*/ 2768239 h 6281430"/>
              <a:gd name="connsiteX59" fmla="*/ 1692592 w 6376889"/>
              <a:gd name="connsiteY59" fmla="*/ 2508460 h 6281430"/>
              <a:gd name="connsiteX60" fmla="*/ 331833 w 6376889"/>
              <a:gd name="connsiteY60" fmla="*/ 2694016 h 6281430"/>
              <a:gd name="connsiteX61" fmla="*/ 212750 w 6376889"/>
              <a:gd name="connsiteY61" fmla="*/ 2662403 h 6281430"/>
              <a:gd name="connsiteX62" fmla="*/ 6 w 6376889"/>
              <a:gd name="connsiteY62" fmla="*/ 2316032 h 6281430"/>
              <a:gd name="connsiteX63" fmla="*/ 264933 w 6376889"/>
              <a:gd name="connsiteY63" fmla="*/ 1671397 h 6281430"/>
              <a:gd name="connsiteX64" fmla="*/ 746617 w 6376889"/>
              <a:gd name="connsiteY64" fmla="*/ 1363512 h 6281430"/>
              <a:gd name="connsiteX65" fmla="*/ 689083 w 6376889"/>
              <a:gd name="connsiteY65" fmla="*/ 1084491 h 6281430"/>
              <a:gd name="connsiteX66" fmla="*/ 833588 w 6376889"/>
              <a:gd name="connsiteY66" fmla="*/ 879692 h 6281430"/>
              <a:gd name="connsiteX67" fmla="*/ 2872720 w 6376889"/>
              <a:gd name="connsiteY67" fmla="*/ 507206 h 6281430"/>
              <a:gd name="connsiteX68" fmla="*/ 1469144 w 6376889"/>
              <a:gd name="connsiteY68" fmla="*/ 706507 h 6281430"/>
              <a:gd name="connsiteX69" fmla="*/ 1493229 w 6376889"/>
              <a:gd name="connsiteY69" fmla="*/ 613041 h 6281430"/>
              <a:gd name="connsiteX70" fmla="*/ 1771535 w 6376889"/>
              <a:gd name="connsiteY70" fmla="*/ 283164 h 6281430"/>
              <a:gd name="connsiteX71" fmla="*/ 3862849 w 6376889"/>
              <a:gd name="connsiteY71" fmla="*/ 20 h 6281430"/>
              <a:gd name="connsiteX72" fmla="*/ 3905331 w 6376889"/>
              <a:gd name="connsiteY72" fmla="*/ 1 h 628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376889" h="6281430">
                <a:moveTo>
                  <a:pt x="3905331" y="1"/>
                </a:moveTo>
                <a:cubicBezTo>
                  <a:pt x="4094848" y="20"/>
                  <a:pt x="4855989" y="1222"/>
                  <a:pt x="4905161" y="19262"/>
                </a:cubicBezTo>
                <a:cubicBezTo>
                  <a:pt x="4961358" y="39880"/>
                  <a:pt x="5000160" y="4143"/>
                  <a:pt x="5021568" y="27509"/>
                </a:cubicBezTo>
                <a:cubicBezTo>
                  <a:pt x="5044315" y="52250"/>
                  <a:pt x="4974738" y="131970"/>
                  <a:pt x="5009526" y="145715"/>
                </a:cubicBezTo>
                <a:cubicBezTo>
                  <a:pt x="5044315" y="159460"/>
                  <a:pt x="5111215" y="119600"/>
                  <a:pt x="5127271" y="155337"/>
                </a:cubicBezTo>
                <a:cubicBezTo>
                  <a:pt x="5143328" y="192448"/>
                  <a:pt x="5068399" y="376629"/>
                  <a:pt x="5032272" y="389000"/>
                </a:cubicBezTo>
                <a:cubicBezTo>
                  <a:pt x="4996146" y="401370"/>
                  <a:pt x="4779388" y="606169"/>
                  <a:pt x="4764670" y="706507"/>
                </a:cubicBezTo>
                <a:cubicBezTo>
                  <a:pt x="4751290" y="806844"/>
                  <a:pt x="6112049" y="750490"/>
                  <a:pt x="6363595" y="882441"/>
                </a:cubicBezTo>
                <a:cubicBezTo>
                  <a:pt x="6363595" y="882441"/>
                  <a:pt x="6470636" y="909931"/>
                  <a:pt x="6077260" y="1217816"/>
                </a:cubicBezTo>
                <a:cubicBezTo>
                  <a:pt x="6077260" y="1217816"/>
                  <a:pt x="5995642" y="1272796"/>
                  <a:pt x="6053176" y="1345644"/>
                </a:cubicBezTo>
                <a:cubicBezTo>
                  <a:pt x="6053176" y="1345644"/>
                  <a:pt x="6053176" y="1591677"/>
                  <a:pt x="5873883" y="1670023"/>
                </a:cubicBezTo>
                <a:cubicBezTo>
                  <a:pt x="5694589" y="1748369"/>
                  <a:pt x="5595576" y="1803348"/>
                  <a:pt x="5515295" y="1971036"/>
                </a:cubicBezTo>
                <a:cubicBezTo>
                  <a:pt x="5481845" y="2041134"/>
                  <a:pt x="5445718" y="2111233"/>
                  <a:pt x="5426986" y="2168962"/>
                </a:cubicBezTo>
                <a:cubicBezTo>
                  <a:pt x="5425648" y="2168962"/>
                  <a:pt x="5425648" y="2168962"/>
                  <a:pt x="5425648" y="2168962"/>
                </a:cubicBezTo>
                <a:cubicBezTo>
                  <a:pt x="5331987" y="2188205"/>
                  <a:pt x="3116238" y="2610172"/>
                  <a:pt x="3128280" y="2641786"/>
                </a:cubicBezTo>
                <a:cubicBezTo>
                  <a:pt x="3134970" y="2662403"/>
                  <a:pt x="4570658" y="2393004"/>
                  <a:pt x="5444380" y="2228065"/>
                </a:cubicBezTo>
                <a:cubicBezTo>
                  <a:pt x="5547407" y="2232188"/>
                  <a:pt x="5654448" y="2236312"/>
                  <a:pt x="5756137" y="2241810"/>
                </a:cubicBezTo>
                <a:cubicBezTo>
                  <a:pt x="5757475" y="2241810"/>
                  <a:pt x="5757475" y="2241810"/>
                  <a:pt x="5758813" y="2241810"/>
                </a:cubicBezTo>
                <a:cubicBezTo>
                  <a:pt x="5907333" y="2211571"/>
                  <a:pt x="6053176" y="2186830"/>
                  <a:pt x="6061204" y="2218443"/>
                </a:cubicBezTo>
                <a:cubicBezTo>
                  <a:pt x="6063880" y="2230814"/>
                  <a:pt x="6066556" y="2245933"/>
                  <a:pt x="6067894" y="2265176"/>
                </a:cubicBezTo>
                <a:cubicBezTo>
                  <a:pt x="6201696" y="2280295"/>
                  <a:pt x="6308737" y="2299538"/>
                  <a:pt x="6363595" y="2328403"/>
                </a:cubicBezTo>
                <a:cubicBezTo>
                  <a:pt x="6363595" y="2328403"/>
                  <a:pt x="6470636" y="2355892"/>
                  <a:pt x="6077260" y="2663778"/>
                </a:cubicBezTo>
                <a:cubicBezTo>
                  <a:pt x="6077260" y="2663778"/>
                  <a:pt x="5995642" y="2718757"/>
                  <a:pt x="6053176" y="2791605"/>
                </a:cubicBezTo>
                <a:cubicBezTo>
                  <a:pt x="6053176" y="2791605"/>
                  <a:pt x="6053176" y="3037638"/>
                  <a:pt x="5873883" y="3115984"/>
                </a:cubicBezTo>
                <a:cubicBezTo>
                  <a:pt x="5694589" y="3194330"/>
                  <a:pt x="5595576" y="3249309"/>
                  <a:pt x="5515295" y="3416997"/>
                </a:cubicBezTo>
                <a:cubicBezTo>
                  <a:pt x="5471141" y="3509088"/>
                  <a:pt x="5421634" y="3603927"/>
                  <a:pt x="5413606" y="3665779"/>
                </a:cubicBezTo>
                <a:cubicBezTo>
                  <a:pt x="5398888" y="3667154"/>
                  <a:pt x="5386846" y="3668528"/>
                  <a:pt x="5378818" y="3669903"/>
                </a:cubicBezTo>
                <a:cubicBezTo>
                  <a:pt x="5364100" y="3671277"/>
                  <a:pt x="5266425" y="3693269"/>
                  <a:pt x="5117905" y="3726257"/>
                </a:cubicBezTo>
                <a:cubicBezTo>
                  <a:pt x="5049667" y="3749623"/>
                  <a:pt x="4969386" y="3768866"/>
                  <a:pt x="4870373" y="3785360"/>
                </a:cubicBezTo>
                <a:cubicBezTo>
                  <a:pt x="4696431" y="3814224"/>
                  <a:pt x="4468969" y="3887072"/>
                  <a:pt x="4181296" y="3986035"/>
                </a:cubicBezTo>
                <a:cubicBezTo>
                  <a:pt x="4856993" y="3863706"/>
                  <a:pt x="5611632" y="3723508"/>
                  <a:pt x="5758813" y="3687771"/>
                </a:cubicBezTo>
                <a:cubicBezTo>
                  <a:pt x="5907333" y="3657532"/>
                  <a:pt x="6053176" y="3631417"/>
                  <a:pt x="6061204" y="3664405"/>
                </a:cubicBezTo>
                <a:cubicBezTo>
                  <a:pt x="6085289" y="3763368"/>
                  <a:pt x="6069232" y="4115237"/>
                  <a:pt x="5558112" y="4252686"/>
                </a:cubicBezTo>
                <a:cubicBezTo>
                  <a:pt x="5558112" y="4252686"/>
                  <a:pt x="5496563" y="4244439"/>
                  <a:pt x="5469803" y="4541328"/>
                </a:cubicBezTo>
                <a:cubicBezTo>
                  <a:pt x="5435014" y="4930308"/>
                  <a:pt x="5437690" y="5137856"/>
                  <a:pt x="4870373" y="5231321"/>
                </a:cubicBezTo>
                <a:cubicBezTo>
                  <a:pt x="4293689" y="5326161"/>
                  <a:pt x="3114900" y="5913067"/>
                  <a:pt x="1182810" y="6281430"/>
                </a:cubicBezTo>
                <a:cubicBezTo>
                  <a:pt x="1182810" y="6281430"/>
                  <a:pt x="1006192" y="5831973"/>
                  <a:pt x="1524003" y="5535083"/>
                </a:cubicBezTo>
                <a:cubicBezTo>
                  <a:pt x="2361599" y="5364647"/>
                  <a:pt x="3510952" y="5129609"/>
                  <a:pt x="3510952" y="5114490"/>
                </a:cubicBezTo>
                <a:cubicBezTo>
                  <a:pt x="3510952" y="5088375"/>
                  <a:pt x="1576185" y="5486976"/>
                  <a:pt x="1503933" y="5497972"/>
                </a:cubicBezTo>
                <a:cubicBezTo>
                  <a:pt x="1499918" y="5497972"/>
                  <a:pt x="1491890" y="5499347"/>
                  <a:pt x="1482524" y="5502096"/>
                </a:cubicBezTo>
                <a:cubicBezTo>
                  <a:pt x="1259076" y="5539207"/>
                  <a:pt x="662322" y="5682153"/>
                  <a:pt x="309087" y="5585939"/>
                </a:cubicBezTo>
                <a:cubicBezTo>
                  <a:pt x="309087" y="5585939"/>
                  <a:pt x="238172" y="5583190"/>
                  <a:pt x="259581" y="5506219"/>
                </a:cubicBezTo>
                <a:cubicBezTo>
                  <a:pt x="280989" y="5429248"/>
                  <a:pt x="339861" y="5295922"/>
                  <a:pt x="301059" y="5174967"/>
                </a:cubicBezTo>
                <a:cubicBezTo>
                  <a:pt x="263595" y="5052638"/>
                  <a:pt x="228806" y="5052638"/>
                  <a:pt x="313101" y="4939930"/>
                </a:cubicBezTo>
                <a:cubicBezTo>
                  <a:pt x="397396" y="4827222"/>
                  <a:pt x="452255" y="4674654"/>
                  <a:pt x="572676" y="4659534"/>
                </a:cubicBezTo>
                <a:cubicBezTo>
                  <a:pt x="572676" y="4659534"/>
                  <a:pt x="598098" y="4619674"/>
                  <a:pt x="552605" y="4567444"/>
                </a:cubicBezTo>
                <a:cubicBezTo>
                  <a:pt x="507113" y="4513839"/>
                  <a:pt x="306411" y="4416250"/>
                  <a:pt x="306411" y="4357147"/>
                </a:cubicBezTo>
                <a:cubicBezTo>
                  <a:pt x="306411" y="4166093"/>
                  <a:pt x="393382" y="4178463"/>
                  <a:pt x="392044" y="4157846"/>
                </a:cubicBezTo>
                <a:cubicBezTo>
                  <a:pt x="363946" y="4152348"/>
                  <a:pt x="335847" y="4146850"/>
                  <a:pt x="309087" y="4139978"/>
                </a:cubicBezTo>
                <a:cubicBezTo>
                  <a:pt x="309087" y="4139978"/>
                  <a:pt x="299721" y="4139978"/>
                  <a:pt x="289017" y="4134480"/>
                </a:cubicBezTo>
                <a:cubicBezTo>
                  <a:pt x="252891" y="4130356"/>
                  <a:pt x="219440" y="4122109"/>
                  <a:pt x="212750" y="4108364"/>
                </a:cubicBezTo>
                <a:cubicBezTo>
                  <a:pt x="196694" y="4074002"/>
                  <a:pt x="1344" y="3822471"/>
                  <a:pt x="6" y="3761993"/>
                </a:cubicBezTo>
                <a:cubicBezTo>
                  <a:pt x="-1332" y="3701516"/>
                  <a:pt x="254229" y="3595680"/>
                  <a:pt x="264933" y="3117359"/>
                </a:cubicBezTo>
                <a:cubicBezTo>
                  <a:pt x="264933" y="3117359"/>
                  <a:pt x="242186" y="3067877"/>
                  <a:pt x="363946" y="2984033"/>
                </a:cubicBezTo>
                <a:cubicBezTo>
                  <a:pt x="363946" y="2984033"/>
                  <a:pt x="363946" y="2982659"/>
                  <a:pt x="362608" y="2982659"/>
                </a:cubicBezTo>
                <a:cubicBezTo>
                  <a:pt x="773378" y="2893317"/>
                  <a:pt x="1202880" y="2797103"/>
                  <a:pt x="1204218" y="2780609"/>
                </a:cubicBezTo>
                <a:cubicBezTo>
                  <a:pt x="1208232" y="2754494"/>
                  <a:pt x="561972" y="2869951"/>
                  <a:pt x="306411" y="2916683"/>
                </a:cubicBezTo>
                <a:cubicBezTo>
                  <a:pt x="306411" y="2915309"/>
                  <a:pt x="306411" y="2912560"/>
                  <a:pt x="306411" y="2911185"/>
                </a:cubicBezTo>
                <a:cubicBezTo>
                  <a:pt x="306411" y="2836963"/>
                  <a:pt x="319791" y="2794354"/>
                  <a:pt x="334509" y="2768239"/>
                </a:cubicBezTo>
                <a:cubicBezTo>
                  <a:pt x="1032952" y="2643160"/>
                  <a:pt x="1692592" y="2523580"/>
                  <a:pt x="1692592" y="2508460"/>
                </a:cubicBezTo>
                <a:cubicBezTo>
                  <a:pt x="1692592" y="2486469"/>
                  <a:pt x="892461" y="2607424"/>
                  <a:pt x="331833" y="2694016"/>
                </a:cubicBezTo>
                <a:cubicBezTo>
                  <a:pt x="283665" y="2688518"/>
                  <a:pt x="222116" y="2683020"/>
                  <a:pt x="212750" y="2662403"/>
                </a:cubicBezTo>
                <a:cubicBezTo>
                  <a:pt x="196694" y="2628041"/>
                  <a:pt x="1344" y="2376509"/>
                  <a:pt x="6" y="2316032"/>
                </a:cubicBezTo>
                <a:cubicBezTo>
                  <a:pt x="-1332" y="2255555"/>
                  <a:pt x="254229" y="2149719"/>
                  <a:pt x="264933" y="1671397"/>
                </a:cubicBezTo>
                <a:cubicBezTo>
                  <a:pt x="264933" y="1671397"/>
                  <a:pt x="210074" y="1549068"/>
                  <a:pt x="746617" y="1363512"/>
                </a:cubicBezTo>
                <a:cubicBezTo>
                  <a:pt x="746617" y="1363512"/>
                  <a:pt x="877743" y="1318154"/>
                  <a:pt x="689083" y="1084491"/>
                </a:cubicBezTo>
                <a:cubicBezTo>
                  <a:pt x="618168" y="996524"/>
                  <a:pt x="701125" y="930548"/>
                  <a:pt x="833588" y="879692"/>
                </a:cubicBezTo>
                <a:cubicBezTo>
                  <a:pt x="1433018" y="776605"/>
                  <a:pt x="2872720" y="525074"/>
                  <a:pt x="2872720" y="507206"/>
                </a:cubicBezTo>
                <a:cubicBezTo>
                  <a:pt x="2872720" y="483839"/>
                  <a:pt x="1744775" y="662523"/>
                  <a:pt x="1469144" y="706507"/>
                </a:cubicBezTo>
                <a:cubicBezTo>
                  <a:pt x="1478510" y="684515"/>
                  <a:pt x="1486538" y="654276"/>
                  <a:pt x="1493229" y="613041"/>
                </a:cubicBezTo>
                <a:cubicBezTo>
                  <a:pt x="1514637" y="467346"/>
                  <a:pt x="1665832" y="283164"/>
                  <a:pt x="1771535" y="283164"/>
                </a:cubicBezTo>
                <a:cubicBezTo>
                  <a:pt x="1990969" y="283164"/>
                  <a:pt x="3342362" y="20"/>
                  <a:pt x="3862849" y="20"/>
                </a:cubicBezTo>
                <a:cubicBezTo>
                  <a:pt x="3862849" y="20"/>
                  <a:pt x="3878257" y="-2"/>
                  <a:pt x="3905331" y="1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E62862-D02C-1060-B0FD-758296A9C71F}"/>
              </a:ext>
            </a:extLst>
          </p:cNvPr>
          <p:cNvSpPr txBox="1"/>
          <p:nvPr/>
        </p:nvSpPr>
        <p:spPr>
          <a:xfrm>
            <a:off x="5822301" y="606490"/>
            <a:ext cx="5262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CA" sz="32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Default Rate </a:t>
            </a:r>
            <a:endParaRPr lang="en-CA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EE775B-1FB3-286B-6F74-06C58866F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25022"/>
            <a:ext cx="5837426" cy="36426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E9926E-8790-7FD1-DD4D-88DE5EC996A9}"/>
              </a:ext>
            </a:extLst>
          </p:cNvPr>
          <p:cNvSpPr txBox="1"/>
          <p:nvPr/>
        </p:nvSpPr>
        <p:spPr>
          <a:xfrm>
            <a:off x="4404049" y="5337109"/>
            <a:ext cx="75297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374151"/>
                </a:solidFill>
                <a:latin typeface="Söhne"/>
              </a:rPr>
              <a:t>A</a:t>
            </a:r>
            <a:r>
              <a:rPr lang="en-CA" sz="1600" b="0" i="0" dirty="0">
                <a:solidFill>
                  <a:srgbClr val="374151"/>
                </a:solidFill>
                <a:effectLst/>
                <a:latin typeface="Söhne"/>
              </a:rPr>
              <a:t> notable imbalance, with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approximately 98% of instances representing non-defaulters and only 2% representing defaulters.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This highlights the need for focused strategies to address and attract potential clients who might be more inclined to subscribe to term deposits.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14621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9B7A1C-A024-E0DF-C9CF-4076DF8C539F}"/>
              </a:ext>
            </a:extLst>
          </p:cNvPr>
          <p:cNvSpPr txBox="1"/>
          <p:nvPr/>
        </p:nvSpPr>
        <p:spPr>
          <a:xfrm>
            <a:off x="1184987" y="578498"/>
            <a:ext cx="104316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and Marital Status Distribution over Subscription Status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3CC9BD-A391-2F80-3775-638F0FCAE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8" y="1474237"/>
            <a:ext cx="11672596" cy="39114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E4B17C-AB88-1F18-268F-B574FB971DF0}"/>
              </a:ext>
            </a:extLst>
          </p:cNvPr>
          <p:cNvSpPr txBox="1"/>
          <p:nvPr/>
        </p:nvSpPr>
        <p:spPr>
          <a:xfrm>
            <a:off x="783771" y="5383763"/>
            <a:ext cx="111687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Non-subscribers to term deposits are predominantly associated more with blue-collar jobs, suggesting lower interest in term deposits among individuals in manual or industrial occupations.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Married individuals show a higher representation among term deposit subscribers, emphasizing the importance of tailoring deposit offerings to different marital segments.</a:t>
            </a:r>
            <a:endParaRPr lang="en-CA" sz="16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6394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9B7A1C-A024-E0DF-C9CF-4076DF8C539F}"/>
              </a:ext>
            </a:extLst>
          </p:cNvPr>
          <p:cNvSpPr txBox="1"/>
          <p:nvPr/>
        </p:nvSpPr>
        <p:spPr>
          <a:xfrm>
            <a:off x="1184987" y="578498"/>
            <a:ext cx="105435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 and Housing Distribution over Subscription Status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4B17C-AB88-1F18-268F-B574FB971DF0}"/>
              </a:ext>
            </a:extLst>
          </p:cNvPr>
          <p:cNvSpPr txBox="1"/>
          <p:nvPr/>
        </p:nvSpPr>
        <p:spPr>
          <a:xfrm>
            <a:off x="793103" y="5085185"/>
            <a:ext cx="111594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Both term and non - term deposit subscribers are primarily individuals with a secondary education level, guiding strategies to tailor communications based on educational backgrounds.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A substantial portion of customers with housing loans did not subscribe to term deposits, highlighting the need to evaluate the relationship between housing loans and term deposit subscriptions.</a:t>
            </a:r>
            <a:endParaRPr lang="en-CA" sz="16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E8274B-50D8-3B09-24A2-CC6935848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37" y="1427584"/>
            <a:ext cx="11540032" cy="354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0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9B7A1C-A024-E0DF-C9CF-4076DF8C539F}"/>
              </a:ext>
            </a:extLst>
          </p:cNvPr>
          <p:cNvSpPr txBox="1"/>
          <p:nvPr/>
        </p:nvSpPr>
        <p:spPr>
          <a:xfrm>
            <a:off x="1184987" y="578498"/>
            <a:ext cx="105435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Loan &amp; Contact Distribution by Subscription</a:t>
            </a:r>
            <a:endParaRPr lang="en-CA" sz="3200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4B17C-AB88-1F18-268F-B574FB971DF0}"/>
              </a:ext>
            </a:extLst>
          </p:cNvPr>
          <p:cNvSpPr txBox="1"/>
          <p:nvPr/>
        </p:nvSpPr>
        <p:spPr>
          <a:xfrm>
            <a:off x="811763" y="5273278"/>
            <a:ext cx="111407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Most customers who subscribed to a term deposit do not have personal loans. Understanding the prevalence of personal loans among subscribers assists in designing targeted deposit offerings.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Among subscribers to term deposits, the cellular contact method is the most common. This insight is valuable for optimizing communication channels, particularly for marketing term deposit products.</a:t>
            </a:r>
            <a:endParaRPr lang="en-CA" sz="16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58CF0-E76F-14A4-2879-63423866C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59" y="1399592"/>
            <a:ext cx="11400956" cy="363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3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9B7A1C-A024-E0DF-C9CF-4076DF8C539F}"/>
              </a:ext>
            </a:extLst>
          </p:cNvPr>
          <p:cNvSpPr txBox="1"/>
          <p:nvPr/>
        </p:nvSpPr>
        <p:spPr>
          <a:xfrm>
            <a:off x="1184987" y="578498"/>
            <a:ext cx="105435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Campaign Outcome &amp; Age Group Distribution</a:t>
            </a:r>
            <a:endParaRPr lang="en-CA" sz="3200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4B17C-AB88-1F18-268F-B574FB971DF0}"/>
              </a:ext>
            </a:extLst>
          </p:cNvPr>
          <p:cNvSpPr txBox="1"/>
          <p:nvPr/>
        </p:nvSpPr>
        <p:spPr>
          <a:xfrm>
            <a:off x="811763" y="5273278"/>
            <a:ext cx="111407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Most subscribers have an unknown outcome from the previous campaign, highlighting the need to enhance tracking and analysis for better future campaign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The 21-40 age group dominates term deposit subscriptions, emphasizing the importance of tailoring products to diverse age demographics.</a:t>
            </a:r>
            <a:endParaRPr lang="en-CA" sz="16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64AE7E-9D0E-B53F-9573-B8D93B04F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73" y="1455576"/>
            <a:ext cx="11066107" cy="36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B7A1C-A024-E0DF-C9CF-4076DF8C539F}"/>
              </a:ext>
            </a:extLst>
          </p:cNvPr>
          <p:cNvSpPr txBox="1"/>
          <p:nvPr/>
        </p:nvSpPr>
        <p:spPr>
          <a:xfrm>
            <a:off x="841248" y="251312"/>
            <a:ext cx="10506456" cy="1010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TextBox 3">
            <a:extLst>
              <a:ext uri="{FF2B5EF4-FFF2-40B4-BE49-F238E27FC236}">
                <a16:creationId xmlns:a16="http://schemas.microsoft.com/office/drawing/2014/main" id="{68A6749B-C487-D9B4-D59D-D404DFF347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7506832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07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B7A1C-A024-E0DF-C9CF-4076DF8C539F}"/>
              </a:ext>
            </a:extLst>
          </p:cNvPr>
          <p:cNvSpPr txBox="1"/>
          <p:nvPr/>
        </p:nvSpPr>
        <p:spPr>
          <a:xfrm>
            <a:off x="838200" y="253397"/>
            <a:ext cx="10515600" cy="1273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Recommendations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TextBox 3">
            <a:extLst>
              <a:ext uri="{FF2B5EF4-FFF2-40B4-BE49-F238E27FC236}">
                <a16:creationId xmlns:a16="http://schemas.microsoft.com/office/drawing/2014/main" id="{68A6749B-C487-D9B4-D59D-D404DFF347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4294997"/>
              </p:ext>
            </p:extLst>
          </p:nvPr>
        </p:nvGraphicFramePr>
        <p:xfrm>
          <a:off x="566928" y="2144119"/>
          <a:ext cx="11155680" cy="416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276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B6278063-A6DB-2AF4-22FD-D275C688B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22401-9E71-AE8A-7CFF-088C9BE1B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CA" sz="3700" b="1" dirty="0">
                <a:solidFill>
                  <a:schemeClr val="bg1"/>
                </a:solidFill>
              </a:rPr>
              <a:t>		</a:t>
            </a:r>
            <a:br>
              <a:rPr lang="en-CA" sz="3700" b="1" dirty="0">
                <a:solidFill>
                  <a:schemeClr val="bg1"/>
                </a:solidFill>
              </a:rPr>
            </a:br>
            <a:br>
              <a:rPr lang="en-CA" sz="3700" b="1" dirty="0">
                <a:solidFill>
                  <a:schemeClr val="bg1"/>
                </a:solidFill>
              </a:rPr>
            </a:br>
            <a:br>
              <a:rPr lang="en-CA" sz="3700" b="1" dirty="0">
                <a:solidFill>
                  <a:schemeClr val="bg1"/>
                </a:solidFill>
              </a:rPr>
            </a:br>
            <a:br>
              <a:rPr lang="en-CA" sz="3700" b="1" dirty="0">
                <a:solidFill>
                  <a:schemeClr val="bg1"/>
                </a:solidFill>
              </a:rPr>
            </a:br>
            <a:br>
              <a:rPr lang="en-CA" sz="3700" b="1" dirty="0">
                <a:solidFill>
                  <a:schemeClr val="bg1"/>
                </a:solidFill>
              </a:rPr>
            </a:br>
            <a:r>
              <a:rPr lang="en-CA" sz="3700" b="1" dirty="0">
                <a:solidFill>
                  <a:schemeClr val="bg1"/>
                </a:solidFill>
              </a:rPr>
              <a:t>THANK YOU 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56005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8E6E2"/>
      </a:lt2>
      <a:accent1>
        <a:srgbClr val="96A3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484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Söhne</vt:lpstr>
      <vt:lpstr>AccentBoxVTI</vt:lpstr>
      <vt:lpstr>Bank Marketing Analytics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Analytics </dc:title>
  <dc:creator>Srilakshmi Gummadidala</dc:creator>
  <cp:lastModifiedBy>Srilakshmi Gummadidala</cp:lastModifiedBy>
  <cp:revision>1</cp:revision>
  <dcterms:created xsi:type="dcterms:W3CDTF">2023-12-05T21:08:36Z</dcterms:created>
  <dcterms:modified xsi:type="dcterms:W3CDTF">2023-12-05T23:00:58Z</dcterms:modified>
</cp:coreProperties>
</file>