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PRIMEVIDEODASHBOARDCREATIONUSINGTABLEAU/AMAZONPRIMEVIDEO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537EDB5-6B32-4017-AB7D-442BB08E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AMAZON PRIME VIDEO DASHBOARD CREATION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7294BB3-AB1C-4BC2-B2DC-84F1B9361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By</a:t>
            </a:r>
          </a:p>
          <a:p>
            <a:r>
              <a:rPr lang="en-IN" dirty="0"/>
              <a:t>                                                                             G R S S SRI LALITHA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MAZON PRIME VIDEO DASHBOARD">
            <a:extLst>
              <a:ext uri="{FF2B5EF4-FFF2-40B4-BE49-F238E27FC236}">
                <a16:creationId xmlns:a16="http://schemas.microsoft.com/office/drawing/2014/main" id="{3808F06F-95B7-4F57-8A48-A57E41FC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" y="0"/>
            <a:ext cx="12089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AMAZON PRIME VIDEO DASHBOARD CREATION USING TABLEAU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 R S S SRI LALITHA</cp:lastModifiedBy>
  <cp:revision>2</cp:revision>
  <dcterms:created xsi:type="dcterms:W3CDTF">2024-10-14T02:57:13Z</dcterms:created>
  <dcterms:modified xsi:type="dcterms:W3CDTF">2024-10-14T03:00:48Z</dcterms:modified>
</cp:coreProperties>
</file>