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4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4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5DCCB-110A-4694-9920-B19AEF132B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8BE21F-9F59-4F68-9F33-042689A240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Objective</a:t>
          </a:r>
          <a:r>
            <a:rPr lang="en-US" dirty="0"/>
            <a:t>: Improve call center efficiency by analyzing customer service calls using AI.</a:t>
          </a:r>
        </a:p>
      </dgm:t>
    </dgm:pt>
    <dgm:pt modelId="{26FF93C7-0656-4FA5-B4E0-16EB649C5FEF}" type="parTrans" cxnId="{BA07DF8C-A768-47D5-B402-3518C5DFC5F7}">
      <dgm:prSet/>
      <dgm:spPr/>
      <dgm:t>
        <a:bodyPr/>
        <a:lstStyle/>
        <a:p>
          <a:endParaRPr lang="en-US"/>
        </a:p>
      </dgm:t>
    </dgm:pt>
    <dgm:pt modelId="{12F582C6-2906-4854-9AE2-C233BB8FAFCE}" type="sibTrans" cxnId="{BA07DF8C-A768-47D5-B402-3518C5DFC5F7}">
      <dgm:prSet/>
      <dgm:spPr/>
      <dgm:t>
        <a:bodyPr/>
        <a:lstStyle/>
        <a:p>
          <a:endParaRPr lang="en-US"/>
        </a:p>
      </dgm:t>
    </dgm:pt>
    <dgm:pt modelId="{80A739CB-013D-4C57-8E63-CA7BEC1A5F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Solution</a:t>
          </a:r>
          <a:r>
            <a:rPr lang="en-US" dirty="0"/>
            <a:t>: </a:t>
          </a:r>
          <a:r>
            <a:rPr lang="en-US" dirty="0" err="1"/>
            <a:t>Gradio</a:t>
          </a:r>
          <a:r>
            <a:rPr lang="en-US" dirty="0"/>
            <a:t>-powered application to process audio calls, extract key topics, and provide action plans.</a:t>
          </a:r>
        </a:p>
      </dgm:t>
    </dgm:pt>
    <dgm:pt modelId="{C4769320-802D-4527-8C55-3731A0C0A731}" type="parTrans" cxnId="{F99D09BF-A34C-408B-B0CF-10B0907520E8}">
      <dgm:prSet/>
      <dgm:spPr/>
      <dgm:t>
        <a:bodyPr/>
        <a:lstStyle/>
        <a:p>
          <a:endParaRPr lang="en-US"/>
        </a:p>
      </dgm:t>
    </dgm:pt>
    <dgm:pt modelId="{2B4B5605-072C-438B-ACDF-38D37C098E1B}" type="sibTrans" cxnId="{F99D09BF-A34C-408B-B0CF-10B0907520E8}">
      <dgm:prSet/>
      <dgm:spPr/>
      <dgm:t>
        <a:bodyPr/>
        <a:lstStyle/>
        <a:p>
          <a:endParaRPr lang="en-US"/>
        </a:p>
      </dgm:t>
    </dgm:pt>
    <dgm:pt modelId="{17642F15-DBE6-415C-BD48-C0050444A5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Impact</a:t>
          </a:r>
          <a:r>
            <a:rPr lang="en-US" dirty="0"/>
            <a:t>: Identify recurring issues, optimize responses, and enhance customer satisfaction.</a:t>
          </a:r>
        </a:p>
      </dgm:t>
    </dgm:pt>
    <dgm:pt modelId="{DAA71488-05E1-4DC8-8090-E4C05D682CE8}" type="parTrans" cxnId="{3ED61DBC-928B-47DF-86B9-468069AEA006}">
      <dgm:prSet/>
      <dgm:spPr/>
      <dgm:t>
        <a:bodyPr/>
        <a:lstStyle/>
        <a:p>
          <a:endParaRPr lang="en-US"/>
        </a:p>
      </dgm:t>
    </dgm:pt>
    <dgm:pt modelId="{C6C96FF5-1B5A-4CB9-AF85-AEF6BD1006F6}" type="sibTrans" cxnId="{3ED61DBC-928B-47DF-86B9-468069AEA006}">
      <dgm:prSet/>
      <dgm:spPr/>
      <dgm:t>
        <a:bodyPr/>
        <a:lstStyle/>
        <a:p>
          <a:endParaRPr lang="en-US"/>
        </a:p>
      </dgm:t>
    </dgm:pt>
    <dgm:pt modelId="{C8D00FCD-55CD-41E7-BF44-98C9224E8DE9}" type="pres">
      <dgm:prSet presAssocID="{1D35DCCB-110A-4694-9920-B19AEF132BC3}" presName="root" presStyleCnt="0">
        <dgm:presLayoutVars>
          <dgm:dir/>
          <dgm:resizeHandles val="exact"/>
        </dgm:presLayoutVars>
      </dgm:prSet>
      <dgm:spPr/>
    </dgm:pt>
    <dgm:pt modelId="{0C5DC84C-978A-49CD-B5C6-7813F5CC3A6C}" type="pres">
      <dgm:prSet presAssocID="{CB8BE21F-9F59-4F68-9F33-042689A240EB}" presName="compNode" presStyleCnt="0"/>
      <dgm:spPr/>
    </dgm:pt>
    <dgm:pt modelId="{A6732CCB-6840-4E98-9105-0547CD4644FF}" type="pres">
      <dgm:prSet presAssocID="{CB8BE21F-9F59-4F68-9F33-042689A240EB}" presName="iconBgRect" presStyleLbl="bgShp" presStyleIdx="0" presStyleCnt="3"/>
      <dgm:spPr/>
    </dgm:pt>
    <dgm:pt modelId="{25D67C79-D670-4A25-BF3C-B486CB168CE6}" type="pres">
      <dgm:prSet presAssocID="{CB8BE21F-9F59-4F68-9F33-042689A240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2B813D4-C8C5-40A5-9E38-E39D2906F2AC}" type="pres">
      <dgm:prSet presAssocID="{CB8BE21F-9F59-4F68-9F33-042689A240EB}" presName="spaceRect" presStyleCnt="0"/>
      <dgm:spPr/>
    </dgm:pt>
    <dgm:pt modelId="{71655836-2DA0-4173-91E9-6E7419BBF08D}" type="pres">
      <dgm:prSet presAssocID="{CB8BE21F-9F59-4F68-9F33-042689A240EB}" presName="textRect" presStyleLbl="revTx" presStyleIdx="0" presStyleCnt="3">
        <dgm:presLayoutVars>
          <dgm:chMax val="1"/>
          <dgm:chPref val="1"/>
        </dgm:presLayoutVars>
      </dgm:prSet>
      <dgm:spPr/>
    </dgm:pt>
    <dgm:pt modelId="{391B8C28-958A-4411-B32D-62CC66445072}" type="pres">
      <dgm:prSet presAssocID="{12F582C6-2906-4854-9AE2-C233BB8FAFCE}" presName="sibTrans" presStyleCnt="0"/>
      <dgm:spPr/>
    </dgm:pt>
    <dgm:pt modelId="{EA09C66E-CEAF-4E6E-93AA-A8B157A05254}" type="pres">
      <dgm:prSet presAssocID="{80A739CB-013D-4C57-8E63-CA7BEC1A5FD1}" presName="compNode" presStyleCnt="0"/>
      <dgm:spPr/>
    </dgm:pt>
    <dgm:pt modelId="{7EB7A1C1-C0A6-4E43-9088-023596B706F3}" type="pres">
      <dgm:prSet presAssocID="{80A739CB-013D-4C57-8E63-CA7BEC1A5FD1}" presName="iconBgRect" presStyleLbl="bgShp" presStyleIdx="1" presStyleCnt="3"/>
      <dgm:spPr/>
    </dgm:pt>
    <dgm:pt modelId="{F9874E31-A4A5-43F8-83A5-B99EDCA867C2}" type="pres">
      <dgm:prSet presAssocID="{80A739CB-013D-4C57-8E63-CA7BEC1A5F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9D663B8-EB4D-4D6A-9C9E-9C16E9610690}" type="pres">
      <dgm:prSet presAssocID="{80A739CB-013D-4C57-8E63-CA7BEC1A5FD1}" presName="spaceRect" presStyleCnt="0"/>
      <dgm:spPr/>
    </dgm:pt>
    <dgm:pt modelId="{DA28B928-449B-4C64-A2E9-B25E007E1AA3}" type="pres">
      <dgm:prSet presAssocID="{80A739CB-013D-4C57-8E63-CA7BEC1A5FD1}" presName="textRect" presStyleLbl="revTx" presStyleIdx="1" presStyleCnt="3">
        <dgm:presLayoutVars>
          <dgm:chMax val="1"/>
          <dgm:chPref val="1"/>
        </dgm:presLayoutVars>
      </dgm:prSet>
      <dgm:spPr/>
    </dgm:pt>
    <dgm:pt modelId="{0699602B-EC15-45E1-B953-3E449176AEA1}" type="pres">
      <dgm:prSet presAssocID="{2B4B5605-072C-438B-ACDF-38D37C098E1B}" presName="sibTrans" presStyleCnt="0"/>
      <dgm:spPr/>
    </dgm:pt>
    <dgm:pt modelId="{92A2A74E-7B49-418D-9011-0C8DFC47F189}" type="pres">
      <dgm:prSet presAssocID="{17642F15-DBE6-415C-BD48-C0050444A561}" presName="compNode" presStyleCnt="0"/>
      <dgm:spPr/>
    </dgm:pt>
    <dgm:pt modelId="{508CDB2F-73D6-46ED-B86C-9C8AA954D2E4}" type="pres">
      <dgm:prSet presAssocID="{17642F15-DBE6-415C-BD48-C0050444A561}" presName="iconBgRect" presStyleLbl="bgShp" presStyleIdx="2" presStyleCnt="3"/>
      <dgm:spPr/>
    </dgm:pt>
    <dgm:pt modelId="{F6F15AB0-0EAA-474F-BA7D-8E7D768985F2}" type="pres">
      <dgm:prSet presAssocID="{17642F15-DBE6-415C-BD48-C0050444A5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A71199B-66B9-4447-BAC4-F90A6367C6DE}" type="pres">
      <dgm:prSet presAssocID="{17642F15-DBE6-415C-BD48-C0050444A561}" presName="spaceRect" presStyleCnt="0"/>
      <dgm:spPr/>
    </dgm:pt>
    <dgm:pt modelId="{D0F10447-F7A1-478E-B4B2-ED064E4908A9}" type="pres">
      <dgm:prSet presAssocID="{17642F15-DBE6-415C-BD48-C0050444A5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7ADC8B-B9A6-4386-B394-D8CA189D6D85}" type="presOf" srcId="{1D35DCCB-110A-4694-9920-B19AEF132BC3}" destId="{C8D00FCD-55CD-41E7-BF44-98C9224E8DE9}" srcOrd="0" destOrd="0" presId="urn:microsoft.com/office/officeart/2018/5/layout/IconCircleLabelList"/>
    <dgm:cxn modelId="{BA07DF8C-A768-47D5-B402-3518C5DFC5F7}" srcId="{1D35DCCB-110A-4694-9920-B19AEF132BC3}" destId="{CB8BE21F-9F59-4F68-9F33-042689A240EB}" srcOrd="0" destOrd="0" parTransId="{26FF93C7-0656-4FA5-B4E0-16EB649C5FEF}" sibTransId="{12F582C6-2906-4854-9AE2-C233BB8FAFCE}"/>
    <dgm:cxn modelId="{0284D496-87A3-46AB-B87A-4B35FE1039D5}" type="presOf" srcId="{CB8BE21F-9F59-4F68-9F33-042689A240EB}" destId="{71655836-2DA0-4173-91E9-6E7419BBF08D}" srcOrd="0" destOrd="0" presId="urn:microsoft.com/office/officeart/2018/5/layout/IconCircleLabelList"/>
    <dgm:cxn modelId="{3ED61DBC-928B-47DF-86B9-468069AEA006}" srcId="{1D35DCCB-110A-4694-9920-B19AEF132BC3}" destId="{17642F15-DBE6-415C-BD48-C0050444A561}" srcOrd="2" destOrd="0" parTransId="{DAA71488-05E1-4DC8-8090-E4C05D682CE8}" sibTransId="{C6C96FF5-1B5A-4CB9-AF85-AEF6BD1006F6}"/>
    <dgm:cxn modelId="{F99D09BF-A34C-408B-B0CF-10B0907520E8}" srcId="{1D35DCCB-110A-4694-9920-B19AEF132BC3}" destId="{80A739CB-013D-4C57-8E63-CA7BEC1A5FD1}" srcOrd="1" destOrd="0" parTransId="{C4769320-802D-4527-8C55-3731A0C0A731}" sibTransId="{2B4B5605-072C-438B-ACDF-38D37C098E1B}"/>
    <dgm:cxn modelId="{C77C4DC4-1D5A-4CA8-8F94-2FFF8A49E795}" type="presOf" srcId="{80A739CB-013D-4C57-8E63-CA7BEC1A5FD1}" destId="{DA28B928-449B-4C64-A2E9-B25E007E1AA3}" srcOrd="0" destOrd="0" presId="urn:microsoft.com/office/officeart/2018/5/layout/IconCircleLabelList"/>
    <dgm:cxn modelId="{73FA27F6-24A5-4E58-849B-335CCE1E47B6}" type="presOf" srcId="{17642F15-DBE6-415C-BD48-C0050444A561}" destId="{D0F10447-F7A1-478E-B4B2-ED064E4908A9}" srcOrd="0" destOrd="0" presId="urn:microsoft.com/office/officeart/2018/5/layout/IconCircleLabelList"/>
    <dgm:cxn modelId="{49ED1BF0-A08C-4BD3-B5AB-9EF56D8DF5AF}" type="presParOf" srcId="{C8D00FCD-55CD-41E7-BF44-98C9224E8DE9}" destId="{0C5DC84C-978A-49CD-B5C6-7813F5CC3A6C}" srcOrd="0" destOrd="0" presId="urn:microsoft.com/office/officeart/2018/5/layout/IconCircleLabelList"/>
    <dgm:cxn modelId="{F25ADC65-85D2-45C1-82FB-87A1EA5E5E62}" type="presParOf" srcId="{0C5DC84C-978A-49CD-B5C6-7813F5CC3A6C}" destId="{A6732CCB-6840-4E98-9105-0547CD4644FF}" srcOrd="0" destOrd="0" presId="urn:microsoft.com/office/officeart/2018/5/layout/IconCircleLabelList"/>
    <dgm:cxn modelId="{E8E569AD-4D82-4FFF-8B27-9CBD4FC1C9A7}" type="presParOf" srcId="{0C5DC84C-978A-49CD-B5C6-7813F5CC3A6C}" destId="{25D67C79-D670-4A25-BF3C-B486CB168CE6}" srcOrd="1" destOrd="0" presId="urn:microsoft.com/office/officeart/2018/5/layout/IconCircleLabelList"/>
    <dgm:cxn modelId="{2B9B5574-D0CA-4372-9D72-4653A556D081}" type="presParOf" srcId="{0C5DC84C-978A-49CD-B5C6-7813F5CC3A6C}" destId="{02B813D4-C8C5-40A5-9E38-E39D2906F2AC}" srcOrd="2" destOrd="0" presId="urn:microsoft.com/office/officeart/2018/5/layout/IconCircleLabelList"/>
    <dgm:cxn modelId="{9F0F49E2-1F6F-4DC5-892A-34EDD647F5D7}" type="presParOf" srcId="{0C5DC84C-978A-49CD-B5C6-7813F5CC3A6C}" destId="{71655836-2DA0-4173-91E9-6E7419BBF08D}" srcOrd="3" destOrd="0" presId="urn:microsoft.com/office/officeart/2018/5/layout/IconCircleLabelList"/>
    <dgm:cxn modelId="{E9ECDA9E-6FB6-4CC0-8A93-8D5B532F5F83}" type="presParOf" srcId="{C8D00FCD-55CD-41E7-BF44-98C9224E8DE9}" destId="{391B8C28-958A-4411-B32D-62CC66445072}" srcOrd="1" destOrd="0" presId="urn:microsoft.com/office/officeart/2018/5/layout/IconCircleLabelList"/>
    <dgm:cxn modelId="{981A8910-C5B2-40DE-85B4-D7948640DA2E}" type="presParOf" srcId="{C8D00FCD-55CD-41E7-BF44-98C9224E8DE9}" destId="{EA09C66E-CEAF-4E6E-93AA-A8B157A05254}" srcOrd="2" destOrd="0" presId="urn:microsoft.com/office/officeart/2018/5/layout/IconCircleLabelList"/>
    <dgm:cxn modelId="{8DF3C64E-9C07-412F-99D9-A503838D009D}" type="presParOf" srcId="{EA09C66E-CEAF-4E6E-93AA-A8B157A05254}" destId="{7EB7A1C1-C0A6-4E43-9088-023596B706F3}" srcOrd="0" destOrd="0" presId="urn:microsoft.com/office/officeart/2018/5/layout/IconCircleLabelList"/>
    <dgm:cxn modelId="{6E11A564-87BE-487A-9814-125FE7106F90}" type="presParOf" srcId="{EA09C66E-CEAF-4E6E-93AA-A8B157A05254}" destId="{F9874E31-A4A5-43F8-83A5-B99EDCA867C2}" srcOrd="1" destOrd="0" presId="urn:microsoft.com/office/officeart/2018/5/layout/IconCircleLabelList"/>
    <dgm:cxn modelId="{06F1D792-CD86-47FC-B413-82A077975FB7}" type="presParOf" srcId="{EA09C66E-CEAF-4E6E-93AA-A8B157A05254}" destId="{39D663B8-EB4D-4D6A-9C9E-9C16E9610690}" srcOrd="2" destOrd="0" presId="urn:microsoft.com/office/officeart/2018/5/layout/IconCircleLabelList"/>
    <dgm:cxn modelId="{A79E1076-FE29-435F-AA1F-F384AC87AC2F}" type="presParOf" srcId="{EA09C66E-CEAF-4E6E-93AA-A8B157A05254}" destId="{DA28B928-449B-4C64-A2E9-B25E007E1AA3}" srcOrd="3" destOrd="0" presId="urn:microsoft.com/office/officeart/2018/5/layout/IconCircleLabelList"/>
    <dgm:cxn modelId="{638A53D1-1108-4061-B989-4C615056A96C}" type="presParOf" srcId="{C8D00FCD-55CD-41E7-BF44-98C9224E8DE9}" destId="{0699602B-EC15-45E1-B953-3E449176AEA1}" srcOrd="3" destOrd="0" presId="urn:microsoft.com/office/officeart/2018/5/layout/IconCircleLabelList"/>
    <dgm:cxn modelId="{15A25B3E-7585-44AD-A43D-1785A9BF8EED}" type="presParOf" srcId="{C8D00FCD-55CD-41E7-BF44-98C9224E8DE9}" destId="{92A2A74E-7B49-418D-9011-0C8DFC47F189}" srcOrd="4" destOrd="0" presId="urn:microsoft.com/office/officeart/2018/5/layout/IconCircleLabelList"/>
    <dgm:cxn modelId="{4A26F7A1-5220-4846-8B5D-5E3D14792AF7}" type="presParOf" srcId="{92A2A74E-7B49-418D-9011-0C8DFC47F189}" destId="{508CDB2F-73D6-46ED-B86C-9C8AA954D2E4}" srcOrd="0" destOrd="0" presId="urn:microsoft.com/office/officeart/2018/5/layout/IconCircleLabelList"/>
    <dgm:cxn modelId="{51234A30-9DFB-48FB-A3CA-DE3E964E80B1}" type="presParOf" srcId="{92A2A74E-7B49-418D-9011-0C8DFC47F189}" destId="{F6F15AB0-0EAA-474F-BA7D-8E7D768985F2}" srcOrd="1" destOrd="0" presId="urn:microsoft.com/office/officeart/2018/5/layout/IconCircleLabelList"/>
    <dgm:cxn modelId="{0C8900C0-88AE-42A4-8933-CEA6EEA25238}" type="presParOf" srcId="{92A2A74E-7B49-418D-9011-0C8DFC47F189}" destId="{8A71199B-66B9-4447-BAC4-F90A6367C6DE}" srcOrd="2" destOrd="0" presId="urn:microsoft.com/office/officeart/2018/5/layout/IconCircleLabelList"/>
    <dgm:cxn modelId="{B2F60130-B320-4127-B53D-21BE03532CE5}" type="presParOf" srcId="{92A2A74E-7B49-418D-9011-0C8DFC47F189}" destId="{D0F10447-F7A1-478E-B4B2-ED064E4908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5DCCB-110A-4694-9920-B19AEF132BC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8BE21F-9F59-4F68-9F33-042689A240EB}">
      <dgm:prSet/>
      <dgm:spPr/>
      <dgm:t>
        <a:bodyPr/>
        <a:lstStyle/>
        <a:p>
          <a:pPr>
            <a:defRPr cap="all"/>
          </a:pPr>
          <a:r>
            <a:rPr lang="en-US" b="1" dirty="0"/>
            <a:t>Customer Service Team</a:t>
          </a:r>
          <a:endParaRPr lang="en-US" dirty="0"/>
        </a:p>
      </dgm:t>
    </dgm:pt>
    <dgm:pt modelId="{26FF93C7-0656-4FA5-B4E0-16EB649C5FEF}" type="parTrans" cxnId="{BA07DF8C-A768-47D5-B402-3518C5DFC5F7}">
      <dgm:prSet/>
      <dgm:spPr/>
      <dgm:t>
        <a:bodyPr/>
        <a:lstStyle/>
        <a:p>
          <a:endParaRPr lang="en-US"/>
        </a:p>
      </dgm:t>
    </dgm:pt>
    <dgm:pt modelId="{12F582C6-2906-4854-9AE2-C233BB8FAFCE}" type="sibTrans" cxnId="{BA07DF8C-A768-47D5-B402-3518C5DFC5F7}">
      <dgm:prSet/>
      <dgm:spPr/>
      <dgm:t>
        <a:bodyPr/>
        <a:lstStyle/>
        <a:p>
          <a:endParaRPr lang="en-US"/>
        </a:p>
      </dgm:t>
    </dgm:pt>
    <dgm:pt modelId="{80A739CB-013D-4C57-8E63-CA7BEC1A5FD1}">
      <dgm:prSet/>
      <dgm:spPr/>
      <dgm:t>
        <a:bodyPr/>
        <a:lstStyle/>
        <a:p>
          <a:pPr>
            <a:defRPr cap="all"/>
          </a:pPr>
          <a:r>
            <a:rPr lang="en-US" b="1" dirty="0"/>
            <a:t>Engineering Team</a:t>
          </a:r>
        </a:p>
      </dgm:t>
    </dgm:pt>
    <dgm:pt modelId="{C4769320-802D-4527-8C55-3731A0C0A731}" type="parTrans" cxnId="{F99D09BF-A34C-408B-B0CF-10B0907520E8}">
      <dgm:prSet/>
      <dgm:spPr/>
      <dgm:t>
        <a:bodyPr/>
        <a:lstStyle/>
        <a:p>
          <a:endParaRPr lang="en-US"/>
        </a:p>
      </dgm:t>
    </dgm:pt>
    <dgm:pt modelId="{2B4B5605-072C-438B-ACDF-38D37C098E1B}" type="sibTrans" cxnId="{F99D09BF-A34C-408B-B0CF-10B0907520E8}">
      <dgm:prSet/>
      <dgm:spPr/>
      <dgm:t>
        <a:bodyPr/>
        <a:lstStyle/>
        <a:p>
          <a:endParaRPr lang="en-US"/>
        </a:p>
      </dgm:t>
    </dgm:pt>
    <dgm:pt modelId="{17642F15-DBE6-415C-BD48-C0050444A561}">
      <dgm:prSet/>
      <dgm:spPr/>
      <dgm:t>
        <a:bodyPr/>
        <a:lstStyle/>
        <a:p>
          <a:pPr>
            <a:defRPr cap="all"/>
          </a:pPr>
          <a:r>
            <a:rPr lang="en-US" b="1" dirty="0"/>
            <a:t>Efficiency team</a:t>
          </a:r>
          <a:endParaRPr lang="en-US" dirty="0"/>
        </a:p>
      </dgm:t>
    </dgm:pt>
    <dgm:pt modelId="{DAA71488-05E1-4DC8-8090-E4C05D682CE8}" type="parTrans" cxnId="{3ED61DBC-928B-47DF-86B9-468069AEA006}">
      <dgm:prSet/>
      <dgm:spPr/>
      <dgm:t>
        <a:bodyPr/>
        <a:lstStyle/>
        <a:p>
          <a:endParaRPr lang="en-US"/>
        </a:p>
      </dgm:t>
    </dgm:pt>
    <dgm:pt modelId="{C6C96FF5-1B5A-4CB9-AF85-AEF6BD1006F6}" type="sibTrans" cxnId="{3ED61DBC-928B-47DF-86B9-468069AEA006}">
      <dgm:prSet/>
      <dgm:spPr/>
      <dgm:t>
        <a:bodyPr/>
        <a:lstStyle/>
        <a:p>
          <a:endParaRPr lang="en-US"/>
        </a:p>
      </dgm:t>
    </dgm:pt>
    <dgm:pt modelId="{776FC41E-102C-4C92-879F-CEDF2F054846}">
      <dgm:prSet/>
      <dgm:spPr/>
      <dgm:t>
        <a:bodyPr/>
        <a:lstStyle/>
        <a:p>
          <a:pPr>
            <a:defRPr cap="all"/>
          </a:pPr>
          <a:r>
            <a:rPr lang="en-US" b="1" dirty="0"/>
            <a:t>Supply Chain Team</a:t>
          </a:r>
        </a:p>
      </dgm:t>
    </dgm:pt>
    <dgm:pt modelId="{76FAC0C6-1CA7-4B13-BC83-8851D9152CF0}" type="parTrans" cxnId="{3025BD4E-2FE6-4C08-89DD-FB2DFD33D9B3}">
      <dgm:prSet/>
      <dgm:spPr/>
      <dgm:t>
        <a:bodyPr/>
        <a:lstStyle/>
        <a:p>
          <a:endParaRPr lang="en-US"/>
        </a:p>
      </dgm:t>
    </dgm:pt>
    <dgm:pt modelId="{0E6172DA-3EC2-4AFB-BDFC-E3DA2DE2AC4E}" type="sibTrans" cxnId="{3025BD4E-2FE6-4C08-89DD-FB2DFD33D9B3}">
      <dgm:prSet/>
      <dgm:spPr/>
      <dgm:t>
        <a:bodyPr/>
        <a:lstStyle/>
        <a:p>
          <a:endParaRPr lang="en-US"/>
        </a:p>
      </dgm:t>
    </dgm:pt>
    <dgm:pt modelId="{61233A5C-8718-4E73-A5DA-D0434FD1C134}">
      <dgm:prSet/>
      <dgm:spPr/>
      <dgm:t>
        <a:bodyPr/>
        <a:lstStyle/>
        <a:p>
          <a:pPr>
            <a:defRPr cap="all"/>
          </a:pPr>
          <a:r>
            <a:rPr lang="en-US" b="1" dirty="0"/>
            <a:t>Quality Control Team</a:t>
          </a:r>
        </a:p>
      </dgm:t>
    </dgm:pt>
    <dgm:pt modelId="{B6059B86-EBBC-450A-9A9E-763C0518DAB4}" type="parTrans" cxnId="{3D429FE5-5946-4499-9115-6B535613C0D2}">
      <dgm:prSet/>
      <dgm:spPr/>
      <dgm:t>
        <a:bodyPr/>
        <a:lstStyle/>
        <a:p>
          <a:endParaRPr lang="en-US"/>
        </a:p>
      </dgm:t>
    </dgm:pt>
    <dgm:pt modelId="{B524B500-2583-4346-AF18-C86067E57A66}" type="sibTrans" cxnId="{3D429FE5-5946-4499-9115-6B535613C0D2}">
      <dgm:prSet/>
      <dgm:spPr/>
      <dgm:t>
        <a:bodyPr/>
        <a:lstStyle/>
        <a:p>
          <a:endParaRPr lang="en-US"/>
        </a:p>
      </dgm:t>
    </dgm:pt>
    <dgm:pt modelId="{58A5FF05-F739-4727-929C-91D945983E15}" type="pres">
      <dgm:prSet presAssocID="{1D35DCCB-110A-4694-9920-B19AEF132BC3}" presName="vert0" presStyleCnt="0">
        <dgm:presLayoutVars>
          <dgm:dir/>
          <dgm:animOne val="branch"/>
          <dgm:animLvl val="lvl"/>
        </dgm:presLayoutVars>
      </dgm:prSet>
      <dgm:spPr/>
    </dgm:pt>
    <dgm:pt modelId="{11DC673B-F924-41EE-A026-BD7BB30E1055}" type="pres">
      <dgm:prSet presAssocID="{CB8BE21F-9F59-4F68-9F33-042689A240EB}" presName="thickLine" presStyleLbl="alignNode1" presStyleIdx="0" presStyleCnt="5"/>
      <dgm:spPr/>
    </dgm:pt>
    <dgm:pt modelId="{4A776A79-F57D-4DF5-BE25-D8DFFD891FEB}" type="pres">
      <dgm:prSet presAssocID="{CB8BE21F-9F59-4F68-9F33-042689A240EB}" presName="horz1" presStyleCnt="0"/>
      <dgm:spPr/>
    </dgm:pt>
    <dgm:pt modelId="{7DBF4E2B-D9E0-4AC4-9B32-5CFF570442F2}" type="pres">
      <dgm:prSet presAssocID="{CB8BE21F-9F59-4F68-9F33-042689A240EB}" presName="tx1" presStyleLbl="revTx" presStyleIdx="0" presStyleCnt="5"/>
      <dgm:spPr/>
    </dgm:pt>
    <dgm:pt modelId="{FE050E44-96CA-4F00-9075-B1F380CCAA1E}" type="pres">
      <dgm:prSet presAssocID="{CB8BE21F-9F59-4F68-9F33-042689A240EB}" presName="vert1" presStyleCnt="0"/>
      <dgm:spPr/>
    </dgm:pt>
    <dgm:pt modelId="{23C4FDE7-30F4-4043-A1FD-D98C74679D34}" type="pres">
      <dgm:prSet presAssocID="{80A739CB-013D-4C57-8E63-CA7BEC1A5FD1}" presName="thickLine" presStyleLbl="alignNode1" presStyleIdx="1" presStyleCnt="5"/>
      <dgm:spPr/>
    </dgm:pt>
    <dgm:pt modelId="{26FF906F-9E97-4AA8-93F5-0EC8CCA669B0}" type="pres">
      <dgm:prSet presAssocID="{80A739CB-013D-4C57-8E63-CA7BEC1A5FD1}" presName="horz1" presStyleCnt="0"/>
      <dgm:spPr/>
    </dgm:pt>
    <dgm:pt modelId="{EC468C47-5858-4632-B501-8D564FDDB75D}" type="pres">
      <dgm:prSet presAssocID="{80A739CB-013D-4C57-8E63-CA7BEC1A5FD1}" presName="tx1" presStyleLbl="revTx" presStyleIdx="1" presStyleCnt="5"/>
      <dgm:spPr/>
    </dgm:pt>
    <dgm:pt modelId="{EC48C111-6A54-492C-A5B9-F8D92AECA05C}" type="pres">
      <dgm:prSet presAssocID="{80A739CB-013D-4C57-8E63-CA7BEC1A5FD1}" presName="vert1" presStyleCnt="0"/>
      <dgm:spPr/>
    </dgm:pt>
    <dgm:pt modelId="{48B1E5EC-1A2C-4B90-B155-907D1C40AAA9}" type="pres">
      <dgm:prSet presAssocID="{17642F15-DBE6-415C-BD48-C0050444A561}" presName="thickLine" presStyleLbl="alignNode1" presStyleIdx="2" presStyleCnt="5"/>
      <dgm:spPr/>
    </dgm:pt>
    <dgm:pt modelId="{A4E9DE92-34C5-41EE-A04D-D85ED931D363}" type="pres">
      <dgm:prSet presAssocID="{17642F15-DBE6-415C-BD48-C0050444A561}" presName="horz1" presStyleCnt="0"/>
      <dgm:spPr/>
    </dgm:pt>
    <dgm:pt modelId="{2FA49E92-CAD2-4543-8E79-BD7115E1D9CE}" type="pres">
      <dgm:prSet presAssocID="{17642F15-DBE6-415C-BD48-C0050444A561}" presName="tx1" presStyleLbl="revTx" presStyleIdx="2" presStyleCnt="5"/>
      <dgm:spPr/>
    </dgm:pt>
    <dgm:pt modelId="{B00B2C5A-387B-4E9A-BF20-1460BE27A02A}" type="pres">
      <dgm:prSet presAssocID="{17642F15-DBE6-415C-BD48-C0050444A561}" presName="vert1" presStyleCnt="0"/>
      <dgm:spPr/>
    </dgm:pt>
    <dgm:pt modelId="{6787620C-9108-46BD-9734-AAAC03649494}" type="pres">
      <dgm:prSet presAssocID="{776FC41E-102C-4C92-879F-CEDF2F054846}" presName="thickLine" presStyleLbl="alignNode1" presStyleIdx="3" presStyleCnt="5"/>
      <dgm:spPr/>
    </dgm:pt>
    <dgm:pt modelId="{49083C3A-43A0-4DCC-A2B1-8D6CCCEDA531}" type="pres">
      <dgm:prSet presAssocID="{776FC41E-102C-4C92-879F-CEDF2F054846}" presName="horz1" presStyleCnt="0"/>
      <dgm:spPr/>
    </dgm:pt>
    <dgm:pt modelId="{D9A1A83F-91CF-4F50-88DD-54C688BF90B7}" type="pres">
      <dgm:prSet presAssocID="{776FC41E-102C-4C92-879F-CEDF2F054846}" presName="tx1" presStyleLbl="revTx" presStyleIdx="3" presStyleCnt="5"/>
      <dgm:spPr/>
    </dgm:pt>
    <dgm:pt modelId="{BCDF3E1D-348D-4252-82D1-D7A53B931058}" type="pres">
      <dgm:prSet presAssocID="{776FC41E-102C-4C92-879F-CEDF2F054846}" presName="vert1" presStyleCnt="0"/>
      <dgm:spPr/>
    </dgm:pt>
    <dgm:pt modelId="{E4B35827-951D-42B0-AEA7-0BF080A01108}" type="pres">
      <dgm:prSet presAssocID="{61233A5C-8718-4E73-A5DA-D0434FD1C134}" presName="thickLine" presStyleLbl="alignNode1" presStyleIdx="4" presStyleCnt="5"/>
      <dgm:spPr/>
    </dgm:pt>
    <dgm:pt modelId="{B8F98F75-2BBE-4E59-AB13-046CA453FC15}" type="pres">
      <dgm:prSet presAssocID="{61233A5C-8718-4E73-A5DA-D0434FD1C134}" presName="horz1" presStyleCnt="0"/>
      <dgm:spPr/>
    </dgm:pt>
    <dgm:pt modelId="{C8E84BA2-7739-40FD-8FF2-7272FC672076}" type="pres">
      <dgm:prSet presAssocID="{61233A5C-8718-4E73-A5DA-D0434FD1C134}" presName="tx1" presStyleLbl="revTx" presStyleIdx="4" presStyleCnt="5"/>
      <dgm:spPr/>
    </dgm:pt>
    <dgm:pt modelId="{9DA415E6-E308-487B-B281-E258DF624A52}" type="pres">
      <dgm:prSet presAssocID="{61233A5C-8718-4E73-A5DA-D0434FD1C134}" presName="vert1" presStyleCnt="0"/>
      <dgm:spPr/>
    </dgm:pt>
  </dgm:ptLst>
  <dgm:cxnLst>
    <dgm:cxn modelId="{9E8C8503-4A83-4C7F-A26F-5EE641018527}" type="presOf" srcId="{80A739CB-013D-4C57-8E63-CA7BEC1A5FD1}" destId="{EC468C47-5858-4632-B501-8D564FDDB75D}" srcOrd="0" destOrd="0" presId="urn:microsoft.com/office/officeart/2008/layout/LinedList"/>
    <dgm:cxn modelId="{DC132635-D464-4465-ACCA-099E21D93BDC}" type="presOf" srcId="{CB8BE21F-9F59-4F68-9F33-042689A240EB}" destId="{7DBF4E2B-D9E0-4AC4-9B32-5CFF570442F2}" srcOrd="0" destOrd="0" presId="urn:microsoft.com/office/officeart/2008/layout/LinedList"/>
    <dgm:cxn modelId="{94C92744-3EEE-4B9A-8528-10154C5A1585}" type="presOf" srcId="{17642F15-DBE6-415C-BD48-C0050444A561}" destId="{2FA49E92-CAD2-4543-8E79-BD7115E1D9CE}" srcOrd="0" destOrd="0" presId="urn:microsoft.com/office/officeart/2008/layout/LinedList"/>
    <dgm:cxn modelId="{3025BD4E-2FE6-4C08-89DD-FB2DFD33D9B3}" srcId="{1D35DCCB-110A-4694-9920-B19AEF132BC3}" destId="{776FC41E-102C-4C92-879F-CEDF2F054846}" srcOrd="3" destOrd="0" parTransId="{76FAC0C6-1CA7-4B13-BC83-8851D9152CF0}" sibTransId="{0E6172DA-3EC2-4AFB-BDFC-E3DA2DE2AC4E}"/>
    <dgm:cxn modelId="{B59F018C-4D2D-4E84-AE2E-6AF39C2BE928}" type="presOf" srcId="{776FC41E-102C-4C92-879F-CEDF2F054846}" destId="{D9A1A83F-91CF-4F50-88DD-54C688BF90B7}" srcOrd="0" destOrd="0" presId="urn:microsoft.com/office/officeart/2008/layout/LinedList"/>
    <dgm:cxn modelId="{BA07DF8C-A768-47D5-B402-3518C5DFC5F7}" srcId="{1D35DCCB-110A-4694-9920-B19AEF132BC3}" destId="{CB8BE21F-9F59-4F68-9F33-042689A240EB}" srcOrd="0" destOrd="0" parTransId="{26FF93C7-0656-4FA5-B4E0-16EB649C5FEF}" sibTransId="{12F582C6-2906-4854-9AE2-C233BB8FAFCE}"/>
    <dgm:cxn modelId="{88D46390-872B-4A29-AC79-B73C86FF3587}" type="presOf" srcId="{1D35DCCB-110A-4694-9920-B19AEF132BC3}" destId="{58A5FF05-F739-4727-929C-91D945983E15}" srcOrd="0" destOrd="0" presId="urn:microsoft.com/office/officeart/2008/layout/LinedList"/>
    <dgm:cxn modelId="{3ED61DBC-928B-47DF-86B9-468069AEA006}" srcId="{1D35DCCB-110A-4694-9920-B19AEF132BC3}" destId="{17642F15-DBE6-415C-BD48-C0050444A561}" srcOrd="2" destOrd="0" parTransId="{DAA71488-05E1-4DC8-8090-E4C05D682CE8}" sibTransId="{C6C96FF5-1B5A-4CB9-AF85-AEF6BD1006F6}"/>
    <dgm:cxn modelId="{F99D09BF-A34C-408B-B0CF-10B0907520E8}" srcId="{1D35DCCB-110A-4694-9920-B19AEF132BC3}" destId="{80A739CB-013D-4C57-8E63-CA7BEC1A5FD1}" srcOrd="1" destOrd="0" parTransId="{C4769320-802D-4527-8C55-3731A0C0A731}" sibTransId="{2B4B5605-072C-438B-ACDF-38D37C098E1B}"/>
    <dgm:cxn modelId="{3D429FE5-5946-4499-9115-6B535613C0D2}" srcId="{1D35DCCB-110A-4694-9920-B19AEF132BC3}" destId="{61233A5C-8718-4E73-A5DA-D0434FD1C134}" srcOrd="4" destOrd="0" parTransId="{B6059B86-EBBC-450A-9A9E-763C0518DAB4}" sibTransId="{B524B500-2583-4346-AF18-C86067E57A66}"/>
    <dgm:cxn modelId="{D9A8AEF7-223E-4CD9-8ADC-608D8DD503FC}" type="presOf" srcId="{61233A5C-8718-4E73-A5DA-D0434FD1C134}" destId="{C8E84BA2-7739-40FD-8FF2-7272FC672076}" srcOrd="0" destOrd="0" presId="urn:microsoft.com/office/officeart/2008/layout/LinedList"/>
    <dgm:cxn modelId="{9302DA4D-54BC-43DE-9976-D18616ACF271}" type="presParOf" srcId="{58A5FF05-F739-4727-929C-91D945983E15}" destId="{11DC673B-F924-41EE-A026-BD7BB30E1055}" srcOrd="0" destOrd="0" presId="urn:microsoft.com/office/officeart/2008/layout/LinedList"/>
    <dgm:cxn modelId="{CCE9CCE3-C05E-48D3-B8B0-F676F9609AA3}" type="presParOf" srcId="{58A5FF05-F739-4727-929C-91D945983E15}" destId="{4A776A79-F57D-4DF5-BE25-D8DFFD891FEB}" srcOrd="1" destOrd="0" presId="urn:microsoft.com/office/officeart/2008/layout/LinedList"/>
    <dgm:cxn modelId="{ACB96523-BC65-4572-9AFA-976A34490D80}" type="presParOf" srcId="{4A776A79-F57D-4DF5-BE25-D8DFFD891FEB}" destId="{7DBF4E2B-D9E0-4AC4-9B32-5CFF570442F2}" srcOrd="0" destOrd="0" presId="urn:microsoft.com/office/officeart/2008/layout/LinedList"/>
    <dgm:cxn modelId="{1B6B6824-474D-4043-9561-B479B9D232A0}" type="presParOf" srcId="{4A776A79-F57D-4DF5-BE25-D8DFFD891FEB}" destId="{FE050E44-96CA-4F00-9075-B1F380CCAA1E}" srcOrd="1" destOrd="0" presId="urn:microsoft.com/office/officeart/2008/layout/LinedList"/>
    <dgm:cxn modelId="{EF6FEA89-5C45-44A2-B538-AC33D21F996C}" type="presParOf" srcId="{58A5FF05-F739-4727-929C-91D945983E15}" destId="{23C4FDE7-30F4-4043-A1FD-D98C74679D34}" srcOrd="2" destOrd="0" presId="urn:microsoft.com/office/officeart/2008/layout/LinedList"/>
    <dgm:cxn modelId="{04C4CA4B-086C-4BAA-A363-E5379A87198B}" type="presParOf" srcId="{58A5FF05-F739-4727-929C-91D945983E15}" destId="{26FF906F-9E97-4AA8-93F5-0EC8CCA669B0}" srcOrd="3" destOrd="0" presId="urn:microsoft.com/office/officeart/2008/layout/LinedList"/>
    <dgm:cxn modelId="{22574F01-65EB-447D-90DA-A7920928A83D}" type="presParOf" srcId="{26FF906F-9E97-4AA8-93F5-0EC8CCA669B0}" destId="{EC468C47-5858-4632-B501-8D564FDDB75D}" srcOrd="0" destOrd="0" presId="urn:microsoft.com/office/officeart/2008/layout/LinedList"/>
    <dgm:cxn modelId="{5C37C45F-0DB9-493F-91C0-2BA3ACAEAAA2}" type="presParOf" srcId="{26FF906F-9E97-4AA8-93F5-0EC8CCA669B0}" destId="{EC48C111-6A54-492C-A5B9-F8D92AECA05C}" srcOrd="1" destOrd="0" presId="urn:microsoft.com/office/officeart/2008/layout/LinedList"/>
    <dgm:cxn modelId="{CEDD17BB-12AC-4BC7-808E-AF6BEB9A91EA}" type="presParOf" srcId="{58A5FF05-F739-4727-929C-91D945983E15}" destId="{48B1E5EC-1A2C-4B90-B155-907D1C40AAA9}" srcOrd="4" destOrd="0" presId="urn:microsoft.com/office/officeart/2008/layout/LinedList"/>
    <dgm:cxn modelId="{D6D00DFF-338B-418D-BEB6-FED2DB18C698}" type="presParOf" srcId="{58A5FF05-F739-4727-929C-91D945983E15}" destId="{A4E9DE92-34C5-41EE-A04D-D85ED931D363}" srcOrd="5" destOrd="0" presId="urn:microsoft.com/office/officeart/2008/layout/LinedList"/>
    <dgm:cxn modelId="{E8F3CC84-9EF7-4AB8-8454-A5B9B80A009A}" type="presParOf" srcId="{A4E9DE92-34C5-41EE-A04D-D85ED931D363}" destId="{2FA49E92-CAD2-4543-8E79-BD7115E1D9CE}" srcOrd="0" destOrd="0" presId="urn:microsoft.com/office/officeart/2008/layout/LinedList"/>
    <dgm:cxn modelId="{810D4CD2-ED9F-43A8-B8BF-4AB351B297F0}" type="presParOf" srcId="{A4E9DE92-34C5-41EE-A04D-D85ED931D363}" destId="{B00B2C5A-387B-4E9A-BF20-1460BE27A02A}" srcOrd="1" destOrd="0" presId="urn:microsoft.com/office/officeart/2008/layout/LinedList"/>
    <dgm:cxn modelId="{D3E7B98D-C71D-4954-9E3F-65F328B42DCF}" type="presParOf" srcId="{58A5FF05-F739-4727-929C-91D945983E15}" destId="{6787620C-9108-46BD-9734-AAAC03649494}" srcOrd="6" destOrd="0" presId="urn:microsoft.com/office/officeart/2008/layout/LinedList"/>
    <dgm:cxn modelId="{540446C4-5798-49BD-8518-DBEEA7545F34}" type="presParOf" srcId="{58A5FF05-F739-4727-929C-91D945983E15}" destId="{49083C3A-43A0-4DCC-A2B1-8D6CCCEDA531}" srcOrd="7" destOrd="0" presId="urn:microsoft.com/office/officeart/2008/layout/LinedList"/>
    <dgm:cxn modelId="{35466690-D76A-458D-B938-1CC98AAC4F25}" type="presParOf" srcId="{49083C3A-43A0-4DCC-A2B1-8D6CCCEDA531}" destId="{D9A1A83F-91CF-4F50-88DD-54C688BF90B7}" srcOrd="0" destOrd="0" presId="urn:microsoft.com/office/officeart/2008/layout/LinedList"/>
    <dgm:cxn modelId="{5A5AFE8C-C5C7-42FB-9E22-30397A4D5BD4}" type="presParOf" srcId="{49083C3A-43A0-4DCC-A2B1-8D6CCCEDA531}" destId="{BCDF3E1D-348D-4252-82D1-D7A53B931058}" srcOrd="1" destOrd="0" presId="urn:microsoft.com/office/officeart/2008/layout/LinedList"/>
    <dgm:cxn modelId="{30C0B9A9-406C-4E13-B7F0-087DB75E90D7}" type="presParOf" srcId="{58A5FF05-F739-4727-929C-91D945983E15}" destId="{E4B35827-951D-42B0-AEA7-0BF080A01108}" srcOrd="8" destOrd="0" presId="urn:microsoft.com/office/officeart/2008/layout/LinedList"/>
    <dgm:cxn modelId="{750DC1C1-17AC-4E12-B815-7ABA5105688D}" type="presParOf" srcId="{58A5FF05-F739-4727-929C-91D945983E15}" destId="{B8F98F75-2BBE-4E59-AB13-046CA453FC15}" srcOrd="9" destOrd="0" presId="urn:microsoft.com/office/officeart/2008/layout/LinedList"/>
    <dgm:cxn modelId="{61BD6784-C8B2-4EB6-B5D3-A3196E526995}" type="presParOf" srcId="{B8F98F75-2BBE-4E59-AB13-046CA453FC15}" destId="{C8E84BA2-7739-40FD-8FF2-7272FC672076}" srcOrd="0" destOrd="0" presId="urn:microsoft.com/office/officeart/2008/layout/LinedList"/>
    <dgm:cxn modelId="{C129D09A-1EED-42AE-908C-E9C337B52B47}" type="presParOf" srcId="{B8F98F75-2BBE-4E59-AB13-046CA453FC15}" destId="{9DA415E6-E308-487B-B281-E258DF624A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A6B571-4086-4F2B-94E6-886FF812442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10F434-6CA9-4F5E-93A6-68214F1BEE6F}">
      <dgm:prSet custT="1"/>
      <dgm:spPr/>
      <dgm:t>
        <a:bodyPr/>
        <a:lstStyle/>
        <a:p>
          <a:r>
            <a:rPr lang="en-US" sz="2400" b="1" dirty="0"/>
            <a:t>Streamlined Topic Analysis</a:t>
          </a:r>
        </a:p>
        <a:p>
          <a:r>
            <a:rPr lang="en-US" sz="2000" dirty="0"/>
            <a:t>Tracks trends in customer concerns over time.</a:t>
          </a:r>
        </a:p>
      </dgm:t>
    </dgm:pt>
    <dgm:pt modelId="{E7B794A5-6835-417D-BFD1-C9ADAAACCFBE}" type="parTrans" cxnId="{6D72AF2D-8EC6-46CB-B3CC-7674BA853966}">
      <dgm:prSet/>
      <dgm:spPr/>
      <dgm:t>
        <a:bodyPr/>
        <a:lstStyle/>
        <a:p>
          <a:endParaRPr lang="en-US"/>
        </a:p>
      </dgm:t>
    </dgm:pt>
    <dgm:pt modelId="{0F021712-EB46-4334-922A-25C2D303F7D4}" type="sibTrans" cxnId="{6D72AF2D-8EC6-46CB-B3CC-7674BA853966}">
      <dgm:prSet/>
      <dgm:spPr/>
      <dgm:t>
        <a:bodyPr/>
        <a:lstStyle/>
        <a:p>
          <a:endParaRPr lang="en-US"/>
        </a:p>
      </dgm:t>
    </dgm:pt>
    <dgm:pt modelId="{8090D751-C162-4D6B-9D24-8B11145B6EA6}">
      <dgm:prSet custT="1"/>
      <dgm:spPr/>
      <dgm:t>
        <a:bodyPr/>
        <a:lstStyle/>
        <a:p>
          <a:r>
            <a:rPr lang="en-US" sz="2400" dirty="0"/>
            <a:t>Enhanced Customer Experience</a:t>
          </a:r>
        </a:p>
        <a:p>
          <a:r>
            <a:rPr lang="en-US" sz="2000" dirty="0"/>
            <a:t>Faster and more precise issue resolution.</a:t>
          </a:r>
        </a:p>
      </dgm:t>
    </dgm:pt>
    <dgm:pt modelId="{C4F9F18E-DAD5-43C8-9F5A-231D6B832BE5}" type="parTrans" cxnId="{C41991EB-02F8-458B-9F31-74677B834010}">
      <dgm:prSet/>
      <dgm:spPr/>
      <dgm:t>
        <a:bodyPr/>
        <a:lstStyle/>
        <a:p>
          <a:endParaRPr lang="en-US"/>
        </a:p>
      </dgm:t>
    </dgm:pt>
    <dgm:pt modelId="{BAADD56D-F04C-4607-B45D-673FDBE6EEE4}" type="sibTrans" cxnId="{C41991EB-02F8-458B-9F31-74677B834010}">
      <dgm:prSet/>
      <dgm:spPr/>
      <dgm:t>
        <a:bodyPr/>
        <a:lstStyle/>
        <a:p>
          <a:endParaRPr lang="en-US"/>
        </a:p>
      </dgm:t>
    </dgm:pt>
    <dgm:pt modelId="{6CF8D48F-A73D-432B-B6AE-7D5FBF0DAE47}">
      <dgm:prSet custT="1"/>
      <dgm:spPr/>
      <dgm:t>
        <a:bodyPr/>
        <a:lstStyle/>
        <a:p>
          <a:r>
            <a:rPr lang="en-US" sz="2400" dirty="0"/>
            <a:t>Data-Driven Decision Making </a:t>
          </a:r>
        </a:p>
        <a:p>
          <a:r>
            <a:rPr lang="en-US" sz="2000" dirty="0"/>
            <a:t>Identifies major pain points and areas of improvement.</a:t>
          </a:r>
        </a:p>
      </dgm:t>
    </dgm:pt>
    <dgm:pt modelId="{C6831584-2490-4996-874F-1005C88CEAEA}" type="parTrans" cxnId="{C8EE3908-A8B7-4072-BB72-5F5E5E97A98E}">
      <dgm:prSet/>
      <dgm:spPr/>
      <dgm:t>
        <a:bodyPr/>
        <a:lstStyle/>
        <a:p>
          <a:endParaRPr lang="en-US"/>
        </a:p>
      </dgm:t>
    </dgm:pt>
    <dgm:pt modelId="{DFC9B8D5-81A0-413F-B608-50F9A2AB4A96}" type="sibTrans" cxnId="{C8EE3908-A8B7-4072-BB72-5F5E5E97A98E}">
      <dgm:prSet/>
      <dgm:spPr/>
      <dgm:t>
        <a:bodyPr/>
        <a:lstStyle/>
        <a:p>
          <a:endParaRPr lang="en-US"/>
        </a:p>
      </dgm:t>
    </dgm:pt>
    <dgm:pt modelId="{CEA9DCCD-EFEE-47F0-9E35-63BB44716568}">
      <dgm:prSet custT="1"/>
      <dgm:spPr/>
      <dgm:t>
        <a:bodyPr/>
        <a:lstStyle/>
        <a:p>
          <a:r>
            <a:rPr lang="en-US" sz="2400" dirty="0"/>
            <a:t>Product Issue Mapping </a:t>
          </a:r>
        </a:p>
        <a:p>
          <a:r>
            <a:rPr lang="en-US" sz="2200" dirty="0"/>
            <a:t>Detects which products/services have the most complaints.</a:t>
          </a:r>
        </a:p>
      </dgm:t>
    </dgm:pt>
    <dgm:pt modelId="{07C162E2-4C8F-41E1-A593-DDD390617D7C}" type="parTrans" cxnId="{7A8DEE0C-BBD8-40C4-BCF6-50DA3CF9EC0C}">
      <dgm:prSet/>
      <dgm:spPr/>
      <dgm:t>
        <a:bodyPr/>
        <a:lstStyle/>
        <a:p>
          <a:endParaRPr lang="en-US"/>
        </a:p>
      </dgm:t>
    </dgm:pt>
    <dgm:pt modelId="{D7EABD0D-F2B3-4A45-8400-7DD32CD44A28}" type="sibTrans" cxnId="{7A8DEE0C-BBD8-40C4-BCF6-50DA3CF9EC0C}">
      <dgm:prSet/>
      <dgm:spPr/>
      <dgm:t>
        <a:bodyPr/>
        <a:lstStyle/>
        <a:p>
          <a:endParaRPr lang="en-US"/>
        </a:p>
      </dgm:t>
    </dgm:pt>
    <dgm:pt modelId="{E3CEB502-85EA-40A9-ACAF-4426E7B46093}" type="pres">
      <dgm:prSet presAssocID="{3AA6B571-4086-4F2B-94E6-886FF812442D}" presName="diagram" presStyleCnt="0">
        <dgm:presLayoutVars>
          <dgm:dir/>
          <dgm:resizeHandles val="exact"/>
        </dgm:presLayoutVars>
      </dgm:prSet>
      <dgm:spPr/>
    </dgm:pt>
    <dgm:pt modelId="{5B945A02-C9D6-46C9-9E97-ECA9B7E155CA}" type="pres">
      <dgm:prSet presAssocID="{EC10F434-6CA9-4F5E-93A6-68214F1BEE6F}" presName="node" presStyleLbl="node1" presStyleIdx="0" presStyleCnt="4">
        <dgm:presLayoutVars>
          <dgm:bulletEnabled val="1"/>
        </dgm:presLayoutVars>
      </dgm:prSet>
      <dgm:spPr/>
    </dgm:pt>
    <dgm:pt modelId="{3555ACF2-E29C-4EAB-81AB-A82DCFCF0A7C}" type="pres">
      <dgm:prSet presAssocID="{0F021712-EB46-4334-922A-25C2D303F7D4}" presName="sibTrans" presStyleCnt="0"/>
      <dgm:spPr/>
    </dgm:pt>
    <dgm:pt modelId="{5DD6826C-970E-4FE4-A09E-05EA4A32101C}" type="pres">
      <dgm:prSet presAssocID="{8090D751-C162-4D6B-9D24-8B11145B6EA6}" presName="node" presStyleLbl="node1" presStyleIdx="1" presStyleCnt="4">
        <dgm:presLayoutVars>
          <dgm:bulletEnabled val="1"/>
        </dgm:presLayoutVars>
      </dgm:prSet>
      <dgm:spPr/>
    </dgm:pt>
    <dgm:pt modelId="{49F8B1FC-D72E-47F6-944B-72B33ABB1C58}" type="pres">
      <dgm:prSet presAssocID="{BAADD56D-F04C-4607-B45D-673FDBE6EEE4}" presName="sibTrans" presStyleCnt="0"/>
      <dgm:spPr/>
    </dgm:pt>
    <dgm:pt modelId="{46542739-86CE-49B6-8FA1-30F8F5C61BEF}" type="pres">
      <dgm:prSet presAssocID="{6CF8D48F-A73D-432B-B6AE-7D5FBF0DAE47}" presName="node" presStyleLbl="node1" presStyleIdx="2" presStyleCnt="4">
        <dgm:presLayoutVars>
          <dgm:bulletEnabled val="1"/>
        </dgm:presLayoutVars>
      </dgm:prSet>
      <dgm:spPr/>
    </dgm:pt>
    <dgm:pt modelId="{47CC53F1-70D7-412F-A0BB-CC6A0CA2A314}" type="pres">
      <dgm:prSet presAssocID="{DFC9B8D5-81A0-413F-B608-50F9A2AB4A96}" presName="sibTrans" presStyleCnt="0"/>
      <dgm:spPr/>
    </dgm:pt>
    <dgm:pt modelId="{5F40E4CC-0DC8-46D4-B1C3-8E8B2CCA8D2E}" type="pres">
      <dgm:prSet presAssocID="{CEA9DCCD-EFEE-47F0-9E35-63BB44716568}" presName="node" presStyleLbl="node1" presStyleIdx="3" presStyleCnt="4">
        <dgm:presLayoutVars>
          <dgm:bulletEnabled val="1"/>
        </dgm:presLayoutVars>
      </dgm:prSet>
      <dgm:spPr/>
    </dgm:pt>
  </dgm:ptLst>
  <dgm:cxnLst>
    <dgm:cxn modelId="{9506AA03-2DA9-41FA-9DE8-002744A22887}" type="presOf" srcId="{CEA9DCCD-EFEE-47F0-9E35-63BB44716568}" destId="{5F40E4CC-0DC8-46D4-B1C3-8E8B2CCA8D2E}" srcOrd="0" destOrd="0" presId="urn:microsoft.com/office/officeart/2005/8/layout/default"/>
    <dgm:cxn modelId="{C8EE3908-A8B7-4072-BB72-5F5E5E97A98E}" srcId="{3AA6B571-4086-4F2B-94E6-886FF812442D}" destId="{6CF8D48F-A73D-432B-B6AE-7D5FBF0DAE47}" srcOrd="2" destOrd="0" parTransId="{C6831584-2490-4996-874F-1005C88CEAEA}" sibTransId="{DFC9B8D5-81A0-413F-B608-50F9A2AB4A96}"/>
    <dgm:cxn modelId="{2886A909-DEDA-465B-8C67-C0661C7B5D48}" type="presOf" srcId="{3AA6B571-4086-4F2B-94E6-886FF812442D}" destId="{E3CEB502-85EA-40A9-ACAF-4426E7B46093}" srcOrd="0" destOrd="0" presId="urn:microsoft.com/office/officeart/2005/8/layout/default"/>
    <dgm:cxn modelId="{7A8DEE0C-BBD8-40C4-BCF6-50DA3CF9EC0C}" srcId="{3AA6B571-4086-4F2B-94E6-886FF812442D}" destId="{CEA9DCCD-EFEE-47F0-9E35-63BB44716568}" srcOrd="3" destOrd="0" parTransId="{07C162E2-4C8F-41E1-A593-DDD390617D7C}" sibTransId="{D7EABD0D-F2B3-4A45-8400-7DD32CD44A28}"/>
    <dgm:cxn modelId="{0121D911-CF96-4293-89C9-642722660873}" type="presOf" srcId="{EC10F434-6CA9-4F5E-93A6-68214F1BEE6F}" destId="{5B945A02-C9D6-46C9-9E97-ECA9B7E155CA}" srcOrd="0" destOrd="0" presId="urn:microsoft.com/office/officeart/2005/8/layout/default"/>
    <dgm:cxn modelId="{84898B22-6278-49C8-B820-D2B5B4287A32}" type="presOf" srcId="{6CF8D48F-A73D-432B-B6AE-7D5FBF0DAE47}" destId="{46542739-86CE-49B6-8FA1-30F8F5C61BEF}" srcOrd="0" destOrd="0" presId="urn:microsoft.com/office/officeart/2005/8/layout/default"/>
    <dgm:cxn modelId="{6D72AF2D-8EC6-46CB-B3CC-7674BA853966}" srcId="{3AA6B571-4086-4F2B-94E6-886FF812442D}" destId="{EC10F434-6CA9-4F5E-93A6-68214F1BEE6F}" srcOrd="0" destOrd="0" parTransId="{E7B794A5-6835-417D-BFD1-C9ADAAACCFBE}" sibTransId="{0F021712-EB46-4334-922A-25C2D303F7D4}"/>
    <dgm:cxn modelId="{CC34009C-8F58-4A74-B1EE-D3BF8BC4F4C5}" type="presOf" srcId="{8090D751-C162-4D6B-9D24-8B11145B6EA6}" destId="{5DD6826C-970E-4FE4-A09E-05EA4A32101C}" srcOrd="0" destOrd="0" presId="urn:microsoft.com/office/officeart/2005/8/layout/default"/>
    <dgm:cxn modelId="{C41991EB-02F8-458B-9F31-74677B834010}" srcId="{3AA6B571-4086-4F2B-94E6-886FF812442D}" destId="{8090D751-C162-4D6B-9D24-8B11145B6EA6}" srcOrd="1" destOrd="0" parTransId="{C4F9F18E-DAD5-43C8-9F5A-231D6B832BE5}" sibTransId="{BAADD56D-F04C-4607-B45D-673FDBE6EEE4}"/>
    <dgm:cxn modelId="{D6C986AD-FBC1-48E0-923D-1E73E16DD3A6}" type="presParOf" srcId="{E3CEB502-85EA-40A9-ACAF-4426E7B46093}" destId="{5B945A02-C9D6-46C9-9E97-ECA9B7E155CA}" srcOrd="0" destOrd="0" presId="urn:microsoft.com/office/officeart/2005/8/layout/default"/>
    <dgm:cxn modelId="{5C8C5D61-D3B5-4FA3-BE03-B53AF54675CB}" type="presParOf" srcId="{E3CEB502-85EA-40A9-ACAF-4426E7B46093}" destId="{3555ACF2-E29C-4EAB-81AB-A82DCFCF0A7C}" srcOrd="1" destOrd="0" presId="urn:microsoft.com/office/officeart/2005/8/layout/default"/>
    <dgm:cxn modelId="{1180B830-1081-4D0F-AA9E-D1F3AA7ED7BD}" type="presParOf" srcId="{E3CEB502-85EA-40A9-ACAF-4426E7B46093}" destId="{5DD6826C-970E-4FE4-A09E-05EA4A32101C}" srcOrd="2" destOrd="0" presId="urn:microsoft.com/office/officeart/2005/8/layout/default"/>
    <dgm:cxn modelId="{30491D02-1CBF-418F-A2B7-397961BEE1B1}" type="presParOf" srcId="{E3CEB502-85EA-40A9-ACAF-4426E7B46093}" destId="{49F8B1FC-D72E-47F6-944B-72B33ABB1C58}" srcOrd="3" destOrd="0" presId="urn:microsoft.com/office/officeart/2005/8/layout/default"/>
    <dgm:cxn modelId="{D0446CBD-186E-40C0-874E-B540DD41287F}" type="presParOf" srcId="{E3CEB502-85EA-40A9-ACAF-4426E7B46093}" destId="{46542739-86CE-49B6-8FA1-30F8F5C61BEF}" srcOrd="4" destOrd="0" presId="urn:microsoft.com/office/officeart/2005/8/layout/default"/>
    <dgm:cxn modelId="{E2195769-59CF-4143-B77C-C63E996CA2F6}" type="presParOf" srcId="{E3CEB502-85EA-40A9-ACAF-4426E7B46093}" destId="{47CC53F1-70D7-412F-A0BB-CC6A0CA2A314}" srcOrd="5" destOrd="0" presId="urn:microsoft.com/office/officeart/2005/8/layout/default"/>
    <dgm:cxn modelId="{298AB4CE-1942-491F-8119-A1F8AFF48243}" type="presParOf" srcId="{E3CEB502-85EA-40A9-ACAF-4426E7B46093}" destId="{5F40E4CC-0DC8-46D4-B1C3-8E8B2CCA8D2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7EB243-7BC4-4326-A3DD-6ACE90327F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CD8E881-D0F4-4FBA-A6BE-BA724B8FF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The system builds a history of calls, categorizing them into key topics.</a:t>
          </a:r>
        </a:p>
      </dgm:t>
    </dgm:pt>
    <dgm:pt modelId="{D5E40B64-F5CA-4926-91F7-73B18B12DE41}" type="parTrans" cxnId="{5D1D129C-E1E3-4E6D-A640-1AF74B904A29}">
      <dgm:prSet/>
      <dgm:spPr/>
      <dgm:t>
        <a:bodyPr/>
        <a:lstStyle/>
        <a:p>
          <a:endParaRPr lang="en-US"/>
        </a:p>
      </dgm:t>
    </dgm:pt>
    <dgm:pt modelId="{DDAD4723-2068-40D2-8A67-EDD4F884D3FF}" type="sibTrans" cxnId="{5D1D129C-E1E3-4E6D-A640-1AF74B904A29}">
      <dgm:prSet/>
      <dgm:spPr/>
      <dgm:t>
        <a:bodyPr/>
        <a:lstStyle/>
        <a:p>
          <a:endParaRPr lang="en-US"/>
        </a:p>
      </dgm:t>
    </dgm:pt>
    <dgm:pt modelId="{BD5E14E4-75D1-4AC1-BBF5-547A32D509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Call data can be analyzed to find common patterns in customer complaints.</a:t>
          </a:r>
        </a:p>
      </dgm:t>
    </dgm:pt>
    <dgm:pt modelId="{DC4950E8-088F-4BBF-8DBD-22614EB53836}" type="parTrans" cxnId="{1DA82B5D-23DF-454C-9077-13400479FFFC}">
      <dgm:prSet/>
      <dgm:spPr/>
      <dgm:t>
        <a:bodyPr/>
        <a:lstStyle/>
        <a:p>
          <a:endParaRPr lang="en-US"/>
        </a:p>
      </dgm:t>
    </dgm:pt>
    <dgm:pt modelId="{E55D16FA-A087-4725-9204-60F27CBAEA32}" type="sibTrans" cxnId="{1DA82B5D-23DF-454C-9077-13400479FFFC}">
      <dgm:prSet/>
      <dgm:spPr/>
      <dgm:t>
        <a:bodyPr/>
        <a:lstStyle/>
        <a:p>
          <a:endParaRPr lang="en-US"/>
        </a:p>
      </dgm:t>
    </dgm:pt>
    <dgm:pt modelId="{673986F3-2756-4BB6-9800-491AC8E716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Helps management focus on frequent issues per product/service.</a:t>
          </a:r>
        </a:p>
      </dgm:t>
    </dgm:pt>
    <dgm:pt modelId="{4B01F3CB-0C78-41A2-B23E-0F322EC127F1}" type="parTrans" cxnId="{4A791312-E06C-43B5-ABF2-4D57304D9CC2}">
      <dgm:prSet/>
      <dgm:spPr/>
      <dgm:t>
        <a:bodyPr/>
        <a:lstStyle/>
        <a:p>
          <a:endParaRPr lang="en-US"/>
        </a:p>
      </dgm:t>
    </dgm:pt>
    <dgm:pt modelId="{E02EC657-1F5C-490C-B3FA-9E964619B3B1}" type="sibTrans" cxnId="{4A791312-E06C-43B5-ABF2-4D57304D9CC2}">
      <dgm:prSet/>
      <dgm:spPr/>
      <dgm:t>
        <a:bodyPr/>
        <a:lstStyle/>
        <a:p>
          <a:endParaRPr lang="en-US"/>
        </a:p>
      </dgm:t>
    </dgm:pt>
    <dgm:pt modelId="{6A01B714-8AA7-4D24-93E0-9155F3AF55CD}" type="pres">
      <dgm:prSet presAssocID="{217EB243-7BC4-4326-A3DD-6ACE90327FD8}" presName="root" presStyleCnt="0">
        <dgm:presLayoutVars>
          <dgm:dir/>
          <dgm:resizeHandles val="exact"/>
        </dgm:presLayoutVars>
      </dgm:prSet>
      <dgm:spPr/>
    </dgm:pt>
    <dgm:pt modelId="{CE10FEA4-D17E-4751-A92F-639103973359}" type="pres">
      <dgm:prSet presAssocID="{2CD8E881-D0F4-4FBA-A6BE-BA724B8FF89C}" presName="compNode" presStyleCnt="0"/>
      <dgm:spPr/>
    </dgm:pt>
    <dgm:pt modelId="{733F6CDD-4C00-4A37-9A24-CDEC4AD91452}" type="pres">
      <dgm:prSet presAssocID="{2CD8E881-D0F4-4FBA-A6BE-BA724B8FF89C}" presName="bgRect" presStyleLbl="bgShp" presStyleIdx="0" presStyleCnt="3"/>
      <dgm:spPr/>
    </dgm:pt>
    <dgm:pt modelId="{076CBE84-6F04-4CE5-AAC8-2775695EE536}" type="pres">
      <dgm:prSet presAssocID="{2CD8E881-D0F4-4FBA-A6BE-BA724B8FF8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129B2728-B2E8-4985-B276-C1BA137D0E67}" type="pres">
      <dgm:prSet presAssocID="{2CD8E881-D0F4-4FBA-A6BE-BA724B8FF89C}" presName="spaceRect" presStyleCnt="0"/>
      <dgm:spPr/>
    </dgm:pt>
    <dgm:pt modelId="{1CC74F83-D762-4BBA-9BE5-6E4361B65EB6}" type="pres">
      <dgm:prSet presAssocID="{2CD8E881-D0F4-4FBA-A6BE-BA724B8FF89C}" presName="parTx" presStyleLbl="revTx" presStyleIdx="0" presStyleCnt="3">
        <dgm:presLayoutVars>
          <dgm:chMax val="0"/>
          <dgm:chPref val="0"/>
        </dgm:presLayoutVars>
      </dgm:prSet>
      <dgm:spPr/>
    </dgm:pt>
    <dgm:pt modelId="{E30C67F1-18F4-4737-B1E7-EBF9FAD47A34}" type="pres">
      <dgm:prSet presAssocID="{DDAD4723-2068-40D2-8A67-EDD4F884D3FF}" presName="sibTrans" presStyleCnt="0"/>
      <dgm:spPr/>
    </dgm:pt>
    <dgm:pt modelId="{F90A5A39-7476-44AC-9CCC-D041D53ED0BD}" type="pres">
      <dgm:prSet presAssocID="{BD5E14E4-75D1-4AC1-BBF5-547A32D50903}" presName="compNode" presStyleCnt="0"/>
      <dgm:spPr/>
    </dgm:pt>
    <dgm:pt modelId="{58F6B886-9FF3-475A-B2C9-B992CD3223F8}" type="pres">
      <dgm:prSet presAssocID="{BD5E14E4-75D1-4AC1-BBF5-547A32D50903}" presName="bgRect" presStyleLbl="bgShp" presStyleIdx="1" presStyleCnt="3"/>
      <dgm:spPr/>
    </dgm:pt>
    <dgm:pt modelId="{D64BA68B-A6BF-46E3-8A79-7BD88F82122F}" type="pres">
      <dgm:prSet presAssocID="{BD5E14E4-75D1-4AC1-BBF5-547A32D509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2DE3E16-E450-4D9E-AF07-8D506B8A3DB6}" type="pres">
      <dgm:prSet presAssocID="{BD5E14E4-75D1-4AC1-BBF5-547A32D50903}" presName="spaceRect" presStyleCnt="0"/>
      <dgm:spPr/>
    </dgm:pt>
    <dgm:pt modelId="{82AD13EE-0397-4644-A3FF-61C1E287045C}" type="pres">
      <dgm:prSet presAssocID="{BD5E14E4-75D1-4AC1-BBF5-547A32D50903}" presName="parTx" presStyleLbl="revTx" presStyleIdx="1" presStyleCnt="3">
        <dgm:presLayoutVars>
          <dgm:chMax val="0"/>
          <dgm:chPref val="0"/>
        </dgm:presLayoutVars>
      </dgm:prSet>
      <dgm:spPr/>
    </dgm:pt>
    <dgm:pt modelId="{F7C61E92-6D18-406B-97EB-D806BCC95636}" type="pres">
      <dgm:prSet presAssocID="{E55D16FA-A087-4725-9204-60F27CBAEA32}" presName="sibTrans" presStyleCnt="0"/>
      <dgm:spPr/>
    </dgm:pt>
    <dgm:pt modelId="{63298E80-6448-4120-BF5C-A6D2B4BAE790}" type="pres">
      <dgm:prSet presAssocID="{673986F3-2756-4BB6-9800-491AC8E71662}" presName="compNode" presStyleCnt="0"/>
      <dgm:spPr/>
    </dgm:pt>
    <dgm:pt modelId="{68A05C36-6263-4A14-BFAB-A27345BB9859}" type="pres">
      <dgm:prSet presAssocID="{673986F3-2756-4BB6-9800-491AC8E71662}" presName="bgRect" presStyleLbl="bgShp" presStyleIdx="2" presStyleCnt="3"/>
      <dgm:spPr/>
    </dgm:pt>
    <dgm:pt modelId="{7F5B4322-E258-433C-A8F9-F806FB7947C0}" type="pres">
      <dgm:prSet presAssocID="{673986F3-2756-4BB6-9800-491AC8E71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FD03453-474E-4386-9267-D49F99D8DD63}" type="pres">
      <dgm:prSet presAssocID="{673986F3-2756-4BB6-9800-491AC8E71662}" presName="spaceRect" presStyleCnt="0"/>
      <dgm:spPr/>
    </dgm:pt>
    <dgm:pt modelId="{04A39A49-9EC9-4688-83BC-B8504FD73D84}" type="pres">
      <dgm:prSet presAssocID="{673986F3-2756-4BB6-9800-491AC8E716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791312-E06C-43B5-ABF2-4D57304D9CC2}" srcId="{217EB243-7BC4-4326-A3DD-6ACE90327FD8}" destId="{673986F3-2756-4BB6-9800-491AC8E71662}" srcOrd="2" destOrd="0" parTransId="{4B01F3CB-0C78-41A2-B23E-0F322EC127F1}" sibTransId="{E02EC657-1F5C-490C-B3FA-9E964619B3B1}"/>
    <dgm:cxn modelId="{7777FE18-0173-4415-8FF4-1524ECCA06E2}" type="presOf" srcId="{BD5E14E4-75D1-4AC1-BBF5-547A32D50903}" destId="{82AD13EE-0397-4644-A3FF-61C1E287045C}" srcOrd="0" destOrd="0" presId="urn:microsoft.com/office/officeart/2018/2/layout/IconVerticalSolidList"/>
    <dgm:cxn modelId="{1DA82B5D-23DF-454C-9077-13400479FFFC}" srcId="{217EB243-7BC4-4326-A3DD-6ACE90327FD8}" destId="{BD5E14E4-75D1-4AC1-BBF5-547A32D50903}" srcOrd="1" destOrd="0" parTransId="{DC4950E8-088F-4BBF-8DBD-22614EB53836}" sibTransId="{E55D16FA-A087-4725-9204-60F27CBAEA32}"/>
    <dgm:cxn modelId="{FAE61553-99A8-4556-90C7-5BC6E6D6B690}" type="presOf" srcId="{2CD8E881-D0F4-4FBA-A6BE-BA724B8FF89C}" destId="{1CC74F83-D762-4BBA-9BE5-6E4361B65EB6}" srcOrd="0" destOrd="0" presId="urn:microsoft.com/office/officeart/2018/2/layout/IconVerticalSolidList"/>
    <dgm:cxn modelId="{00E85E91-2FAD-4361-A618-AEA4878F041F}" type="presOf" srcId="{217EB243-7BC4-4326-A3DD-6ACE90327FD8}" destId="{6A01B714-8AA7-4D24-93E0-9155F3AF55CD}" srcOrd="0" destOrd="0" presId="urn:microsoft.com/office/officeart/2018/2/layout/IconVerticalSolidList"/>
    <dgm:cxn modelId="{5D1D129C-E1E3-4E6D-A640-1AF74B904A29}" srcId="{217EB243-7BC4-4326-A3DD-6ACE90327FD8}" destId="{2CD8E881-D0F4-4FBA-A6BE-BA724B8FF89C}" srcOrd="0" destOrd="0" parTransId="{D5E40B64-F5CA-4926-91F7-73B18B12DE41}" sibTransId="{DDAD4723-2068-40D2-8A67-EDD4F884D3FF}"/>
    <dgm:cxn modelId="{13CB4CA6-5316-4DB2-8B86-1D97DB9FD682}" type="presOf" srcId="{673986F3-2756-4BB6-9800-491AC8E71662}" destId="{04A39A49-9EC9-4688-83BC-B8504FD73D84}" srcOrd="0" destOrd="0" presId="urn:microsoft.com/office/officeart/2018/2/layout/IconVerticalSolidList"/>
    <dgm:cxn modelId="{1720E9C6-0FBC-40A1-9373-A42EDF7C4278}" type="presParOf" srcId="{6A01B714-8AA7-4D24-93E0-9155F3AF55CD}" destId="{CE10FEA4-D17E-4751-A92F-639103973359}" srcOrd="0" destOrd="0" presId="urn:microsoft.com/office/officeart/2018/2/layout/IconVerticalSolidList"/>
    <dgm:cxn modelId="{9CC31EEB-FC6D-4009-9B58-A273F3FDCDCF}" type="presParOf" srcId="{CE10FEA4-D17E-4751-A92F-639103973359}" destId="{733F6CDD-4C00-4A37-9A24-CDEC4AD91452}" srcOrd="0" destOrd="0" presId="urn:microsoft.com/office/officeart/2018/2/layout/IconVerticalSolidList"/>
    <dgm:cxn modelId="{4AE22462-6BBD-4B09-BA59-7D6FA632C146}" type="presParOf" srcId="{CE10FEA4-D17E-4751-A92F-639103973359}" destId="{076CBE84-6F04-4CE5-AAC8-2775695EE536}" srcOrd="1" destOrd="0" presId="urn:microsoft.com/office/officeart/2018/2/layout/IconVerticalSolidList"/>
    <dgm:cxn modelId="{B2182369-4E82-4606-9FBE-A5BBA3AA9701}" type="presParOf" srcId="{CE10FEA4-D17E-4751-A92F-639103973359}" destId="{129B2728-B2E8-4985-B276-C1BA137D0E67}" srcOrd="2" destOrd="0" presId="urn:microsoft.com/office/officeart/2018/2/layout/IconVerticalSolidList"/>
    <dgm:cxn modelId="{7AF21054-2048-4A17-9C75-1C7F923F31BE}" type="presParOf" srcId="{CE10FEA4-D17E-4751-A92F-639103973359}" destId="{1CC74F83-D762-4BBA-9BE5-6E4361B65EB6}" srcOrd="3" destOrd="0" presId="urn:microsoft.com/office/officeart/2018/2/layout/IconVerticalSolidList"/>
    <dgm:cxn modelId="{65FD1FA2-A2F2-493A-9517-A2AD823946DA}" type="presParOf" srcId="{6A01B714-8AA7-4D24-93E0-9155F3AF55CD}" destId="{E30C67F1-18F4-4737-B1E7-EBF9FAD47A34}" srcOrd="1" destOrd="0" presId="urn:microsoft.com/office/officeart/2018/2/layout/IconVerticalSolidList"/>
    <dgm:cxn modelId="{27ED0C9D-3F8D-473C-8A9E-523DA5A6C421}" type="presParOf" srcId="{6A01B714-8AA7-4D24-93E0-9155F3AF55CD}" destId="{F90A5A39-7476-44AC-9CCC-D041D53ED0BD}" srcOrd="2" destOrd="0" presId="urn:microsoft.com/office/officeart/2018/2/layout/IconVerticalSolidList"/>
    <dgm:cxn modelId="{EAB32EC0-9E97-4FD5-93B4-7FEEEBEA0031}" type="presParOf" srcId="{F90A5A39-7476-44AC-9CCC-D041D53ED0BD}" destId="{58F6B886-9FF3-475A-B2C9-B992CD3223F8}" srcOrd="0" destOrd="0" presId="urn:microsoft.com/office/officeart/2018/2/layout/IconVerticalSolidList"/>
    <dgm:cxn modelId="{6394D0DB-0B61-4FD5-8C28-C5CA3E26EECB}" type="presParOf" srcId="{F90A5A39-7476-44AC-9CCC-D041D53ED0BD}" destId="{D64BA68B-A6BF-46E3-8A79-7BD88F82122F}" srcOrd="1" destOrd="0" presId="urn:microsoft.com/office/officeart/2018/2/layout/IconVerticalSolidList"/>
    <dgm:cxn modelId="{E0C6865F-AE6D-479A-B99E-341F2338137C}" type="presParOf" srcId="{F90A5A39-7476-44AC-9CCC-D041D53ED0BD}" destId="{F2DE3E16-E450-4D9E-AF07-8D506B8A3DB6}" srcOrd="2" destOrd="0" presId="urn:microsoft.com/office/officeart/2018/2/layout/IconVerticalSolidList"/>
    <dgm:cxn modelId="{506C0B00-1B26-454C-B743-08C9EE3551B9}" type="presParOf" srcId="{F90A5A39-7476-44AC-9CCC-D041D53ED0BD}" destId="{82AD13EE-0397-4644-A3FF-61C1E287045C}" srcOrd="3" destOrd="0" presId="urn:microsoft.com/office/officeart/2018/2/layout/IconVerticalSolidList"/>
    <dgm:cxn modelId="{E4D642BB-6E4E-42E5-8BFC-C5331B246959}" type="presParOf" srcId="{6A01B714-8AA7-4D24-93E0-9155F3AF55CD}" destId="{F7C61E92-6D18-406B-97EB-D806BCC95636}" srcOrd="3" destOrd="0" presId="urn:microsoft.com/office/officeart/2018/2/layout/IconVerticalSolidList"/>
    <dgm:cxn modelId="{C8FA5671-84EF-410E-8BF5-97EF3E914E09}" type="presParOf" srcId="{6A01B714-8AA7-4D24-93E0-9155F3AF55CD}" destId="{63298E80-6448-4120-BF5C-A6D2B4BAE790}" srcOrd="4" destOrd="0" presId="urn:microsoft.com/office/officeart/2018/2/layout/IconVerticalSolidList"/>
    <dgm:cxn modelId="{D419F11A-218F-4AAB-BBAA-66F8820CCB6D}" type="presParOf" srcId="{63298E80-6448-4120-BF5C-A6D2B4BAE790}" destId="{68A05C36-6263-4A14-BFAB-A27345BB9859}" srcOrd="0" destOrd="0" presId="urn:microsoft.com/office/officeart/2018/2/layout/IconVerticalSolidList"/>
    <dgm:cxn modelId="{6A8FAD2E-D95B-41DD-8108-9C3F83CEF6BC}" type="presParOf" srcId="{63298E80-6448-4120-BF5C-A6D2B4BAE790}" destId="{7F5B4322-E258-433C-A8F9-F806FB7947C0}" srcOrd="1" destOrd="0" presId="urn:microsoft.com/office/officeart/2018/2/layout/IconVerticalSolidList"/>
    <dgm:cxn modelId="{06EDF9C7-CD8C-498E-9500-422DC5175D2B}" type="presParOf" srcId="{63298E80-6448-4120-BF5C-A6D2B4BAE790}" destId="{0FD03453-474E-4386-9267-D49F99D8DD63}" srcOrd="2" destOrd="0" presId="urn:microsoft.com/office/officeart/2018/2/layout/IconVerticalSolidList"/>
    <dgm:cxn modelId="{BF7DD36E-7DFA-4C74-96BF-9D1DEC26D830}" type="presParOf" srcId="{63298E80-6448-4120-BF5C-A6D2B4BAE790}" destId="{04A39A49-9EC9-4688-83BC-B8504FD73D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A866A6-3EB1-4149-9B63-6EA9B9E5146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8D08766-3815-438D-927D-232B302DF9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Which issues occur most frequently?</a:t>
          </a:r>
        </a:p>
      </dgm:t>
    </dgm:pt>
    <dgm:pt modelId="{F6C34410-F1E5-465E-B5E7-EAA07BB89FFF}" type="parTrans" cxnId="{76EF8CEA-C87F-4364-9EB4-A9D4276C29B5}">
      <dgm:prSet/>
      <dgm:spPr/>
      <dgm:t>
        <a:bodyPr/>
        <a:lstStyle/>
        <a:p>
          <a:endParaRPr lang="en-US"/>
        </a:p>
      </dgm:t>
    </dgm:pt>
    <dgm:pt modelId="{F28F8816-7A85-432E-BDE8-102229C0C4F8}" type="sibTrans" cxnId="{76EF8CEA-C87F-4364-9EB4-A9D4276C29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480DD8-17E9-42F4-8A16-AE3C0772F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Which product categories generate the most complaints?</a:t>
          </a:r>
        </a:p>
      </dgm:t>
    </dgm:pt>
    <dgm:pt modelId="{871BC21E-FB4C-4012-9B52-5B889B48D53A}" type="parTrans" cxnId="{98263618-A130-4573-B68A-D34E0FE18ECB}">
      <dgm:prSet/>
      <dgm:spPr/>
      <dgm:t>
        <a:bodyPr/>
        <a:lstStyle/>
        <a:p>
          <a:endParaRPr lang="en-US"/>
        </a:p>
      </dgm:t>
    </dgm:pt>
    <dgm:pt modelId="{389D19DC-5876-4F4E-86C8-E74C45AF739C}" type="sibTrans" cxnId="{98263618-A130-4573-B68A-D34E0FE18E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D4B5EC-9DE2-4EE6-A8C2-4452EE24B1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What are the common action plans needed for each issue?</a:t>
          </a:r>
        </a:p>
      </dgm:t>
    </dgm:pt>
    <dgm:pt modelId="{54399FDF-CF9A-473A-BBEA-2668AF795D7C}" type="parTrans" cxnId="{3215D8A4-9866-438F-9521-904CA1068972}">
      <dgm:prSet/>
      <dgm:spPr/>
      <dgm:t>
        <a:bodyPr/>
        <a:lstStyle/>
        <a:p>
          <a:endParaRPr lang="en-US"/>
        </a:p>
      </dgm:t>
    </dgm:pt>
    <dgm:pt modelId="{99069276-27C2-4145-ABFF-5E7A6FE4B86C}" type="sibTrans" cxnId="{3215D8A4-9866-438F-9521-904CA10689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888EBA-D799-4D26-AE84-28A6B43E3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How do customer sentiment trends change over time?</a:t>
          </a:r>
        </a:p>
      </dgm:t>
    </dgm:pt>
    <dgm:pt modelId="{25397CEC-3212-4D13-B690-2337F5F1C5E5}" type="parTrans" cxnId="{2B66B49D-2BD9-451B-8FD7-7F3B85296DFE}">
      <dgm:prSet/>
      <dgm:spPr/>
      <dgm:t>
        <a:bodyPr/>
        <a:lstStyle/>
        <a:p>
          <a:endParaRPr lang="en-US"/>
        </a:p>
      </dgm:t>
    </dgm:pt>
    <dgm:pt modelId="{4F9ED33F-4105-4810-BF87-3A9B22BABCA8}" type="sibTrans" cxnId="{2B66B49D-2BD9-451B-8FD7-7F3B85296DFE}">
      <dgm:prSet/>
      <dgm:spPr/>
      <dgm:t>
        <a:bodyPr/>
        <a:lstStyle/>
        <a:p>
          <a:endParaRPr lang="en-US"/>
        </a:p>
      </dgm:t>
    </dgm:pt>
    <dgm:pt modelId="{AFFE0D0D-AC1C-48B6-A4BF-DD9D36941FA5}" type="pres">
      <dgm:prSet presAssocID="{AAA866A6-3EB1-4149-9B63-6EA9B9E51463}" presName="root" presStyleCnt="0">
        <dgm:presLayoutVars>
          <dgm:dir/>
          <dgm:resizeHandles val="exact"/>
        </dgm:presLayoutVars>
      </dgm:prSet>
      <dgm:spPr/>
    </dgm:pt>
    <dgm:pt modelId="{2A8DAE2D-D239-401B-9A8E-42844C215817}" type="pres">
      <dgm:prSet presAssocID="{AAA866A6-3EB1-4149-9B63-6EA9B9E51463}" presName="container" presStyleCnt="0">
        <dgm:presLayoutVars>
          <dgm:dir/>
          <dgm:resizeHandles val="exact"/>
        </dgm:presLayoutVars>
      </dgm:prSet>
      <dgm:spPr/>
    </dgm:pt>
    <dgm:pt modelId="{E1AED6C0-9065-4AB6-809E-4BAB2999795D}" type="pres">
      <dgm:prSet presAssocID="{58D08766-3815-438D-927D-232B302DF927}" presName="compNode" presStyleCnt="0"/>
      <dgm:spPr/>
    </dgm:pt>
    <dgm:pt modelId="{882B0543-C602-4CF4-8FB4-9F8147C4D5D8}" type="pres">
      <dgm:prSet presAssocID="{58D08766-3815-438D-927D-232B302DF927}" presName="iconBgRect" presStyleLbl="bgShp" presStyleIdx="0" presStyleCnt="4"/>
      <dgm:spPr/>
    </dgm:pt>
    <dgm:pt modelId="{F62602B8-7B56-4693-A74F-FAF67489FBE3}" type="pres">
      <dgm:prSet presAssocID="{58D08766-3815-438D-927D-232B302DF9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D1F08DB-E48C-4288-A022-BD43EB7AD279}" type="pres">
      <dgm:prSet presAssocID="{58D08766-3815-438D-927D-232B302DF927}" presName="spaceRect" presStyleCnt="0"/>
      <dgm:spPr/>
    </dgm:pt>
    <dgm:pt modelId="{9E2B1BD0-8D89-46B3-B3C4-FE806CB12633}" type="pres">
      <dgm:prSet presAssocID="{58D08766-3815-438D-927D-232B302DF927}" presName="textRect" presStyleLbl="revTx" presStyleIdx="0" presStyleCnt="4">
        <dgm:presLayoutVars>
          <dgm:chMax val="1"/>
          <dgm:chPref val="1"/>
        </dgm:presLayoutVars>
      </dgm:prSet>
      <dgm:spPr/>
    </dgm:pt>
    <dgm:pt modelId="{69C04F65-861D-4B57-9CEE-CC2E60D3B254}" type="pres">
      <dgm:prSet presAssocID="{F28F8816-7A85-432E-BDE8-102229C0C4F8}" presName="sibTrans" presStyleLbl="sibTrans2D1" presStyleIdx="0" presStyleCnt="0"/>
      <dgm:spPr/>
    </dgm:pt>
    <dgm:pt modelId="{8DEFAE37-687C-4AF7-A8D5-6FC6CE909544}" type="pres">
      <dgm:prSet presAssocID="{A4480DD8-17E9-42F4-8A16-AE3C0772F741}" presName="compNode" presStyleCnt="0"/>
      <dgm:spPr/>
    </dgm:pt>
    <dgm:pt modelId="{522DCD01-3C0D-48F8-9118-360EF04F61B1}" type="pres">
      <dgm:prSet presAssocID="{A4480DD8-17E9-42F4-8A16-AE3C0772F741}" presName="iconBgRect" presStyleLbl="bgShp" presStyleIdx="1" presStyleCnt="4"/>
      <dgm:spPr/>
    </dgm:pt>
    <dgm:pt modelId="{C4F7E0C6-93AB-486A-90B0-3AF23F75891F}" type="pres">
      <dgm:prSet presAssocID="{A4480DD8-17E9-42F4-8A16-AE3C0772F7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E95CC61A-306D-4FE9-9617-3A755EC2EA4A}" type="pres">
      <dgm:prSet presAssocID="{A4480DD8-17E9-42F4-8A16-AE3C0772F741}" presName="spaceRect" presStyleCnt="0"/>
      <dgm:spPr/>
    </dgm:pt>
    <dgm:pt modelId="{1536CE6F-5FBC-4FF5-962D-4919DF31233E}" type="pres">
      <dgm:prSet presAssocID="{A4480DD8-17E9-42F4-8A16-AE3C0772F741}" presName="textRect" presStyleLbl="revTx" presStyleIdx="1" presStyleCnt="4">
        <dgm:presLayoutVars>
          <dgm:chMax val="1"/>
          <dgm:chPref val="1"/>
        </dgm:presLayoutVars>
      </dgm:prSet>
      <dgm:spPr/>
    </dgm:pt>
    <dgm:pt modelId="{6577C348-42AE-459B-91AE-4767C9B47584}" type="pres">
      <dgm:prSet presAssocID="{389D19DC-5876-4F4E-86C8-E74C45AF739C}" presName="sibTrans" presStyleLbl="sibTrans2D1" presStyleIdx="0" presStyleCnt="0"/>
      <dgm:spPr/>
    </dgm:pt>
    <dgm:pt modelId="{2027CC54-C002-4E2B-B7F2-40C3C52E285A}" type="pres">
      <dgm:prSet presAssocID="{AFD4B5EC-9DE2-4EE6-A8C2-4452EE24B139}" presName="compNode" presStyleCnt="0"/>
      <dgm:spPr/>
    </dgm:pt>
    <dgm:pt modelId="{2182B39B-0008-40EF-B78F-A1699A79E0B3}" type="pres">
      <dgm:prSet presAssocID="{AFD4B5EC-9DE2-4EE6-A8C2-4452EE24B139}" presName="iconBgRect" presStyleLbl="bgShp" presStyleIdx="2" presStyleCnt="4"/>
      <dgm:spPr/>
    </dgm:pt>
    <dgm:pt modelId="{AFD74ACF-A1D7-462F-991E-190F83AB4ACF}" type="pres">
      <dgm:prSet presAssocID="{AFD4B5EC-9DE2-4EE6-A8C2-4452EE24B1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8730485-0E6D-43A5-8C57-DED2A68EF28A}" type="pres">
      <dgm:prSet presAssocID="{AFD4B5EC-9DE2-4EE6-A8C2-4452EE24B139}" presName="spaceRect" presStyleCnt="0"/>
      <dgm:spPr/>
    </dgm:pt>
    <dgm:pt modelId="{AA6C4975-243C-4D3B-8039-92D99E2BCDB0}" type="pres">
      <dgm:prSet presAssocID="{AFD4B5EC-9DE2-4EE6-A8C2-4452EE24B139}" presName="textRect" presStyleLbl="revTx" presStyleIdx="2" presStyleCnt="4">
        <dgm:presLayoutVars>
          <dgm:chMax val="1"/>
          <dgm:chPref val="1"/>
        </dgm:presLayoutVars>
      </dgm:prSet>
      <dgm:spPr/>
    </dgm:pt>
    <dgm:pt modelId="{926A86DA-6ACA-40C9-A637-A596BA5AE2A9}" type="pres">
      <dgm:prSet presAssocID="{99069276-27C2-4145-ABFF-5E7A6FE4B86C}" presName="sibTrans" presStyleLbl="sibTrans2D1" presStyleIdx="0" presStyleCnt="0"/>
      <dgm:spPr/>
    </dgm:pt>
    <dgm:pt modelId="{995AAA91-2190-481D-8CED-E99100E2B6DA}" type="pres">
      <dgm:prSet presAssocID="{38888EBA-D799-4D26-AE84-28A6B43E31D4}" presName="compNode" presStyleCnt="0"/>
      <dgm:spPr/>
    </dgm:pt>
    <dgm:pt modelId="{C4D83617-2487-4596-8D56-6D6D57E18380}" type="pres">
      <dgm:prSet presAssocID="{38888EBA-D799-4D26-AE84-28A6B43E31D4}" presName="iconBgRect" presStyleLbl="bgShp" presStyleIdx="3" presStyleCnt="4"/>
      <dgm:spPr/>
    </dgm:pt>
    <dgm:pt modelId="{740B01D2-1C4B-4090-8DB9-42A455B17A61}" type="pres">
      <dgm:prSet presAssocID="{38888EBA-D799-4D26-AE84-28A6B43E31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F9D64C2A-1BEA-4906-B690-A343F91EB597}" type="pres">
      <dgm:prSet presAssocID="{38888EBA-D799-4D26-AE84-28A6B43E31D4}" presName="spaceRect" presStyleCnt="0"/>
      <dgm:spPr/>
    </dgm:pt>
    <dgm:pt modelId="{25BF6E3B-712E-4EE5-9190-4837EED8EC07}" type="pres">
      <dgm:prSet presAssocID="{38888EBA-D799-4D26-AE84-28A6B43E31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2D8C0B-E8D5-458F-81A7-F31CD3E47ECB}" type="presOf" srcId="{389D19DC-5876-4F4E-86C8-E74C45AF739C}" destId="{6577C348-42AE-459B-91AE-4767C9B47584}" srcOrd="0" destOrd="0" presId="urn:microsoft.com/office/officeart/2018/2/layout/IconCircleList"/>
    <dgm:cxn modelId="{CF44050C-B99E-4208-8547-95CAB3E67D05}" type="presOf" srcId="{58D08766-3815-438D-927D-232B302DF927}" destId="{9E2B1BD0-8D89-46B3-B3C4-FE806CB12633}" srcOrd="0" destOrd="0" presId="urn:microsoft.com/office/officeart/2018/2/layout/IconCircleList"/>
    <dgm:cxn modelId="{98263618-A130-4573-B68A-D34E0FE18ECB}" srcId="{AAA866A6-3EB1-4149-9B63-6EA9B9E51463}" destId="{A4480DD8-17E9-42F4-8A16-AE3C0772F741}" srcOrd="1" destOrd="0" parTransId="{871BC21E-FB4C-4012-9B52-5B889B48D53A}" sibTransId="{389D19DC-5876-4F4E-86C8-E74C45AF739C}"/>
    <dgm:cxn modelId="{998B4F19-DF58-4A3B-8562-E5519A7E15A2}" type="presOf" srcId="{F28F8816-7A85-432E-BDE8-102229C0C4F8}" destId="{69C04F65-861D-4B57-9CEE-CC2E60D3B254}" srcOrd="0" destOrd="0" presId="urn:microsoft.com/office/officeart/2018/2/layout/IconCircleList"/>
    <dgm:cxn modelId="{CB9DE61A-0826-472D-865A-1B9FD3AFFB1A}" type="presOf" srcId="{A4480DD8-17E9-42F4-8A16-AE3C0772F741}" destId="{1536CE6F-5FBC-4FF5-962D-4919DF31233E}" srcOrd="0" destOrd="0" presId="urn:microsoft.com/office/officeart/2018/2/layout/IconCircleList"/>
    <dgm:cxn modelId="{0900D01F-AB5F-4D51-B687-AF6DC3ED61DB}" type="presOf" srcId="{AFD4B5EC-9DE2-4EE6-A8C2-4452EE24B139}" destId="{AA6C4975-243C-4D3B-8039-92D99E2BCDB0}" srcOrd="0" destOrd="0" presId="urn:microsoft.com/office/officeart/2018/2/layout/IconCircleList"/>
    <dgm:cxn modelId="{E4C1084E-4222-4220-9D65-8E623C9417A5}" type="presOf" srcId="{99069276-27C2-4145-ABFF-5E7A6FE4B86C}" destId="{926A86DA-6ACA-40C9-A637-A596BA5AE2A9}" srcOrd="0" destOrd="0" presId="urn:microsoft.com/office/officeart/2018/2/layout/IconCircleList"/>
    <dgm:cxn modelId="{F6C6DD7B-F1EB-4FB5-AE13-AB9A9BAC7335}" type="presOf" srcId="{AAA866A6-3EB1-4149-9B63-6EA9B9E51463}" destId="{AFFE0D0D-AC1C-48B6-A4BF-DD9D36941FA5}" srcOrd="0" destOrd="0" presId="urn:microsoft.com/office/officeart/2018/2/layout/IconCircleList"/>
    <dgm:cxn modelId="{2B66B49D-2BD9-451B-8FD7-7F3B85296DFE}" srcId="{AAA866A6-3EB1-4149-9B63-6EA9B9E51463}" destId="{38888EBA-D799-4D26-AE84-28A6B43E31D4}" srcOrd="3" destOrd="0" parTransId="{25397CEC-3212-4D13-B690-2337F5F1C5E5}" sibTransId="{4F9ED33F-4105-4810-BF87-3A9B22BABCA8}"/>
    <dgm:cxn modelId="{3215D8A4-9866-438F-9521-904CA1068972}" srcId="{AAA866A6-3EB1-4149-9B63-6EA9B9E51463}" destId="{AFD4B5EC-9DE2-4EE6-A8C2-4452EE24B139}" srcOrd="2" destOrd="0" parTransId="{54399FDF-CF9A-473A-BBEA-2668AF795D7C}" sibTransId="{99069276-27C2-4145-ABFF-5E7A6FE4B86C}"/>
    <dgm:cxn modelId="{76EF8CEA-C87F-4364-9EB4-A9D4276C29B5}" srcId="{AAA866A6-3EB1-4149-9B63-6EA9B9E51463}" destId="{58D08766-3815-438D-927D-232B302DF927}" srcOrd="0" destOrd="0" parTransId="{F6C34410-F1E5-465E-B5E7-EAA07BB89FFF}" sibTransId="{F28F8816-7A85-432E-BDE8-102229C0C4F8}"/>
    <dgm:cxn modelId="{38A726F3-A338-4156-9FBB-C290946A29D8}" type="presOf" srcId="{38888EBA-D799-4D26-AE84-28A6B43E31D4}" destId="{25BF6E3B-712E-4EE5-9190-4837EED8EC07}" srcOrd="0" destOrd="0" presId="urn:microsoft.com/office/officeart/2018/2/layout/IconCircleList"/>
    <dgm:cxn modelId="{A4D725AD-6ADD-41C7-8D6A-0C3A79ECB433}" type="presParOf" srcId="{AFFE0D0D-AC1C-48B6-A4BF-DD9D36941FA5}" destId="{2A8DAE2D-D239-401B-9A8E-42844C215817}" srcOrd="0" destOrd="0" presId="urn:microsoft.com/office/officeart/2018/2/layout/IconCircleList"/>
    <dgm:cxn modelId="{306F10D5-ABF6-4456-A3FB-FEA9BC10EFDB}" type="presParOf" srcId="{2A8DAE2D-D239-401B-9A8E-42844C215817}" destId="{E1AED6C0-9065-4AB6-809E-4BAB2999795D}" srcOrd="0" destOrd="0" presId="urn:microsoft.com/office/officeart/2018/2/layout/IconCircleList"/>
    <dgm:cxn modelId="{D3F69BBC-D144-49D3-BB24-B5E9D79952B1}" type="presParOf" srcId="{E1AED6C0-9065-4AB6-809E-4BAB2999795D}" destId="{882B0543-C602-4CF4-8FB4-9F8147C4D5D8}" srcOrd="0" destOrd="0" presId="urn:microsoft.com/office/officeart/2018/2/layout/IconCircleList"/>
    <dgm:cxn modelId="{263D49DE-B71A-4B51-962B-1670FDEFD236}" type="presParOf" srcId="{E1AED6C0-9065-4AB6-809E-4BAB2999795D}" destId="{F62602B8-7B56-4693-A74F-FAF67489FBE3}" srcOrd="1" destOrd="0" presId="urn:microsoft.com/office/officeart/2018/2/layout/IconCircleList"/>
    <dgm:cxn modelId="{F7F66D40-03A6-44B2-B3FD-F421E652F3BF}" type="presParOf" srcId="{E1AED6C0-9065-4AB6-809E-4BAB2999795D}" destId="{7D1F08DB-E48C-4288-A022-BD43EB7AD279}" srcOrd="2" destOrd="0" presId="urn:microsoft.com/office/officeart/2018/2/layout/IconCircleList"/>
    <dgm:cxn modelId="{51BA6C6B-9D5F-48AE-BB53-EAA16D234C0C}" type="presParOf" srcId="{E1AED6C0-9065-4AB6-809E-4BAB2999795D}" destId="{9E2B1BD0-8D89-46B3-B3C4-FE806CB12633}" srcOrd="3" destOrd="0" presId="urn:microsoft.com/office/officeart/2018/2/layout/IconCircleList"/>
    <dgm:cxn modelId="{6267A2A9-6151-4498-986C-328211CF00C1}" type="presParOf" srcId="{2A8DAE2D-D239-401B-9A8E-42844C215817}" destId="{69C04F65-861D-4B57-9CEE-CC2E60D3B254}" srcOrd="1" destOrd="0" presId="urn:microsoft.com/office/officeart/2018/2/layout/IconCircleList"/>
    <dgm:cxn modelId="{864875DE-7374-4254-A3B6-1796E05DF82E}" type="presParOf" srcId="{2A8DAE2D-D239-401B-9A8E-42844C215817}" destId="{8DEFAE37-687C-4AF7-A8D5-6FC6CE909544}" srcOrd="2" destOrd="0" presId="urn:microsoft.com/office/officeart/2018/2/layout/IconCircleList"/>
    <dgm:cxn modelId="{5965AE5C-7BA1-4C49-AB5F-5FC514FC37A6}" type="presParOf" srcId="{8DEFAE37-687C-4AF7-A8D5-6FC6CE909544}" destId="{522DCD01-3C0D-48F8-9118-360EF04F61B1}" srcOrd="0" destOrd="0" presId="urn:microsoft.com/office/officeart/2018/2/layout/IconCircleList"/>
    <dgm:cxn modelId="{F03A817E-AA34-4108-9F92-8750C5C77111}" type="presParOf" srcId="{8DEFAE37-687C-4AF7-A8D5-6FC6CE909544}" destId="{C4F7E0C6-93AB-486A-90B0-3AF23F75891F}" srcOrd="1" destOrd="0" presId="urn:microsoft.com/office/officeart/2018/2/layout/IconCircleList"/>
    <dgm:cxn modelId="{B5149AF2-A477-4CDC-B393-2F10419CF7C0}" type="presParOf" srcId="{8DEFAE37-687C-4AF7-A8D5-6FC6CE909544}" destId="{E95CC61A-306D-4FE9-9617-3A755EC2EA4A}" srcOrd="2" destOrd="0" presId="urn:microsoft.com/office/officeart/2018/2/layout/IconCircleList"/>
    <dgm:cxn modelId="{13259F07-C958-4B26-B9A5-F6FEED2A2D3E}" type="presParOf" srcId="{8DEFAE37-687C-4AF7-A8D5-6FC6CE909544}" destId="{1536CE6F-5FBC-4FF5-962D-4919DF31233E}" srcOrd="3" destOrd="0" presId="urn:microsoft.com/office/officeart/2018/2/layout/IconCircleList"/>
    <dgm:cxn modelId="{C59C1100-94E0-427A-A116-F8F821B755C8}" type="presParOf" srcId="{2A8DAE2D-D239-401B-9A8E-42844C215817}" destId="{6577C348-42AE-459B-91AE-4767C9B47584}" srcOrd="3" destOrd="0" presId="urn:microsoft.com/office/officeart/2018/2/layout/IconCircleList"/>
    <dgm:cxn modelId="{236F6C6D-AB01-4762-8C92-444D6ED96E33}" type="presParOf" srcId="{2A8DAE2D-D239-401B-9A8E-42844C215817}" destId="{2027CC54-C002-4E2B-B7F2-40C3C52E285A}" srcOrd="4" destOrd="0" presId="urn:microsoft.com/office/officeart/2018/2/layout/IconCircleList"/>
    <dgm:cxn modelId="{578B0F62-E8AD-42E6-95DD-3C8AB941760E}" type="presParOf" srcId="{2027CC54-C002-4E2B-B7F2-40C3C52E285A}" destId="{2182B39B-0008-40EF-B78F-A1699A79E0B3}" srcOrd="0" destOrd="0" presId="urn:microsoft.com/office/officeart/2018/2/layout/IconCircleList"/>
    <dgm:cxn modelId="{E9FA2250-FDC8-4869-A2E2-0E655C38ACB5}" type="presParOf" srcId="{2027CC54-C002-4E2B-B7F2-40C3C52E285A}" destId="{AFD74ACF-A1D7-462F-991E-190F83AB4ACF}" srcOrd="1" destOrd="0" presId="urn:microsoft.com/office/officeart/2018/2/layout/IconCircleList"/>
    <dgm:cxn modelId="{5DA9776C-2171-46C7-9DD8-F8A9061B6CD9}" type="presParOf" srcId="{2027CC54-C002-4E2B-B7F2-40C3C52E285A}" destId="{B8730485-0E6D-43A5-8C57-DED2A68EF28A}" srcOrd="2" destOrd="0" presId="urn:microsoft.com/office/officeart/2018/2/layout/IconCircleList"/>
    <dgm:cxn modelId="{5ABB534A-51C4-4613-B66B-E680F47B1C16}" type="presParOf" srcId="{2027CC54-C002-4E2B-B7F2-40C3C52E285A}" destId="{AA6C4975-243C-4D3B-8039-92D99E2BCDB0}" srcOrd="3" destOrd="0" presId="urn:microsoft.com/office/officeart/2018/2/layout/IconCircleList"/>
    <dgm:cxn modelId="{C4F621C3-E75B-4197-A992-67F3057775EA}" type="presParOf" srcId="{2A8DAE2D-D239-401B-9A8E-42844C215817}" destId="{926A86DA-6ACA-40C9-A637-A596BA5AE2A9}" srcOrd="5" destOrd="0" presId="urn:microsoft.com/office/officeart/2018/2/layout/IconCircleList"/>
    <dgm:cxn modelId="{1283F3CB-9465-4D41-B7C2-644D8DA2CC3B}" type="presParOf" srcId="{2A8DAE2D-D239-401B-9A8E-42844C215817}" destId="{995AAA91-2190-481D-8CED-E99100E2B6DA}" srcOrd="6" destOrd="0" presId="urn:microsoft.com/office/officeart/2018/2/layout/IconCircleList"/>
    <dgm:cxn modelId="{A534CF05-069C-4EAF-BC1C-1CF4E63B156B}" type="presParOf" srcId="{995AAA91-2190-481D-8CED-E99100E2B6DA}" destId="{C4D83617-2487-4596-8D56-6D6D57E18380}" srcOrd="0" destOrd="0" presId="urn:microsoft.com/office/officeart/2018/2/layout/IconCircleList"/>
    <dgm:cxn modelId="{2B9832FD-A25B-4AE2-9FAF-A181552A284D}" type="presParOf" srcId="{995AAA91-2190-481D-8CED-E99100E2B6DA}" destId="{740B01D2-1C4B-4090-8DB9-42A455B17A61}" srcOrd="1" destOrd="0" presId="urn:microsoft.com/office/officeart/2018/2/layout/IconCircleList"/>
    <dgm:cxn modelId="{94895C4C-7730-4257-9615-551D9516CAE8}" type="presParOf" srcId="{995AAA91-2190-481D-8CED-E99100E2B6DA}" destId="{F9D64C2A-1BEA-4906-B690-A343F91EB597}" srcOrd="2" destOrd="0" presId="urn:microsoft.com/office/officeart/2018/2/layout/IconCircleList"/>
    <dgm:cxn modelId="{D4FD254D-2873-473F-9D5F-683B223C87F1}" type="presParOf" srcId="{995AAA91-2190-481D-8CED-E99100E2B6DA}" destId="{25BF6E3B-712E-4EE5-9190-4837EED8EC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CB7451-9BCB-4E0B-9618-B71070BF49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D2CF87-A248-4722-A350-88D2C8F307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Multilingual Support: Expanding to analyze non-English calls.</a:t>
          </a:r>
        </a:p>
      </dgm:t>
    </dgm:pt>
    <dgm:pt modelId="{32DCDFDD-EA8D-4C39-A360-84D913E74E5E}" type="parTrans" cxnId="{A030A751-632B-4EC9-80AA-C85D0EA1933E}">
      <dgm:prSet/>
      <dgm:spPr/>
      <dgm:t>
        <a:bodyPr/>
        <a:lstStyle/>
        <a:p>
          <a:endParaRPr lang="en-US"/>
        </a:p>
      </dgm:t>
    </dgm:pt>
    <dgm:pt modelId="{D7C850E6-77DC-4A75-B5AA-CE33214503AC}" type="sibTrans" cxnId="{A030A751-632B-4EC9-80AA-C85D0EA1933E}">
      <dgm:prSet/>
      <dgm:spPr/>
      <dgm:t>
        <a:bodyPr/>
        <a:lstStyle/>
        <a:p>
          <a:endParaRPr lang="en-US"/>
        </a:p>
      </dgm:t>
    </dgm:pt>
    <dgm:pt modelId="{3B9F2FD9-9AEA-4DC0-893A-F41231937C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Integration with CRM Systems: Automating issue tracking and ticket creation.</a:t>
          </a:r>
        </a:p>
      </dgm:t>
    </dgm:pt>
    <dgm:pt modelId="{8762D9C0-8DE3-48AF-BA50-38C986A01448}" type="parTrans" cxnId="{4E559F0D-7C2F-475C-B54C-C29C23B10C1A}">
      <dgm:prSet/>
      <dgm:spPr/>
      <dgm:t>
        <a:bodyPr/>
        <a:lstStyle/>
        <a:p>
          <a:endParaRPr lang="en-US"/>
        </a:p>
      </dgm:t>
    </dgm:pt>
    <dgm:pt modelId="{9AE59B3A-120C-42B6-8BDA-8203D09C0A27}" type="sibTrans" cxnId="{4E559F0D-7C2F-475C-B54C-C29C23B10C1A}">
      <dgm:prSet/>
      <dgm:spPr/>
      <dgm:t>
        <a:bodyPr/>
        <a:lstStyle/>
        <a:p>
          <a:endParaRPr lang="en-US"/>
        </a:p>
      </dgm:t>
    </dgm:pt>
    <dgm:pt modelId="{7A2D9577-899C-43E9-984B-A82BC9A927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Predictive Analysis: Using AI to forecast potential future issues.</a:t>
          </a:r>
        </a:p>
      </dgm:t>
    </dgm:pt>
    <dgm:pt modelId="{1ACCF571-73C6-4DD7-83E8-6245AAF899A6}" type="parTrans" cxnId="{398AB2ED-4E46-4403-A6D3-F1ACA4F96B07}">
      <dgm:prSet/>
      <dgm:spPr/>
      <dgm:t>
        <a:bodyPr/>
        <a:lstStyle/>
        <a:p>
          <a:endParaRPr lang="en-US"/>
        </a:p>
      </dgm:t>
    </dgm:pt>
    <dgm:pt modelId="{ED637099-3C7C-4C31-B061-484292EC02C4}" type="sibTrans" cxnId="{398AB2ED-4E46-4403-A6D3-F1ACA4F96B07}">
      <dgm:prSet/>
      <dgm:spPr/>
      <dgm:t>
        <a:bodyPr/>
        <a:lstStyle/>
        <a:p>
          <a:endParaRPr lang="en-US"/>
        </a:p>
      </dgm:t>
    </dgm:pt>
    <dgm:pt modelId="{D11261B4-A1D8-44E9-B0EC-7FB8F1F30A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Real-time Analysis: Immediate feedback on customer satisfaction.</a:t>
          </a:r>
        </a:p>
      </dgm:t>
    </dgm:pt>
    <dgm:pt modelId="{84C37F82-B966-4E90-A2DB-981EDA06A070}" type="parTrans" cxnId="{DFEE0798-0531-4AC6-A9C8-EC8D61D51D2B}">
      <dgm:prSet/>
      <dgm:spPr/>
      <dgm:t>
        <a:bodyPr/>
        <a:lstStyle/>
        <a:p>
          <a:endParaRPr lang="en-US"/>
        </a:p>
      </dgm:t>
    </dgm:pt>
    <dgm:pt modelId="{9C47A6FD-EE5E-49D2-8728-0E632EE2AA3C}" type="sibTrans" cxnId="{DFEE0798-0531-4AC6-A9C8-EC8D61D51D2B}">
      <dgm:prSet/>
      <dgm:spPr/>
      <dgm:t>
        <a:bodyPr/>
        <a:lstStyle/>
        <a:p>
          <a:endParaRPr lang="en-US"/>
        </a:p>
      </dgm:t>
    </dgm:pt>
    <dgm:pt modelId="{A1AF1464-AE4B-4EB0-95E8-BADF5BF312F8}" type="pres">
      <dgm:prSet presAssocID="{91CB7451-9BCB-4E0B-9618-B71070BF49D2}" presName="root" presStyleCnt="0">
        <dgm:presLayoutVars>
          <dgm:dir/>
          <dgm:resizeHandles val="exact"/>
        </dgm:presLayoutVars>
      </dgm:prSet>
      <dgm:spPr/>
    </dgm:pt>
    <dgm:pt modelId="{44C9BD32-AE82-4762-9DED-FBBB61877AF7}" type="pres">
      <dgm:prSet presAssocID="{4DD2CF87-A248-4722-A350-88D2C8F3073D}" presName="compNode" presStyleCnt="0"/>
      <dgm:spPr/>
    </dgm:pt>
    <dgm:pt modelId="{045AA2A0-D3C8-4EC2-93F6-E109EB16E8F4}" type="pres">
      <dgm:prSet presAssocID="{4DD2CF87-A248-4722-A350-88D2C8F3073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F283878-11F7-4D1F-AF7F-D38FBFE74125}" type="pres">
      <dgm:prSet presAssocID="{4DD2CF87-A248-4722-A350-88D2C8F307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039DEBD-7A16-4874-BC30-D73DBC435A1C}" type="pres">
      <dgm:prSet presAssocID="{4DD2CF87-A248-4722-A350-88D2C8F3073D}" presName="spaceRect" presStyleCnt="0"/>
      <dgm:spPr/>
    </dgm:pt>
    <dgm:pt modelId="{68F3476B-B024-443A-841E-1CE522BE6BA7}" type="pres">
      <dgm:prSet presAssocID="{4DD2CF87-A248-4722-A350-88D2C8F3073D}" presName="textRect" presStyleLbl="revTx" presStyleIdx="0" presStyleCnt="4">
        <dgm:presLayoutVars>
          <dgm:chMax val="1"/>
          <dgm:chPref val="1"/>
        </dgm:presLayoutVars>
      </dgm:prSet>
      <dgm:spPr/>
    </dgm:pt>
    <dgm:pt modelId="{4ED5A998-14CC-4601-86DB-5C55E7B0C163}" type="pres">
      <dgm:prSet presAssocID="{D7C850E6-77DC-4A75-B5AA-CE33214503AC}" presName="sibTrans" presStyleCnt="0"/>
      <dgm:spPr/>
    </dgm:pt>
    <dgm:pt modelId="{D9440FCA-F203-4C2D-BFCE-E9A92AC82358}" type="pres">
      <dgm:prSet presAssocID="{3B9F2FD9-9AEA-4DC0-893A-F41231937C6C}" presName="compNode" presStyleCnt="0"/>
      <dgm:spPr/>
    </dgm:pt>
    <dgm:pt modelId="{D25550A8-E560-4E2F-8E72-19A134F0A5CE}" type="pres">
      <dgm:prSet presAssocID="{3B9F2FD9-9AEA-4DC0-893A-F41231937C6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21E956F-0563-4297-9E16-24E97AC50FBE}" type="pres">
      <dgm:prSet presAssocID="{3B9F2FD9-9AEA-4DC0-893A-F41231937C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41ED135-42F8-46FD-928F-826C7CEEE254}" type="pres">
      <dgm:prSet presAssocID="{3B9F2FD9-9AEA-4DC0-893A-F41231937C6C}" presName="spaceRect" presStyleCnt="0"/>
      <dgm:spPr/>
    </dgm:pt>
    <dgm:pt modelId="{CF86F587-9FA8-486C-8535-295E528F0AC1}" type="pres">
      <dgm:prSet presAssocID="{3B9F2FD9-9AEA-4DC0-893A-F41231937C6C}" presName="textRect" presStyleLbl="revTx" presStyleIdx="1" presStyleCnt="4">
        <dgm:presLayoutVars>
          <dgm:chMax val="1"/>
          <dgm:chPref val="1"/>
        </dgm:presLayoutVars>
      </dgm:prSet>
      <dgm:spPr/>
    </dgm:pt>
    <dgm:pt modelId="{39F738B4-4119-4F9F-BD8E-2D817D158B55}" type="pres">
      <dgm:prSet presAssocID="{9AE59B3A-120C-42B6-8BDA-8203D09C0A27}" presName="sibTrans" presStyleCnt="0"/>
      <dgm:spPr/>
    </dgm:pt>
    <dgm:pt modelId="{20D72FC8-5D8A-46DC-A963-A74CB4B4FBA5}" type="pres">
      <dgm:prSet presAssocID="{7A2D9577-899C-43E9-984B-A82BC9A92723}" presName="compNode" presStyleCnt="0"/>
      <dgm:spPr/>
    </dgm:pt>
    <dgm:pt modelId="{FE178E12-0B1D-439D-A239-E989324E8C8E}" type="pres">
      <dgm:prSet presAssocID="{7A2D9577-899C-43E9-984B-A82BC9A9272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8D77239-98E5-423F-8F5E-D98F29093FDE}" type="pres">
      <dgm:prSet presAssocID="{7A2D9577-899C-43E9-984B-A82BC9A927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2F0C939-B61E-4BB5-A697-22E4D09491FF}" type="pres">
      <dgm:prSet presAssocID="{7A2D9577-899C-43E9-984B-A82BC9A92723}" presName="spaceRect" presStyleCnt="0"/>
      <dgm:spPr/>
    </dgm:pt>
    <dgm:pt modelId="{5DCC67DD-8E2B-4821-987A-A886CBE6BB33}" type="pres">
      <dgm:prSet presAssocID="{7A2D9577-899C-43E9-984B-A82BC9A92723}" presName="textRect" presStyleLbl="revTx" presStyleIdx="2" presStyleCnt="4">
        <dgm:presLayoutVars>
          <dgm:chMax val="1"/>
          <dgm:chPref val="1"/>
        </dgm:presLayoutVars>
      </dgm:prSet>
      <dgm:spPr/>
    </dgm:pt>
    <dgm:pt modelId="{0E154000-93FF-4227-8101-66F94E78C89D}" type="pres">
      <dgm:prSet presAssocID="{ED637099-3C7C-4C31-B061-484292EC02C4}" presName="sibTrans" presStyleCnt="0"/>
      <dgm:spPr/>
    </dgm:pt>
    <dgm:pt modelId="{BC27D0CE-7325-40EB-9D90-8F57908A97D0}" type="pres">
      <dgm:prSet presAssocID="{D11261B4-A1D8-44E9-B0EC-7FB8F1F30ABA}" presName="compNode" presStyleCnt="0"/>
      <dgm:spPr/>
    </dgm:pt>
    <dgm:pt modelId="{ABA3C3C8-8173-408F-8A54-3774FE5AA424}" type="pres">
      <dgm:prSet presAssocID="{D11261B4-A1D8-44E9-B0EC-7FB8F1F30AB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7F13621-03CE-41FB-8E30-ECF0D34A9A34}" type="pres">
      <dgm:prSet presAssocID="{D11261B4-A1D8-44E9-B0EC-7FB8F1F30A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AE33810-3874-4EC9-A37A-CDCA5A24915E}" type="pres">
      <dgm:prSet presAssocID="{D11261B4-A1D8-44E9-B0EC-7FB8F1F30ABA}" presName="spaceRect" presStyleCnt="0"/>
      <dgm:spPr/>
    </dgm:pt>
    <dgm:pt modelId="{5825F471-DA91-45E0-AFF7-4F87C01163E6}" type="pres">
      <dgm:prSet presAssocID="{D11261B4-A1D8-44E9-B0EC-7FB8F1F30A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559F0D-7C2F-475C-B54C-C29C23B10C1A}" srcId="{91CB7451-9BCB-4E0B-9618-B71070BF49D2}" destId="{3B9F2FD9-9AEA-4DC0-893A-F41231937C6C}" srcOrd="1" destOrd="0" parTransId="{8762D9C0-8DE3-48AF-BA50-38C986A01448}" sibTransId="{9AE59B3A-120C-42B6-8BDA-8203D09C0A27}"/>
    <dgm:cxn modelId="{512ADB21-27ED-4F1A-AEFD-39B4AD403419}" type="presOf" srcId="{91CB7451-9BCB-4E0B-9618-B71070BF49D2}" destId="{A1AF1464-AE4B-4EB0-95E8-BADF5BF312F8}" srcOrd="0" destOrd="0" presId="urn:microsoft.com/office/officeart/2018/5/layout/IconLeafLabelList"/>
    <dgm:cxn modelId="{A030A751-632B-4EC9-80AA-C85D0EA1933E}" srcId="{91CB7451-9BCB-4E0B-9618-B71070BF49D2}" destId="{4DD2CF87-A248-4722-A350-88D2C8F3073D}" srcOrd="0" destOrd="0" parTransId="{32DCDFDD-EA8D-4C39-A360-84D913E74E5E}" sibTransId="{D7C850E6-77DC-4A75-B5AA-CE33214503AC}"/>
    <dgm:cxn modelId="{F9004854-4B62-4C5B-9EF2-392C63B8AB84}" type="presOf" srcId="{3B9F2FD9-9AEA-4DC0-893A-F41231937C6C}" destId="{CF86F587-9FA8-486C-8535-295E528F0AC1}" srcOrd="0" destOrd="0" presId="urn:microsoft.com/office/officeart/2018/5/layout/IconLeafLabelList"/>
    <dgm:cxn modelId="{CA395A57-75B9-4A72-9356-0A9CF4DA744E}" type="presOf" srcId="{4DD2CF87-A248-4722-A350-88D2C8F3073D}" destId="{68F3476B-B024-443A-841E-1CE522BE6BA7}" srcOrd="0" destOrd="0" presId="urn:microsoft.com/office/officeart/2018/5/layout/IconLeafLabelList"/>
    <dgm:cxn modelId="{DFEE0798-0531-4AC6-A9C8-EC8D61D51D2B}" srcId="{91CB7451-9BCB-4E0B-9618-B71070BF49D2}" destId="{D11261B4-A1D8-44E9-B0EC-7FB8F1F30ABA}" srcOrd="3" destOrd="0" parTransId="{84C37F82-B966-4E90-A2DB-981EDA06A070}" sibTransId="{9C47A6FD-EE5E-49D2-8728-0E632EE2AA3C}"/>
    <dgm:cxn modelId="{62553798-72ED-4EF0-A296-16D77A98263D}" type="presOf" srcId="{7A2D9577-899C-43E9-984B-A82BC9A92723}" destId="{5DCC67DD-8E2B-4821-987A-A886CBE6BB33}" srcOrd="0" destOrd="0" presId="urn:microsoft.com/office/officeart/2018/5/layout/IconLeafLabelList"/>
    <dgm:cxn modelId="{72E0A1B2-EFAE-4A8E-8273-0534363297F7}" type="presOf" srcId="{D11261B4-A1D8-44E9-B0EC-7FB8F1F30ABA}" destId="{5825F471-DA91-45E0-AFF7-4F87C01163E6}" srcOrd="0" destOrd="0" presId="urn:microsoft.com/office/officeart/2018/5/layout/IconLeafLabelList"/>
    <dgm:cxn modelId="{398AB2ED-4E46-4403-A6D3-F1ACA4F96B07}" srcId="{91CB7451-9BCB-4E0B-9618-B71070BF49D2}" destId="{7A2D9577-899C-43E9-984B-A82BC9A92723}" srcOrd="2" destOrd="0" parTransId="{1ACCF571-73C6-4DD7-83E8-6245AAF899A6}" sibTransId="{ED637099-3C7C-4C31-B061-484292EC02C4}"/>
    <dgm:cxn modelId="{339CE5A4-2AAE-4943-A88A-5C46AB0A9F3B}" type="presParOf" srcId="{A1AF1464-AE4B-4EB0-95E8-BADF5BF312F8}" destId="{44C9BD32-AE82-4762-9DED-FBBB61877AF7}" srcOrd="0" destOrd="0" presId="urn:microsoft.com/office/officeart/2018/5/layout/IconLeafLabelList"/>
    <dgm:cxn modelId="{CEE49872-9D15-4111-BB1B-4CC2A2F7B48B}" type="presParOf" srcId="{44C9BD32-AE82-4762-9DED-FBBB61877AF7}" destId="{045AA2A0-D3C8-4EC2-93F6-E109EB16E8F4}" srcOrd="0" destOrd="0" presId="urn:microsoft.com/office/officeart/2018/5/layout/IconLeafLabelList"/>
    <dgm:cxn modelId="{37DD8777-5BFB-4088-B154-89E098CCC7AD}" type="presParOf" srcId="{44C9BD32-AE82-4762-9DED-FBBB61877AF7}" destId="{7F283878-11F7-4D1F-AF7F-D38FBFE74125}" srcOrd="1" destOrd="0" presId="urn:microsoft.com/office/officeart/2018/5/layout/IconLeafLabelList"/>
    <dgm:cxn modelId="{DCDC3039-B610-415B-B587-6E5E28EFD97D}" type="presParOf" srcId="{44C9BD32-AE82-4762-9DED-FBBB61877AF7}" destId="{0039DEBD-7A16-4874-BC30-D73DBC435A1C}" srcOrd="2" destOrd="0" presId="urn:microsoft.com/office/officeart/2018/5/layout/IconLeafLabelList"/>
    <dgm:cxn modelId="{33234226-25F3-4436-9206-AE031654F2CA}" type="presParOf" srcId="{44C9BD32-AE82-4762-9DED-FBBB61877AF7}" destId="{68F3476B-B024-443A-841E-1CE522BE6BA7}" srcOrd="3" destOrd="0" presId="urn:microsoft.com/office/officeart/2018/5/layout/IconLeafLabelList"/>
    <dgm:cxn modelId="{25D0D401-9F4C-4346-8AFE-9B877057DE98}" type="presParOf" srcId="{A1AF1464-AE4B-4EB0-95E8-BADF5BF312F8}" destId="{4ED5A998-14CC-4601-86DB-5C55E7B0C163}" srcOrd="1" destOrd="0" presId="urn:microsoft.com/office/officeart/2018/5/layout/IconLeafLabelList"/>
    <dgm:cxn modelId="{86A565B6-89F7-4420-8E15-59D2975F6D07}" type="presParOf" srcId="{A1AF1464-AE4B-4EB0-95E8-BADF5BF312F8}" destId="{D9440FCA-F203-4C2D-BFCE-E9A92AC82358}" srcOrd="2" destOrd="0" presId="urn:microsoft.com/office/officeart/2018/5/layout/IconLeafLabelList"/>
    <dgm:cxn modelId="{554D3619-20C1-45F4-8116-19A818113A6C}" type="presParOf" srcId="{D9440FCA-F203-4C2D-BFCE-E9A92AC82358}" destId="{D25550A8-E560-4E2F-8E72-19A134F0A5CE}" srcOrd="0" destOrd="0" presId="urn:microsoft.com/office/officeart/2018/5/layout/IconLeafLabelList"/>
    <dgm:cxn modelId="{D79D8657-DA2E-41EF-8414-709FF7446DE4}" type="presParOf" srcId="{D9440FCA-F203-4C2D-BFCE-E9A92AC82358}" destId="{421E956F-0563-4297-9E16-24E97AC50FBE}" srcOrd="1" destOrd="0" presId="urn:microsoft.com/office/officeart/2018/5/layout/IconLeafLabelList"/>
    <dgm:cxn modelId="{0D8B2B46-77F5-46D2-B86A-E01CFBD34893}" type="presParOf" srcId="{D9440FCA-F203-4C2D-BFCE-E9A92AC82358}" destId="{F41ED135-42F8-46FD-928F-826C7CEEE254}" srcOrd="2" destOrd="0" presId="urn:microsoft.com/office/officeart/2018/5/layout/IconLeafLabelList"/>
    <dgm:cxn modelId="{EAB452BC-3DA0-4887-9A70-5CE26FE53AC2}" type="presParOf" srcId="{D9440FCA-F203-4C2D-BFCE-E9A92AC82358}" destId="{CF86F587-9FA8-486C-8535-295E528F0AC1}" srcOrd="3" destOrd="0" presId="urn:microsoft.com/office/officeart/2018/5/layout/IconLeafLabelList"/>
    <dgm:cxn modelId="{86F3C0D1-CB94-4EC8-9B64-94CB13F967FC}" type="presParOf" srcId="{A1AF1464-AE4B-4EB0-95E8-BADF5BF312F8}" destId="{39F738B4-4119-4F9F-BD8E-2D817D158B55}" srcOrd="3" destOrd="0" presId="urn:microsoft.com/office/officeart/2018/5/layout/IconLeafLabelList"/>
    <dgm:cxn modelId="{482BE44F-D24D-4314-B1D6-8B1787C15067}" type="presParOf" srcId="{A1AF1464-AE4B-4EB0-95E8-BADF5BF312F8}" destId="{20D72FC8-5D8A-46DC-A963-A74CB4B4FBA5}" srcOrd="4" destOrd="0" presId="urn:microsoft.com/office/officeart/2018/5/layout/IconLeafLabelList"/>
    <dgm:cxn modelId="{D7460EB1-FE8D-4D6F-8A8D-843F6B14DB83}" type="presParOf" srcId="{20D72FC8-5D8A-46DC-A963-A74CB4B4FBA5}" destId="{FE178E12-0B1D-439D-A239-E989324E8C8E}" srcOrd="0" destOrd="0" presId="urn:microsoft.com/office/officeart/2018/5/layout/IconLeafLabelList"/>
    <dgm:cxn modelId="{DA8DE72A-49D5-49F3-AC45-B3FB9832A20C}" type="presParOf" srcId="{20D72FC8-5D8A-46DC-A963-A74CB4B4FBA5}" destId="{08D77239-98E5-423F-8F5E-D98F29093FDE}" srcOrd="1" destOrd="0" presId="urn:microsoft.com/office/officeart/2018/5/layout/IconLeafLabelList"/>
    <dgm:cxn modelId="{FD3B18E4-D6D2-429E-99CB-B673A4D57982}" type="presParOf" srcId="{20D72FC8-5D8A-46DC-A963-A74CB4B4FBA5}" destId="{92F0C939-B61E-4BB5-A697-22E4D09491FF}" srcOrd="2" destOrd="0" presId="urn:microsoft.com/office/officeart/2018/5/layout/IconLeafLabelList"/>
    <dgm:cxn modelId="{02D29F70-FF6F-49CF-BA6B-EFA1F48A2596}" type="presParOf" srcId="{20D72FC8-5D8A-46DC-A963-A74CB4B4FBA5}" destId="{5DCC67DD-8E2B-4821-987A-A886CBE6BB33}" srcOrd="3" destOrd="0" presId="urn:microsoft.com/office/officeart/2018/5/layout/IconLeafLabelList"/>
    <dgm:cxn modelId="{7FC66995-3A97-4C12-AFE3-F61BD454E1CF}" type="presParOf" srcId="{A1AF1464-AE4B-4EB0-95E8-BADF5BF312F8}" destId="{0E154000-93FF-4227-8101-66F94E78C89D}" srcOrd="5" destOrd="0" presId="urn:microsoft.com/office/officeart/2018/5/layout/IconLeafLabelList"/>
    <dgm:cxn modelId="{B10F4103-48F1-46DF-AB0C-03B644C128EC}" type="presParOf" srcId="{A1AF1464-AE4B-4EB0-95E8-BADF5BF312F8}" destId="{BC27D0CE-7325-40EB-9D90-8F57908A97D0}" srcOrd="6" destOrd="0" presId="urn:microsoft.com/office/officeart/2018/5/layout/IconLeafLabelList"/>
    <dgm:cxn modelId="{8E5AD43D-FD77-4CC7-8977-8420D6A05BC3}" type="presParOf" srcId="{BC27D0CE-7325-40EB-9D90-8F57908A97D0}" destId="{ABA3C3C8-8173-408F-8A54-3774FE5AA424}" srcOrd="0" destOrd="0" presId="urn:microsoft.com/office/officeart/2018/5/layout/IconLeafLabelList"/>
    <dgm:cxn modelId="{59F2F735-82D2-4108-98BE-6EA297099F74}" type="presParOf" srcId="{BC27D0CE-7325-40EB-9D90-8F57908A97D0}" destId="{97F13621-03CE-41FB-8E30-ECF0D34A9A34}" srcOrd="1" destOrd="0" presId="urn:microsoft.com/office/officeart/2018/5/layout/IconLeafLabelList"/>
    <dgm:cxn modelId="{6389BA34-0666-4130-BDDD-D53FD67EFA9F}" type="presParOf" srcId="{BC27D0CE-7325-40EB-9D90-8F57908A97D0}" destId="{0AE33810-3874-4EC9-A37A-CDCA5A24915E}" srcOrd="2" destOrd="0" presId="urn:microsoft.com/office/officeart/2018/5/layout/IconLeafLabelList"/>
    <dgm:cxn modelId="{4D87C459-AA5B-4F6E-B232-165D2CA12BB2}" type="presParOf" srcId="{BC27D0CE-7325-40EB-9D90-8F57908A97D0}" destId="{5825F471-DA91-45E0-AFF7-4F87C01163E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AB2B61-C9B5-41C6-8CBB-DC568AD783F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EF6EDCE-6006-426C-B61B-B68B7B54413C}">
      <dgm:prSet/>
      <dgm:spPr/>
      <dgm:t>
        <a:bodyPr/>
        <a:lstStyle/>
        <a:p>
          <a:r>
            <a:rPr lang="en-US"/>
            <a:t>- This AI-powered system enables call centers to focus on what matters most.</a:t>
          </a:r>
        </a:p>
      </dgm:t>
    </dgm:pt>
    <dgm:pt modelId="{D89092CB-A1A2-4093-A106-69D7AA2759C6}" type="parTrans" cxnId="{1A1C943D-9F54-4097-B753-4B319A1E911B}">
      <dgm:prSet/>
      <dgm:spPr/>
      <dgm:t>
        <a:bodyPr/>
        <a:lstStyle/>
        <a:p>
          <a:endParaRPr lang="en-US"/>
        </a:p>
      </dgm:t>
    </dgm:pt>
    <dgm:pt modelId="{9EADC22C-6440-4F89-856D-ECBCA19FF373}" type="sibTrans" cxnId="{1A1C943D-9F54-4097-B753-4B319A1E911B}">
      <dgm:prSet/>
      <dgm:spPr/>
      <dgm:t>
        <a:bodyPr/>
        <a:lstStyle/>
        <a:p>
          <a:endParaRPr lang="en-US"/>
        </a:p>
      </dgm:t>
    </dgm:pt>
    <dgm:pt modelId="{75F343B1-0109-46DD-A53B-30D7C843B474}">
      <dgm:prSet/>
      <dgm:spPr/>
      <dgm:t>
        <a:bodyPr/>
        <a:lstStyle/>
        <a:p>
          <a:r>
            <a:rPr lang="en-US"/>
            <a:t>- Reduces repetitive issues, improves customer satisfaction, and enhances product quality.</a:t>
          </a:r>
        </a:p>
      </dgm:t>
    </dgm:pt>
    <dgm:pt modelId="{EAF74F55-9776-4FE7-913A-175436B38501}" type="parTrans" cxnId="{A67C9025-509E-4216-97DC-66A17CE284B8}">
      <dgm:prSet/>
      <dgm:spPr/>
      <dgm:t>
        <a:bodyPr/>
        <a:lstStyle/>
        <a:p>
          <a:endParaRPr lang="en-US"/>
        </a:p>
      </dgm:t>
    </dgm:pt>
    <dgm:pt modelId="{6B87E189-B983-400D-84F5-71E3D30FF656}" type="sibTrans" cxnId="{A67C9025-509E-4216-97DC-66A17CE284B8}">
      <dgm:prSet/>
      <dgm:spPr/>
      <dgm:t>
        <a:bodyPr/>
        <a:lstStyle/>
        <a:p>
          <a:endParaRPr lang="en-US"/>
        </a:p>
      </dgm:t>
    </dgm:pt>
    <dgm:pt modelId="{6DD7CAD0-E8A3-40E8-9CD2-BD8977465AB9}">
      <dgm:prSet/>
      <dgm:spPr/>
      <dgm:t>
        <a:bodyPr/>
        <a:lstStyle/>
        <a:p>
          <a:r>
            <a:rPr lang="en-US"/>
            <a:t>- Long-term insights help businesses prioritize improvements and optimize resources.</a:t>
          </a:r>
        </a:p>
      </dgm:t>
    </dgm:pt>
    <dgm:pt modelId="{05BB37CF-4D88-44B7-B993-1A28A0A8D3F7}" type="parTrans" cxnId="{0B736E49-5D2D-4938-BA9D-E767A520B219}">
      <dgm:prSet/>
      <dgm:spPr/>
      <dgm:t>
        <a:bodyPr/>
        <a:lstStyle/>
        <a:p>
          <a:endParaRPr lang="en-US"/>
        </a:p>
      </dgm:t>
    </dgm:pt>
    <dgm:pt modelId="{72193BCD-8E88-47A3-9C4B-007D7D6CBA64}" type="sibTrans" cxnId="{0B736E49-5D2D-4938-BA9D-E767A520B219}">
      <dgm:prSet/>
      <dgm:spPr/>
      <dgm:t>
        <a:bodyPr/>
        <a:lstStyle/>
        <a:p>
          <a:endParaRPr lang="en-US"/>
        </a:p>
      </dgm:t>
    </dgm:pt>
    <dgm:pt modelId="{AFB4DA6D-1591-41B0-87CB-3484DA3C10BD}">
      <dgm:prSet/>
      <dgm:spPr/>
      <dgm:t>
        <a:bodyPr/>
        <a:lstStyle/>
        <a:p>
          <a:r>
            <a:rPr lang="en-US"/>
            <a:t>- Next Steps: Implement and monitor data trends, optimize responses, expand AI capabilities.</a:t>
          </a:r>
        </a:p>
      </dgm:t>
    </dgm:pt>
    <dgm:pt modelId="{8CAE1320-8B3E-423B-AC67-004D1DCB05B4}" type="parTrans" cxnId="{C7CCD5F0-349D-4CF2-9F09-0936A1413E51}">
      <dgm:prSet/>
      <dgm:spPr/>
      <dgm:t>
        <a:bodyPr/>
        <a:lstStyle/>
        <a:p>
          <a:endParaRPr lang="en-US"/>
        </a:p>
      </dgm:t>
    </dgm:pt>
    <dgm:pt modelId="{C15DE829-FF33-4342-9FA1-BB1A429F4E90}" type="sibTrans" cxnId="{C7CCD5F0-349D-4CF2-9F09-0936A1413E51}">
      <dgm:prSet/>
      <dgm:spPr/>
      <dgm:t>
        <a:bodyPr/>
        <a:lstStyle/>
        <a:p>
          <a:endParaRPr lang="en-US"/>
        </a:p>
      </dgm:t>
    </dgm:pt>
    <dgm:pt modelId="{31A8DBF1-7E34-4BC9-A7DE-2DD1899B7D50}" type="pres">
      <dgm:prSet presAssocID="{7DAB2B61-C9B5-41C6-8CBB-DC568AD783FF}" presName="root" presStyleCnt="0">
        <dgm:presLayoutVars>
          <dgm:dir/>
          <dgm:resizeHandles val="exact"/>
        </dgm:presLayoutVars>
      </dgm:prSet>
      <dgm:spPr/>
    </dgm:pt>
    <dgm:pt modelId="{4A583459-8498-4176-A1FD-9BA856AD62CE}" type="pres">
      <dgm:prSet presAssocID="{7DAB2B61-C9B5-41C6-8CBB-DC568AD783FF}" presName="container" presStyleCnt="0">
        <dgm:presLayoutVars>
          <dgm:dir/>
          <dgm:resizeHandles val="exact"/>
        </dgm:presLayoutVars>
      </dgm:prSet>
      <dgm:spPr/>
    </dgm:pt>
    <dgm:pt modelId="{E0649B51-BA2F-4393-BE70-379141474426}" type="pres">
      <dgm:prSet presAssocID="{CEF6EDCE-6006-426C-B61B-B68B7B54413C}" presName="compNode" presStyleCnt="0"/>
      <dgm:spPr/>
    </dgm:pt>
    <dgm:pt modelId="{BA154FB5-AD71-4F1A-8E53-3AF5EA6F10FD}" type="pres">
      <dgm:prSet presAssocID="{CEF6EDCE-6006-426C-B61B-B68B7B54413C}" presName="iconBgRect" presStyleLbl="bgShp" presStyleIdx="0" presStyleCnt="4"/>
      <dgm:spPr/>
    </dgm:pt>
    <dgm:pt modelId="{D21C1401-B9B1-4688-A6FB-958821AA8724}" type="pres">
      <dgm:prSet presAssocID="{CEF6EDCE-6006-426C-B61B-B68B7B5441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7D591A1-FBE7-4378-AC07-DE2BC644DADD}" type="pres">
      <dgm:prSet presAssocID="{CEF6EDCE-6006-426C-B61B-B68B7B54413C}" presName="spaceRect" presStyleCnt="0"/>
      <dgm:spPr/>
    </dgm:pt>
    <dgm:pt modelId="{C0DCE4BE-055D-481C-A7D6-033BA18253A2}" type="pres">
      <dgm:prSet presAssocID="{CEF6EDCE-6006-426C-B61B-B68B7B54413C}" presName="textRect" presStyleLbl="revTx" presStyleIdx="0" presStyleCnt="4">
        <dgm:presLayoutVars>
          <dgm:chMax val="1"/>
          <dgm:chPref val="1"/>
        </dgm:presLayoutVars>
      </dgm:prSet>
      <dgm:spPr/>
    </dgm:pt>
    <dgm:pt modelId="{94E87268-B357-4761-B529-2C06EF5C4737}" type="pres">
      <dgm:prSet presAssocID="{9EADC22C-6440-4F89-856D-ECBCA19FF373}" presName="sibTrans" presStyleLbl="sibTrans2D1" presStyleIdx="0" presStyleCnt="0"/>
      <dgm:spPr/>
    </dgm:pt>
    <dgm:pt modelId="{E45381A9-DA19-4E42-B589-B9A4747DBBFF}" type="pres">
      <dgm:prSet presAssocID="{75F343B1-0109-46DD-A53B-30D7C843B474}" presName="compNode" presStyleCnt="0"/>
      <dgm:spPr/>
    </dgm:pt>
    <dgm:pt modelId="{2527D273-AD99-4974-B3E4-5C0692887EDD}" type="pres">
      <dgm:prSet presAssocID="{75F343B1-0109-46DD-A53B-30D7C843B474}" presName="iconBgRect" presStyleLbl="bgShp" presStyleIdx="1" presStyleCnt="4"/>
      <dgm:spPr/>
    </dgm:pt>
    <dgm:pt modelId="{AC1F31F6-FC2B-4FE4-8422-39EA43ECB965}" type="pres">
      <dgm:prSet presAssocID="{75F343B1-0109-46DD-A53B-30D7C843B4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F6FF840E-B1E5-4333-B831-82D1588A40E8}" type="pres">
      <dgm:prSet presAssocID="{75F343B1-0109-46DD-A53B-30D7C843B474}" presName="spaceRect" presStyleCnt="0"/>
      <dgm:spPr/>
    </dgm:pt>
    <dgm:pt modelId="{947BDE76-0B3A-4CFB-9FD6-3E60EBA42F19}" type="pres">
      <dgm:prSet presAssocID="{75F343B1-0109-46DD-A53B-30D7C843B474}" presName="textRect" presStyleLbl="revTx" presStyleIdx="1" presStyleCnt="4">
        <dgm:presLayoutVars>
          <dgm:chMax val="1"/>
          <dgm:chPref val="1"/>
        </dgm:presLayoutVars>
      </dgm:prSet>
      <dgm:spPr/>
    </dgm:pt>
    <dgm:pt modelId="{47B0DF2A-40A3-49B9-87A4-43CBE4E2BE2F}" type="pres">
      <dgm:prSet presAssocID="{6B87E189-B983-400D-84F5-71E3D30FF656}" presName="sibTrans" presStyleLbl="sibTrans2D1" presStyleIdx="0" presStyleCnt="0"/>
      <dgm:spPr/>
    </dgm:pt>
    <dgm:pt modelId="{A593862A-1405-4484-88B3-D45AF8810B29}" type="pres">
      <dgm:prSet presAssocID="{6DD7CAD0-E8A3-40E8-9CD2-BD8977465AB9}" presName="compNode" presStyleCnt="0"/>
      <dgm:spPr/>
    </dgm:pt>
    <dgm:pt modelId="{235C04D7-98C4-4CF3-B3B7-A80C8278D2FE}" type="pres">
      <dgm:prSet presAssocID="{6DD7CAD0-E8A3-40E8-9CD2-BD8977465AB9}" presName="iconBgRect" presStyleLbl="bgShp" presStyleIdx="2" presStyleCnt="4"/>
      <dgm:spPr/>
    </dgm:pt>
    <dgm:pt modelId="{ACEBB60F-0A2C-44CF-AE4B-9366B4BFF3D5}" type="pres">
      <dgm:prSet presAssocID="{6DD7CAD0-E8A3-40E8-9CD2-BD8977465A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821D2A7-B980-4EB2-AE49-0F29E41B4843}" type="pres">
      <dgm:prSet presAssocID="{6DD7CAD0-E8A3-40E8-9CD2-BD8977465AB9}" presName="spaceRect" presStyleCnt="0"/>
      <dgm:spPr/>
    </dgm:pt>
    <dgm:pt modelId="{F3B0E2E7-BE4F-42A0-9267-D2938262D9F6}" type="pres">
      <dgm:prSet presAssocID="{6DD7CAD0-E8A3-40E8-9CD2-BD8977465AB9}" presName="textRect" presStyleLbl="revTx" presStyleIdx="2" presStyleCnt="4">
        <dgm:presLayoutVars>
          <dgm:chMax val="1"/>
          <dgm:chPref val="1"/>
        </dgm:presLayoutVars>
      </dgm:prSet>
      <dgm:spPr/>
    </dgm:pt>
    <dgm:pt modelId="{C2DA3917-7E37-4959-B772-1D60F677D751}" type="pres">
      <dgm:prSet presAssocID="{72193BCD-8E88-47A3-9C4B-007D7D6CBA64}" presName="sibTrans" presStyleLbl="sibTrans2D1" presStyleIdx="0" presStyleCnt="0"/>
      <dgm:spPr/>
    </dgm:pt>
    <dgm:pt modelId="{2097D175-C024-409F-A8D4-E68C0CDAB7FB}" type="pres">
      <dgm:prSet presAssocID="{AFB4DA6D-1591-41B0-87CB-3484DA3C10BD}" presName="compNode" presStyleCnt="0"/>
      <dgm:spPr/>
    </dgm:pt>
    <dgm:pt modelId="{4AC77B2E-A08E-4A14-9977-2DEDEBE20C5C}" type="pres">
      <dgm:prSet presAssocID="{AFB4DA6D-1591-41B0-87CB-3484DA3C10BD}" presName="iconBgRect" presStyleLbl="bgShp" presStyleIdx="3" presStyleCnt="4"/>
      <dgm:spPr/>
    </dgm:pt>
    <dgm:pt modelId="{6D8B55FB-7321-4C36-904E-32D33076EFD5}" type="pres">
      <dgm:prSet presAssocID="{AFB4DA6D-1591-41B0-87CB-3484DA3C10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FE63FD-F3B2-4198-9A58-DB98CCC2E699}" type="pres">
      <dgm:prSet presAssocID="{AFB4DA6D-1591-41B0-87CB-3484DA3C10BD}" presName="spaceRect" presStyleCnt="0"/>
      <dgm:spPr/>
    </dgm:pt>
    <dgm:pt modelId="{74B750AD-C604-422C-93C2-1DB13ED67E01}" type="pres">
      <dgm:prSet presAssocID="{AFB4DA6D-1591-41B0-87CB-3484DA3C10B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7C9025-509E-4216-97DC-66A17CE284B8}" srcId="{7DAB2B61-C9B5-41C6-8CBB-DC568AD783FF}" destId="{75F343B1-0109-46DD-A53B-30D7C843B474}" srcOrd="1" destOrd="0" parTransId="{EAF74F55-9776-4FE7-913A-175436B38501}" sibTransId="{6B87E189-B983-400D-84F5-71E3D30FF656}"/>
    <dgm:cxn modelId="{1A1C943D-9F54-4097-B753-4B319A1E911B}" srcId="{7DAB2B61-C9B5-41C6-8CBB-DC568AD783FF}" destId="{CEF6EDCE-6006-426C-B61B-B68B7B54413C}" srcOrd="0" destOrd="0" parTransId="{D89092CB-A1A2-4093-A106-69D7AA2759C6}" sibTransId="{9EADC22C-6440-4F89-856D-ECBCA19FF373}"/>
    <dgm:cxn modelId="{A98A5765-674B-448B-95DF-6FDC513BFE89}" type="presOf" srcId="{72193BCD-8E88-47A3-9C4B-007D7D6CBA64}" destId="{C2DA3917-7E37-4959-B772-1D60F677D751}" srcOrd="0" destOrd="0" presId="urn:microsoft.com/office/officeart/2018/2/layout/IconCircleList"/>
    <dgm:cxn modelId="{0B736E49-5D2D-4938-BA9D-E767A520B219}" srcId="{7DAB2B61-C9B5-41C6-8CBB-DC568AD783FF}" destId="{6DD7CAD0-E8A3-40E8-9CD2-BD8977465AB9}" srcOrd="2" destOrd="0" parTransId="{05BB37CF-4D88-44B7-B993-1A28A0A8D3F7}" sibTransId="{72193BCD-8E88-47A3-9C4B-007D7D6CBA64}"/>
    <dgm:cxn modelId="{81CDDB56-114F-44FC-AD37-010F0E013505}" type="presOf" srcId="{7DAB2B61-C9B5-41C6-8CBB-DC568AD783FF}" destId="{31A8DBF1-7E34-4BC9-A7DE-2DD1899B7D50}" srcOrd="0" destOrd="0" presId="urn:microsoft.com/office/officeart/2018/2/layout/IconCircleList"/>
    <dgm:cxn modelId="{48016497-27E6-4E87-AEB0-E4FD039CA0B3}" type="presOf" srcId="{6B87E189-B983-400D-84F5-71E3D30FF656}" destId="{47B0DF2A-40A3-49B9-87A4-43CBE4E2BE2F}" srcOrd="0" destOrd="0" presId="urn:microsoft.com/office/officeart/2018/2/layout/IconCircleList"/>
    <dgm:cxn modelId="{B3F8699D-2C62-4BF7-9420-3C1C2709E4D5}" type="presOf" srcId="{9EADC22C-6440-4F89-856D-ECBCA19FF373}" destId="{94E87268-B357-4761-B529-2C06EF5C4737}" srcOrd="0" destOrd="0" presId="urn:microsoft.com/office/officeart/2018/2/layout/IconCircleList"/>
    <dgm:cxn modelId="{35085EC3-3CF7-46C6-BF4E-B5BBC163DE9B}" type="presOf" srcId="{CEF6EDCE-6006-426C-B61B-B68B7B54413C}" destId="{C0DCE4BE-055D-481C-A7D6-033BA18253A2}" srcOrd="0" destOrd="0" presId="urn:microsoft.com/office/officeart/2018/2/layout/IconCircleList"/>
    <dgm:cxn modelId="{12453FCC-5B24-4873-9E06-C7997046C1B6}" type="presOf" srcId="{6DD7CAD0-E8A3-40E8-9CD2-BD8977465AB9}" destId="{F3B0E2E7-BE4F-42A0-9267-D2938262D9F6}" srcOrd="0" destOrd="0" presId="urn:microsoft.com/office/officeart/2018/2/layout/IconCircleList"/>
    <dgm:cxn modelId="{0489BEDF-F14D-4EA6-8C30-59255F93F3ED}" type="presOf" srcId="{75F343B1-0109-46DD-A53B-30D7C843B474}" destId="{947BDE76-0B3A-4CFB-9FD6-3E60EBA42F19}" srcOrd="0" destOrd="0" presId="urn:microsoft.com/office/officeart/2018/2/layout/IconCircleList"/>
    <dgm:cxn modelId="{C7CCD5F0-349D-4CF2-9F09-0936A1413E51}" srcId="{7DAB2B61-C9B5-41C6-8CBB-DC568AD783FF}" destId="{AFB4DA6D-1591-41B0-87CB-3484DA3C10BD}" srcOrd="3" destOrd="0" parTransId="{8CAE1320-8B3E-423B-AC67-004D1DCB05B4}" sibTransId="{C15DE829-FF33-4342-9FA1-BB1A429F4E90}"/>
    <dgm:cxn modelId="{F23245F4-4B74-4031-80CF-760DBB678285}" type="presOf" srcId="{AFB4DA6D-1591-41B0-87CB-3484DA3C10BD}" destId="{74B750AD-C604-422C-93C2-1DB13ED67E01}" srcOrd="0" destOrd="0" presId="urn:microsoft.com/office/officeart/2018/2/layout/IconCircleList"/>
    <dgm:cxn modelId="{DC7B261E-234F-4AF0-96D9-5D647F3B7DD8}" type="presParOf" srcId="{31A8DBF1-7E34-4BC9-A7DE-2DD1899B7D50}" destId="{4A583459-8498-4176-A1FD-9BA856AD62CE}" srcOrd="0" destOrd="0" presId="urn:microsoft.com/office/officeart/2018/2/layout/IconCircleList"/>
    <dgm:cxn modelId="{C4603057-7887-4DDD-B494-262218343859}" type="presParOf" srcId="{4A583459-8498-4176-A1FD-9BA856AD62CE}" destId="{E0649B51-BA2F-4393-BE70-379141474426}" srcOrd="0" destOrd="0" presId="urn:microsoft.com/office/officeart/2018/2/layout/IconCircleList"/>
    <dgm:cxn modelId="{77A2EA5C-4BF8-441F-8307-11030C99449A}" type="presParOf" srcId="{E0649B51-BA2F-4393-BE70-379141474426}" destId="{BA154FB5-AD71-4F1A-8E53-3AF5EA6F10FD}" srcOrd="0" destOrd="0" presId="urn:microsoft.com/office/officeart/2018/2/layout/IconCircleList"/>
    <dgm:cxn modelId="{A4B7451C-5A1D-498E-A62E-F928436A80C4}" type="presParOf" srcId="{E0649B51-BA2F-4393-BE70-379141474426}" destId="{D21C1401-B9B1-4688-A6FB-958821AA8724}" srcOrd="1" destOrd="0" presId="urn:microsoft.com/office/officeart/2018/2/layout/IconCircleList"/>
    <dgm:cxn modelId="{895F976D-16FC-4713-A88F-D4F684C6C5D5}" type="presParOf" srcId="{E0649B51-BA2F-4393-BE70-379141474426}" destId="{97D591A1-FBE7-4378-AC07-DE2BC644DADD}" srcOrd="2" destOrd="0" presId="urn:microsoft.com/office/officeart/2018/2/layout/IconCircleList"/>
    <dgm:cxn modelId="{54201476-F58F-43EC-8343-4A671FE13B93}" type="presParOf" srcId="{E0649B51-BA2F-4393-BE70-379141474426}" destId="{C0DCE4BE-055D-481C-A7D6-033BA18253A2}" srcOrd="3" destOrd="0" presId="urn:microsoft.com/office/officeart/2018/2/layout/IconCircleList"/>
    <dgm:cxn modelId="{748DE855-7108-425D-B72C-ACAE852A35A1}" type="presParOf" srcId="{4A583459-8498-4176-A1FD-9BA856AD62CE}" destId="{94E87268-B357-4761-B529-2C06EF5C4737}" srcOrd="1" destOrd="0" presId="urn:microsoft.com/office/officeart/2018/2/layout/IconCircleList"/>
    <dgm:cxn modelId="{D9F51BF6-3A65-48FB-9706-212D8F9B6C78}" type="presParOf" srcId="{4A583459-8498-4176-A1FD-9BA856AD62CE}" destId="{E45381A9-DA19-4E42-B589-B9A4747DBBFF}" srcOrd="2" destOrd="0" presId="urn:microsoft.com/office/officeart/2018/2/layout/IconCircleList"/>
    <dgm:cxn modelId="{A725F9FA-2029-4FB0-9A52-87649DB9166B}" type="presParOf" srcId="{E45381A9-DA19-4E42-B589-B9A4747DBBFF}" destId="{2527D273-AD99-4974-B3E4-5C0692887EDD}" srcOrd="0" destOrd="0" presId="urn:microsoft.com/office/officeart/2018/2/layout/IconCircleList"/>
    <dgm:cxn modelId="{6416968E-A6E8-42A8-8F26-3EEC461C93D8}" type="presParOf" srcId="{E45381A9-DA19-4E42-B589-B9A4747DBBFF}" destId="{AC1F31F6-FC2B-4FE4-8422-39EA43ECB965}" srcOrd="1" destOrd="0" presId="urn:microsoft.com/office/officeart/2018/2/layout/IconCircleList"/>
    <dgm:cxn modelId="{EA6B36DF-C24A-4B71-A246-4C03627B4D07}" type="presParOf" srcId="{E45381A9-DA19-4E42-B589-B9A4747DBBFF}" destId="{F6FF840E-B1E5-4333-B831-82D1588A40E8}" srcOrd="2" destOrd="0" presId="urn:microsoft.com/office/officeart/2018/2/layout/IconCircleList"/>
    <dgm:cxn modelId="{BD8742E7-6873-4EFE-9053-51C589E4AB7C}" type="presParOf" srcId="{E45381A9-DA19-4E42-B589-B9A4747DBBFF}" destId="{947BDE76-0B3A-4CFB-9FD6-3E60EBA42F19}" srcOrd="3" destOrd="0" presId="urn:microsoft.com/office/officeart/2018/2/layout/IconCircleList"/>
    <dgm:cxn modelId="{342F4150-0DEC-4460-B8B2-72BA53F209F1}" type="presParOf" srcId="{4A583459-8498-4176-A1FD-9BA856AD62CE}" destId="{47B0DF2A-40A3-49B9-87A4-43CBE4E2BE2F}" srcOrd="3" destOrd="0" presId="urn:microsoft.com/office/officeart/2018/2/layout/IconCircleList"/>
    <dgm:cxn modelId="{6246BECD-73F5-4962-A483-1B68E726F817}" type="presParOf" srcId="{4A583459-8498-4176-A1FD-9BA856AD62CE}" destId="{A593862A-1405-4484-88B3-D45AF8810B29}" srcOrd="4" destOrd="0" presId="urn:microsoft.com/office/officeart/2018/2/layout/IconCircleList"/>
    <dgm:cxn modelId="{08795030-5E4A-4465-92D5-DD66F3AD7963}" type="presParOf" srcId="{A593862A-1405-4484-88B3-D45AF8810B29}" destId="{235C04D7-98C4-4CF3-B3B7-A80C8278D2FE}" srcOrd="0" destOrd="0" presId="urn:microsoft.com/office/officeart/2018/2/layout/IconCircleList"/>
    <dgm:cxn modelId="{519EB627-00DD-4988-881B-483492A0035D}" type="presParOf" srcId="{A593862A-1405-4484-88B3-D45AF8810B29}" destId="{ACEBB60F-0A2C-44CF-AE4B-9366B4BFF3D5}" srcOrd="1" destOrd="0" presId="urn:microsoft.com/office/officeart/2018/2/layout/IconCircleList"/>
    <dgm:cxn modelId="{265F90FC-3209-4970-95FA-15721DD2FE65}" type="presParOf" srcId="{A593862A-1405-4484-88B3-D45AF8810B29}" destId="{8821D2A7-B980-4EB2-AE49-0F29E41B4843}" srcOrd="2" destOrd="0" presId="urn:microsoft.com/office/officeart/2018/2/layout/IconCircleList"/>
    <dgm:cxn modelId="{68A925F2-3CF5-4882-9E23-D1109EA1FE5A}" type="presParOf" srcId="{A593862A-1405-4484-88B3-D45AF8810B29}" destId="{F3B0E2E7-BE4F-42A0-9267-D2938262D9F6}" srcOrd="3" destOrd="0" presId="urn:microsoft.com/office/officeart/2018/2/layout/IconCircleList"/>
    <dgm:cxn modelId="{A88A8834-A874-46BD-BCE6-90BED5703DE6}" type="presParOf" srcId="{4A583459-8498-4176-A1FD-9BA856AD62CE}" destId="{C2DA3917-7E37-4959-B772-1D60F677D751}" srcOrd="5" destOrd="0" presId="urn:microsoft.com/office/officeart/2018/2/layout/IconCircleList"/>
    <dgm:cxn modelId="{8D87E8F1-A563-4C77-95BC-61D9AE269170}" type="presParOf" srcId="{4A583459-8498-4176-A1FD-9BA856AD62CE}" destId="{2097D175-C024-409F-A8D4-E68C0CDAB7FB}" srcOrd="6" destOrd="0" presId="urn:microsoft.com/office/officeart/2018/2/layout/IconCircleList"/>
    <dgm:cxn modelId="{7A5AEFB2-AEFF-4FCC-BD36-BA7009D7CF3F}" type="presParOf" srcId="{2097D175-C024-409F-A8D4-E68C0CDAB7FB}" destId="{4AC77B2E-A08E-4A14-9977-2DEDEBE20C5C}" srcOrd="0" destOrd="0" presId="urn:microsoft.com/office/officeart/2018/2/layout/IconCircleList"/>
    <dgm:cxn modelId="{0CB1A1CC-E178-4169-9CE7-9F7B01BCF78C}" type="presParOf" srcId="{2097D175-C024-409F-A8D4-E68C0CDAB7FB}" destId="{6D8B55FB-7321-4C36-904E-32D33076EFD5}" srcOrd="1" destOrd="0" presId="urn:microsoft.com/office/officeart/2018/2/layout/IconCircleList"/>
    <dgm:cxn modelId="{2AC6B6F9-AC5F-4486-9A2D-770468EDDBAD}" type="presParOf" srcId="{2097D175-C024-409F-A8D4-E68C0CDAB7FB}" destId="{CAFE63FD-F3B2-4198-9A58-DB98CCC2E699}" srcOrd="2" destOrd="0" presId="urn:microsoft.com/office/officeart/2018/2/layout/IconCircleList"/>
    <dgm:cxn modelId="{939BA06D-E9D1-433D-9499-14F5D059B576}" type="presParOf" srcId="{2097D175-C024-409F-A8D4-E68C0CDAB7FB}" destId="{74B750AD-C604-422C-93C2-1DB13ED67E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32CCB-6840-4E98-9105-0547CD4644FF}">
      <dsp:nvSpPr>
        <dsp:cNvPr id="0" name=""/>
        <dsp:cNvSpPr/>
      </dsp:nvSpPr>
      <dsp:spPr>
        <a:xfrm>
          <a:off x="430045" y="453587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67C79-D670-4A25-BF3C-B486CB168CE6}">
      <dsp:nvSpPr>
        <dsp:cNvPr id="0" name=""/>
        <dsp:cNvSpPr/>
      </dsp:nvSpPr>
      <dsp:spPr>
        <a:xfrm>
          <a:off x="715233" y="738775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55836-2DA0-4173-91E9-6E7419BBF08D}">
      <dsp:nvSpPr>
        <dsp:cNvPr id="0" name=""/>
        <dsp:cNvSpPr/>
      </dsp:nvSpPr>
      <dsp:spPr>
        <a:xfrm>
          <a:off x="2264" y="2208587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Objective</a:t>
          </a:r>
          <a:r>
            <a:rPr lang="en-US" sz="1100" kern="1200" dirty="0"/>
            <a:t>: Improve call center efficiency by analyzing customer service calls using AI.</a:t>
          </a:r>
        </a:p>
      </dsp:txBody>
      <dsp:txXfrm>
        <a:off x="2264" y="2208587"/>
        <a:ext cx="2193750" cy="720000"/>
      </dsp:txXfrm>
    </dsp:sp>
    <dsp:sp modelId="{7EB7A1C1-C0A6-4E43-9088-023596B706F3}">
      <dsp:nvSpPr>
        <dsp:cNvPr id="0" name=""/>
        <dsp:cNvSpPr/>
      </dsp:nvSpPr>
      <dsp:spPr>
        <a:xfrm>
          <a:off x="3007701" y="453587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74E31-A4A5-43F8-83A5-B99EDCA867C2}">
      <dsp:nvSpPr>
        <dsp:cNvPr id="0" name=""/>
        <dsp:cNvSpPr/>
      </dsp:nvSpPr>
      <dsp:spPr>
        <a:xfrm>
          <a:off x="3292889" y="738775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8B928-449B-4C64-A2E9-B25E007E1AA3}">
      <dsp:nvSpPr>
        <dsp:cNvPr id="0" name=""/>
        <dsp:cNvSpPr/>
      </dsp:nvSpPr>
      <dsp:spPr>
        <a:xfrm>
          <a:off x="2579920" y="2208587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Solution</a:t>
          </a:r>
          <a:r>
            <a:rPr lang="en-US" sz="1100" kern="1200" dirty="0"/>
            <a:t>: </a:t>
          </a:r>
          <a:r>
            <a:rPr lang="en-US" sz="1100" kern="1200" dirty="0" err="1"/>
            <a:t>Gradio</a:t>
          </a:r>
          <a:r>
            <a:rPr lang="en-US" sz="1100" kern="1200" dirty="0"/>
            <a:t>-powered application to process audio calls, extract key topics, and provide action plans.</a:t>
          </a:r>
        </a:p>
      </dsp:txBody>
      <dsp:txXfrm>
        <a:off x="2579920" y="2208587"/>
        <a:ext cx="2193750" cy="720000"/>
      </dsp:txXfrm>
    </dsp:sp>
    <dsp:sp modelId="{508CDB2F-73D6-46ED-B86C-9C8AA954D2E4}">
      <dsp:nvSpPr>
        <dsp:cNvPr id="0" name=""/>
        <dsp:cNvSpPr/>
      </dsp:nvSpPr>
      <dsp:spPr>
        <a:xfrm>
          <a:off x="1718873" y="3477025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15AB0-0EAA-474F-BA7D-8E7D768985F2}">
      <dsp:nvSpPr>
        <dsp:cNvPr id="0" name=""/>
        <dsp:cNvSpPr/>
      </dsp:nvSpPr>
      <dsp:spPr>
        <a:xfrm>
          <a:off x="2004061" y="3762212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10447-F7A1-478E-B4B2-ED064E4908A9}">
      <dsp:nvSpPr>
        <dsp:cNvPr id="0" name=""/>
        <dsp:cNvSpPr/>
      </dsp:nvSpPr>
      <dsp:spPr>
        <a:xfrm>
          <a:off x="1291092" y="52320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Impact</a:t>
          </a:r>
          <a:r>
            <a:rPr lang="en-US" sz="1100" kern="1200" dirty="0"/>
            <a:t>: Identify recurring issues, optimize responses, and enhance customer satisfaction.</a:t>
          </a:r>
        </a:p>
      </dsp:txBody>
      <dsp:txXfrm>
        <a:off x="1291092" y="5232025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673B-F924-41EE-A026-BD7BB30E1055}">
      <dsp:nvSpPr>
        <dsp:cNvPr id="0" name=""/>
        <dsp:cNvSpPr/>
      </dsp:nvSpPr>
      <dsp:spPr>
        <a:xfrm>
          <a:off x="0" y="675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F4E2B-D9E0-4AC4-9B32-5CFF570442F2}">
      <dsp:nvSpPr>
        <dsp:cNvPr id="0" name=""/>
        <dsp:cNvSpPr/>
      </dsp:nvSpPr>
      <dsp:spPr>
        <a:xfrm>
          <a:off x="0" y="675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1" kern="1200" dirty="0"/>
            <a:t>Customer Service Team</a:t>
          </a:r>
          <a:endParaRPr lang="en-US" sz="3200" kern="1200" dirty="0"/>
        </a:p>
      </dsp:txBody>
      <dsp:txXfrm>
        <a:off x="0" y="675"/>
        <a:ext cx="4718785" cy="1105876"/>
      </dsp:txXfrm>
    </dsp:sp>
    <dsp:sp modelId="{23C4FDE7-30F4-4043-A1FD-D98C74679D34}">
      <dsp:nvSpPr>
        <dsp:cNvPr id="0" name=""/>
        <dsp:cNvSpPr/>
      </dsp:nvSpPr>
      <dsp:spPr>
        <a:xfrm>
          <a:off x="0" y="1106552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68C47-5858-4632-B501-8D564FDDB75D}">
      <dsp:nvSpPr>
        <dsp:cNvPr id="0" name=""/>
        <dsp:cNvSpPr/>
      </dsp:nvSpPr>
      <dsp:spPr>
        <a:xfrm>
          <a:off x="0" y="1106552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1" kern="1200" dirty="0"/>
            <a:t>Engineering Team</a:t>
          </a:r>
        </a:p>
      </dsp:txBody>
      <dsp:txXfrm>
        <a:off x="0" y="1106552"/>
        <a:ext cx="4718785" cy="1105876"/>
      </dsp:txXfrm>
    </dsp:sp>
    <dsp:sp modelId="{48B1E5EC-1A2C-4B90-B155-907D1C40AAA9}">
      <dsp:nvSpPr>
        <dsp:cNvPr id="0" name=""/>
        <dsp:cNvSpPr/>
      </dsp:nvSpPr>
      <dsp:spPr>
        <a:xfrm>
          <a:off x="0" y="2212429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49E92-CAD2-4543-8E79-BD7115E1D9CE}">
      <dsp:nvSpPr>
        <dsp:cNvPr id="0" name=""/>
        <dsp:cNvSpPr/>
      </dsp:nvSpPr>
      <dsp:spPr>
        <a:xfrm>
          <a:off x="0" y="2212429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1" kern="1200" dirty="0"/>
            <a:t>Efficiency team</a:t>
          </a:r>
          <a:endParaRPr lang="en-US" sz="3200" kern="1200" dirty="0"/>
        </a:p>
      </dsp:txBody>
      <dsp:txXfrm>
        <a:off x="0" y="2212429"/>
        <a:ext cx="4718785" cy="1105876"/>
      </dsp:txXfrm>
    </dsp:sp>
    <dsp:sp modelId="{6787620C-9108-46BD-9734-AAAC03649494}">
      <dsp:nvSpPr>
        <dsp:cNvPr id="0" name=""/>
        <dsp:cNvSpPr/>
      </dsp:nvSpPr>
      <dsp:spPr>
        <a:xfrm>
          <a:off x="0" y="3318305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1A83F-91CF-4F50-88DD-54C688BF90B7}">
      <dsp:nvSpPr>
        <dsp:cNvPr id="0" name=""/>
        <dsp:cNvSpPr/>
      </dsp:nvSpPr>
      <dsp:spPr>
        <a:xfrm>
          <a:off x="0" y="3318305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1" kern="1200" dirty="0"/>
            <a:t>Supply Chain Team</a:t>
          </a:r>
        </a:p>
      </dsp:txBody>
      <dsp:txXfrm>
        <a:off x="0" y="3318305"/>
        <a:ext cx="4718785" cy="1105876"/>
      </dsp:txXfrm>
    </dsp:sp>
    <dsp:sp modelId="{E4B35827-951D-42B0-AEA7-0BF080A01108}">
      <dsp:nvSpPr>
        <dsp:cNvPr id="0" name=""/>
        <dsp:cNvSpPr/>
      </dsp:nvSpPr>
      <dsp:spPr>
        <a:xfrm>
          <a:off x="0" y="4424182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84BA2-7739-40FD-8FF2-7272FC672076}">
      <dsp:nvSpPr>
        <dsp:cNvPr id="0" name=""/>
        <dsp:cNvSpPr/>
      </dsp:nvSpPr>
      <dsp:spPr>
        <a:xfrm>
          <a:off x="0" y="4424182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1" kern="1200" dirty="0"/>
            <a:t>Quality Control Team</a:t>
          </a:r>
        </a:p>
      </dsp:txBody>
      <dsp:txXfrm>
        <a:off x="0" y="4424182"/>
        <a:ext cx="4718785" cy="1105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5A02-C9D6-46C9-9E97-ECA9B7E155CA}">
      <dsp:nvSpPr>
        <dsp:cNvPr id="0" name=""/>
        <dsp:cNvSpPr/>
      </dsp:nvSpPr>
      <dsp:spPr>
        <a:xfrm>
          <a:off x="670859" y="729"/>
          <a:ext cx="3225514" cy="19353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Streamlined Topic Analysis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Tracks trends in customer concerns over time.</a:t>
          </a:r>
        </a:p>
      </dsp:txBody>
      <dsp:txXfrm>
        <a:off x="670859" y="729"/>
        <a:ext cx="3225514" cy="1935308"/>
      </dsp:txXfrm>
    </dsp:sp>
    <dsp:sp modelId="{5DD6826C-970E-4FE4-A09E-05EA4A32101C}">
      <dsp:nvSpPr>
        <dsp:cNvPr id="0" name=""/>
        <dsp:cNvSpPr/>
      </dsp:nvSpPr>
      <dsp:spPr>
        <a:xfrm>
          <a:off x="4218925" y="729"/>
          <a:ext cx="3225514" cy="1935308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Enhanced Customer Experience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Faster and more precise issue resolution.</a:t>
          </a:r>
        </a:p>
      </dsp:txBody>
      <dsp:txXfrm>
        <a:off x="4218925" y="729"/>
        <a:ext cx="3225514" cy="1935308"/>
      </dsp:txXfrm>
    </dsp:sp>
    <dsp:sp modelId="{46542739-86CE-49B6-8FA1-30F8F5C61BEF}">
      <dsp:nvSpPr>
        <dsp:cNvPr id="0" name=""/>
        <dsp:cNvSpPr/>
      </dsp:nvSpPr>
      <dsp:spPr>
        <a:xfrm>
          <a:off x="670859" y="2258589"/>
          <a:ext cx="3225514" cy="1935308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Data-Driven Decision Making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Identifies major pain points and areas of improvement.</a:t>
          </a:r>
        </a:p>
      </dsp:txBody>
      <dsp:txXfrm>
        <a:off x="670859" y="2258589"/>
        <a:ext cx="3225514" cy="1935308"/>
      </dsp:txXfrm>
    </dsp:sp>
    <dsp:sp modelId="{5F40E4CC-0DC8-46D4-B1C3-8E8B2CCA8D2E}">
      <dsp:nvSpPr>
        <dsp:cNvPr id="0" name=""/>
        <dsp:cNvSpPr/>
      </dsp:nvSpPr>
      <dsp:spPr>
        <a:xfrm>
          <a:off x="4218925" y="2258589"/>
          <a:ext cx="3225514" cy="193530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 Issue Mapping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Detects which products/services have the most complaints.</a:t>
          </a:r>
        </a:p>
      </dsp:txBody>
      <dsp:txXfrm>
        <a:off x="4218925" y="2258589"/>
        <a:ext cx="3225514" cy="1935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F6CDD-4C00-4A37-9A24-CDEC4AD91452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CBE84-6F04-4CE5-AAC8-2775695EE536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74F83-D762-4BBA-9BE5-6E4361B65EB6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The system builds a history of calls, categorizing them into key topics.</a:t>
          </a:r>
        </a:p>
      </dsp:txBody>
      <dsp:txXfrm>
        <a:off x="1844034" y="682"/>
        <a:ext cx="2839914" cy="1596566"/>
      </dsp:txXfrm>
    </dsp:sp>
    <dsp:sp modelId="{58F6B886-9FF3-475A-B2C9-B992CD3223F8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BA68B-A6BF-46E3-8A79-7BD88F82122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D13EE-0397-4644-A3FF-61C1E287045C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Call data can be analyzed to find common patterns in customer complaints.</a:t>
          </a:r>
        </a:p>
      </dsp:txBody>
      <dsp:txXfrm>
        <a:off x="1844034" y="1996390"/>
        <a:ext cx="2839914" cy="1596566"/>
      </dsp:txXfrm>
    </dsp:sp>
    <dsp:sp modelId="{68A05C36-6263-4A14-BFAB-A27345BB9859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B4322-E258-433C-A8F9-F806FB7947C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9A49-9EC9-4688-83BC-B8504FD73D84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Helps management focus on frequent issues per product/service.</a:t>
          </a:r>
        </a:p>
      </dsp:txBody>
      <dsp:txXfrm>
        <a:off x="1844034" y="3992098"/>
        <a:ext cx="2839914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0543-C602-4CF4-8FB4-9F8147C4D5D8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602B8-7B56-4693-A74F-FAF67489FBE3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B1BD0-8D89-46B3-B3C4-FE806CB12633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Which issues occur most frequently?</a:t>
          </a:r>
        </a:p>
      </dsp:txBody>
      <dsp:txXfrm>
        <a:off x="1330115" y="659889"/>
        <a:ext cx="2546008" cy="1080124"/>
      </dsp:txXfrm>
    </dsp:sp>
    <dsp:sp modelId="{522DCD01-3C0D-48F8-9118-360EF04F61B1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7E0C6-93AB-486A-90B0-3AF23F75891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6CE6F-5FBC-4FF5-962D-4919DF31233E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Which product categories generate the most complaints?</a:t>
          </a:r>
        </a:p>
      </dsp:txBody>
      <dsp:txXfrm>
        <a:off x="5631327" y="659889"/>
        <a:ext cx="2546008" cy="1080124"/>
      </dsp:txXfrm>
    </dsp:sp>
    <dsp:sp modelId="{2182B39B-0008-40EF-B78F-A1699A79E0B3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74ACF-A1D7-462F-991E-190F83AB4AC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C4975-243C-4D3B-8039-92D99E2BCDB0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What are the common action plans needed for each issue?</a:t>
          </a:r>
        </a:p>
      </dsp:txBody>
      <dsp:txXfrm>
        <a:off x="1330115" y="2452790"/>
        <a:ext cx="2546008" cy="1080124"/>
      </dsp:txXfrm>
    </dsp:sp>
    <dsp:sp modelId="{C4D83617-2487-4596-8D56-6D6D57E18380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B01D2-1C4B-4090-8DB9-42A455B17A61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F6E3B-712E-4EE5-9190-4837EED8EC07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How do customer sentiment trends change over time?</a:t>
          </a:r>
        </a:p>
      </dsp:txBody>
      <dsp:txXfrm>
        <a:off x="5631327" y="2452790"/>
        <a:ext cx="2546008" cy="1080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AA2A0-D3C8-4EC2-93F6-E109EB16E8F4}">
      <dsp:nvSpPr>
        <dsp:cNvPr id="0" name=""/>
        <dsp:cNvSpPr/>
      </dsp:nvSpPr>
      <dsp:spPr>
        <a:xfrm>
          <a:off x="580755" y="86509"/>
          <a:ext cx="1540588" cy="15405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83878-11F7-4D1F-AF7F-D38FBFE74125}">
      <dsp:nvSpPr>
        <dsp:cNvPr id="0" name=""/>
        <dsp:cNvSpPr/>
      </dsp:nvSpPr>
      <dsp:spPr>
        <a:xfrm>
          <a:off x="909078" y="414832"/>
          <a:ext cx="883944" cy="883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3476B-B024-443A-841E-1CE522BE6BA7}">
      <dsp:nvSpPr>
        <dsp:cNvPr id="0" name=""/>
        <dsp:cNvSpPr/>
      </dsp:nvSpPr>
      <dsp:spPr>
        <a:xfrm>
          <a:off x="88272" y="2106954"/>
          <a:ext cx="2525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Multilingual Support: Expanding to analyze non-English calls.</a:t>
          </a:r>
        </a:p>
      </dsp:txBody>
      <dsp:txXfrm>
        <a:off x="88272" y="2106954"/>
        <a:ext cx="2525555" cy="720000"/>
      </dsp:txXfrm>
    </dsp:sp>
    <dsp:sp modelId="{D25550A8-E560-4E2F-8E72-19A134F0A5CE}">
      <dsp:nvSpPr>
        <dsp:cNvPr id="0" name=""/>
        <dsp:cNvSpPr/>
      </dsp:nvSpPr>
      <dsp:spPr>
        <a:xfrm>
          <a:off x="3548283" y="86509"/>
          <a:ext cx="1540588" cy="15405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E956F-0563-4297-9E16-24E97AC50FBE}">
      <dsp:nvSpPr>
        <dsp:cNvPr id="0" name=""/>
        <dsp:cNvSpPr/>
      </dsp:nvSpPr>
      <dsp:spPr>
        <a:xfrm>
          <a:off x="3876605" y="414832"/>
          <a:ext cx="883944" cy="883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6F587-9FA8-486C-8535-295E528F0AC1}">
      <dsp:nvSpPr>
        <dsp:cNvPr id="0" name=""/>
        <dsp:cNvSpPr/>
      </dsp:nvSpPr>
      <dsp:spPr>
        <a:xfrm>
          <a:off x="3055800" y="2106954"/>
          <a:ext cx="2525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Integration with CRM Systems: Automating issue tracking and ticket creation.</a:t>
          </a:r>
        </a:p>
      </dsp:txBody>
      <dsp:txXfrm>
        <a:off x="3055800" y="2106954"/>
        <a:ext cx="2525555" cy="720000"/>
      </dsp:txXfrm>
    </dsp:sp>
    <dsp:sp modelId="{FE178E12-0B1D-439D-A239-E989324E8C8E}">
      <dsp:nvSpPr>
        <dsp:cNvPr id="0" name=""/>
        <dsp:cNvSpPr/>
      </dsp:nvSpPr>
      <dsp:spPr>
        <a:xfrm>
          <a:off x="580755" y="3458342"/>
          <a:ext cx="1540588" cy="15405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77239-98E5-423F-8F5E-D98F29093FDE}">
      <dsp:nvSpPr>
        <dsp:cNvPr id="0" name=""/>
        <dsp:cNvSpPr/>
      </dsp:nvSpPr>
      <dsp:spPr>
        <a:xfrm>
          <a:off x="909078" y="3786665"/>
          <a:ext cx="883944" cy="8839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C67DD-8E2B-4821-987A-A886CBE6BB33}">
      <dsp:nvSpPr>
        <dsp:cNvPr id="0" name=""/>
        <dsp:cNvSpPr/>
      </dsp:nvSpPr>
      <dsp:spPr>
        <a:xfrm>
          <a:off x="88272" y="5478787"/>
          <a:ext cx="2525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Predictive Analysis: Using AI to forecast potential future issues.</a:t>
          </a:r>
        </a:p>
      </dsp:txBody>
      <dsp:txXfrm>
        <a:off x="88272" y="5478787"/>
        <a:ext cx="2525555" cy="720000"/>
      </dsp:txXfrm>
    </dsp:sp>
    <dsp:sp modelId="{ABA3C3C8-8173-408F-8A54-3774FE5AA424}">
      <dsp:nvSpPr>
        <dsp:cNvPr id="0" name=""/>
        <dsp:cNvSpPr/>
      </dsp:nvSpPr>
      <dsp:spPr>
        <a:xfrm>
          <a:off x="3548283" y="3458342"/>
          <a:ext cx="1540588" cy="15405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13621-03CE-41FB-8E30-ECF0D34A9A34}">
      <dsp:nvSpPr>
        <dsp:cNvPr id="0" name=""/>
        <dsp:cNvSpPr/>
      </dsp:nvSpPr>
      <dsp:spPr>
        <a:xfrm>
          <a:off x="3876605" y="3786665"/>
          <a:ext cx="883944" cy="8839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F471-DA91-45E0-AFF7-4F87C01163E6}">
      <dsp:nvSpPr>
        <dsp:cNvPr id="0" name=""/>
        <dsp:cNvSpPr/>
      </dsp:nvSpPr>
      <dsp:spPr>
        <a:xfrm>
          <a:off x="3055800" y="5478787"/>
          <a:ext cx="2525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Real-time Analysis: Immediate feedback on customer satisfaction.</a:t>
          </a:r>
        </a:p>
      </dsp:txBody>
      <dsp:txXfrm>
        <a:off x="3055800" y="5478787"/>
        <a:ext cx="2525555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54FB5-AD71-4F1A-8E53-3AF5EA6F10FD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C1401-B9B1-4688-A6FB-958821AA8724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CE4BE-055D-481C-A7D6-033BA18253A2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This AI-powered system enables call centers to focus on what matters most.</a:t>
          </a:r>
        </a:p>
      </dsp:txBody>
      <dsp:txXfrm>
        <a:off x="1330115" y="659889"/>
        <a:ext cx="2546008" cy="1080124"/>
      </dsp:txXfrm>
    </dsp:sp>
    <dsp:sp modelId="{2527D273-AD99-4974-B3E4-5C0692887EDD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F31F6-FC2B-4FE4-8422-39EA43ECB965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BDE76-0B3A-4CFB-9FD6-3E60EBA42F19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Reduces repetitive issues, improves customer satisfaction, and enhances product quality.</a:t>
          </a:r>
        </a:p>
      </dsp:txBody>
      <dsp:txXfrm>
        <a:off x="5631327" y="659889"/>
        <a:ext cx="2546008" cy="1080124"/>
      </dsp:txXfrm>
    </dsp:sp>
    <dsp:sp modelId="{235C04D7-98C4-4CF3-B3B7-A80C8278D2FE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BB60F-0A2C-44CF-AE4B-9366B4BFF3D5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0E2E7-BE4F-42A0-9267-D2938262D9F6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Long-term insights help businesses prioritize improvements and optimize resources.</a:t>
          </a:r>
        </a:p>
      </dsp:txBody>
      <dsp:txXfrm>
        <a:off x="1330115" y="2452790"/>
        <a:ext cx="2546008" cy="1080124"/>
      </dsp:txXfrm>
    </dsp:sp>
    <dsp:sp modelId="{4AC77B2E-A08E-4A14-9977-2DEDEBE20C5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B55FB-7321-4C36-904E-32D33076EFD5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750AD-C604-422C-93C2-1DB13ED67E01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Next Steps: Implement and monitor data trends, optimize responses, expand AI capabilities.</a:t>
          </a:r>
        </a:p>
      </dsp:txBody>
      <dsp:txXfrm>
        <a:off x="5631327" y="2452790"/>
        <a:ext cx="2546008" cy="1080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81" y="921715"/>
            <a:ext cx="3872267" cy="2635993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/>
              <a:t>Enhancing Call Center Efficiency with AI-Powered Topic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581" y="4541263"/>
            <a:ext cx="3497218" cy="1395022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Using AI to analyze customer service calls and improve issue resolution.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D70DFC0F-BF34-DF9E-038A-B11BFA325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430" y="1303867"/>
            <a:ext cx="3872266" cy="38722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A8B0A0-4D26-D229-73FA-83275EB42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747228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C40D29-CD54-C3B2-A706-43E5CEC9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A2C5-0676-7CC3-26B6-F8563D0D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AD480-9146-72F3-FA14-90BDD9CE4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471658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83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1" y="4018137"/>
            <a:ext cx="3803416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How the Gradio Application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1C1AB-AEE6-431D-3E12-8C59CB56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5" y="524559"/>
            <a:ext cx="8528724" cy="317949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978" y="4018143"/>
            <a:ext cx="4161833" cy="2129599"/>
          </a:xfrm>
          <a:noFill/>
        </p:spPr>
        <p:txBody>
          <a:bodyPr anchor="t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User Uploads an Audio File (.m4a format)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AI Transcribes the Call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Sentiment Analysis (Positive, Neutral, Negative)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Reason Identification (Billing, Technical Issue, Complaint, etc.)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Action Plan Generation (Suggests steps to resolve the issue effectively)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Key 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71F33-9E32-89F9-476A-2E4DD5E9A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982826"/>
              </p:ext>
            </p:extLst>
          </p:nvPr>
        </p:nvGraphicFramePr>
        <p:xfrm>
          <a:off x="514350" y="1676400"/>
          <a:ext cx="8115300" cy="419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900"/>
              <a:t>Use Case: Identifying Major Issues Over Time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314BE2-7DBF-A9E0-3E3E-214B18B0A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79225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Potential Insights Gained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70AE25A-ADCE-4099-826C-BE0E75455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3258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FAFEB-4B7E-4DCF-1C2E-9B2001BF1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113155"/>
              </p:ext>
            </p:extLst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5286E2-7BF2-ED29-7B4A-B3ED5DA67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493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374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Enhancing Call Center Efficiency with AI-Powered Topic Analysis</vt:lpstr>
      <vt:lpstr>Introduction</vt:lpstr>
      <vt:lpstr>Audience</vt:lpstr>
      <vt:lpstr>How the Gradio Application Works</vt:lpstr>
      <vt:lpstr>Key Benefits</vt:lpstr>
      <vt:lpstr>Use Case: Identifying Major Issues Over Time</vt:lpstr>
      <vt:lpstr>Potential Insights Gained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Maiti, Srila</cp:lastModifiedBy>
  <cp:revision>7</cp:revision>
  <dcterms:created xsi:type="dcterms:W3CDTF">2013-01-27T09:14:16Z</dcterms:created>
  <dcterms:modified xsi:type="dcterms:W3CDTF">2025-03-04T20:36:16Z</dcterms:modified>
  <cp:category/>
</cp:coreProperties>
</file>