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9" r:id="rId6"/>
    <p:sldId id="262" r:id="rId7"/>
    <p:sldId id="280" r:id="rId8"/>
    <p:sldId id="265" r:id="rId9"/>
    <p:sldId id="266" r:id="rId10"/>
    <p:sldId id="267" r:id="rId11"/>
    <p:sldId id="269" r:id="rId12"/>
    <p:sldId id="270" r:id="rId13"/>
    <p:sldId id="271" r:id="rId14"/>
    <p:sldId id="274" r:id="rId15"/>
    <p:sldId id="275" r:id="rId16"/>
    <p:sldId id="276" r:id="rId17"/>
    <p:sldId id="282" r:id="rId1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0"/>
    </p:embeddedFont>
    <p:embeddedFont>
      <p:font typeface="Paytone One" panose="020B0604020202020204" charset="0"/>
      <p:regular r:id="rId21"/>
    </p:embeddedFont>
    <p:embeddedFont>
      <p:font typeface="Questrial" pitchFamily="2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6" name="Google Shape;9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3" name="Google Shape;115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1a472131e9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1a472131e9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1" name="Google Shape;118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0" name="Google Shape;119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6" name="Google Shape;119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8" name="Google Shape;9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9" name="Google Shape;10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7" name="Google Shape;10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5" name="Google Shape;106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6" name="Google Shape;108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5" name="Google Shape;109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1" name="Google Shape;112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3" name="Google Shape;114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8"/>
          <p:cNvSpPr txBox="1">
            <a:spLocks noGrp="1"/>
          </p:cNvSpPr>
          <p:nvPr>
            <p:ph type="ctrTitle"/>
          </p:nvPr>
        </p:nvSpPr>
        <p:spPr>
          <a:xfrm>
            <a:off x="711900" y="1386639"/>
            <a:ext cx="6196200" cy="19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accent2"/>
                </a:solidFill>
                <a:latin typeface="Paytone One" panose="00000500000000000000"/>
                <a:ea typeface="Paytone One" panose="00000500000000000000"/>
                <a:cs typeface="Paytone One" panose="00000500000000000000"/>
                <a:sym typeface="Paytone One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8"/>
          <p:cNvSpPr txBox="1">
            <a:spLocks noGrp="1"/>
          </p:cNvSpPr>
          <p:nvPr>
            <p:ph type="subTitle" idx="1"/>
          </p:nvPr>
        </p:nvSpPr>
        <p:spPr>
          <a:xfrm>
            <a:off x="711900" y="3294939"/>
            <a:ext cx="61962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8"/>
          <p:cNvSpPr/>
          <p:nvPr/>
        </p:nvSpPr>
        <p:spPr>
          <a:xfrm>
            <a:off x="73165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2" name="Google Shape;12;p28"/>
          <p:cNvGrpSpPr/>
          <p:nvPr/>
        </p:nvGrpSpPr>
        <p:grpSpPr>
          <a:xfrm>
            <a:off x="6725761" y="1349068"/>
            <a:ext cx="1173854" cy="2461458"/>
            <a:chOff x="6725761" y="1349068"/>
            <a:chExt cx="1173854" cy="2461458"/>
          </a:xfrm>
        </p:grpSpPr>
        <p:grpSp>
          <p:nvGrpSpPr>
            <p:cNvPr id="13" name="Google Shape;13;p28"/>
            <p:cNvGrpSpPr/>
            <p:nvPr/>
          </p:nvGrpSpPr>
          <p:grpSpPr>
            <a:xfrm rot="-5400000">
              <a:off x="6747803" y="1327027"/>
              <a:ext cx="1129771" cy="1173854"/>
              <a:chOff x="11" y="583339"/>
              <a:chExt cx="1129771" cy="1173854"/>
            </a:xfrm>
          </p:grpSpPr>
          <p:sp>
            <p:nvSpPr>
              <p:cNvPr id="14" name="Google Shape;14;p28"/>
              <p:cNvSpPr/>
              <p:nvPr/>
            </p:nvSpPr>
            <p:spPr>
              <a:xfrm>
                <a:off x="9686" y="583339"/>
                <a:ext cx="51388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1649" extrusionOk="0">
                    <a:moveTo>
                      <a:pt x="802" y="0"/>
                    </a:moveTo>
                    <a:cubicBezTo>
                      <a:pt x="364" y="15"/>
                      <a:pt x="1" y="378"/>
                      <a:pt x="16" y="832"/>
                    </a:cubicBezTo>
                    <a:cubicBezTo>
                      <a:pt x="1" y="1270"/>
                      <a:pt x="364" y="1633"/>
                      <a:pt x="802" y="1648"/>
                    </a:cubicBezTo>
                    <a:cubicBezTo>
                      <a:pt x="1256" y="1633"/>
                      <a:pt x="1604" y="1270"/>
                      <a:pt x="1589" y="832"/>
                    </a:cubicBezTo>
                    <a:cubicBezTo>
                      <a:pt x="1604" y="378"/>
                      <a:pt x="1256" y="15"/>
                      <a:pt x="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5" name="Google Shape;15;p28"/>
              <p:cNvSpPr/>
              <p:nvPr/>
            </p:nvSpPr>
            <p:spPr>
              <a:xfrm>
                <a:off x="277103" y="584524"/>
                <a:ext cx="50908" cy="50555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578" extrusionOk="0">
                    <a:moveTo>
                      <a:pt x="795" y="1"/>
                    </a:moveTo>
                    <a:cubicBezTo>
                      <a:pt x="398" y="1"/>
                      <a:pt x="1" y="265"/>
                      <a:pt x="1" y="795"/>
                    </a:cubicBezTo>
                    <a:cubicBezTo>
                      <a:pt x="1" y="1316"/>
                      <a:pt x="398" y="1577"/>
                      <a:pt x="795" y="1577"/>
                    </a:cubicBezTo>
                    <a:cubicBezTo>
                      <a:pt x="1192" y="1577"/>
                      <a:pt x="1589" y="1316"/>
                      <a:pt x="1589" y="795"/>
                    </a:cubicBezTo>
                    <a:cubicBezTo>
                      <a:pt x="1589" y="265"/>
                      <a:pt x="1192" y="1"/>
                      <a:pt x="7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6" name="Google Shape;16;p28"/>
              <p:cNvSpPr/>
              <p:nvPr/>
            </p:nvSpPr>
            <p:spPr>
              <a:xfrm>
                <a:off x="543559" y="583435"/>
                <a:ext cx="52349" cy="52734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1646" extrusionOk="0">
                    <a:moveTo>
                      <a:pt x="817" y="1"/>
                    </a:moveTo>
                    <a:cubicBezTo>
                      <a:pt x="409" y="1"/>
                      <a:pt x="1" y="277"/>
                      <a:pt x="31" y="829"/>
                    </a:cubicBezTo>
                    <a:cubicBezTo>
                      <a:pt x="1" y="1267"/>
                      <a:pt x="364" y="1645"/>
                      <a:pt x="817" y="1645"/>
                    </a:cubicBezTo>
                    <a:cubicBezTo>
                      <a:pt x="1271" y="1645"/>
                      <a:pt x="1619" y="1267"/>
                      <a:pt x="1604" y="829"/>
                    </a:cubicBezTo>
                    <a:cubicBezTo>
                      <a:pt x="1634" y="277"/>
                      <a:pt x="1226" y="1"/>
                      <a:pt x="8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7" name="Google Shape;17;p28"/>
              <p:cNvSpPr/>
              <p:nvPr/>
            </p:nvSpPr>
            <p:spPr>
              <a:xfrm>
                <a:off x="810752" y="583435"/>
                <a:ext cx="52093" cy="52734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1646" extrusionOk="0">
                    <a:moveTo>
                      <a:pt x="815" y="1"/>
                    </a:moveTo>
                    <a:cubicBezTo>
                      <a:pt x="408" y="1"/>
                      <a:pt x="0" y="277"/>
                      <a:pt x="23" y="829"/>
                    </a:cubicBezTo>
                    <a:cubicBezTo>
                      <a:pt x="8" y="1267"/>
                      <a:pt x="371" y="1645"/>
                      <a:pt x="809" y="1645"/>
                    </a:cubicBezTo>
                    <a:cubicBezTo>
                      <a:pt x="1263" y="1645"/>
                      <a:pt x="1626" y="1267"/>
                      <a:pt x="1596" y="829"/>
                    </a:cubicBezTo>
                    <a:cubicBezTo>
                      <a:pt x="1626" y="277"/>
                      <a:pt x="1221" y="1"/>
                      <a:pt x="8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8" name="Google Shape;18;p28"/>
              <p:cNvSpPr/>
              <p:nvPr/>
            </p:nvSpPr>
            <p:spPr>
              <a:xfrm>
                <a:off x="1078874" y="584524"/>
                <a:ext cx="50427" cy="50555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578" extrusionOk="0">
                    <a:moveTo>
                      <a:pt x="787" y="1"/>
                    </a:moveTo>
                    <a:cubicBezTo>
                      <a:pt x="394" y="1"/>
                      <a:pt x="1" y="265"/>
                      <a:pt x="1" y="795"/>
                    </a:cubicBezTo>
                    <a:cubicBezTo>
                      <a:pt x="1" y="1316"/>
                      <a:pt x="394" y="1577"/>
                      <a:pt x="787" y="1577"/>
                    </a:cubicBezTo>
                    <a:cubicBezTo>
                      <a:pt x="1180" y="1577"/>
                      <a:pt x="1574" y="1316"/>
                      <a:pt x="1574" y="795"/>
                    </a:cubicBezTo>
                    <a:cubicBezTo>
                      <a:pt x="1574" y="265"/>
                      <a:pt x="1180" y="1"/>
                      <a:pt x="7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9" name="Google Shape;19;p28"/>
              <p:cNvSpPr/>
              <p:nvPr/>
            </p:nvSpPr>
            <p:spPr>
              <a:xfrm>
                <a:off x="1933" y="863347"/>
                <a:ext cx="59141" cy="5331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664" extrusionOk="0">
                    <a:moveTo>
                      <a:pt x="1044" y="0"/>
                    </a:moveTo>
                    <a:cubicBezTo>
                      <a:pt x="1" y="61"/>
                      <a:pt x="1" y="1603"/>
                      <a:pt x="1044" y="1663"/>
                    </a:cubicBezTo>
                    <a:cubicBezTo>
                      <a:pt x="1483" y="1648"/>
                      <a:pt x="1846" y="1270"/>
                      <a:pt x="1831" y="832"/>
                    </a:cubicBezTo>
                    <a:cubicBezTo>
                      <a:pt x="1846" y="393"/>
                      <a:pt x="1498" y="15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0" name="Google Shape;20;p28"/>
              <p:cNvSpPr/>
              <p:nvPr/>
            </p:nvSpPr>
            <p:spPr>
              <a:xfrm>
                <a:off x="268870" y="863827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1" name="Google Shape;21;p28"/>
              <p:cNvSpPr/>
              <p:nvPr/>
            </p:nvSpPr>
            <p:spPr>
              <a:xfrm>
                <a:off x="536287" y="863827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17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8"/>
                      <a:pt x="1483" y="0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2" name="Google Shape;22;p28"/>
              <p:cNvSpPr/>
              <p:nvPr/>
            </p:nvSpPr>
            <p:spPr>
              <a:xfrm>
                <a:off x="803383" y="863827"/>
                <a:ext cx="5898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1" h="1575" extrusionOk="0">
                    <a:moveTo>
                      <a:pt x="1021" y="0"/>
                    </a:moveTo>
                    <a:cubicBezTo>
                      <a:pt x="352" y="0"/>
                      <a:pt x="0" y="821"/>
                      <a:pt x="480" y="1331"/>
                    </a:cubicBezTo>
                    <a:cubicBezTo>
                      <a:pt x="637" y="1499"/>
                      <a:pt x="837" y="1574"/>
                      <a:pt x="1035" y="1574"/>
                    </a:cubicBezTo>
                    <a:cubicBezTo>
                      <a:pt x="1425" y="1574"/>
                      <a:pt x="1805" y="1279"/>
                      <a:pt x="1826" y="817"/>
                    </a:cubicBezTo>
                    <a:cubicBezTo>
                      <a:pt x="1841" y="378"/>
                      <a:pt x="1493" y="0"/>
                      <a:pt x="1039" y="0"/>
                    </a:cubicBezTo>
                    <a:cubicBezTo>
                      <a:pt x="1033" y="0"/>
                      <a:pt x="1027" y="0"/>
                      <a:pt x="10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3" name="Google Shape;23;p28"/>
              <p:cNvSpPr/>
              <p:nvPr/>
            </p:nvSpPr>
            <p:spPr>
              <a:xfrm>
                <a:off x="1070160" y="863827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4" name="Google Shape;24;p28"/>
              <p:cNvSpPr/>
              <p:nvPr/>
            </p:nvSpPr>
            <p:spPr>
              <a:xfrm>
                <a:off x="11" y="1143835"/>
                <a:ext cx="61063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49" extrusionOk="0">
                    <a:moveTo>
                      <a:pt x="1104" y="0"/>
                    </a:moveTo>
                    <a:cubicBezTo>
                      <a:pt x="0" y="0"/>
                      <a:pt x="0" y="1649"/>
                      <a:pt x="1104" y="1649"/>
                    </a:cubicBezTo>
                    <a:cubicBezTo>
                      <a:pt x="1558" y="1634"/>
                      <a:pt x="1906" y="1271"/>
                      <a:pt x="1891" y="832"/>
                    </a:cubicBezTo>
                    <a:cubicBezTo>
                      <a:pt x="1906" y="378"/>
                      <a:pt x="1558" y="16"/>
                      <a:pt x="11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5" name="Google Shape;25;p28"/>
              <p:cNvSpPr/>
              <p:nvPr/>
            </p:nvSpPr>
            <p:spPr>
              <a:xfrm>
                <a:off x="268870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6" y="1283"/>
                      <a:pt x="1846" y="832"/>
                    </a:cubicBezTo>
                    <a:cubicBezTo>
                      <a:pt x="1846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6" name="Google Shape;26;p28"/>
              <p:cNvSpPr/>
              <p:nvPr/>
            </p:nvSpPr>
            <p:spPr>
              <a:xfrm>
                <a:off x="536287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32"/>
                      <a:pt x="470" y="1331"/>
                    </a:cubicBezTo>
                    <a:cubicBezTo>
                      <a:pt x="633" y="1499"/>
                      <a:pt x="837" y="1575"/>
                      <a:pt x="1038" y="1575"/>
                    </a:cubicBezTo>
                    <a:cubicBezTo>
                      <a:pt x="1432" y="1575"/>
                      <a:pt x="1811" y="1283"/>
                      <a:pt x="1831" y="832"/>
                    </a:cubicBezTo>
                    <a:cubicBezTo>
                      <a:pt x="1846" y="378"/>
                      <a:pt x="1483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7" name="Google Shape;27;p28"/>
              <p:cNvSpPr/>
              <p:nvPr/>
            </p:nvSpPr>
            <p:spPr>
              <a:xfrm>
                <a:off x="803223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32"/>
                      <a:pt x="485" y="1331"/>
                    </a:cubicBezTo>
                    <a:cubicBezTo>
                      <a:pt x="643" y="1499"/>
                      <a:pt x="844" y="1575"/>
                      <a:pt x="1042" y="1575"/>
                    </a:cubicBezTo>
                    <a:cubicBezTo>
                      <a:pt x="1432" y="1575"/>
                      <a:pt x="1810" y="1283"/>
                      <a:pt x="1831" y="832"/>
                    </a:cubicBezTo>
                    <a:cubicBezTo>
                      <a:pt x="1846" y="378"/>
                      <a:pt x="1498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8" name="Google Shape;28;p28"/>
              <p:cNvSpPr/>
              <p:nvPr/>
            </p:nvSpPr>
            <p:spPr>
              <a:xfrm>
                <a:off x="1070160" y="1143835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5" y="1283"/>
                      <a:pt x="1846" y="832"/>
                    </a:cubicBezTo>
                    <a:cubicBezTo>
                      <a:pt x="1861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9" name="Google Shape;29;p28"/>
              <p:cNvSpPr/>
              <p:nvPr/>
            </p:nvSpPr>
            <p:spPr>
              <a:xfrm>
                <a:off x="1933" y="1424323"/>
                <a:ext cx="59141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649" extrusionOk="0">
                    <a:moveTo>
                      <a:pt x="1044" y="1"/>
                    </a:moveTo>
                    <a:cubicBezTo>
                      <a:pt x="1" y="46"/>
                      <a:pt x="1" y="1588"/>
                      <a:pt x="1044" y="1649"/>
                    </a:cubicBezTo>
                    <a:cubicBezTo>
                      <a:pt x="1498" y="1634"/>
                      <a:pt x="1846" y="1271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0" name="Google Shape;30;p28"/>
              <p:cNvSpPr/>
              <p:nvPr/>
            </p:nvSpPr>
            <p:spPr>
              <a:xfrm>
                <a:off x="268870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1" name="Google Shape;31;p28"/>
              <p:cNvSpPr/>
              <p:nvPr/>
            </p:nvSpPr>
            <p:spPr>
              <a:xfrm>
                <a:off x="536287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1"/>
                    </a:moveTo>
                    <a:cubicBezTo>
                      <a:pt x="349" y="1"/>
                      <a:pt x="1" y="832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9"/>
                      <a:pt x="1483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2" name="Google Shape;32;p28"/>
              <p:cNvSpPr/>
              <p:nvPr/>
            </p:nvSpPr>
            <p:spPr>
              <a:xfrm>
                <a:off x="803223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1"/>
                    </a:moveTo>
                    <a:cubicBezTo>
                      <a:pt x="364" y="1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0" y="1574"/>
                      <a:pt x="1810" y="1279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3" name="Google Shape;33;p28"/>
              <p:cNvSpPr/>
              <p:nvPr/>
            </p:nvSpPr>
            <p:spPr>
              <a:xfrm>
                <a:off x="1070160" y="1424323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4" name="Google Shape;34;p28"/>
              <p:cNvSpPr/>
              <p:nvPr/>
            </p:nvSpPr>
            <p:spPr>
              <a:xfrm>
                <a:off x="11" y="1704331"/>
                <a:ext cx="61063" cy="52862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50" extrusionOk="0">
                    <a:moveTo>
                      <a:pt x="1104" y="1"/>
                    </a:moveTo>
                    <a:cubicBezTo>
                      <a:pt x="0" y="1"/>
                      <a:pt x="0" y="1649"/>
                      <a:pt x="1104" y="1649"/>
                    </a:cubicBezTo>
                    <a:cubicBezTo>
                      <a:pt x="1558" y="1649"/>
                      <a:pt x="1906" y="1271"/>
                      <a:pt x="1891" y="833"/>
                    </a:cubicBezTo>
                    <a:cubicBezTo>
                      <a:pt x="1906" y="379"/>
                      <a:pt x="1558" y="16"/>
                      <a:pt x="11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5" name="Google Shape;35;p28"/>
              <p:cNvSpPr/>
              <p:nvPr/>
            </p:nvSpPr>
            <p:spPr>
              <a:xfrm>
                <a:off x="268870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46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6" name="Google Shape;36;p28"/>
              <p:cNvSpPr/>
              <p:nvPr/>
            </p:nvSpPr>
            <p:spPr>
              <a:xfrm>
                <a:off x="536287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44" y="1"/>
                    </a:moveTo>
                    <a:cubicBezTo>
                      <a:pt x="349" y="1"/>
                      <a:pt x="1" y="833"/>
                      <a:pt x="470" y="1332"/>
                    </a:cubicBezTo>
                    <a:cubicBezTo>
                      <a:pt x="635" y="1507"/>
                      <a:pt x="842" y="1585"/>
                      <a:pt x="1044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83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7" name="Google Shape;37;p28"/>
              <p:cNvSpPr/>
              <p:nvPr/>
            </p:nvSpPr>
            <p:spPr>
              <a:xfrm>
                <a:off x="803223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44" y="1"/>
                    </a:moveTo>
                    <a:cubicBezTo>
                      <a:pt x="349" y="1"/>
                      <a:pt x="1" y="833"/>
                      <a:pt x="485" y="1332"/>
                    </a:cubicBezTo>
                    <a:cubicBezTo>
                      <a:pt x="644" y="1507"/>
                      <a:pt x="848" y="1585"/>
                      <a:pt x="1048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98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8" name="Google Shape;38;p28"/>
              <p:cNvSpPr/>
              <p:nvPr/>
            </p:nvSpPr>
            <p:spPr>
              <a:xfrm>
                <a:off x="1070160" y="1704331"/>
                <a:ext cx="59622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86" extrusionOk="0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61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39" name="Google Shape;39;p28"/>
            <p:cNvGrpSpPr/>
            <p:nvPr/>
          </p:nvGrpSpPr>
          <p:grpSpPr>
            <a:xfrm rot="-5400000">
              <a:off x="6747803" y="2658714"/>
              <a:ext cx="1129771" cy="1173854"/>
              <a:chOff x="11" y="583339"/>
              <a:chExt cx="1129771" cy="1173854"/>
            </a:xfrm>
          </p:grpSpPr>
          <p:sp>
            <p:nvSpPr>
              <p:cNvPr id="40" name="Google Shape;40;p28"/>
              <p:cNvSpPr/>
              <p:nvPr/>
            </p:nvSpPr>
            <p:spPr>
              <a:xfrm>
                <a:off x="9686" y="583339"/>
                <a:ext cx="51388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1649" extrusionOk="0">
                    <a:moveTo>
                      <a:pt x="802" y="0"/>
                    </a:moveTo>
                    <a:cubicBezTo>
                      <a:pt x="364" y="15"/>
                      <a:pt x="1" y="378"/>
                      <a:pt x="16" y="832"/>
                    </a:cubicBezTo>
                    <a:cubicBezTo>
                      <a:pt x="1" y="1270"/>
                      <a:pt x="364" y="1633"/>
                      <a:pt x="802" y="1648"/>
                    </a:cubicBezTo>
                    <a:cubicBezTo>
                      <a:pt x="1256" y="1633"/>
                      <a:pt x="1604" y="1270"/>
                      <a:pt x="1589" y="832"/>
                    </a:cubicBezTo>
                    <a:cubicBezTo>
                      <a:pt x="1604" y="378"/>
                      <a:pt x="1256" y="15"/>
                      <a:pt x="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41" name="Google Shape;41;p28"/>
              <p:cNvSpPr/>
              <p:nvPr/>
            </p:nvSpPr>
            <p:spPr>
              <a:xfrm>
                <a:off x="277103" y="584524"/>
                <a:ext cx="50908" cy="50555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578" extrusionOk="0">
                    <a:moveTo>
                      <a:pt x="795" y="1"/>
                    </a:moveTo>
                    <a:cubicBezTo>
                      <a:pt x="398" y="1"/>
                      <a:pt x="1" y="265"/>
                      <a:pt x="1" y="795"/>
                    </a:cubicBezTo>
                    <a:cubicBezTo>
                      <a:pt x="1" y="1316"/>
                      <a:pt x="398" y="1577"/>
                      <a:pt x="795" y="1577"/>
                    </a:cubicBezTo>
                    <a:cubicBezTo>
                      <a:pt x="1192" y="1577"/>
                      <a:pt x="1589" y="1316"/>
                      <a:pt x="1589" y="795"/>
                    </a:cubicBezTo>
                    <a:cubicBezTo>
                      <a:pt x="1589" y="265"/>
                      <a:pt x="1192" y="1"/>
                      <a:pt x="7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42" name="Google Shape;42;p28"/>
              <p:cNvSpPr/>
              <p:nvPr/>
            </p:nvSpPr>
            <p:spPr>
              <a:xfrm>
                <a:off x="543559" y="583435"/>
                <a:ext cx="52349" cy="52734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1646" extrusionOk="0">
                    <a:moveTo>
                      <a:pt x="817" y="1"/>
                    </a:moveTo>
                    <a:cubicBezTo>
                      <a:pt x="409" y="1"/>
                      <a:pt x="1" y="277"/>
                      <a:pt x="31" y="829"/>
                    </a:cubicBezTo>
                    <a:cubicBezTo>
                      <a:pt x="1" y="1267"/>
                      <a:pt x="364" y="1645"/>
                      <a:pt x="817" y="1645"/>
                    </a:cubicBezTo>
                    <a:cubicBezTo>
                      <a:pt x="1271" y="1645"/>
                      <a:pt x="1619" y="1267"/>
                      <a:pt x="1604" y="829"/>
                    </a:cubicBezTo>
                    <a:cubicBezTo>
                      <a:pt x="1634" y="277"/>
                      <a:pt x="1226" y="1"/>
                      <a:pt x="8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43" name="Google Shape;43;p28"/>
              <p:cNvSpPr/>
              <p:nvPr/>
            </p:nvSpPr>
            <p:spPr>
              <a:xfrm>
                <a:off x="810752" y="583435"/>
                <a:ext cx="52093" cy="52734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1646" extrusionOk="0">
                    <a:moveTo>
                      <a:pt x="815" y="1"/>
                    </a:moveTo>
                    <a:cubicBezTo>
                      <a:pt x="408" y="1"/>
                      <a:pt x="0" y="277"/>
                      <a:pt x="23" y="829"/>
                    </a:cubicBezTo>
                    <a:cubicBezTo>
                      <a:pt x="8" y="1267"/>
                      <a:pt x="371" y="1645"/>
                      <a:pt x="809" y="1645"/>
                    </a:cubicBezTo>
                    <a:cubicBezTo>
                      <a:pt x="1263" y="1645"/>
                      <a:pt x="1626" y="1267"/>
                      <a:pt x="1596" y="829"/>
                    </a:cubicBezTo>
                    <a:cubicBezTo>
                      <a:pt x="1626" y="277"/>
                      <a:pt x="1221" y="1"/>
                      <a:pt x="8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44" name="Google Shape;44;p28"/>
              <p:cNvSpPr/>
              <p:nvPr/>
            </p:nvSpPr>
            <p:spPr>
              <a:xfrm>
                <a:off x="1078874" y="584524"/>
                <a:ext cx="50427" cy="50555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578" extrusionOk="0">
                    <a:moveTo>
                      <a:pt x="787" y="1"/>
                    </a:moveTo>
                    <a:cubicBezTo>
                      <a:pt x="394" y="1"/>
                      <a:pt x="1" y="265"/>
                      <a:pt x="1" y="795"/>
                    </a:cubicBezTo>
                    <a:cubicBezTo>
                      <a:pt x="1" y="1316"/>
                      <a:pt x="394" y="1577"/>
                      <a:pt x="787" y="1577"/>
                    </a:cubicBezTo>
                    <a:cubicBezTo>
                      <a:pt x="1180" y="1577"/>
                      <a:pt x="1574" y="1316"/>
                      <a:pt x="1574" y="795"/>
                    </a:cubicBezTo>
                    <a:cubicBezTo>
                      <a:pt x="1574" y="265"/>
                      <a:pt x="1180" y="1"/>
                      <a:pt x="7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45" name="Google Shape;45;p28"/>
              <p:cNvSpPr/>
              <p:nvPr/>
            </p:nvSpPr>
            <p:spPr>
              <a:xfrm>
                <a:off x="1933" y="863347"/>
                <a:ext cx="59141" cy="5331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664" extrusionOk="0">
                    <a:moveTo>
                      <a:pt x="1044" y="0"/>
                    </a:moveTo>
                    <a:cubicBezTo>
                      <a:pt x="1" y="61"/>
                      <a:pt x="1" y="1603"/>
                      <a:pt x="1044" y="1663"/>
                    </a:cubicBezTo>
                    <a:cubicBezTo>
                      <a:pt x="1483" y="1648"/>
                      <a:pt x="1846" y="1270"/>
                      <a:pt x="1831" y="832"/>
                    </a:cubicBezTo>
                    <a:cubicBezTo>
                      <a:pt x="1846" y="393"/>
                      <a:pt x="1498" y="15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46" name="Google Shape;46;p28"/>
              <p:cNvSpPr/>
              <p:nvPr/>
            </p:nvSpPr>
            <p:spPr>
              <a:xfrm>
                <a:off x="268870" y="863827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47" name="Google Shape;47;p28"/>
              <p:cNvSpPr/>
              <p:nvPr/>
            </p:nvSpPr>
            <p:spPr>
              <a:xfrm>
                <a:off x="536287" y="863827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17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8"/>
                      <a:pt x="1483" y="0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48" name="Google Shape;48;p28"/>
              <p:cNvSpPr/>
              <p:nvPr/>
            </p:nvSpPr>
            <p:spPr>
              <a:xfrm>
                <a:off x="803383" y="863827"/>
                <a:ext cx="5898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1" h="1575" extrusionOk="0">
                    <a:moveTo>
                      <a:pt x="1021" y="0"/>
                    </a:moveTo>
                    <a:cubicBezTo>
                      <a:pt x="352" y="0"/>
                      <a:pt x="0" y="821"/>
                      <a:pt x="480" y="1331"/>
                    </a:cubicBezTo>
                    <a:cubicBezTo>
                      <a:pt x="637" y="1499"/>
                      <a:pt x="837" y="1574"/>
                      <a:pt x="1035" y="1574"/>
                    </a:cubicBezTo>
                    <a:cubicBezTo>
                      <a:pt x="1425" y="1574"/>
                      <a:pt x="1805" y="1279"/>
                      <a:pt x="1826" y="817"/>
                    </a:cubicBezTo>
                    <a:cubicBezTo>
                      <a:pt x="1841" y="378"/>
                      <a:pt x="1493" y="0"/>
                      <a:pt x="1039" y="0"/>
                    </a:cubicBezTo>
                    <a:cubicBezTo>
                      <a:pt x="1033" y="0"/>
                      <a:pt x="1027" y="0"/>
                      <a:pt x="10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49" name="Google Shape;49;p28"/>
              <p:cNvSpPr/>
              <p:nvPr/>
            </p:nvSpPr>
            <p:spPr>
              <a:xfrm>
                <a:off x="1070160" y="863827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0" name="Google Shape;50;p28"/>
              <p:cNvSpPr/>
              <p:nvPr/>
            </p:nvSpPr>
            <p:spPr>
              <a:xfrm>
                <a:off x="11" y="1143835"/>
                <a:ext cx="61063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49" extrusionOk="0">
                    <a:moveTo>
                      <a:pt x="1104" y="0"/>
                    </a:moveTo>
                    <a:cubicBezTo>
                      <a:pt x="0" y="0"/>
                      <a:pt x="0" y="1649"/>
                      <a:pt x="1104" y="1649"/>
                    </a:cubicBezTo>
                    <a:cubicBezTo>
                      <a:pt x="1558" y="1634"/>
                      <a:pt x="1906" y="1271"/>
                      <a:pt x="1891" y="832"/>
                    </a:cubicBezTo>
                    <a:cubicBezTo>
                      <a:pt x="1906" y="378"/>
                      <a:pt x="1558" y="16"/>
                      <a:pt x="11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1" name="Google Shape;51;p28"/>
              <p:cNvSpPr/>
              <p:nvPr/>
            </p:nvSpPr>
            <p:spPr>
              <a:xfrm>
                <a:off x="268870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6" y="1283"/>
                      <a:pt x="1846" y="832"/>
                    </a:cubicBezTo>
                    <a:cubicBezTo>
                      <a:pt x="1846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2" name="Google Shape;52;p28"/>
              <p:cNvSpPr/>
              <p:nvPr/>
            </p:nvSpPr>
            <p:spPr>
              <a:xfrm>
                <a:off x="536287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32"/>
                      <a:pt x="470" y="1331"/>
                    </a:cubicBezTo>
                    <a:cubicBezTo>
                      <a:pt x="633" y="1499"/>
                      <a:pt x="837" y="1575"/>
                      <a:pt x="1038" y="1575"/>
                    </a:cubicBezTo>
                    <a:cubicBezTo>
                      <a:pt x="1432" y="1575"/>
                      <a:pt x="1811" y="1283"/>
                      <a:pt x="1831" y="832"/>
                    </a:cubicBezTo>
                    <a:cubicBezTo>
                      <a:pt x="1846" y="378"/>
                      <a:pt x="1483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3" name="Google Shape;53;p28"/>
              <p:cNvSpPr/>
              <p:nvPr/>
            </p:nvSpPr>
            <p:spPr>
              <a:xfrm>
                <a:off x="803223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32"/>
                      <a:pt x="485" y="1331"/>
                    </a:cubicBezTo>
                    <a:cubicBezTo>
                      <a:pt x="643" y="1499"/>
                      <a:pt x="844" y="1575"/>
                      <a:pt x="1042" y="1575"/>
                    </a:cubicBezTo>
                    <a:cubicBezTo>
                      <a:pt x="1432" y="1575"/>
                      <a:pt x="1810" y="1283"/>
                      <a:pt x="1831" y="832"/>
                    </a:cubicBezTo>
                    <a:cubicBezTo>
                      <a:pt x="1846" y="378"/>
                      <a:pt x="1498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4" name="Google Shape;54;p28"/>
              <p:cNvSpPr/>
              <p:nvPr/>
            </p:nvSpPr>
            <p:spPr>
              <a:xfrm>
                <a:off x="1070160" y="1143835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5" y="1283"/>
                      <a:pt x="1846" y="832"/>
                    </a:cubicBezTo>
                    <a:cubicBezTo>
                      <a:pt x="1861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5" name="Google Shape;55;p28"/>
              <p:cNvSpPr/>
              <p:nvPr/>
            </p:nvSpPr>
            <p:spPr>
              <a:xfrm>
                <a:off x="1933" y="1424323"/>
                <a:ext cx="59141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649" extrusionOk="0">
                    <a:moveTo>
                      <a:pt x="1044" y="1"/>
                    </a:moveTo>
                    <a:cubicBezTo>
                      <a:pt x="1" y="46"/>
                      <a:pt x="1" y="1588"/>
                      <a:pt x="1044" y="1649"/>
                    </a:cubicBezTo>
                    <a:cubicBezTo>
                      <a:pt x="1498" y="1634"/>
                      <a:pt x="1846" y="1271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6" name="Google Shape;56;p28"/>
              <p:cNvSpPr/>
              <p:nvPr/>
            </p:nvSpPr>
            <p:spPr>
              <a:xfrm>
                <a:off x="268870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7" name="Google Shape;57;p28"/>
              <p:cNvSpPr/>
              <p:nvPr/>
            </p:nvSpPr>
            <p:spPr>
              <a:xfrm>
                <a:off x="536287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1"/>
                    </a:moveTo>
                    <a:cubicBezTo>
                      <a:pt x="349" y="1"/>
                      <a:pt x="1" y="832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9"/>
                      <a:pt x="1483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8" name="Google Shape;58;p28"/>
              <p:cNvSpPr/>
              <p:nvPr/>
            </p:nvSpPr>
            <p:spPr>
              <a:xfrm>
                <a:off x="803223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1"/>
                    </a:moveTo>
                    <a:cubicBezTo>
                      <a:pt x="364" y="1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0" y="1574"/>
                      <a:pt x="1810" y="1279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9" name="Google Shape;59;p28"/>
              <p:cNvSpPr/>
              <p:nvPr/>
            </p:nvSpPr>
            <p:spPr>
              <a:xfrm>
                <a:off x="1070160" y="1424323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60" name="Google Shape;60;p28"/>
              <p:cNvSpPr/>
              <p:nvPr/>
            </p:nvSpPr>
            <p:spPr>
              <a:xfrm>
                <a:off x="11" y="1704331"/>
                <a:ext cx="61063" cy="52862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50" extrusionOk="0">
                    <a:moveTo>
                      <a:pt x="1104" y="1"/>
                    </a:moveTo>
                    <a:cubicBezTo>
                      <a:pt x="0" y="1"/>
                      <a:pt x="0" y="1649"/>
                      <a:pt x="1104" y="1649"/>
                    </a:cubicBezTo>
                    <a:cubicBezTo>
                      <a:pt x="1558" y="1649"/>
                      <a:pt x="1906" y="1271"/>
                      <a:pt x="1891" y="833"/>
                    </a:cubicBezTo>
                    <a:cubicBezTo>
                      <a:pt x="1906" y="379"/>
                      <a:pt x="1558" y="16"/>
                      <a:pt x="11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61" name="Google Shape;61;p28"/>
              <p:cNvSpPr/>
              <p:nvPr/>
            </p:nvSpPr>
            <p:spPr>
              <a:xfrm>
                <a:off x="268870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46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62" name="Google Shape;62;p28"/>
              <p:cNvSpPr/>
              <p:nvPr/>
            </p:nvSpPr>
            <p:spPr>
              <a:xfrm>
                <a:off x="536287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44" y="1"/>
                    </a:moveTo>
                    <a:cubicBezTo>
                      <a:pt x="349" y="1"/>
                      <a:pt x="1" y="833"/>
                      <a:pt x="470" y="1332"/>
                    </a:cubicBezTo>
                    <a:cubicBezTo>
                      <a:pt x="635" y="1507"/>
                      <a:pt x="842" y="1585"/>
                      <a:pt x="1044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83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63" name="Google Shape;63;p28"/>
              <p:cNvSpPr/>
              <p:nvPr/>
            </p:nvSpPr>
            <p:spPr>
              <a:xfrm>
                <a:off x="803223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44" y="1"/>
                    </a:moveTo>
                    <a:cubicBezTo>
                      <a:pt x="349" y="1"/>
                      <a:pt x="1" y="833"/>
                      <a:pt x="485" y="1332"/>
                    </a:cubicBezTo>
                    <a:cubicBezTo>
                      <a:pt x="644" y="1507"/>
                      <a:pt x="848" y="1585"/>
                      <a:pt x="1048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98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64" name="Google Shape;64;p28"/>
              <p:cNvSpPr/>
              <p:nvPr/>
            </p:nvSpPr>
            <p:spPr>
              <a:xfrm>
                <a:off x="1070160" y="1704331"/>
                <a:ext cx="59622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86" extrusionOk="0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61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accent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1_1_1_1_1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24" name="Google Shape;324;p37"/>
          <p:cNvGrpSpPr/>
          <p:nvPr/>
        </p:nvGrpSpPr>
        <p:grpSpPr>
          <a:xfrm rot="-5400000">
            <a:off x="332988" y="295378"/>
            <a:ext cx="1129771" cy="1173854"/>
            <a:chOff x="11" y="583339"/>
            <a:chExt cx="1129771" cy="1173854"/>
          </a:xfrm>
        </p:grpSpPr>
        <p:sp>
          <p:nvSpPr>
            <p:cNvPr id="325" name="Google Shape;325;p37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6" name="Google Shape;326;p37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7" name="Google Shape;327;p37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8" name="Google Shape;328;p37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9" name="Google Shape;329;p37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0" name="Google Shape;330;p37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1" name="Google Shape;331;p37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3" name="Google Shape;333;p37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4" name="Google Shape;334;p37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6" name="Google Shape;336;p37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7" name="Google Shape;337;p37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8" name="Google Shape;338;p37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9" name="Google Shape;339;p37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0" name="Google Shape;340;p37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1" name="Google Shape;341;p37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3" name="Google Shape;343;p37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4" name="Google Shape;344;p37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5" name="Google Shape;345;p37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6" name="Google Shape;346;p37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8"/>
          <p:cNvSpPr/>
          <p:nvPr/>
        </p:nvSpPr>
        <p:spPr>
          <a:xfrm>
            <a:off x="717150" y="935100"/>
            <a:ext cx="7709700" cy="327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2" name="Google Shape;352;p3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53" name="Google Shape;353;p38"/>
          <p:cNvGrpSpPr/>
          <p:nvPr/>
        </p:nvGrpSpPr>
        <p:grpSpPr>
          <a:xfrm rot="-5400000">
            <a:off x="348315" y="3682261"/>
            <a:ext cx="1129771" cy="1173854"/>
            <a:chOff x="11" y="583339"/>
            <a:chExt cx="1129771" cy="1173854"/>
          </a:xfrm>
        </p:grpSpPr>
        <p:sp>
          <p:nvSpPr>
            <p:cNvPr id="354" name="Google Shape;354;p38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379" name="Google Shape;379;p38"/>
          <p:cNvGrpSpPr/>
          <p:nvPr/>
        </p:nvGrpSpPr>
        <p:grpSpPr>
          <a:xfrm rot="-5400000">
            <a:off x="7661788" y="304268"/>
            <a:ext cx="1129771" cy="1173854"/>
            <a:chOff x="11" y="583339"/>
            <a:chExt cx="1129771" cy="1173854"/>
          </a:xfrm>
        </p:grpSpPr>
        <p:sp>
          <p:nvSpPr>
            <p:cNvPr id="380" name="Google Shape;380;p38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5" name="Google Shape;385;p38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6" name="Google Shape;386;p38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7" name="Google Shape;387;p38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1" name="Google Shape;391;p38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2" name="Google Shape;392;p38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8" name="Google Shape;398;p38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9" name="Google Shape;399;p38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07" name="Google Shape;407;p39"/>
          <p:cNvGrpSpPr/>
          <p:nvPr/>
        </p:nvGrpSpPr>
        <p:grpSpPr>
          <a:xfrm rot="-5400000">
            <a:off x="332988" y="295378"/>
            <a:ext cx="1129771" cy="1173854"/>
            <a:chOff x="11" y="583339"/>
            <a:chExt cx="1129771" cy="1173854"/>
          </a:xfrm>
        </p:grpSpPr>
        <p:sp>
          <p:nvSpPr>
            <p:cNvPr id="408" name="Google Shape;408;p39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0"/>
          <p:cNvSpPr/>
          <p:nvPr/>
        </p:nvSpPr>
        <p:spPr>
          <a:xfrm>
            <a:off x="73165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435" name="Google Shape;435;p40"/>
          <p:cNvGrpSpPr/>
          <p:nvPr/>
        </p:nvGrpSpPr>
        <p:grpSpPr>
          <a:xfrm rot="-5400000">
            <a:off x="7661788" y="304268"/>
            <a:ext cx="1129771" cy="1173854"/>
            <a:chOff x="11" y="583339"/>
            <a:chExt cx="1129771" cy="1173854"/>
          </a:xfrm>
        </p:grpSpPr>
        <p:sp>
          <p:nvSpPr>
            <p:cNvPr id="436" name="Google Shape;436;p40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61" name="Google Shape;461;p40"/>
          <p:cNvSpPr txBox="1">
            <a:spLocks noGrp="1"/>
          </p:cNvSpPr>
          <p:nvPr>
            <p:ph type="title"/>
          </p:nvPr>
        </p:nvSpPr>
        <p:spPr>
          <a:xfrm>
            <a:off x="702175" y="1281300"/>
            <a:ext cx="4387800" cy="18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62" name="Google Shape;462;p40"/>
          <p:cNvSpPr txBox="1">
            <a:spLocks noGrp="1"/>
          </p:cNvSpPr>
          <p:nvPr>
            <p:ph type="subTitle" idx="1"/>
          </p:nvPr>
        </p:nvSpPr>
        <p:spPr>
          <a:xfrm>
            <a:off x="702175" y="3148800"/>
            <a:ext cx="43878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1"/>
          <p:cNvSpPr/>
          <p:nvPr/>
        </p:nvSpPr>
        <p:spPr>
          <a:xfrm>
            <a:off x="717150" y="935100"/>
            <a:ext cx="7709700" cy="327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465" name="Google Shape;465;p41"/>
          <p:cNvGrpSpPr/>
          <p:nvPr/>
        </p:nvGrpSpPr>
        <p:grpSpPr>
          <a:xfrm rot="-5400000">
            <a:off x="7661788" y="304268"/>
            <a:ext cx="1129771" cy="1173854"/>
            <a:chOff x="11" y="583339"/>
            <a:chExt cx="1129771" cy="1173854"/>
          </a:xfrm>
        </p:grpSpPr>
        <p:sp>
          <p:nvSpPr>
            <p:cNvPr id="466" name="Google Shape;466;p41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67" name="Google Shape;467;p41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70" name="Google Shape;470;p41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72" name="Google Shape;472;p41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73" name="Google Shape;473;p41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74" name="Google Shape;474;p41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75" name="Google Shape;475;p41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76" name="Google Shape;476;p41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77" name="Google Shape;477;p41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78" name="Google Shape;478;p41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79" name="Google Shape;479;p41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0" name="Google Shape;480;p41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1" name="Google Shape;481;p41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2" name="Google Shape;482;p41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3" name="Google Shape;483;p41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4" name="Google Shape;484;p41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5" name="Google Shape;485;p41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6" name="Google Shape;486;p41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7" name="Google Shape;487;p41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8" name="Google Shape;488;p41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9" name="Google Shape;489;p41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0" name="Google Shape;490;p41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91" name="Google Shape;491;p4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2" name="Google Shape;492;p4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3"/>
          <p:cNvSpPr/>
          <p:nvPr/>
        </p:nvSpPr>
        <p:spPr>
          <a:xfrm flipH="1">
            <a:off x="6119132" y="3108750"/>
            <a:ext cx="1173900" cy="117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96" name="Google Shape;496;p43"/>
          <p:cNvSpPr/>
          <p:nvPr/>
        </p:nvSpPr>
        <p:spPr>
          <a:xfrm flipH="1">
            <a:off x="2307100" y="2996400"/>
            <a:ext cx="3892200" cy="139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97" name="Google Shape;497;p43"/>
          <p:cNvSpPr/>
          <p:nvPr/>
        </p:nvSpPr>
        <p:spPr>
          <a:xfrm>
            <a:off x="1850968" y="1502350"/>
            <a:ext cx="1173900" cy="117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98" name="Google Shape;498;p43"/>
          <p:cNvSpPr/>
          <p:nvPr/>
        </p:nvSpPr>
        <p:spPr>
          <a:xfrm>
            <a:off x="2944700" y="1390000"/>
            <a:ext cx="3892200" cy="139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99" name="Google Shape;499;p43"/>
          <p:cNvSpPr txBox="1">
            <a:spLocks noGrp="1"/>
          </p:cNvSpPr>
          <p:nvPr>
            <p:ph type="subTitle" idx="1"/>
          </p:nvPr>
        </p:nvSpPr>
        <p:spPr>
          <a:xfrm>
            <a:off x="3104651" y="1502350"/>
            <a:ext cx="3571500" cy="11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43"/>
          <p:cNvSpPr txBox="1">
            <a:spLocks noGrp="1"/>
          </p:cNvSpPr>
          <p:nvPr>
            <p:ph type="subTitle" idx="2"/>
          </p:nvPr>
        </p:nvSpPr>
        <p:spPr>
          <a:xfrm>
            <a:off x="2462650" y="3163050"/>
            <a:ext cx="3571500" cy="10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43"/>
          <p:cNvSpPr txBox="1">
            <a:spLocks noGrp="1"/>
          </p:cNvSpPr>
          <p:nvPr>
            <p:ph type="title" idx="3"/>
          </p:nvPr>
        </p:nvSpPr>
        <p:spPr>
          <a:xfrm>
            <a:off x="1140350" y="1502350"/>
            <a:ext cx="1719300" cy="11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3" name="Google Shape;503;p43"/>
          <p:cNvSpPr txBox="1">
            <a:spLocks noGrp="1"/>
          </p:cNvSpPr>
          <p:nvPr>
            <p:ph type="title" idx="4"/>
          </p:nvPr>
        </p:nvSpPr>
        <p:spPr>
          <a:xfrm>
            <a:off x="6177550" y="3108750"/>
            <a:ext cx="1719300" cy="11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504" name="Google Shape;504;p43"/>
          <p:cNvGrpSpPr/>
          <p:nvPr/>
        </p:nvGrpSpPr>
        <p:grpSpPr>
          <a:xfrm rot="-5400000">
            <a:off x="348315" y="3682261"/>
            <a:ext cx="1129771" cy="1173854"/>
            <a:chOff x="11" y="583339"/>
            <a:chExt cx="1129771" cy="1173854"/>
          </a:xfrm>
        </p:grpSpPr>
        <p:sp>
          <p:nvSpPr>
            <p:cNvPr id="505" name="Google Shape;505;p43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6" name="Google Shape;506;p43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7" name="Google Shape;507;p43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8" name="Google Shape;508;p43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9" name="Google Shape;509;p43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0" name="Google Shape;510;p43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1" name="Google Shape;511;p43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2" name="Google Shape;512;p43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3" name="Google Shape;513;p43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4" name="Google Shape;514;p43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5" name="Google Shape;515;p43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6" name="Google Shape;516;p43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7" name="Google Shape;517;p43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8" name="Google Shape;518;p43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9" name="Google Shape;519;p43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3" name="Google Shape;523;p43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5" name="Google Shape;525;p43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6" name="Google Shape;526;p43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8" name="Google Shape;528;p43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9" name="Google Shape;529;p43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4"/>
          <p:cNvSpPr/>
          <p:nvPr/>
        </p:nvSpPr>
        <p:spPr>
          <a:xfrm>
            <a:off x="73165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532" name="Google Shape;532;p44"/>
          <p:cNvGrpSpPr/>
          <p:nvPr/>
        </p:nvGrpSpPr>
        <p:grpSpPr>
          <a:xfrm rot="-5400000">
            <a:off x="7661788" y="304268"/>
            <a:ext cx="1129771" cy="1173854"/>
            <a:chOff x="11" y="583339"/>
            <a:chExt cx="1129771" cy="1173854"/>
          </a:xfrm>
        </p:grpSpPr>
        <p:sp>
          <p:nvSpPr>
            <p:cNvPr id="533" name="Google Shape;533;p44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4" name="Google Shape;534;p44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5" name="Google Shape;535;p44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6" name="Google Shape;536;p44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7" name="Google Shape;537;p44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8" name="Google Shape;538;p44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9" name="Google Shape;539;p44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0" name="Google Shape;540;p44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1" name="Google Shape;541;p44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2" name="Google Shape;542;p44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3" name="Google Shape;543;p44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4" name="Google Shape;544;p44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5" name="Google Shape;545;p44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6" name="Google Shape;546;p44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7" name="Google Shape;547;p44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8" name="Google Shape;548;p44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9" name="Google Shape;549;p44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50" name="Google Shape;550;p44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51" name="Google Shape;551;p44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52" name="Google Shape;552;p44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53" name="Google Shape;553;p44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54" name="Google Shape;554;p44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55" name="Google Shape;555;p44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56" name="Google Shape;556;p44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57" name="Google Shape;557;p44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58" name="Google Shape;558;p44"/>
          <p:cNvSpPr txBox="1">
            <a:spLocks noGrp="1"/>
          </p:cNvSpPr>
          <p:nvPr>
            <p:ph type="title"/>
          </p:nvPr>
        </p:nvSpPr>
        <p:spPr>
          <a:xfrm>
            <a:off x="723388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44"/>
          <p:cNvSpPr txBox="1">
            <a:spLocks noGrp="1"/>
          </p:cNvSpPr>
          <p:nvPr>
            <p:ph type="title" idx="2"/>
          </p:nvPr>
        </p:nvSpPr>
        <p:spPr>
          <a:xfrm>
            <a:off x="716622" y="1735175"/>
            <a:ext cx="57882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0" name="Google Shape;560;p44"/>
          <p:cNvSpPr txBox="1">
            <a:spLocks noGrp="1"/>
          </p:cNvSpPr>
          <p:nvPr>
            <p:ph type="subTitle" idx="1"/>
          </p:nvPr>
        </p:nvSpPr>
        <p:spPr>
          <a:xfrm>
            <a:off x="713225" y="2260475"/>
            <a:ext cx="5788200" cy="21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5"/>
          <p:cNvSpPr txBox="1">
            <a:spLocks noGrp="1"/>
          </p:cNvSpPr>
          <p:nvPr>
            <p:ph type="title"/>
          </p:nvPr>
        </p:nvSpPr>
        <p:spPr>
          <a:xfrm>
            <a:off x="723388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45"/>
          <p:cNvSpPr txBox="1">
            <a:spLocks noGrp="1"/>
          </p:cNvSpPr>
          <p:nvPr>
            <p:ph type="title" idx="2"/>
          </p:nvPr>
        </p:nvSpPr>
        <p:spPr>
          <a:xfrm>
            <a:off x="2620769" y="1735175"/>
            <a:ext cx="57855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4" name="Google Shape;564;p45"/>
          <p:cNvSpPr txBox="1">
            <a:spLocks noGrp="1"/>
          </p:cNvSpPr>
          <p:nvPr>
            <p:ph type="subTitle" idx="1"/>
          </p:nvPr>
        </p:nvSpPr>
        <p:spPr>
          <a:xfrm>
            <a:off x="2618225" y="2260475"/>
            <a:ext cx="5785500" cy="23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5" name="Google Shape;565;p45"/>
          <p:cNvSpPr/>
          <p:nvPr/>
        </p:nvSpPr>
        <p:spPr>
          <a:xfrm>
            <a:off x="13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566" name="Google Shape;566;p45"/>
          <p:cNvGrpSpPr/>
          <p:nvPr/>
        </p:nvGrpSpPr>
        <p:grpSpPr>
          <a:xfrm rot="-5400000">
            <a:off x="348315" y="3682261"/>
            <a:ext cx="1129771" cy="1173854"/>
            <a:chOff x="11" y="583339"/>
            <a:chExt cx="1129771" cy="1173854"/>
          </a:xfrm>
        </p:grpSpPr>
        <p:sp>
          <p:nvSpPr>
            <p:cNvPr id="567" name="Google Shape;567;p45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8" name="Google Shape;568;p45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9" name="Google Shape;569;p45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0" name="Google Shape;570;p45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1" name="Google Shape;571;p45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2" name="Google Shape;572;p45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3" name="Google Shape;573;p45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4" name="Google Shape;574;p45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5" name="Google Shape;575;p45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6" name="Google Shape;576;p45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7" name="Google Shape;577;p45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8" name="Google Shape;578;p45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9" name="Google Shape;579;p45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80" name="Google Shape;580;p45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81" name="Google Shape;581;p45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82" name="Google Shape;582;p45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83" name="Google Shape;583;p45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84" name="Google Shape;584;p45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85" name="Google Shape;585;p45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86" name="Google Shape;586;p45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87" name="Google Shape;587;p45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88" name="Google Shape;588;p45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89" name="Google Shape;589;p45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90" name="Google Shape;590;p45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91" name="Google Shape;591;p45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94" name="Google Shape;594;p46"/>
          <p:cNvGrpSpPr/>
          <p:nvPr/>
        </p:nvGrpSpPr>
        <p:grpSpPr>
          <a:xfrm rot="-5400000">
            <a:off x="7661788" y="304268"/>
            <a:ext cx="1129771" cy="1173854"/>
            <a:chOff x="11" y="583339"/>
            <a:chExt cx="1129771" cy="1173854"/>
          </a:xfrm>
        </p:grpSpPr>
        <p:sp>
          <p:nvSpPr>
            <p:cNvPr id="595" name="Google Shape;595;p46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96" name="Google Shape;596;p46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97" name="Google Shape;597;p46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98" name="Google Shape;598;p46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99" name="Google Shape;599;p46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00" name="Google Shape;600;p46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01" name="Google Shape;601;p46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02" name="Google Shape;602;p46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03" name="Google Shape;603;p46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04" name="Google Shape;604;p46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05" name="Google Shape;605;p46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06" name="Google Shape;606;p46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07" name="Google Shape;607;p46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08" name="Google Shape;608;p46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09" name="Google Shape;609;p46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10" name="Google Shape;610;p46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11" name="Google Shape;611;p46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12" name="Google Shape;612;p46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13" name="Google Shape;613;p46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14" name="Google Shape;614;p46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15" name="Google Shape;615;p46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16" name="Google Shape;616;p46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17" name="Google Shape;617;p46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18" name="Google Shape;618;p46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19" name="Google Shape;619;p46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>
            <a:spLocks noGrp="1"/>
          </p:cNvSpPr>
          <p:nvPr>
            <p:ph type="title"/>
          </p:nvPr>
        </p:nvSpPr>
        <p:spPr>
          <a:xfrm>
            <a:off x="1746945" y="1731425"/>
            <a:ext cx="27234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title" idx="2"/>
          </p:nvPr>
        </p:nvSpPr>
        <p:spPr>
          <a:xfrm>
            <a:off x="797895" y="1725525"/>
            <a:ext cx="9513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subTitle" idx="1"/>
          </p:nvPr>
        </p:nvSpPr>
        <p:spPr>
          <a:xfrm>
            <a:off x="1749195" y="2248419"/>
            <a:ext cx="27234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title" idx="3"/>
          </p:nvPr>
        </p:nvSpPr>
        <p:spPr>
          <a:xfrm>
            <a:off x="1746938" y="3388125"/>
            <a:ext cx="27234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title" idx="4"/>
          </p:nvPr>
        </p:nvSpPr>
        <p:spPr>
          <a:xfrm>
            <a:off x="797895" y="3388125"/>
            <a:ext cx="9513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subTitle" idx="5"/>
          </p:nvPr>
        </p:nvSpPr>
        <p:spPr>
          <a:xfrm>
            <a:off x="1746938" y="3897362"/>
            <a:ext cx="27234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title" idx="6"/>
          </p:nvPr>
        </p:nvSpPr>
        <p:spPr>
          <a:xfrm>
            <a:off x="5602945" y="1728250"/>
            <a:ext cx="27312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title" idx="7"/>
          </p:nvPr>
        </p:nvSpPr>
        <p:spPr>
          <a:xfrm>
            <a:off x="4659709" y="1731424"/>
            <a:ext cx="9513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subTitle" idx="8"/>
          </p:nvPr>
        </p:nvSpPr>
        <p:spPr>
          <a:xfrm>
            <a:off x="5605195" y="2242520"/>
            <a:ext cx="27312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title" idx="9"/>
          </p:nvPr>
        </p:nvSpPr>
        <p:spPr>
          <a:xfrm>
            <a:off x="5602945" y="3388875"/>
            <a:ext cx="27312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title" idx="13"/>
          </p:nvPr>
        </p:nvSpPr>
        <p:spPr>
          <a:xfrm>
            <a:off x="4659709" y="3389163"/>
            <a:ext cx="9513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subTitle" idx="14"/>
          </p:nvPr>
        </p:nvSpPr>
        <p:spPr>
          <a:xfrm>
            <a:off x="5602945" y="3897362"/>
            <a:ext cx="27312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title" idx="15"/>
          </p:nvPr>
        </p:nvSpPr>
        <p:spPr>
          <a:xfrm>
            <a:off x="723388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9" name="Google Shape;79;p29"/>
          <p:cNvGrpSpPr/>
          <p:nvPr/>
        </p:nvGrpSpPr>
        <p:grpSpPr>
          <a:xfrm rot="-5400000">
            <a:off x="7661788" y="304268"/>
            <a:ext cx="1129771" cy="1173854"/>
            <a:chOff x="11" y="583339"/>
            <a:chExt cx="1129771" cy="1173854"/>
          </a:xfrm>
        </p:grpSpPr>
        <p:sp>
          <p:nvSpPr>
            <p:cNvPr id="80" name="Google Shape;80;p29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1" name="Google Shape;81;p29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2" name="Google Shape;82;p29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3" name="Google Shape;83;p29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4" name="Google Shape;84;p29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5" name="Google Shape;85;p29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6" name="Google Shape;86;p29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7" name="Google Shape;87;p29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8" name="Google Shape;88;p29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9" name="Google Shape;89;p29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0" name="Google Shape;90;p29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1" name="Google Shape;91;p29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2" name="Google Shape;92;p29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3" name="Google Shape;93;p29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4" name="Google Shape;94;p29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5" name="Google Shape;95;p29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6" name="Google Shape;96;p29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7" name="Google Shape;97;p29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8" name="Google Shape;98;p29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9" name="Google Shape;99;p29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0" name="Google Shape;100;p29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1" name="Google Shape;101;p29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2" name="Google Shape;102;p29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3" name="Google Shape;103;p29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4" name="Google Shape;104;p29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7"/>
          <p:cNvSpPr/>
          <p:nvPr/>
        </p:nvSpPr>
        <p:spPr>
          <a:xfrm>
            <a:off x="13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622" name="Google Shape;622;p47"/>
          <p:cNvGrpSpPr/>
          <p:nvPr/>
        </p:nvGrpSpPr>
        <p:grpSpPr>
          <a:xfrm rot="-5400000">
            <a:off x="348315" y="3682261"/>
            <a:ext cx="1129771" cy="1173854"/>
            <a:chOff x="11" y="583339"/>
            <a:chExt cx="1129771" cy="1173854"/>
          </a:xfrm>
        </p:grpSpPr>
        <p:sp>
          <p:nvSpPr>
            <p:cNvPr id="623" name="Google Shape;623;p47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24" name="Google Shape;624;p47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25" name="Google Shape;625;p47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26" name="Google Shape;626;p47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27" name="Google Shape;627;p47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28" name="Google Shape;628;p47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29" name="Google Shape;629;p47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0" name="Google Shape;630;p47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1" name="Google Shape;631;p47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2" name="Google Shape;632;p47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3" name="Google Shape;633;p47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4" name="Google Shape;634;p47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0" name="Google Shape;640;p47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1" name="Google Shape;641;p47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648" name="Google Shape;648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oogle Shape;650;p48"/>
          <p:cNvGrpSpPr/>
          <p:nvPr/>
        </p:nvGrpSpPr>
        <p:grpSpPr>
          <a:xfrm rot="-5400000">
            <a:off x="348315" y="3682261"/>
            <a:ext cx="1129771" cy="1173854"/>
            <a:chOff x="11" y="583339"/>
            <a:chExt cx="1129771" cy="1173854"/>
          </a:xfrm>
        </p:grpSpPr>
        <p:sp>
          <p:nvSpPr>
            <p:cNvPr id="651" name="Google Shape;651;p48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2" name="Google Shape;652;p48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3" name="Google Shape;653;p48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4" name="Google Shape;654;p48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5" name="Google Shape;655;p48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6" name="Google Shape;656;p48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7" name="Google Shape;657;p48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8" name="Google Shape;658;p48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9" name="Google Shape;659;p48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0" name="Google Shape;660;p48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1" name="Google Shape;661;p48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2" name="Google Shape;662;p48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3" name="Google Shape;663;p48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4" name="Google Shape;664;p48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5" name="Google Shape;665;p48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6" name="Google Shape;666;p48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7" name="Google Shape;667;p48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8" name="Google Shape;668;p48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9" name="Google Shape;669;p48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0" name="Google Shape;670;p48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1" name="Google Shape;671;p48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2" name="Google Shape;672;p48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3" name="Google Shape;673;p48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4" name="Google Shape;674;p48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5" name="Google Shape;675;p48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676" name="Google Shape;676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1_1_1_1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9"/>
          <p:cNvSpPr/>
          <p:nvPr/>
        </p:nvSpPr>
        <p:spPr>
          <a:xfrm>
            <a:off x="13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679" name="Google Shape;679;p49"/>
          <p:cNvGrpSpPr/>
          <p:nvPr/>
        </p:nvGrpSpPr>
        <p:grpSpPr>
          <a:xfrm rot="-5400000">
            <a:off x="348315" y="3682261"/>
            <a:ext cx="1129771" cy="1173854"/>
            <a:chOff x="11" y="583339"/>
            <a:chExt cx="1129771" cy="1173854"/>
          </a:xfrm>
        </p:grpSpPr>
        <p:sp>
          <p:nvSpPr>
            <p:cNvPr id="680" name="Google Shape;680;p49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81" name="Google Shape;681;p49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82" name="Google Shape;682;p49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83" name="Google Shape;683;p49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84" name="Google Shape;684;p49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85" name="Google Shape;685;p49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86" name="Google Shape;686;p49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87" name="Google Shape;687;p49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88" name="Google Shape;688;p49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89" name="Google Shape;689;p49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0" name="Google Shape;690;p49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1" name="Google Shape;691;p49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2" name="Google Shape;692;p49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3" name="Google Shape;693;p49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4" name="Google Shape;694;p49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5" name="Google Shape;695;p49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6" name="Google Shape;696;p49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7" name="Google Shape;697;p49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8" name="Google Shape;698;p49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9" name="Google Shape;699;p49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00" name="Google Shape;700;p49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01" name="Google Shape;701;p49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02" name="Google Shape;702;p49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03" name="Google Shape;703;p49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04" name="Google Shape;704;p49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705" name="Google Shape;705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0"/>
          <p:cNvSpPr txBox="1">
            <a:spLocks noGrp="1"/>
          </p:cNvSpPr>
          <p:nvPr>
            <p:ph type="title"/>
          </p:nvPr>
        </p:nvSpPr>
        <p:spPr>
          <a:xfrm>
            <a:off x="2391900" y="3044542"/>
            <a:ext cx="43602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8" name="Google Shape;708;p50"/>
          <p:cNvSpPr txBox="1">
            <a:spLocks noGrp="1"/>
          </p:cNvSpPr>
          <p:nvPr>
            <p:ph type="subTitle" idx="1"/>
          </p:nvPr>
        </p:nvSpPr>
        <p:spPr>
          <a:xfrm>
            <a:off x="1996200" y="1567050"/>
            <a:ext cx="51516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9" name="Google Shape;709;p50"/>
          <p:cNvSpPr/>
          <p:nvPr/>
        </p:nvSpPr>
        <p:spPr>
          <a:xfrm>
            <a:off x="13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710" name="Google Shape;710;p50"/>
          <p:cNvGrpSpPr/>
          <p:nvPr/>
        </p:nvGrpSpPr>
        <p:grpSpPr>
          <a:xfrm rot="-5400000">
            <a:off x="348315" y="3682261"/>
            <a:ext cx="1129771" cy="1173854"/>
            <a:chOff x="11" y="583339"/>
            <a:chExt cx="1129771" cy="1173854"/>
          </a:xfrm>
        </p:grpSpPr>
        <p:sp>
          <p:nvSpPr>
            <p:cNvPr id="711" name="Google Shape;711;p50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12" name="Google Shape;712;p50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13" name="Google Shape;713;p50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14" name="Google Shape;714;p50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15" name="Google Shape;715;p50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16" name="Google Shape;716;p50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17" name="Google Shape;717;p50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18" name="Google Shape;718;p50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19" name="Google Shape;719;p50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20" name="Google Shape;720;p50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21" name="Google Shape;721;p50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22" name="Google Shape;722;p50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23" name="Google Shape;723;p50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24" name="Google Shape;724;p50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25" name="Google Shape;725;p50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26" name="Google Shape;726;p50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27" name="Google Shape;727;p50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28" name="Google Shape;728;p50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29" name="Google Shape;729;p50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30" name="Google Shape;730;p50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31" name="Google Shape;731;p50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32" name="Google Shape;732;p50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33" name="Google Shape;733;p50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34" name="Google Shape;734;p50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35" name="Google Shape;735;p50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8" name="Google Shape;738;p51"/>
          <p:cNvSpPr txBox="1">
            <a:spLocks noGrp="1"/>
          </p:cNvSpPr>
          <p:nvPr>
            <p:ph type="title" idx="2"/>
          </p:nvPr>
        </p:nvSpPr>
        <p:spPr>
          <a:xfrm>
            <a:off x="720000" y="1987581"/>
            <a:ext cx="23055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9" name="Google Shape;739;p51"/>
          <p:cNvSpPr txBox="1">
            <a:spLocks noGrp="1"/>
          </p:cNvSpPr>
          <p:nvPr>
            <p:ph type="subTitle" idx="1"/>
          </p:nvPr>
        </p:nvSpPr>
        <p:spPr>
          <a:xfrm>
            <a:off x="720000" y="2398582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0" name="Google Shape;740;p51"/>
          <p:cNvSpPr txBox="1">
            <a:spLocks noGrp="1"/>
          </p:cNvSpPr>
          <p:nvPr>
            <p:ph type="title" idx="3"/>
          </p:nvPr>
        </p:nvSpPr>
        <p:spPr>
          <a:xfrm>
            <a:off x="3419271" y="1987581"/>
            <a:ext cx="23055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1" name="Google Shape;741;p51"/>
          <p:cNvSpPr txBox="1">
            <a:spLocks noGrp="1"/>
          </p:cNvSpPr>
          <p:nvPr>
            <p:ph type="subTitle" idx="4"/>
          </p:nvPr>
        </p:nvSpPr>
        <p:spPr>
          <a:xfrm>
            <a:off x="3419271" y="2398582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2" name="Google Shape;742;p51"/>
          <p:cNvSpPr txBox="1">
            <a:spLocks noGrp="1"/>
          </p:cNvSpPr>
          <p:nvPr>
            <p:ph type="title" idx="5"/>
          </p:nvPr>
        </p:nvSpPr>
        <p:spPr>
          <a:xfrm>
            <a:off x="720000" y="3755949"/>
            <a:ext cx="23055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3" name="Google Shape;743;p51"/>
          <p:cNvSpPr txBox="1">
            <a:spLocks noGrp="1"/>
          </p:cNvSpPr>
          <p:nvPr>
            <p:ph type="subTitle" idx="6"/>
          </p:nvPr>
        </p:nvSpPr>
        <p:spPr>
          <a:xfrm>
            <a:off x="720000" y="4166947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4" name="Google Shape;744;p51"/>
          <p:cNvSpPr txBox="1">
            <a:spLocks noGrp="1"/>
          </p:cNvSpPr>
          <p:nvPr>
            <p:ph type="title" idx="7"/>
          </p:nvPr>
        </p:nvSpPr>
        <p:spPr>
          <a:xfrm>
            <a:off x="3419271" y="3755949"/>
            <a:ext cx="23055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5" name="Google Shape;745;p51"/>
          <p:cNvSpPr txBox="1">
            <a:spLocks noGrp="1"/>
          </p:cNvSpPr>
          <p:nvPr>
            <p:ph type="subTitle" idx="8"/>
          </p:nvPr>
        </p:nvSpPr>
        <p:spPr>
          <a:xfrm>
            <a:off x="3419271" y="4166947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6" name="Google Shape;746;p51"/>
          <p:cNvSpPr txBox="1">
            <a:spLocks noGrp="1"/>
          </p:cNvSpPr>
          <p:nvPr>
            <p:ph type="title" idx="9"/>
          </p:nvPr>
        </p:nvSpPr>
        <p:spPr>
          <a:xfrm>
            <a:off x="6118549" y="1987581"/>
            <a:ext cx="23055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7" name="Google Shape;747;p51"/>
          <p:cNvSpPr txBox="1">
            <a:spLocks noGrp="1"/>
          </p:cNvSpPr>
          <p:nvPr>
            <p:ph type="subTitle" idx="13"/>
          </p:nvPr>
        </p:nvSpPr>
        <p:spPr>
          <a:xfrm>
            <a:off x="6118549" y="2398582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51"/>
          <p:cNvSpPr txBox="1">
            <a:spLocks noGrp="1"/>
          </p:cNvSpPr>
          <p:nvPr>
            <p:ph type="title" idx="14"/>
          </p:nvPr>
        </p:nvSpPr>
        <p:spPr>
          <a:xfrm>
            <a:off x="6118549" y="3755949"/>
            <a:ext cx="23055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9" name="Google Shape;749;p51"/>
          <p:cNvSpPr txBox="1">
            <a:spLocks noGrp="1"/>
          </p:cNvSpPr>
          <p:nvPr>
            <p:ph type="subTitle" idx="15"/>
          </p:nvPr>
        </p:nvSpPr>
        <p:spPr>
          <a:xfrm>
            <a:off x="6118549" y="4166947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50" name="Google Shape;750;p51"/>
          <p:cNvGrpSpPr/>
          <p:nvPr/>
        </p:nvGrpSpPr>
        <p:grpSpPr>
          <a:xfrm rot="-5400000">
            <a:off x="7661788" y="304268"/>
            <a:ext cx="1129771" cy="1173854"/>
            <a:chOff x="11" y="583339"/>
            <a:chExt cx="1129771" cy="1173854"/>
          </a:xfrm>
        </p:grpSpPr>
        <p:sp>
          <p:nvSpPr>
            <p:cNvPr id="751" name="Google Shape;751;p51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52" name="Google Shape;752;p51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53" name="Google Shape;753;p51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54" name="Google Shape;754;p51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55" name="Google Shape;755;p51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56" name="Google Shape;756;p51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57" name="Google Shape;757;p51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58" name="Google Shape;758;p51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59" name="Google Shape;759;p51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60" name="Google Shape;760;p51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61" name="Google Shape;761;p51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62" name="Google Shape;762;p51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63" name="Google Shape;763;p51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64" name="Google Shape;764;p51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65" name="Google Shape;765;p51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66" name="Google Shape;766;p51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67" name="Google Shape;767;p51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68" name="Google Shape;768;p51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69" name="Google Shape;769;p51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70" name="Google Shape;770;p51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71" name="Google Shape;771;p51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72" name="Google Shape;772;p51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73" name="Google Shape;773;p51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74" name="Google Shape;774;p51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75" name="Google Shape;775;p51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776" name="Google Shape;776;p51"/>
          <p:cNvGrpSpPr/>
          <p:nvPr/>
        </p:nvGrpSpPr>
        <p:grpSpPr>
          <a:xfrm rot="-5400000">
            <a:off x="7661788" y="304268"/>
            <a:ext cx="1129771" cy="1173854"/>
            <a:chOff x="11" y="583339"/>
            <a:chExt cx="1129771" cy="1173854"/>
          </a:xfrm>
        </p:grpSpPr>
        <p:sp>
          <p:nvSpPr>
            <p:cNvPr id="777" name="Google Shape;777;p51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78" name="Google Shape;778;p51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79" name="Google Shape;779;p51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80" name="Google Shape;780;p51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81" name="Google Shape;781;p51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82" name="Google Shape;782;p51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83" name="Google Shape;783;p51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84" name="Google Shape;784;p51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85" name="Google Shape;785;p51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86" name="Google Shape;786;p51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87" name="Google Shape;787;p51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88" name="Google Shape;788;p51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89" name="Google Shape;789;p51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90" name="Google Shape;790;p51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91" name="Google Shape;791;p51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92" name="Google Shape;792;p51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93" name="Google Shape;793;p51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94" name="Google Shape;794;p51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95" name="Google Shape;795;p51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96" name="Google Shape;796;p51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97" name="Google Shape;797;p51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98" name="Google Shape;798;p51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99" name="Google Shape;799;p51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00" name="Google Shape;800;p51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01" name="Google Shape;801;p51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52"/>
          <p:cNvSpPr/>
          <p:nvPr/>
        </p:nvSpPr>
        <p:spPr>
          <a:xfrm>
            <a:off x="73165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804" name="Google Shape;804;p52"/>
          <p:cNvGrpSpPr/>
          <p:nvPr/>
        </p:nvGrpSpPr>
        <p:grpSpPr>
          <a:xfrm rot="-5400000">
            <a:off x="7661788" y="304268"/>
            <a:ext cx="1129771" cy="1173854"/>
            <a:chOff x="11" y="583339"/>
            <a:chExt cx="1129771" cy="1173854"/>
          </a:xfrm>
        </p:grpSpPr>
        <p:sp>
          <p:nvSpPr>
            <p:cNvPr id="805" name="Google Shape;805;p52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06" name="Google Shape;806;p52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07" name="Google Shape;807;p52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08" name="Google Shape;808;p52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09" name="Google Shape;809;p52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10" name="Google Shape;810;p52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11" name="Google Shape;811;p52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12" name="Google Shape;812;p52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13" name="Google Shape;813;p52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14" name="Google Shape;814;p52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15" name="Google Shape;815;p52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16" name="Google Shape;816;p52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17" name="Google Shape;817;p52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18" name="Google Shape;818;p52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19" name="Google Shape;819;p52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20" name="Google Shape;820;p52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21" name="Google Shape;821;p52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22" name="Google Shape;822;p52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23" name="Google Shape;823;p52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24" name="Google Shape;824;p52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25" name="Google Shape;825;p52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26" name="Google Shape;826;p52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27" name="Google Shape;827;p52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28" name="Google Shape;828;p52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29" name="Google Shape;829;p52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830" name="Google Shape;830;p52"/>
          <p:cNvSpPr/>
          <p:nvPr/>
        </p:nvSpPr>
        <p:spPr>
          <a:xfrm>
            <a:off x="13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831" name="Google Shape;831;p52"/>
          <p:cNvGrpSpPr/>
          <p:nvPr/>
        </p:nvGrpSpPr>
        <p:grpSpPr>
          <a:xfrm rot="-5400000">
            <a:off x="348315" y="3682261"/>
            <a:ext cx="1129771" cy="1173854"/>
            <a:chOff x="11" y="583339"/>
            <a:chExt cx="1129771" cy="1173854"/>
          </a:xfrm>
        </p:grpSpPr>
        <p:sp>
          <p:nvSpPr>
            <p:cNvPr id="832" name="Google Shape;832;p52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33" name="Google Shape;833;p52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34" name="Google Shape;834;p52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35" name="Google Shape;835;p52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36" name="Google Shape;836;p52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37" name="Google Shape;837;p52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38" name="Google Shape;838;p52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39" name="Google Shape;839;p52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40" name="Google Shape;840;p52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41" name="Google Shape;841;p52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42" name="Google Shape;842;p52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43" name="Google Shape;843;p52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44" name="Google Shape;844;p52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45" name="Google Shape;845;p52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46" name="Google Shape;846;p52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47" name="Google Shape;847;p52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48" name="Google Shape;848;p52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49" name="Google Shape;849;p52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50" name="Google Shape;850;p52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51" name="Google Shape;851;p52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52" name="Google Shape;852;p52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53" name="Google Shape;853;p52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54" name="Google Shape;854;p52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55" name="Google Shape;855;p52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56" name="Google Shape;856;p52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857" name="Google Shape;857;p52"/>
          <p:cNvSpPr txBox="1">
            <a:spLocks noGrp="1"/>
          </p:cNvSpPr>
          <p:nvPr>
            <p:ph type="title"/>
          </p:nvPr>
        </p:nvSpPr>
        <p:spPr>
          <a:xfrm>
            <a:off x="2642625" y="540000"/>
            <a:ext cx="3858900" cy="7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858" name="Google Shape;858;p52"/>
          <p:cNvSpPr txBox="1">
            <a:spLocks noGrp="1"/>
          </p:cNvSpPr>
          <p:nvPr>
            <p:ph type="subTitle" idx="1"/>
          </p:nvPr>
        </p:nvSpPr>
        <p:spPr>
          <a:xfrm>
            <a:off x="2642625" y="1246025"/>
            <a:ext cx="38589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9" name="Google Shape;859;p52"/>
          <p:cNvSpPr txBox="1">
            <a:spLocks noGrp="1"/>
          </p:cNvSpPr>
          <p:nvPr>
            <p:ph type="title" idx="2"/>
          </p:nvPr>
        </p:nvSpPr>
        <p:spPr>
          <a:xfrm>
            <a:off x="2642625" y="2036332"/>
            <a:ext cx="3858900" cy="7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860" name="Google Shape;860;p52"/>
          <p:cNvSpPr txBox="1">
            <a:spLocks noGrp="1"/>
          </p:cNvSpPr>
          <p:nvPr>
            <p:ph type="subTitle" idx="3"/>
          </p:nvPr>
        </p:nvSpPr>
        <p:spPr>
          <a:xfrm>
            <a:off x="2642625" y="2742358"/>
            <a:ext cx="38589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52"/>
          <p:cNvSpPr txBox="1">
            <a:spLocks noGrp="1"/>
          </p:cNvSpPr>
          <p:nvPr>
            <p:ph type="title" idx="4"/>
          </p:nvPr>
        </p:nvSpPr>
        <p:spPr>
          <a:xfrm>
            <a:off x="2642625" y="3539364"/>
            <a:ext cx="3858900" cy="7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862" name="Google Shape;862;p52"/>
          <p:cNvSpPr txBox="1">
            <a:spLocks noGrp="1"/>
          </p:cNvSpPr>
          <p:nvPr>
            <p:ph type="subTitle" idx="5"/>
          </p:nvPr>
        </p:nvSpPr>
        <p:spPr>
          <a:xfrm>
            <a:off x="2642625" y="4245389"/>
            <a:ext cx="38589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53"/>
          <p:cNvSpPr txBox="1">
            <a:spLocks noGrp="1"/>
          </p:cNvSpPr>
          <p:nvPr>
            <p:ph type="ctrTitle"/>
          </p:nvPr>
        </p:nvSpPr>
        <p:spPr>
          <a:xfrm>
            <a:off x="720000" y="535147"/>
            <a:ext cx="77040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65" name="Google Shape;865;p53"/>
          <p:cNvSpPr txBox="1">
            <a:spLocks noGrp="1"/>
          </p:cNvSpPr>
          <p:nvPr>
            <p:ph type="subTitle" idx="1"/>
          </p:nvPr>
        </p:nvSpPr>
        <p:spPr>
          <a:xfrm>
            <a:off x="2642538" y="2088400"/>
            <a:ext cx="3858900" cy="1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6" name="Google Shape;866;p53"/>
          <p:cNvSpPr/>
          <p:nvPr/>
        </p:nvSpPr>
        <p:spPr>
          <a:xfrm>
            <a:off x="13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867" name="Google Shape;867;p53"/>
          <p:cNvGrpSpPr/>
          <p:nvPr/>
        </p:nvGrpSpPr>
        <p:grpSpPr>
          <a:xfrm rot="-5400000">
            <a:off x="348315" y="3682261"/>
            <a:ext cx="1129771" cy="1173854"/>
            <a:chOff x="11" y="583339"/>
            <a:chExt cx="1129771" cy="1173854"/>
          </a:xfrm>
        </p:grpSpPr>
        <p:sp>
          <p:nvSpPr>
            <p:cNvPr id="868" name="Google Shape;868;p53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69" name="Google Shape;869;p53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70" name="Google Shape;870;p53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71" name="Google Shape;871;p53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72" name="Google Shape;872;p53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73" name="Google Shape;873;p53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74" name="Google Shape;874;p53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75" name="Google Shape;875;p53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76" name="Google Shape;876;p53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77" name="Google Shape;877;p53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78" name="Google Shape;878;p53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79" name="Google Shape;879;p53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80" name="Google Shape;880;p53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81" name="Google Shape;881;p53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82" name="Google Shape;882;p53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83" name="Google Shape;883;p53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84" name="Google Shape;884;p53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85" name="Google Shape;885;p53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86" name="Google Shape;886;p53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87" name="Google Shape;887;p53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88" name="Google Shape;888;p53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89" name="Google Shape;889;p53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90" name="Google Shape;890;p53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91" name="Google Shape;891;p53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92" name="Google Shape;892;p53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893" name="Google Shape;893;p53"/>
          <p:cNvGrpSpPr/>
          <p:nvPr/>
        </p:nvGrpSpPr>
        <p:grpSpPr>
          <a:xfrm rot="-5400000">
            <a:off x="7661788" y="304268"/>
            <a:ext cx="1129771" cy="1173854"/>
            <a:chOff x="11" y="583339"/>
            <a:chExt cx="1129771" cy="1173854"/>
          </a:xfrm>
        </p:grpSpPr>
        <p:sp>
          <p:nvSpPr>
            <p:cNvPr id="894" name="Google Shape;894;p53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95" name="Google Shape;895;p53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96" name="Google Shape;896;p53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97" name="Google Shape;897;p53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98" name="Google Shape;898;p53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99" name="Google Shape;899;p53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00" name="Google Shape;900;p53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01" name="Google Shape;901;p53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02" name="Google Shape;902;p53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03" name="Google Shape;903;p53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04" name="Google Shape;904;p53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05" name="Google Shape;905;p53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06" name="Google Shape;906;p53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07" name="Google Shape;907;p53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08" name="Google Shape;908;p53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09" name="Google Shape;909;p53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10" name="Google Shape;910;p53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11" name="Google Shape;911;p53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12" name="Google Shape;912;p53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13" name="Google Shape;913;p53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14" name="Google Shape;914;p53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15" name="Google Shape;915;p53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16" name="Google Shape;916;p53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17" name="Google Shape;917;p53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18" name="Google Shape;918;p53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919" name="Google Shape;919;p53"/>
          <p:cNvSpPr txBox="1"/>
          <p:nvPr/>
        </p:nvSpPr>
        <p:spPr>
          <a:xfrm>
            <a:off x="2246550" y="3268602"/>
            <a:ext cx="4650900" cy="9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CREDITS: This presentation template was created by </a:t>
            </a:r>
            <a:r>
              <a:rPr lang="en-GB" sz="1400" b="1" i="0" u="none" strike="noStrike" cap="none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2"/>
              </a:rPr>
              <a:t>Slidesgo</a:t>
            </a:r>
            <a:r>
              <a:rPr lang="en-GB"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, including icons by </a:t>
            </a:r>
            <a:r>
              <a:rPr lang="en-GB" sz="1400" b="1" i="0" u="none" strike="noStrike" cap="none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/>
              </a:rPr>
              <a:t>Flaticon</a:t>
            </a:r>
            <a:r>
              <a:rPr lang="en-GB"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, and infographics &amp; images by </a:t>
            </a:r>
            <a:r>
              <a:rPr lang="en-GB" sz="1400" b="1" i="0" u="none" strike="noStrike" cap="none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/>
              </a:rPr>
              <a:t>Freepik</a:t>
            </a:r>
            <a:endParaRPr sz="1400" b="1" i="0" u="none" strike="noStrike" cap="none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" name="Google Shape;922;p55"/>
          <p:cNvGrpSpPr/>
          <p:nvPr/>
        </p:nvGrpSpPr>
        <p:grpSpPr>
          <a:xfrm rot="-5400000">
            <a:off x="7661788" y="304268"/>
            <a:ext cx="1129771" cy="1173854"/>
            <a:chOff x="11" y="583339"/>
            <a:chExt cx="1129771" cy="1173854"/>
          </a:xfrm>
        </p:grpSpPr>
        <p:sp>
          <p:nvSpPr>
            <p:cNvPr id="923" name="Google Shape;923;p55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24" name="Google Shape;924;p55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25" name="Google Shape;925;p55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26" name="Google Shape;926;p55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27" name="Google Shape;927;p55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28" name="Google Shape;928;p55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29" name="Google Shape;929;p55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30" name="Google Shape;930;p55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31" name="Google Shape;931;p55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32" name="Google Shape;932;p55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33" name="Google Shape;933;p55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34" name="Google Shape;934;p55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35" name="Google Shape;935;p55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36" name="Google Shape;936;p55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37" name="Google Shape;937;p55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38" name="Google Shape;938;p55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39" name="Google Shape;939;p55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40" name="Google Shape;940;p55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41" name="Google Shape;941;p55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42" name="Google Shape;942;p55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43" name="Google Shape;943;p55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44" name="Google Shape;944;p55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45" name="Google Shape;945;p55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46" name="Google Shape;946;p55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47" name="Google Shape;947;p55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948" name="Google Shape;948;p55"/>
          <p:cNvGrpSpPr/>
          <p:nvPr/>
        </p:nvGrpSpPr>
        <p:grpSpPr>
          <a:xfrm rot="-5400000">
            <a:off x="348315" y="3682261"/>
            <a:ext cx="1129771" cy="1173854"/>
            <a:chOff x="11" y="583339"/>
            <a:chExt cx="1129771" cy="1173854"/>
          </a:xfrm>
        </p:grpSpPr>
        <p:sp>
          <p:nvSpPr>
            <p:cNvPr id="949" name="Google Shape;949;p55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50" name="Google Shape;950;p55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51" name="Google Shape;951;p55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52" name="Google Shape;952;p55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53" name="Google Shape;953;p55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54" name="Google Shape;954;p55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55" name="Google Shape;955;p55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56" name="Google Shape;956;p55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57" name="Google Shape;957;p55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58" name="Google Shape;958;p55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59" name="Google Shape;959;p55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60" name="Google Shape;960;p55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61" name="Google Shape;961;p55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62" name="Google Shape;962;p55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63" name="Google Shape;963;p55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64" name="Google Shape;964;p55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65" name="Google Shape;965;p55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66" name="Google Shape;966;p55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67" name="Google Shape;967;p55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68" name="Google Shape;968;p55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69" name="Google Shape;969;p55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70" name="Google Shape;970;p55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71" name="Google Shape;971;p55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72" name="Google Shape;972;p55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73" name="Google Shape;973;p55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0"/>
          <p:cNvSpPr/>
          <p:nvPr/>
        </p:nvSpPr>
        <p:spPr>
          <a:xfrm>
            <a:off x="0" y="3095775"/>
            <a:ext cx="6501300" cy="205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07" name="Google Shape;107;p30"/>
          <p:cNvGrpSpPr/>
          <p:nvPr/>
        </p:nvGrpSpPr>
        <p:grpSpPr>
          <a:xfrm rot="-5400000">
            <a:off x="348315" y="3682261"/>
            <a:ext cx="1129771" cy="1173854"/>
            <a:chOff x="11" y="583339"/>
            <a:chExt cx="1129771" cy="1173854"/>
          </a:xfrm>
        </p:grpSpPr>
        <p:sp>
          <p:nvSpPr>
            <p:cNvPr id="108" name="Google Shape;108;p30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9" name="Google Shape;109;p30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0" name="Google Shape;110;p30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" name="Google Shape;111;p30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" name="Google Shape;112;p30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3" name="Google Shape;113;p30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4" name="Google Shape;114;p30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5" name="Google Shape;115;p30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6" name="Google Shape;116;p30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7" name="Google Shape;117;p30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8" name="Google Shape;118;p30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9" name="Google Shape;119;p30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0" name="Google Shape;120;p30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1" name="Google Shape;121;p30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2" name="Google Shape;122;p30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3" name="Google Shape;123;p30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4" name="Google Shape;124;p30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5" name="Google Shape;125;p30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6" name="Google Shape;126;p30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7" name="Google Shape;127;p30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8" name="Google Shape;128;p30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9" name="Google Shape;129;p30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0" name="Google Shape;130;p30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1" name="Google Shape;131;p30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2" name="Google Shape;132;p30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33" name="Google Shape;133;p30"/>
          <p:cNvSpPr txBox="1">
            <a:spLocks noGrp="1"/>
          </p:cNvSpPr>
          <p:nvPr>
            <p:ph type="title"/>
          </p:nvPr>
        </p:nvSpPr>
        <p:spPr>
          <a:xfrm>
            <a:off x="720500" y="2574469"/>
            <a:ext cx="3852000" cy="7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title" idx="2"/>
          </p:nvPr>
        </p:nvSpPr>
        <p:spPr>
          <a:xfrm>
            <a:off x="720000" y="1799269"/>
            <a:ext cx="3852000" cy="7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5" name="Google Shape;135;p30"/>
          <p:cNvSpPr txBox="1">
            <a:spLocks noGrp="1"/>
          </p:cNvSpPr>
          <p:nvPr>
            <p:ph type="subTitle" idx="1"/>
          </p:nvPr>
        </p:nvSpPr>
        <p:spPr>
          <a:xfrm>
            <a:off x="5096513" y="2141500"/>
            <a:ext cx="3327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/>
          <p:nvPr/>
        </p:nvSpPr>
        <p:spPr>
          <a:xfrm>
            <a:off x="717150" y="935100"/>
            <a:ext cx="7709700" cy="327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38" name="Google Shape;138;p31"/>
          <p:cNvGrpSpPr/>
          <p:nvPr/>
        </p:nvGrpSpPr>
        <p:grpSpPr>
          <a:xfrm rot="-5400000">
            <a:off x="7661788" y="304268"/>
            <a:ext cx="1129771" cy="1173854"/>
            <a:chOff x="11" y="583339"/>
            <a:chExt cx="1129771" cy="1173854"/>
          </a:xfrm>
        </p:grpSpPr>
        <p:sp>
          <p:nvSpPr>
            <p:cNvPr id="139" name="Google Shape;139;p31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0" name="Google Shape;140;p31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1" name="Google Shape;141;p31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2" name="Google Shape;142;p31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3" name="Google Shape;143;p31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4" name="Google Shape;144;p31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5" name="Google Shape;145;p31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6" name="Google Shape;146;p31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7" name="Google Shape;147;p31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8" name="Google Shape;148;p31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9" name="Google Shape;149;p31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0" name="Google Shape;150;p31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1" name="Google Shape;151;p31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2" name="Google Shape;152;p31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3" name="Google Shape;153;p31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4" name="Google Shape;154;p31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5" name="Google Shape;155;p31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6" name="Google Shape;156;p31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7" name="Google Shape;157;p31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8" name="Google Shape;158;p31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9" name="Google Shape;159;p31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0" name="Google Shape;160;p31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1" name="Google Shape;161;p31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2" name="Google Shape;162;p31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3" name="Google Shape;163;p31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64" name="Google Shape;164;p31"/>
          <p:cNvSpPr txBox="1">
            <a:spLocks noGrp="1"/>
          </p:cNvSpPr>
          <p:nvPr>
            <p:ph type="title"/>
          </p:nvPr>
        </p:nvSpPr>
        <p:spPr>
          <a:xfrm>
            <a:off x="1602450" y="1456075"/>
            <a:ext cx="59391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subTitle" idx="1"/>
          </p:nvPr>
        </p:nvSpPr>
        <p:spPr>
          <a:xfrm>
            <a:off x="1602450" y="1999350"/>
            <a:ext cx="5939100" cy="17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2"/>
          <p:cNvSpPr txBox="1">
            <a:spLocks noGrp="1"/>
          </p:cNvSpPr>
          <p:nvPr>
            <p:ph type="title" idx="2"/>
          </p:nvPr>
        </p:nvSpPr>
        <p:spPr>
          <a:xfrm>
            <a:off x="720000" y="2994484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32"/>
          <p:cNvSpPr txBox="1">
            <a:spLocks noGrp="1"/>
          </p:cNvSpPr>
          <p:nvPr>
            <p:ph type="subTitle" idx="1"/>
          </p:nvPr>
        </p:nvSpPr>
        <p:spPr>
          <a:xfrm>
            <a:off x="720000" y="3534450"/>
            <a:ext cx="2336400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2"/>
          <p:cNvSpPr txBox="1">
            <a:spLocks noGrp="1"/>
          </p:cNvSpPr>
          <p:nvPr>
            <p:ph type="title" idx="3"/>
          </p:nvPr>
        </p:nvSpPr>
        <p:spPr>
          <a:xfrm>
            <a:off x="3403800" y="2994484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1" name="Google Shape;171;p32"/>
          <p:cNvSpPr txBox="1">
            <a:spLocks noGrp="1"/>
          </p:cNvSpPr>
          <p:nvPr>
            <p:ph type="subTitle" idx="4"/>
          </p:nvPr>
        </p:nvSpPr>
        <p:spPr>
          <a:xfrm>
            <a:off x="3403800" y="3534450"/>
            <a:ext cx="2336400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title" idx="5"/>
          </p:nvPr>
        </p:nvSpPr>
        <p:spPr>
          <a:xfrm>
            <a:off x="6087600" y="2994484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subTitle" idx="6"/>
          </p:nvPr>
        </p:nvSpPr>
        <p:spPr>
          <a:xfrm>
            <a:off x="6087600" y="3534450"/>
            <a:ext cx="2336400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4" name="Google Shape;174;p32"/>
          <p:cNvGrpSpPr/>
          <p:nvPr/>
        </p:nvGrpSpPr>
        <p:grpSpPr>
          <a:xfrm rot="-5400000">
            <a:off x="7661788" y="304268"/>
            <a:ext cx="1129771" cy="1173854"/>
            <a:chOff x="11" y="583339"/>
            <a:chExt cx="1129771" cy="1173854"/>
          </a:xfrm>
        </p:grpSpPr>
        <p:sp>
          <p:nvSpPr>
            <p:cNvPr id="175" name="Google Shape;175;p32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6" name="Google Shape;176;p32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7" name="Google Shape;177;p32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8" name="Google Shape;178;p32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9" name="Google Shape;179;p32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0" name="Google Shape;180;p32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1" name="Google Shape;181;p32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2" name="Google Shape;182;p32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3" name="Google Shape;183;p32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4" name="Google Shape;184;p32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5" name="Google Shape;185;p32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" name="Google Shape;186;p32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" name="Google Shape;187;p32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8" name="Google Shape;188;p32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32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0" name="Google Shape;190;p32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1" name="Google Shape;191;p32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2" name="Google Shape;192;p32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3" name="Google Shape;193;p32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4" name="Google Shape;194;p32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5" name="Google Shape;195;p32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6" name="Google Shape;196;p32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7" name="Google Shape;197;p32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8" name="Google Shape;198;p32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" name="Google Shape;199;p32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/>
          <p:nvPr/>
        </p:nvSpPr>
        <p:spPr>
          <a:xfrm rot="5400000">
            <a:off x="2345225" y="-1157218"/>
            <a:ext cx="1823700" cy="651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2" name="Google Shape;202;p33"/>
          <p:cNvSpPr/>
          <p:nvPr/>
        </p:nvSpPr>
        <p:spPr>
          <a:xfrm rot="5400000">
            <a:off x="4987725" y="973920"/>
            <a:ext cx="1823700" cy="651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03" name="Google Shape;203;p33"/>
          <p:cNvGrpSpPr/>
          <p:nvPr/>
        </p:nvGrpSpPr>
        <p:grpSpPr>
          <a:xfrm rot="-5400000">
            <a:off x="7661788" y="304268"/>
            <a:ext cx="1129771" cy="1173854"/>
            <a:chOff x="11" y="583339"/>
            <a:chExt cx="1129771" cy="1173854"/>
          </a:xfrm>
        </p:grpSpPr>
        <p:sp>
          <p:nvSpPr>
            <p:cNvPr id="204" name="Google Shape;204;p33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5" name="Google Shape;205;p33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6" name="Google Shape;206;p33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7" name="Google Shape;207;p33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8" name="Google Shape;208;p33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9" name="Google Shape;209;p33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0" name="Google Shape;210;p33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1" name="Google Shape;211;p33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2" name="Google Shape;212;p33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3" name="Google Shape;213;p33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5" name="Google Shape;215;p33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6" name="Google Shape;216;p33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7" name="Google Shape;217;p33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8" name="Google Shape;218;p33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9" name="Google Shape;219;p33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0" name="Google Shape;220;p33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1" name="Google Shape;221;p33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2" name="Google Shape;222;p33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3" name="Google Shape;223;p33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4" name="Google Shape;224;p33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5" name="Google Shape;225;p33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6" name="Google Shape;226;p33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7" name="Google Shape;227;p33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8" name="Google Shape;228;p33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29" name="Google Shape;229;p33"/>
          <p:cNvSpPr txBox="1">
            <a:spLocks noGrp="1"/>
          </p:cNvSpPr>
          <p:nvPr>
            <p:ph type="subTitle" idx="1"/>
          </p:nvPr>
        </p:nvSpPr>
        <p:spPr>
          <a:xfrm>
            <a:off x="720000" y="1451282"/>
            <a:ext cx="1729200" cy="12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 panose="020B0606020202050201"/>
              <a:buNone/>
              <a:defRPr sz="2400">
                <a:latin typeface="Paytone One" panose="00000500000000000000"/>
                <a:ea typeface="Paytone One" panose="00000500000000000000"/>
                <a:cs typeface="Paytone One" panose="00000500000000000000"/>
                <a:sym typeface="Paytone One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230" name="Google Shape;230;p33"/>
          <p:cNvSpPr txBox="1">
            <a:spLocks noGrp="1"/>
          </p:cNvSpPr>
          <p:nvPr>
            <p:ph type="subTitle" idx="2"/>
          </p:nvPr>
        </p:nvSpPr>
        <p:spPr>
          <a:xfrm>
            <a:off x="3346901" y="3569025"/>
            <a:ext cx="1729200" cy="12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 panose="020B0606020202050201"/>
              <a:buNone/>
              <a:defRPr sz="2400">
                <a:latin typeface="Paytone One" panose="00000500000000000000"/>
                <a:ea typeface="Paytone One" panose="00000500000000000000"/>
                <a:cs typeface="Paytone One" panose="00000500000000000000"/>
                <a:sym typeface="Paytone One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231" name="Google Shape;231;p33"/>
          <p:cNvSpPr txBox="1">
            <a:spLocks noGrp="1"/>
          </p:cNvSpPr>
          <p:nvPr>
            <p:ph type="subTitle" idx="3"/>
          </p:nvPr>
        </p:nvSpPr>
        <p:spPr>
          <a:xfrm>
            <a:off x="2449150" y="1451282"/>
            <a:ext cx="3342600" cy="12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33"/>
          <p:cNvSpPr txBox="1">
            <a:spLocks noGrp="1"/>
          </p:cNvSpPr>
          <p:nvPr>
            <p:ph type="subTitle" idx="4"/>
          </p:nvPr>
        </p:nvSpPr>
        <p:spPr>
          <a:xfrm>
            <a:off x="5104675" y="3569025"/>
            <a:ext cx="3342600" cy="12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/>
          <p:nvPr/>
        </p:nvSpPr>
        <p:spPr>
          <a:xfrm>
            <a:off x="717150" y="1163700"/>
            <a:ext cx="7709700" cy="327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6" name="Google Shape;236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4"/>
          <p:cNvSpPr txBox="1">
            <a:spLocks noGrp="1"/>
          </p:cNvSpPr>
          <p:nvPr>
            <p:ph type="body" idx="1"/>
          </p:nvPr>
        </p:nvSpPr>
        <p:spPr>
          <a:xfrm>
            <a:off x="1924350" y="1730850"/>
            <a:ext cx="5295300" cy="21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Slab Light"/>
              <a:buChar char="●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○"/>
              <a:defRPr/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■"/>
              <a:defRPr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●"/>
              <a:defRPr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○"/>
              <a:defRPr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■"/>
              <a:defRPr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●"/>
              <a:defRPr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○"/>
              <a:defRPr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Slab Light"/>
              <a:buChar char="■"/>
              <a:defRPr/>
            </a:lvl9pPr>
          </a:lstStyle>
          <a:p>
            <a:endParaRPr/>
          </a:p>
        </p:txBody>
      </p:sp>
      <p:grpSp>
        <p:nvGrpSpPr>
          <p:cNvPr id="238" name="Google Shape;238;p34"/>
          <p:cNvGrpSpPr/>
          <p:nvPr/>
        </p:nvGrpSpPr>
        <p:grpSpPr>
          <a:xfrm rot="-5400000">
            <a:off x="348315" y="3682261"/>
            <a:ext cx="1129771" cy="1173854"/>
            <a:chOff x="11" y="583339"/>
            <a:chExt cx="1129771" cy="1173854"/>
          </a:xfrm>
        </p:grpSpPr>
        <p:sp>
          <p:nvSpPr>
            <p:cNvPr id="239" name="Google Shape;239;p34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0" name="Google Shape;240;p34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1" name="Google Shape;241;p34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2" name="Google Shape;242;p34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3" name="Google Shape;243;p34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4" name="Google Shape;244;p34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5" name="Google Shape;245;p34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6" name="Google Shape;246;p34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7" name="Google Shape;247;p34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8" name="Google Shape;248;p34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9" name="Google Shape;249;p34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0" name="Google Shape;250;p34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9" name="Google Shape;259;p34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0" name="Google Shape;260;p34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1" name="Google Shape;261;p34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2" name="Google Shape;262;p34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3" name="Google Shape;263;p34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64" name="Google Shape;264;p34"/>
          <p:cNvGrpSpPr/>
          <p:nvPr/>
        </p:nvGrpSpPr>
        <p:grpSpPr>
          <a:xfrm rot="-5400000">
            <a:off x="7661788" y="304268"/>
            <a:ext cx="1129771" cy="1173854"/>
            <a:chOff x="11" y="583339"/>
            <a:chExt cx="1129771" cy="1173854"/>
          </a:xfrm>
        </p:grpSpPr>
        <p:sp>
          <p:nvSpPr>
            <p:cNvPr id="265" name="Google Shape;265;p34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6" name="Google Shape;266;p34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7" name="Google Shape;267;p34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8" name="Google Shape;268;p34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9" name="Google Shape;269;p34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0" name="Google Shape;270;p34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1" name="Google Shape;271;p34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2" name="Google Shape;272;p34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3" name="Google Shape;273;p34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4" name="Google Shape;274;p34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5" name="Google Shape;275;p34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6" name="Google Shape;276;p34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7" name="Google Shape;277;p34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8" name="Google Shape;278;p34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9" name="Google Shape;279;p34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0" name="Google Shape;280;p34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1" name="Google Shape;281;p34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/>
          <p:nvPr/>
        </p:nvSpPr>
        <p:spPr>
          <a:xfrm>
            <a:off x="0" y="8075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92" name="Google Shape;292;p35"/>
          <p:cNvGrpSpPr/>
          <p:nvPr/>
        </p:nvGrpSpPr>
        <p:grpSpPr>
          <a:xfrm rot="-5400000">
            <a:off x="7669066" y="296839"/>
            <a:ext cx="1129771" cy="1173854"/>
            <a:chOff x="11" y="583339"/>
            <a:chExt cx="1129771" cy="1173854"/>
          </a:xfrm>
        </p:grpSpPr>
        <p:sp>
          <p:nvSpPr>
            <p:cNvPr id="293" name="Google Shape;293;p35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18" name="Google Shape;318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35"/>
          <p:cNvSpPr txBox="1">
            <a:spLocks noGrp="1"/>
          </p:cNvSpPr>
          <p:nvPr>
            <p:ph type="body" idx="1"/>
          </p:nvPr>
        </p:nvSpPr>
        <p:spPr>
          <a:xfrm>
            <a:off x="720000" y="1144413"/>
            <a:ext cx="77040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300"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>
            <a:spLocks noGrp="1"/>
          </p:cNvSpPr>
          <p:nvPr>
            <p:ph type="title"/>
          </p:nvPr>
        </p:nvSpPr>
        <p:spPr>
          <a:xfrm>
            <a:off x="713225" y="3966775"/>
            <a:ext cx="7717500" cy="63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>
            <a:spLocks noGrp="1"/>
          </p:cNvSpPr>
          <p:nvPr>
            <p:ph type="title"/>
          </p:nvPr>
        </p:nvSpPr>
        <p:spPr>
          <a:xfrm>
            <a:off x="311700" y="407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 panose="00000500000000000000"/>
              <a:buNone/>
              <a:defRPr sz="2800" b="0" i="0" u="none" strike="noStrike" cap="none">
                <a:solidFill>
                  <a:schemeClr val="accent2"/>
                </a:solidFill>
                <a:latin typeface="Paytone One" panose="00000500000000000000"/>
                <a:ea typeface="Paytone One" panose="00000500000000000000"/>
                <a:cs typeface="Paytone One" panose="00000500000000000000"/>
                <a:sym typeface="Paytone One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 panose="00000500000000000000"/>
              <a:buNone/>
              <a:defRPr sz="2800" b="0" i="0" u="none" strike="noStrike" cap="none">
                <a:solidFill>
                  <a:schemeClr val="accent2"/>
                </a:solidFill>
                <a:latin typeface="Paytone One" panose="00000500000000000000"/>
                <a:ea typeface="Paytone One" panose="00000500000000000000"/>
                <a:cs typeface="Paytone One" panose="00000500000000000000"/>
                <a:sym typeface="Paytone One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 panose="00000500000000000000"/>
              <a:buNone/>
              <a:defRPr sz="2800" b="0" i="0" u="none" strike="noStrike" cap="none">
                <a:solidFill>
                  <a:schemeClr val="accent2"/>
                </a:solidFill>
                <a:latin typeface="Paytone One" panose="00000500000000000000"/>
                <a:ea typeface="Paytone One" panose="00000500000000000000"/>
                <a:cs typeface="Paytone One" panose="00000500000000000000"/>
                <a:sym typeface="Paytone One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 panose="00000500000000000000"/>
              <a:buNone/>
              <a:defRPr sz="2800" b="0" i="0" u="none" strike="noStrike" cap="none">
                <a:solidFill>
                  <a:schemeClr val="accent2"/>
                </a:solidFill>
                <a:latin typeface="Paytone One" panose="00000500000000000000"/>
                <a:ea typeface="Paytone One" panose="00000500000000000000"/>
                <a:cs typeface="Paytone One" panose="00000500000000000000"/>
                <a:sym typeface="Paytone One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 panose="00000500000000000000"/>
              <a:buNone/>
              <a:defRPr sz="2800" b="0" i="0" u="none" strike="noStrike" cap="none">
                <a:solidFill>
                  <a:schemeClr val="accent2"/>
                </a:solidFill>
                <a:latin typeface="Paytone One" panose="00000500000000000000"/>
                <a:ea typeface="Paytone One" panose="00000500000000000000"/>
                <a:cs typeface="Paytone One" panose="00000500000000000000"/>
                <a:sym typeface="Paytone One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 panose="00000500000000000000"/>
              <a:buNone/>
              <a:defRPr sz="2800" b="0" i="0" u="none" strike="noStrike" cap="none">
                <a:solidFill>
                  <a:schemeClr val="accent2"/>
                </a:solidFill>
                <a:latin typeface="Paytone One" panose="00000500000000000000"/>
                <a:ea typeface="Paytone One" panose="00000500000000000000"/>
                <a:cs typeface="Paytone One" panose="00000500000000000000"/>
                <a:sym typeface="Paytone One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 panose="00000500000000000000"/>
              <a:buNone/>
              <a:defRPr sz="2800" b="0" i="0" u="none" strike="noStrike" cap="none">
                <a:solidFill>
                  <a:schemeClr val="accent2"/>
                </a:solidFill>
                <a:latin typeface="Paytone One" panose="00000500000000000000"/>
                <a:ea typeface="Paytone One" panose="00000500000000000000"/>
                <a:cs typeface="Paytone One" panose="00000500000000000000"/>
                <a:sym typeface="Paytone One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 panose="00000500000000000000"/>
              <a:buNone/>
              <a:defRPr sz="2800" b="0" i="0" u="none" strike="noStrike" cap="none">
                <a:solidFill>
                  <a:schemeClr val="accent2"/>
                </a:solidFill>
                <a:latin typeface="Paytone One" panose="00000500000000000000"/>
                <a:ea typeface="Paytone One" panose="00000500000000000000"/>
                <a:cs typeface="Paytone One" panose="00000500000000000000"/>
                <a:sym typeface="Paytone One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 panose="00000500000000000000"/>
              <a:buNone/>
              <a:defRPr sz="2800" b="0" i="0" u="none" strike="noStrike" cap="none">
                <a:solidFill>
                  <a:schemeClr val="accent2"/>
                </a:solidFill>
                <a:latin typeface="Paytone One" panose="00000500000000000000"/>
                <a:ea typeface="Paytone One" panose="00000500000000000000"/>
                <a:cs typeface="Paytone One" panose="00000500000000000000"/>
                <a:sym typeface="Paytone One" panose="00000500000000000000"/>
              </a:defRPr>
            </a:lvl9pPr>
          </a:lstStyle>
          <a:p>
            <a:endParaRPr/>
          </a:p>
        </p:txBody>
      </p:sp>
      <p:sp>
        <p:nvSpPr>
          <p:cNvPr id="7" name="Google Shape;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●"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laurentsenta.com/articles/storage-and-dapps-on-ethereum-blockchain/" TargetMode="External"/><Relationship Id="rId3" Type="http://schemas.openxmlformats.org/officeDocument/2006/relationships/hyperlink" Target="https://www.dappuniversity.com/articles/how-to-build-a-blockchain-app" TargetMode="External"/><Relationship Id="rId7" Type="http://schemas.openxmlformats.org/officeDocument/2006/relationships/hyperlink" Target="https://web3js.readthedocs.io/en/v1.3.4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yptozombies.io/" TargetMode="External"/><Relationship Id="rId5" Type="http://schemas.openxmlformats.org/officeDocument/2006/relationships/hyperlink" Target="https://reactjs.org/" TargetMode="External"/><Relationship Id="rId10" Type="http://schemas.openxmlformats.org/officeDocument/2006/relationships/hyperlink" Target="https://trufflesuite.com/docs/ganache/" TargetMode="External"/><Relationship Id="rId4" Type="http://schemas.openxmlformats.org/officeDocument/2006/relationships/hyperlink" Target="https://cryptorelief.in" TargetMode="External"/><Relationship Id="rId9" Type="http://schemas.openxmlformats.org/officeDocument/2006/relationships/hyperlink" Target="https://metamask.io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1"/>
          <p:cNvSpPr txBox="1">
            <a:spLocks noGrp="1"/>
          </p:cNvSpPr>
          <p:nvPr>
            <p:ph type="ctrTitle"/>
          </p:nvPr>
        </p:nvSpPr>
        <p:spPr>
          <a:xfrm>
            <a:off x="711900" y="146950"/>
            <a:ext cx="6196200" cy="21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2000" b="1" dirty="0"/>
              <a:t>                                            </a:t>
            </a:r>
            <a:r>
              <a:rPr lang="en-US" altLang="en-GB" sz="3200" b="1" dirty="0"/>
              <a:t>ETHER WALLET</a:t>
            </a:r>
            <a:r>
              <a:rPr lang="en-GB" sz="2600" b="1" dirty="0"/>
              <a:t> </a:t>
            </a:r>
            <a:endParaRPr sz="26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2000" b="1" dirty="0"/>
              <a:t>    </a:t>
            </a: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2000" b="1" dirty="0"/>
              <a:t>          </a:t>
            </a:r>
            <a:r>
              <a:rPr lang="en-GB" sz="1400" dirty="0"/>
              <a:t>                                                     </a:t>
            </a:r>
            <a:r>
              <a:rPr lang="en-GB" sz="1400" u="sng" dirty="0"/>
              <a:t>UNDER THE GUIDANCE OF   </a:t>
            </a:r>
            <a:r>
              <a:rPr lang="en-GB" sz="2000" b="1" u="sng" dirty="0"/>
              <a:t>                       </a:t>
            </a:r>
            <a:endParaRPr sz="2000" b="1" u="sng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2400" dirty="0"/>
              <a:t>                  </a:t>
            </a:r>
            <a:r>
              <a:rPr lang="en-GB" sz="2800" dirty="0"/>
              <a:t> </a:t>
            </a:r>
            <a:r>
              <a:rPr lang="en-GB" sz="1200" u="sng" dirty="0">
                <a:highlight>
                  <a:schemeClr val="lt1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          </a:t>
            </a:r>
            <a:r>
              <a:rPr lang="en-GB" sz="1650" b="1" u="sng" dirty="0">
                <a:highlight>
                  <a:schemeClr val="lt1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altLang="en-GB" sz="1650" b="1" u="sng" dirty="0">
                <a:highlight>
                  <a:schemeClr val="lt1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Dr.</a:t>
            </a:r>
            <a:r>
              <a:rPr lang="en-GB" sz="1650" b="1" u="sng" dirty="0">
                <a:highlight>
                  <a:schemeClr val="lt1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David Liu                     </a:t>
            </a:r>
            <a:r>
              <a:rPr lang="en-GB" sz="1650" u="sng" dirty="0">
                <a:highlight>
                  <a:schemeClr val="lt1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​</a:t>
            </a:r>
            <a:endParaRPr sz="1650" u="sng" dirty="0">
              <a:highlight>
                <a:schemeClr val="lt1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50" b="1" dirty="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9" name="Google Shape;979;p1"/>
          <p:cNvSpPr txBox="1">
            <a:spLocks noGrp="1"/>
          </p:cNvSpPr>
          <p:nvPr>
            <p:ph type="title" idx="4294967295"/>
          </p:nvPr>
        </p:nvSpPr>
        <p:spPr>
          <a:xfrm>
            <a:off x="711900" y="2164490"/>
            <a:ext cx="27234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Presented by : </a:t>
            </a:r>
          </a:p>
        </p:txBody>
      </p:sp>
      <p:sp>
        <p:nvSpPr>
          <p:cNvPr id="980" name="Google Shape;980;p1"/>
          <p:cNvSpPr txBox="1">
            <a:spLocks noGrp="1"/>
          </p:cNvSpPr>
          <p:nvPr>
            <p:ph type="subTitle" idx="4294967295"/>
          </p:nvPr>
        </p:nvSpPr>
        <p:spPr>
          <a:xfrm>
            <a:off x="749100" y="2590025"/>
            <a:ext cx="3822900" cy="19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</a:pPr>
            <a:r>
              <a:rPr lang="en-US" sz="1200" dirty="0"/>
              <a:t>Sri Lasya 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</a:pPr>
            <a:r>
              <a:rPr lang="en-US" sz="1200" dirty="0"/>
              <a:t>Siddhartha Reddy 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</a:pPr>
            <a:r>
              <a:rPr lang="en-US" sz="1200" dirty="0"/>
              <a:t>Abhishek Prajwal 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</a:pPr>
            <a:r>
              <a:rPr lang="en-US" sz="1200" dirty="0"/>
              <a:t>S N Sai </a:t>
            </a:r>
            <a:r>
              <a:rPr lang="en-US" sz="1200" dirty="0" err="1"/>
              <a:t>Subhank</a:t>
            </a:r>
            <a:r>
              <a:rPr lang="en-US" sz="1200" dirty="0"/>
              <a:t> 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</a:pPr>
            <a:r>
              <a:rPr lang="en-US" sz="1200" dirty="0" err="1"/>
              <a:t>Sai Sathvik</a:t>
            </a:r>
            <a:r>
              <a:rPr lang="en-US" sz="1200" dirty="0"/>
              <a:t> 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</a:pPr>
            <a:r>
              <a:rPr lang="en-US" sz="1200" dirty="0"/>
              <a:t>Sowmya C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</a:pPr>
            <a:endParaRPr sz="1800" b="0" i="0" u="none" strike="noStrike" cap="none" dirty="0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</a:pPr>
            <a:endParaRPr sz="1800" b="0" i="0" u="none" strike="noStrike" cap="none" dirty="0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Questrial"/>
              <a:buNone/>
            </a:pPr>
            <a:endParaRPr sz="1800" b="0" i="0" u="none" strike="noStrike" cap="none" dirty="0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981" name="Google Shape;981;p1"/>
          <p:cNvGrpSpPr/>
          <p:nvPr/>
        </p:nvGrpSpPr>
        <p:grpSpPr>
          <a:xfrm>
            <a:off x="4643384" y="2770024"/>
            <a:ext cx="1807353" cy="1690460"/>
            <a:chOff x="-4118225" y="3990475"/>
            <a:chExt cx="292225" cy="273325"/>
          </a:xfrm>
        </p:grpSpPr>
        <p:sp>
          <p:nvSpPr>
            <p:cNvPr id="982" name="Google Shape;982;p1"/>
            <p:cNvSpPr/>
            <p:nvPr/>
          </p:nvSpPr>
          <p:spPr>
            <a:xfrm>
              <a:off x="-3963850" y="40401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08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08" y="2048"/>
                  </a:cubicBezTo>
                  <a:cubicBezTo>
                    <a:pt x="1575" y="2048"/>
                    <a:pt x="2048" y="1607"/>
                    <a:pt x="2048" y="1040"/>
                  </a:cubicBezTo>
                  <a:cubicBezTo>
                    <a:pt x="2048" y="473"/>
                    <a:pt x="1575" y="0"/>
                    <a:pt x="1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83" name="Google Shape;983;p1"/>
            <p:cNvSpPr/>
            <p:nvPr/>
          </p:nvSpPr>
          <p:spPr>
            <a:xfrm>
              <a:off x="-4015050" y="3990475"/>
              <a:ext cx="153600" cy="153625"/>
            </a:xfrm>
            <a:custGeom>
              <a:avLst/>
              <a:gdLst/>
              <a:ahLst/>
              <a:cxnLst/>
              <a:rect l="l" t="t" r="r" b="b"/>
              <a:pathLst>
                <a:path w="6144" h="6145" extrusionOk="0">
                  <a:moveTo>
                    <a:pt x="3056" y="1324"/>
                  </a:moveTo>
                  <a:cubicBezTo>
                    <a:pt x="4001" y="1324"/>
                    <a:pt x="4757" y="2080"/>
                    <a:pt x="4757" y="3025"/>
                  </a:cubicBezTo>
                  <a:cubicBezTo>
                    <a:pt x="4757" y="3970"/>
                    <a:pt x="4033" y="4726"/>
                    <a:pt x="3056" y="4726"/>
                  </a:cubicBezTo>
                  <a:cubicBezTo>
                    <a:pt x="2111" y="4726"/>
                    <a:pt x="1386" y="3970"/>
                    <a:pt x="1386" y="3025"/>
                  </a:cubicBezTo>
                  <a:cubicBezTo>
                    <a:pt x="1386" y="2080"/>
                    <a:pt x="2111" y="1324"/>
                    <a:pt x="3056" y="1324"/>
                  </a:cubicBezTo>
                  <a:close/>
                  <a:moveTo>
                    <a:pt x="3056" y="1"/>
                  </a:moveTo>
                  <a:cubicBezTo>
                    <a:pt x="1386" y="1"/>
                    <a:pt x="0" y="1355"/>
                    <a:pt x="0" y="3057"/>
                  </a:cubicBezTo>
                  <a:cubicBezTo>
                    <a:pt x="0" y="4758"/>
                    <a:pt x="1323" y="6144"/>
                    <a:pt x="3056" y="6144"/>
                  </a:cubicBezTo>
                  <a:cubicBezTo>
                    <a:pt x="4757" y="6144"/>
                    <a:pt x="6144" y="4758"/>
                    <a:pt x="6144" y="3057"/>
                  </a:cubicBezTo>
                  <a:cubicBezTo>
                    <a:pt x="6144" y="1355"/>
                    <a:pt x="4757" y="1"/>
                    <a:pt x="30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84" name="Google Shape;984;p1"/>
            <p:cNvSpPr/>
            <p:nvPr/>
          </p:nvSpPr>
          <p:spPr>
            <a:xfrm>
              <a:off x="-4118225" y="4144075"/>
              <a:ext cx="33875" cy="119725"/>
            </a:xfrm>
            <a:custGeom>
              <a:avLst/>
              <a:gdLst/>
              <a:ahLst/>
              <a:cxnLst/>
              <a:rect l="l" t="t" r="r" b="b"/>
              <a:pathLst>
                <a:path w="1355" h="4789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4442"/>
                  </a:lnTo>
                  <a:cubicBezTo>
                    <a:pt x="0" y="4631"/>
                    <a:pt x="158" y="4789"/>
                    <a:pt x="347" y="4789"/>
                  </a:cubicBezTo>
                  <a:lnTo>
                    <a:pt x="1008" y="4789"/>
                  </a:lnTo>
                  <a:cubicBezTo>
                    <a:pt x="1134" y="4789"/>
                    <a:pt x="1260" y="4757"/>
                    <a:pt x="1355" y="4726"/>
                  </a:cubicBezTo>
                  <a:lnTo>
                    <a:pt x="1355" y="63"/>
                  </a:lnTo>
                  <a:cubicBezTo>
                    <a:pt x="1260" y="32"/>
                    <a:pt x="1134" y="0"/>
                    <a:pt x="1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85" name="Google Shape;985;p1"/>
            <p:cNvSpPr/>
            <p:nvPr/>
          </p:nvSpPr>
          <p:spPr>
            <a:xfrm>
              <a:off x="-4067050" y="4143750"/>
              <a:ext cx="241050" cy="120050"/>
            </a:xfrm>
            <a:custGeom>
              <a:avLst/>
              <a:gdLst/>
              <a:ahLst/>
              <a:cxnLst/>
              <a:rect l="l" t="t" r="r" b="b"/>
              <a:pathLst>
                <a:path w="9642" h="4802" extrusionOk="0">
                  <a:moveTo>
                    <a:pt x="1750" y="1"/>
                  </a:moveTo>
                  <a:cubicBezTo>
                    <a:pt x="1124" y="1"/>
                    <a:pt x="537" y="197"/>
                    <a:pt x="1" y="549"/>
                  </a:cubicBezTo>
                  <a:lnTo>
                    <a:pt x="1" y="4550"/>
                  </a:lnTo>
                  <a:cubicBezTo>
                    <a:pt x="410" y="4707"/>
                    <a:pt x="883" y="4802"/>
                    <a:pt x="1356" y="4802"/>
                  </a:cubicBezTo>
                  <a:lnTo>
                    <a:pt x="5294" y="4802"/>
                  </a:lnTo>
                  <a:cubicBezTo>
                    <a:pt x="5735" y="4802"/>
                    <a:pt x="6144" y="4644"/>
                    <a:pt x="6459" y="4392"/>
                  </a:cubicBezTo>
                  <a:cubicBezTo>
                    <a:pt x="6459" y="4392"/>
                    <a:pt x="8507" y="2502"/>
                    <a:pt x="9169" y="1872"/>
                  </a:cubicBezTo>
                  <a:cubicBezTo>
                    <a:pt x="9169" y="1872"/>
                    <a:pt x="9547" y="1399"/>
                    <a:pt x="9547" y="1021"/>
                  </a:cubicBezTo>
                  <a:cubicBezTo>
                    <a:pt x="9641" y="454"/>
                    <a:pt x="9169" y="13"/>
                    <a:pt x="8602" y="13"/>
                  </a:cubicBezTo>
                  <a:cubicBezTo>
                    <a:pt x="8413" y="13"/>
                    <a:pt x="7751" y="202"/>
                    <a:pt x="6711" y="1777"/>
                  </a:cubicBezTo>
                  <a:cubicBezTo>
                    <a:pt x="6333" y="2376"/>
                    <a:pt x="5766" y="2754"/>
                    <a:pt x="5199" y="2754"/>
                  </a:cubicBezTo>
                  <a:lnTo>
                    <a:pt x="2710" y="2754"/>
                  </a:lnTo>
                  <a:cubicBezTo>
                    <a:pt x="2584" y="2754"/>
                    <a:pt x="2458" y="2849"/>
                    <a:pt x="2395" y="2975"/>
                  </a:cubicBezTo>
                  <a:cubicBezTo>
                    <a:pt x="2333" y="3099"/>
                    <a:pt x="2223" y="3152"/>
                    <a:pt x="2110" y="3152"/>
                  </a:cubicBezTo>
                  <a:cubicBezTo>
                    <a:pt x="1880" y="3152"/>
                    <a:pt x="1638" y="2934"/>
                    <a:pt x="1765" y="2660"/>
                  </a:cubicBezTo>
                  <a:cubicBezTo>
                    <a:pt x="1923" y="2344"/>
                    <a:pt x="2238" y="2092"/>
                    <a:pt x="2616" y="2092"/>
                  </a:cubicBezTo>
                  <a:lnTo>
                    <a:pt x="5231" y="2092"/>
                  </a:lnTo>
                  <a:cubicBezTo>
                    <a:pt x="6081" y="2061"/>
                    <a:pt x="6081" y="706"/>
                    <a:pt x="5136" y="706"/>
                  </a:cubicBezTo>
                  <a:lnTo>
                    <a:pt x="3844" y="706"/>
                  </a:lnTo>
                  <a:cubicBezTo>
                    <a:pt x="3116" y="220"/>
                    <a:pt x="2412" y="1"/>
                    <a:pt x="1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Tech Stack Analysis</a:t>
            </a:r>
          </a:p>
        </p:txBody>
      </p:sp>
      <p:sp>
        <p:nvSpPr>
          <p:cNvPr id="1124" name="Google Shape;1124;p13"/>
          <p:cNvSpPr txBox="1">
            <a:spLocks noGrp="1"/>
          </p:cNvSpPr>
          <p:nvPr>
            <p:ph type="body" idx="4294967295"/>
          </p:nvPr>
        </p:nvSpPr>
        <p:spPr>
          <a:xfrm>
            <a:off x="247650" y="1144413"/>
            <a:ext cx="7704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The Technologies that we used to develop a web3 application :</a:t>
            </a:r>
          </a:p>
        </p:txBody>
      </p:sp>
      <p:sp>
        <p:nvSpPr>
          <p:cNvPr id="1125" name="Google Shape;1125;p13"/>
          <p:cNvSpPr txBox="1"/>
          <p:nvPr/>
        </p:nvSpPr>
        <p:spPr>
          <a:xfrm>
            <a:off x="247650" y="3015850"/>
            <a:ext cx="27312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r>
              <a:rPr lang="en-GB" sz="1800" b="1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REACT </a:t>
            </a:r>
            <a:endParaRPr sz="1800" b="1" i="0" u="none" strike="noStrike" cap="none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It's used for building interactive user interfaces and web applications quickly and efficiently with significantly less code than you would with vanilla JavaScript</a:t>
            </a:r>
            <a:endParaRPr sz="1400" b="0" i="0" u="none" strike="noStrike" cap="none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26" name="Google Shape;1126;p13"/>
          <p:cNvSpPr txBox="1"/>
          <p:nvPr/>
        </p:nvSpPr>
        <p:spPr>
          <a:xfrm>
            <a:off x="3164677" y="3015850"/>
            <a:ext cx="27312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r>
              <a:rPr lang="en-GB" sz="1100" b="1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GANACHE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endParaRPr sz="1100" b="1" i="0" u="none" strike="noStrike" cap="none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Ganache is a private Ethereum blockchain environment that allows to you emulate the Ethereum blockchain so that you can interact with smart contracts in your own private blockchain.</a:t>
            </a:r>
            <a:endParaRPr sz="1100" b="0" i="0" u="none" strike="noStrike" cap="none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27" name="Google Shape;1127;p13"/>
          <p:cNvSpPr txBox="1"/>
          <p:nvPr/>
        </p:nvSpPr>
        <p:spPr>
          <a:xfrm>
            <a:off x="6081703" y="3015850"/>
            <a:ext cx="27312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100" b="1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Solidity</a:t>
            </a:r>
            <a:endParaRPr sz="1100" b="1" i="0" u="none" strike="noStrike" cap="none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1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It is the programming language for implementing Ethereum based Smart Contracts.</a:t>
            </a:r>
            <a:endParaRPr sz="11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128" name="Google Shape;1128;p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081700" y="1931899"/>
            <a:ext cx="2405878" cy="99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9" name="Google Shape;1129;p13" descr="React.js Community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0787" y="1606113"/>
            <a:ext cx="1773327" cy="1318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0" name="Google Shape;1130;p13" descr="Working with Ganache | Truffle Suite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854432" y="1715220"/>
            <a:ext cx="2266950" cy="1191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5"/>
          <p:cNvSpPr txBox="1">
            <a:spLocks noGrp="1"/>
          </p:cNvSpPr>
          <p:nvPr>
            <p:ph type="title"/>
          </p:nvPr>
        </p:nvSpPr>
        <p:spPr>
          <a:xfrm>
            <a:off x="713225" y="3966775"/>
            <a:ext cx="7717500" cy="63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Features of our application</a:t>
            </a:r>
          </a:p>
        </p:txBody>
      </p:sp>
      <p:grpSp>
        <p:nvGrpSpPr>
          <p:cNvPr id="1146" name="Google Shape;1146;p15"/>
          <p:cNvGrpSpPr/>
          <p:nvPr/>
        </p:nvGrpSpPr>
        <p:grpSpPr>
          <a:xfrm>
            <a:off x="2990873" y="744740"/>
            <a:ext cx="3176157" cy="3005411"/>
            <a:chOff x="-1592325" y="3957400"/>
            <a:chExt cx="293025" cy="277275"/>
          </a:xfrm>
        </p:grpSpPr>
        <p:sp>
          <p:nvSpPr>
            <p:cNvPr id="1147" name="Google Shape;1147;p15"/>
            <p:cNvSpPr/>
            <p:nvPr/>
          </p:nvSpPr>
          <p:spPr>
            <a:xfrm>
              <a:off x="-1591550" y="395740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48" name="Google Shape;1148;p15"/>
            <p:cNvSpPr/>
            <p:nvPr/>
          </p:nvSpPr>
          <p:spPr>
            <a:xfrm>
              <a:off x="-1592325" y="4043250"/>
              <a:ext cx="291450" cy="171725"/>
            </a:xfrm>
            <a:custGeom>
              <a:avLst/>
              <a:gdLst/>
              <a:ahLst/>
              <a:cxnLst/>
              <a:rect l="l" t="t" r="r" b="b"/>
              <a:pathLst>
                <a:path w="11658" h="6869" extrusionOk="0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49" name="Google Shape;1149;p15"/>
            <p:cNvSpPr/>
            <p:nvPr/>
          </p:nvSpPr>
          <p:spPr>
            <a:xfrm>
              <a:off x="-1471825" y="41291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50" name="Google Shape;1150;p15"/>
            <p:cNvSpPr/>
            <p:nvPr/>
          </p:nvSpPr>
          <p:spPr>
            <a:xfrm>
              <a:off x="-1526175" y="4077900"/>
              <a:ext cx="156775" cy="156775"/>
            </a:xfrm>
            <a:custGeom>
              <a:avLst/>
              <a:gdLst/>
              <a:ahLst/>
              <a:cxnLst/>
              <a:rect l="l" t="t" r="r" b="b"/>
              <a:pathLst>
                <a:path w="6271" h="6271" extrusionOk="0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2"/>
          <p:cNvSpPr txBox="1">
            <a:spLocks noGrp="1"/>
          </p:cNvSpPr>
          <p:nvPr>
            <p:ph type="body" idx="1"/>
          </p:nvPr>
        </p:nvSpPr>
        <p:spPr>
          <a:xfrm>
            <a:off x="1924350" y="1730850"/>
            <a:ext cx="5295300" cy="21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/>
              <a:t>We will present the three  major features in our application :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Connect Wallet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Contributing to a Campaign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Making a Withdrawal Request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0" name="Google Shape;1160;g1a472131e93_0_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40125" y="500575"/>
            <a:ext cx="1843675" cy="323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1" name="Google Shape;1161;g1a472131e93_0_14"/>
          <p:cNvSpPr txBox="1">
            <a:spLocks noGrp="1"/>
          </p:cNvSpPr>
          <p:nvPr>
            <p:ph type="body" idx="1"/>
          </p:nvPr>
        </p:nvSpPr>
        <p:spPr>
          <a:xfrm>
            <a:off x="340125" y="3829800"/>
            <a:ext cx="1843800" cy="11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000000"/>
                </a:solidFill>
                <a:highlight>
                  <a:srgbClr val="1C4587"/>
                </a:highlight>
              </a:rPr>
              <a:t>Login in to Metamask</a:t>
            </a:r>
            <a:endParaRPr sz="2400" b="1">
              <a:solidFill>
                <a:srgbClr val="000000"/>
              </a:solidFill>
              <a:highlight>
                <a:srgbClr val="1C4587"/>
              </a:highlight>
            </a:endParaRPr>
          </a:p>
        </p:txBody>
      </p:sp>
      <p:pic>
        <p:nvPicPr>
          <p:cNvPr id="1162" name="Google Shape;1162;g1a472131e93_0_1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739925" y="500575"/>
            <a:ext cx="2832200" cy="33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3" name="Google Shape;1163;g1a472131e93_0_14"/>
          <p:cNvSpPr txBox="1">
            <a:spLocks noGrp="1"/>
          </p:cNvSpPr>
          <p:nvPr>
            <p:ph type="body" idx="1"/>
          </p:nvPr>
        </p:nvSpPr>
        <p:spPr>
          <a:xfrm>
            <a:off x="2992175" y="3829800"/>
            <a:ext cx="2327700" cy="12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000000"/>
                </a:solidFill>
                <a:highlight>
                  <a:srgbClr val="1C4587"/>
                </a:highlight>
              </a:rPr>
              <a:t>Connect to a network</a:t>
            </a:r>
            <a:endParaRPr sz="2400" b="1">
              <a:solidFill>
                <a:srgbClr val="000000"/>
              </a:solidFill>
              <a:highlight>
                <a:srgbClr val="1C4587"/>
              </a:highlight>
            </a:endParaRPr>
          </a:p>
        </p:txBody>
      </p:sp>
      <p:pic>
        <p:nvPicPr>
          <p:cNvPr id="1164" name="Google Shape;1164;g1a472131e93_0_1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5724525" y="500575"/>
            <a:ext cx="3267075" cy="33292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5" name="Google Shape;1165;g1a472131e93_0_14"/>
          <p:cNvSpPr txBox="1">
            <a:spLocks noGrp="1"/>
          </p:cNvSpPr>
          <p:nvPr>
            <p:ph type="body" idx="1"/>
          </p:nvPr>
        </p:nvSpPr>
        <p:spPr>
          <a:xfrm>
            <a:off x="6429675" y="3954025"/>
            <a:ext cx="2327700" cy="12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000000"/>
                </a:solidFill>
                <a:highlight>
                  <a:srgbClr val="1C4587"/>
                </a:highlight>
              </a:rPr>
              <a:t>Connect a account of that network</a:t>
            </a:r>
            <a:endParaRPr sz="2400" b="1">
              <a:solidFill>
                <a:srgbClr val="000000"/>
              </a:solidFill>
              <a:highlight>
                <a:srgbClr val="1C4587"/>
              </a:highlight>
            </a:endParaRPr>
          </a:p>
        </p:txBody>
      </p:sp>
      <p:sp>
        <p:nvSpPr>
          <p:cNvPr id="1166" name="Google Shape;1166;g1a472131e93_0_14"/>
          <p:cNvSpPr txBox="1">
            <a:spLocks noGrp="1"/>
          </p:cNvSpPr>
          <p:nvPr>
            <p:ph type="body" idx="1"/>
          </p:nvPr>
        </p:nvSpPr>
        <p:spPr>
          <a:xfrm>
            <a:off x="412225" y="-43800"/>
            <a:ext cx="2409900" cy="6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1"/>
                </a:solidFill>
                <a:highlight>
                  <a:schemeClr val="dk1"/>
                </a:highlight>
              </a:rPr>
              <a:t>Connect Wallet</a:t>
            </a:r>
            <a:endParaRPr sz="2400">
              <a:solidFill>
                <a:schemeClr val="accen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23"/>
          <p:cNvSpPr/>
          <p:nvPr/>
        </p:nvSpPr>
        <p:spPr>
          <a:xfrm>
            <a:off x="3524018" y="887668"/>
            <a:ext cx="1173900" cy="117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84" name="Google Shape;1184;p23"/>
          <p:cNvSpPr txBox="1">
            <a:spLocks noGrp="1"/>
          </p:cNvSpPr>
          <p:nvPr>
            <p:ph type="title"/>
          </p:nvPr>
        </p:nvSpPr>
        <p:spPr>
          <a:xfrm>
            <a:off x="-164250" y="1854150"/>
            <a:ext cx="50109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Concluding Presentation</a:t>
            </a:r>
          </a:p>
        </p:txBody>
      </p:sp>
      <p:sp>
        <p:nvSpPr>
          <p:cNvPr id="1185" name="Google Shape;1185;p23"/>
          <p:cNvSpPr txBox="1">
            <a:spLocks noGrp="1"/>
          </p:cNvSpPr>
          <p:nvPr>
            <p:ph type="title" idx="2"/>
          </p:nvPr>
        </p:nvSpPr>
        <p:spPr>
          <a:xfrm>
            <a:off x="720000" y="1037269"/>
            <a:ext cx="3852000" cy="7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/>
              <a:t>04.</a:t>
            </a:r>
          </a:p>
        </p:txBody>
      </p:sp>
      <p:sp>
        <p:nvSpPr>
          <p:cNvPr id="1186" name="Google Shape;1186;p23"/>
          <p:cNvSpPr txBox="1">
            <a:spLocks noGrp="1"/>
          </p:cNvSpPr>
          <p:nvPr>
            <p:ph type="subTitle" idx="1"/>
          </p:nvPr>
        </p:nvSpPr>
        <p:spPr>
          <a:xfrm>
            <a:off x="5096525" y="1812475"/>
            <a:ext cx="3327000" cy="9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Conclusion</a:t>
            </a:r>
          </a:p>
        </p:txBody>
      </p:sp>
      <p:cxnSp>
        <p:nvCxnSpPr>
          <p:cNvPr id="1187" name="Google Shape;1187;p23"/>
          <p:cNvCxnSpPr/>
          <p:nvPr/>
        </p:nvCxnSpPr>
        <p:spPr>
          <a:xfrm>
            <a:off x="4834500" y="1038518"/>
            <a:ext cx="2700" cy="1507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24"/>
          <p:cNvSpPr txBox="1">
            <a:spLocks noGrp="1"/>
          </p:cNvSpPr>
          <p:nvPr>
            <p:ph type="title"/>
          </p:nvPr>
        </p:nvSpPr>
        <p:spPr>
          <a:xfrm>
            <a:off x="1007275" y="1177468"/>
            <a:ext cx="59391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Conclusion</a:t>
            </a:r>
          </a:p>
        </p:txBody>
      </p:sp>
      <p:sp>
        <p:nvSpPr>
          <p:cNvPr id="1193" name="Google Shape;1193;p24"/>
          <p:cNvSpPr txBox="1">
            <a:spLocks noGrp="1"/>
          </p:cNvSpPr>
          <p:nvPr>
            <p:ph type="subTitle" idx="1"/>
          </p:nvPr>
        </p:nvSpPr>
        <p:spPr>
          <a:xfrm>
            <a:off x="1007275" y="1785025"/>
            <a:ext cx="7147200" cy="23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62500" lnSpcReduction="10000"/>
          </a:bodyPr>
          <a:lstStyle/>
          <a:p>
            <a:pPr marL="457200" lvl="0" indent="-2997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We implemented a web3 application where anyone can contribute but only owner can withdraw</a:t>
            </a:r>
          </a:p>
          <a:p>
            <a:pPr marL="457200" lvl="0" indent="-2997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Conventional </a:t>
            </a:r>
            <a:r>
              <a:rPr lang="en-US" altLang="en-GB"/>
              <a:t>Ether Wallet</a:t>
            </a:r>
            <a:r>
              <a:rPr lang="en-GB"/>
              <a:t> methods have long suffered from lack of transparency and fraud. It is an avoidable problem, and we believe that we will implement a solid solution that can do away with these long-standing problems.</a:t>
            </a:r>
          </a:p>
          <a:p>
            <a:pPr marL="457200" lvl="0" indent="-2997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This project has covered the weak points of general </a:t>
            </a:r>
            <a:r>
              <a:rPr lang="en-US" altLang="en-GB"/>
              <a:t>Ether wallet</a:t>
            </a:r>
            <a:r>
              <a:rPr lang="en-GB"/>
              <a:t> platforms to provide transparency to the process of </a:t>
            </a:r>
            <a:r>
              <a:rPr lang="en-US" altLang="en-GB"/>
              <a:t>Ether Wallet</a:t>
            </a:r>
            <a:r>
              <a:rPr lang="en-GB"/>
              <a:t> and build trust among people, so that they may contribute their wealth to good causes without fear of fraud.</a:t>
            </a: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43000"/>
              <a:buNone/>
            </a:pPr>
            <a:endParaRPr lang="en-GB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43000"/>
              <a:buNone/>
            </a:pPr>
            <a:r>
              <a:rPr lang="en-GB"/>
              <a:t>   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26"/>
          <p:cNvSpPr txBox="1">
            <a:spLocks noGrp="1"/>
          </p:cNvSpPr>
          <p:nvPr>
            <p:ph type="ctrTitle"/>
          </p:nvPr>
        </p:nvSpPr>
        <p:spPr>
          <a:xfrm>
            <a:off x="711900" y="128605"/>
            <a:ext cx="6196200" cy="10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/>
              <a:t>References</a:t>
            </a:r>
          </a:p>
        </p:txBody>
      </p:sp>
      <p:sp>
        <p:nvSpPr>
          <p:cNvPr id="1199" name="Google Shape;1199;p26"/>
          <p:cNvSpPr txBox="1">
            <a:spLocks noGrp="1"/>
          </p:cNvSpPr>
          <p:nvPr>
            <p:ph type="subTitle" idx="1"/>
          </p:nvPr>
        </p:nvSpPr>
        <p:spPr>
          <a:xfrm>
            <a:off x="711900" y="1221550"/>
            <a:ext cx="6196200" cy="3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3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Blockchain &amp; Smart Contracts: </a:t>
            </a:r>
            <a:r>
              <a:rPr lang="en-GB" sz="1300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https://www.dappuniversity.com/articles/how-to-build-a-blockchain-app</a:t>
            </a:r>
            <a:endParaRPr sz="13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457200" algn="l" rtl="0">
              <a:lnSpc>
                <a:spcPct val="108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3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CryptoRelief</a:t>
            </a:r>
            <a:r>
              <a:rPr lang="en-GB" sz="13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platform: </a:t>
            </a:r>
            <a:r>
              <a:rPr lang="en-GB" sz="1300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https://cryptorelief.in</a:t>
            </a:r>
            <a:endParaRPr sz="13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457200" algn="l" rtl="0">
              <a:lnSpc>
                <a:spcPct val="108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3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React </a:t>
            </a:r>
            <a:r>
              <a:rPr lang="en-GB" sz="13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js</a:t>
            </a:r>
            <a:r>
              <a:rPr lang="en-GB" sz="13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Documentation: </a:t>
            </a:r>
            <a:r>
              <a:rPr lang="en-GB" sz="1300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https://reactjs.org/</a:t>
            </a:r>
            <a:endParaRPr sz="13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457200" algn="l" rtl="0">
              <a:lnSpc>
                <a:spcPct val="108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3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Learning Solidity Language:</a:t>
            </a:r>
            <a:r>
              <a:rPr lang="en-GB" sz="1300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https://cryptozombies.io/</a:t>
            </a:r>
            <a:endParaRPr sz="13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457200" algn="l" rtl="0">
              <a:lnSpc>
                <a:spcPct val="108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3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web3.js - Ethereum JavaScript API:</a:t>
            </a:r>
            <a:r>
              <a:rPr lang="en-GB" sz="1300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https://web3js.readthedocs.io/en/v1.3.4/</a:t>
            </a:r>
            <a:endParaRPr sz="13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457200" algn="l" rtl="0">
              <a:lnSpc>
                <a:spcPct val="108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3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How data is stored in Ethereum Blockchain:</a:t>
            </a:r>
            <a:endParaRPr sz="13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457200" algn="l" rtl="0">
              <a:lnSpc>
                <a:spcPct val="108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300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https://laurentsenta.com/articles/storage-and-dapps-on-ethereum-blockchain/</a:t>
            </a:r>
            <a:endParaRPr sz="13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457200" algn="l" rtl="0">
              <a:lnSpc>
                <a:spcPct val="108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3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Metamask</a:t>
            </a:r>
            <a:r>
              <a:rPr lang="en-GB" sz="13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Ethereum Wallet : </a:t>
            </a:r>
            <a:r>
              <a:rPr lang="en-GB" sz="1300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https://metamask.io/</a:t>
            </a:r>
            <a:endParaRPr sz="13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457200" algn="l" rtl="0">
              <a:lnSpc>
                <a:spcPct val="108000"/>
              </a:lnSpc>
              <a:spcBef>
                <a:spcPts val="800"/>
              </a:spcBef>
              <a:spcAft>
                <a:spcPts val="800"/>
              </a:spcAft>
              <a:buSzPts val="1800"/>
              <a:buAutoNum type="arabicPeriod"/>
            </a:pPr>
            <a:r>
              <a:rPr lang="en-GB" sz="13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Ganache :</a:t>
            </a:r>
            <a:r>
              <a:rPr lang="en-GB" sz="1300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https://trufflesuite.com/docs/ganache/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616200" y="1745615"/>
            <a:ext cx="362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chemeClr val="accent2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2"/>
          <p:cNvSpPr/>
          <p:nvPr/>
        </p:nvSpPr>
        <p:spPr>
          <a:xfrm>
            <a:off x="4456951" y="3274863"/>
            <a:ext cx="628800" cy="6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91" name="Google Shape;991;p2"/>
          <p:cNvSpPr/>
          <p:nvPr/>
        </p:nvSpPr>
        <p:spPr>
          <a:xfrm>
            <a:off x="576683" y="3223881"/>
            <a:ext cx="628800" cy="6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92" name="Google Shape;992;p2"/>
          <p:cNvSpPr/>
          <p:nvPr/>
        </p:nvSpPr>
        <p:spPr>
          <a:xfrm>
            <a:off x="4456951" y="1672934"/>
            <a:ext cx="628800" cy="6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93" name="Google Shape;993;p2"/>
          <p:cNvSpPr/>
          <p:nvPr/>
        </p:nvSpPr>
        <p:spPr>
          <a:xfrm>
            <a:off x="576683" y="1667031"/>
            <a:ext cx="628800" cy="6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94" name="Google Shape;994;p2"/>
          <p:cNvSpPr txBox="1">
            <a:spLocks noGrp="1"/>
          </p:cNvSpPr>
          <p:nvPr>
            <p:ph type="title"/>
          </p:nvPr>
        </p:nvSpPr>
        <p:spPr>
          <a:xfrm>
            <a:off x="1350467" y="1731425"/>
            <a:ext cx="27234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Introduction</a:t>
            </a:r>
          </a:p>
        </p:txBody>
      </p:sp>
      <p:sp>
        <p:nvSpPr>
          <p:cNvPr id="995" name="Google Shape;995;p2"/>
          <p:cNvSpPr txBox="1">
            <a:spLocks noGrp="1"/>
          </p:cNvSpPr>
          <p:nvPr>
            <p:ph type="title" idx="2"/>
          </p:nvPr>
        </p:nvSpPr>
        <p:spPr>
          <a:xfrm>
            <a:off x="401417" y="1725525"/>
            <a:ext cx="9513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01.</a:t>
            </a:r>
          </a:p>
        </p:txBody>
      </p:sp>
      <p:sp>
        <p:nvSpPr>
          <p:cNvPr id="996" name="Google Shape;996;p2"/>
          <p:cNvSpPr txBox="1">
            <a:spLocks noGrp="1"/>
          </p:cNvSpPr>
          <p:nvPr>
            <p:ph type="subTitle" idx="1"/>
          </p:nvPr>
        </p:nvSpPr>
        <p:spPr>
          <a:xfrm>
            <a:off x="1352717" y="2248419"/>
            <a:ext cx="2723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What is Ether Wallet?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Problem Statement and Necessity.</a:t>
            </a:r>
            <a:endParaRPr dirty="0"/>
          </a:p>
        </p:txBody>
      </p:sp>
      <p:sp>
        <p:nvSpPr>
          <p:cNvPr id="997" name="Google Shape;997;p2"/>
          <p:cNvSpPr txBox="1">
            <a:spLocks noGrp="1"/>
          </p:cNvSpPr>
          <p:nvPr>
            <p:ph type="title" idx="3"/>
          </p:nvPr>
        </p:nvSpPr>
        <p:spPr>
          <a:xfrm>
            <a:off x="1350472" y="3388125"/>
            <a:ext cx="31065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en-GB"/>
              <a:t>Blockchain &amp; Web3</a:t>
            </a:r>
          </a:p>
        </p:txBody>
      </p:sp>
      <p:sp>
        <p:nvSpPr>
          <p:cNvPr id="998" name="Google Shape;998;p2"/>
          <p:cNvSpPr txBox="1">
            <a:spLocks noGrp="1"/>
          </p:cNvSpPr>
          <p:nvPr>
            <p:ph type="title" idx="4"/>
          </p:nvPr>
        </p:nvSpPr>
        <p:spPr>
          <a:xfrm>
            <a:off x="401417" y="3388125"/>
            <a:ext cx="9513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02.</a:t>
            </a:r>
          </a:p>
        </p:txBody>
      </p:sp>
      <p:sp>
        <p:nvSpPr>
          <p:cNvPr id="999" name="Google Shape;999;p2"/>
          <p:cNvSpPr txBox="1">
            <a:spLocks noGrp="1"/>
          </p:cNvSpPr>
          <p:nvPr>
            <p:ph type="subTitle" idx="5"/>
          </p:nvPr>
        </p:nvSpPr>
        <p:spPr>
          <a:xfrm>
            <a:off x="1350459" y="3897362"/>
            <a:ext cx="27234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en-GB"/>
              <a:t>Usage of Metamask and Ganache</a:t>
            </a:r>
          </a:p>
        </p:txBody>
      </p:sp>
      <p:sp>
        <p:nvSpPr>
          <p:cNvPr id="1000" name="Google Shape;1000;p2"/>
          <p:cNvSpPr txBox="1">
            <a:spLocks noGrp="1"/>
          </p:cNvSpPr>
          <p:nvPr>
            <p:ph type="title" idx="6"/>
          </p:nvPr>
        </p:nvSpPr>
        <p:spPr>
          <a:xfrm>
            <a:off x="5206473" y="1728250"/>
            <a:ext cx="31065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Technical Analysis</a:t>
            </a:r>
          </a:p>
        </p:txBody>
      </p:sp>
      <p:sp>
        <p:nvSpPr>
          <p:cNvPr id="1001" name="Google Shape;1001;p2"/>
          <p:cNvSpPr txBox="1">
            <a:spLocks noGrp="1"/>
          </p:cNvSpPr>
          <p:nvPr>
            <p:ph type="title" idx="7"/>
          </p:nvPr>
        </p:nvSpPr>
        <p:spPr>
          <a:xfrm>
            <a:off x="4263231" y="1731424"/>
            <a:ext cx="9513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03.</a:t>
            </a:r>
          </a:p>
        </p:txBody>
      </p:sp>
      <p:sp>
        <p:nvSpPr>
          <p:cNvPr id="1002" name="Google Shape;1002;p2"/>
          <p:cNvSpPr txBox="1">
            <a:spLocks noGrp="1"/>
          </p:cNvSpPr>
          <p:nvPr>
            <p:ph type="subTitle" idx="8"/>
          </p:nvPr>
        </p:nvSpPr>
        <p:spPr>
          <a:xfrm>
            <a:off x="5208717" y="2344240"/>
            <a:ext cx="2731200" cy="581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Technologies used </a:t>
            </a: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1003" name="Google Shape;1003;p2"/>
          <p:cNvSpPr txBox="1">
            <a:spLocks noGrp="1"/>
          </p:cNvSpPr>
          <p:nvPr>
            <p:ph type="title" idx="9"/>
          </p:nvPr>
        </p:nvSpPr>
        <p:spPr>
          <a:xfrm>
            <a:off x="5206472" y="3388875"/>
            <a:ext cx="44913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conclusion</a:t>
            </a:r>
          </a:p>
        </p:txBody>
      </p:sp>
      <p:sp>
        <p:nvSpPr>
          <p:cNvPr id="1004" name="Google Shape;1004;p2"/>
          <p:cNvSpPr txBox="1">
            <a:spLocks noGrp="1"/>
          </p:cNvSpPr>
          <p:nvPr>
            <p:ph type="title" idx="13"/>
          </p:nvPr>
        </p:nvSpPr>
        <p:spPr>
          <a:xfrm>
            <a:off x="4263231" y="3389163"/>
            <a:ext cx="9513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04.</a:t>
            </a:r>
          </a:p>
        </p:txBody>
      </p:sp>
      <p:sp>
        <p:nvSpPr>
          <p:cNvPr id="1005" name="Google Shape;1005;p2"/>
          <p:cNvSpPr txBox="1">
            <a:spLocks noGrp="1"/>
          </p:cNvSpPr>
          <p:nvPr>
            <p:ph type="subTitle" idx="14"/>
          </p:nvPr>
        </p:nvSpPr>
        <p:spPr>
          <a:xfrm>
            <a:off x="5206467" y="3897362"/>
            <a:ext cx="2731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Concluding the presentation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reference</a:t>
            </a:r>
          </a:p>
        </p:txBody>
      </p:sp>
      <p:sp>
        <p:nvSpPr>
          <p:cNvPr id="1006" name="Google Shape;1006;p2"/>
          <p:cNvSpPr txBox="1">
            <a:spLocks noGrp="1"/>
          </p:cNvSpPr>
          <p:nvPr>
            <p:ph type="title" idx="15"/>
          </p:nvPr>
        </p:nvSpPr>
        <p:spPr>
          <a:xfrm>
            <a:off x="723388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Table of contents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3"/>
          <p:cNvSpPr/>
          <p:nvPr/>
        </p:nvSpPr>
        <p:spPr>
          <a:xfrm>
            <a:off x="3524018" y="2106868"/>
            <a:ext cx="1173900" cy="117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12" name="Google Shape;1012;p3"/>
          <p:cNvSpPr txBox="1">
            <a:spLocks noGrp="1"/>
          </p:cNvSpPr>
          <p:nvPr>
            <p:ph type="title"/>
          </p:nvPr>
        </p:nvSpPr>
        <p:spPr>
          <a:xfrm>
            <a:off x="-88050" y="2006550"/>
            <a:ext cx="50109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OBJECTIVES</a:t>
            </a:r>
          </a:p>
        </p:txBody>
      </p:sp>
      <p:sp>
        <p:nvSpPr>
          <p:cNvPr id="1013" name="Google Shape;1013;p3"/>
          <p:cNvSpPr txBox="1">
            <a:spLocks noGrp="1"/>
          </p:cNvSpPr>
          <p:nvPr>
            <p:ph type="subTitle" idx="1"/>
          </p:nvPr>
        </p:nvSpPr>
        <p:spPr>
          <a:xfrm>
            <a:off x="5096525" y="1460375"/>
            <a:ext cx="3327000" cy="2766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200">
                <a:highlight>
                  <a:schemeClr val="lt1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Creating a Decentralized Application for </a:t>
            </a:r>
            <a:r>
              <a:rPr lang="en-US" altLang="en-GB" sz="1200" b="1">
                <a:highlight>
                  <a:schemeClr val="lt1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Ether Wallet</a:t>
            </a:r>
            <a:r>
              <a:rPr lang="en-GB" sz="1200" b="1">
                <a:highlight>
                  <a:schemeClr val="lt1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platform</a:t>
            </a:r>
            <a:r>
              <a:rPr lang="en-GB" sz="1200">
                <a:highlight>
                  <a:schemeClr val="lt1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in which we are using    different  tools and technologies like​</a:t>
            </a:r>
            <a:endParaRPr sz="1200">
              <a:highlight>
                <a:schemeClr val="lt1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highlight>
                <a:schemeClr val="lt1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/>
              <a:buChar char="●"/>
            </a:pPr>
            <a:r>
              <a:rPr lang="en-GB" sz="1200">
                <a:highlight>
                  <a:schemeClr val="lt1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React.js for the user interface</a:t>
            </a:r>
            <a:r>
              <a:rPr lang="en-GB" sz="1200">
                <a:solidFill>
                  <a:srgbClr val="000000"/>
                </a:solidFill>
                <a:highlight>
                  <a:schemeClr val="accent2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​</a:t>
            </a:r>
            <a:endParaRPr sz="1200">
              <a:solidFill>
                <a:srgbClr val="000000"/>
              </a:solidFill>
              <a:highlight>
                <a:schemeClr val="accent2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rgbClr val="000000"/>
              </a:solidFill>
              <a:highlight>
                <a:schemeClr val="accent2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/>
              <a:buChar char="●"/>
            </a:pPr>
            <a:r>
              <a:rPr lang="en-GB" sz="1200">
                <a:highlight>
                  <a:schemeClr val="lt1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Solidity language for smart contracts​</a:t>
            </a:r>
            <a:endParaRPr sz="1200">
              <a:highlight>
                <a:schemeClr val="lt1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highlight>
                <a:schemeClr val="lt1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/>
              <a:buChar char="●"/>
            </a:pPr>
            <a:r>
              <a:rPr lang="en-GB" sz="1200">
                <a:highlight>
                  <a:schemeClr val="lt1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With the help of  this platform,one can contribute to the smart contract and can withdraw but everyone can’t withdraw.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highlight>
                <a:schemeClr val="lt1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highlight>
                <a:schemeClr val="lt1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highlight>
                <a:schemeClr val="lt1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014" name="Google Shape;1014;p3"/>
          <p:cNvCxnSpPr/>
          <p:nvPr/>
        </p:nvCxnSpPr>
        <p:spPr>
          <a:xfrm>
            <a:off x="4834500" y="1800518"/>
            <a:ext cx="2700" cy="1507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"/>
          <p:cNvSpPr txBox="1">
            <a:spLocks noGrp="1"/>
          </p:cNvSpPr>
          <p:nvPr>
            <p:ph type="title"/>
          </p:nvPr>
        </p:nvSpPr>
        <p:spPr>
          <a:xfrm>
            <a:off x="1602450" y="1456075"/>
            <a:ext cx="59391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Introduction</a:t>
            </a:r>
          </a:p>
        </p:txBody>
      </p:sp>
      <p:sp>
        <p:nvSpPr>
          <p:cNvPr id="1020" name="Google Shape;1020;p4"/>
          <p:cNvSpPr txBox="1">
            <a:spLocks noGrp="1"/>
          </p:cNvSpPr>
          <p:nvPr>
            <p:ph type="subTitle" idx="1"/>
          </p:nvPr>
        </p:nvSpPr>
        <p:spPr>
          <a:xfrm>
            <a:off x="1602450" y="2297875"/>
            <a:ext cx="5939100" cy="17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We have designed a blockchain based</a:t>
            </a:r>
            <a:r>
              <a:rPr lang="en-US" altLang="en-GB" dirty="0"/>
              <a:t> Ether Wallet</a:t>
            </a:r>
            <a:r>
              <a:rPr lang="en-GB" dirty="0"/>
              <a:t> </a:t>
            </a:r>
            <a:r>
              <a:rPr lang="en-GB" dirty="0" err="1"/>
              <a:t>page.This</a:t>
            </a:r>
            <a:r>
              <a:rPr lang="en-GB" dirty="0"/>
              <a:t> project ha a page to contribute  and a page </a:t>
            </a:r>
            <a:r>
              <a:rPr lang="en-US" altLang="en-GB" dirty="0"/>
              <a:t>for</a:t>
            </a:r>
            <a:r>
              <a:rPr lang="en-GB" dirty="0"/>
              <a:t> withdrawal</a:t>
            </a:r>
            <a:r>
              <a:rPr lang="en-US" altLang="en-GB" dirty="0"/>
              <a:t> which</a:t>
            </a:r>
            <a:r>
              <a:rPr lang="en-GB" dirty="0"/>
              <a:t> only admin can do so.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en-GB" dirty="0"/>
              <a:t>Ether Wallet</a:t>
            </a:r>
            <a:r>
              <a:rPr lang="en-GB" dirty="0"/>
              <a:t> is one of the most popular ways to raise funds for any project, cause or for helping any individual in need.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757045" y="247650"/>
            <a:ext cx="54648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u="sng">
                <a:solidFill>
                  <a:schemeClr val="accent1">
                    <a:lumMod val="25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+mn-ea"/>
              </a:rPr>
              <a:t>Feasibility: Technical &amp; Non-Technical</a:t>
            </a:r>
          </a:p>
          <a:p>
            <a:pPr algn="ctr"/>
            <a:endParaRPr lang="en-GB" sz="2400">
              <a:solidFill>
                <a:schemeClr val="accent1">
                  <a:lumMod val="25000"/>
                </a:schemeClr>
              </a:solidFill>
              <a:latin typeface="Questrial" pitchFamily="2" charset="0"/>
              <a:ea typeface="Questrial" pitchFamily="2" charset="0"/>
              <a:cs typeface="Questrial" pitchFamily="2" charset="0"/>
              <a:sym typeface="+mn-ea"/>
            </a:endParaRPr>
          </a:p>
          <a:p>
            <a:pPr algn="ctr"/>
            <a:endParaRPr lang="en-GB" sz="2400">
              <a:solidFill>
                <a:schemeClr val="accent1">
                  <a:lumMod val="25000"/>
                </a:schemeClr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pPr algn="ctr"/>
            <a:endParaRPr lang="en-GB" sz="2400">
              <a:solidFill>
                <a:schemeClr val="accent1">
                  <a:lumMod val="25000"/>
                </a:schemeClr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35280" y="1082041"/>
            <a:ext cx="880872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29146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0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+mn-ea"/>
              </a:rPr>
              <a:t>It is a ReactJS based application, which will be supported by any </a:t>
            </a:r>
            <a:r>
              <a:rPr lang="en-US" altLang="en-GB" sz="20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+mn-ea"/>
              </a:rPr>
              <a:t>traditional </a:t>
            </a:r>
            <a:r>
              <a:rPr lang="en-GB" sz="20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+mn-ea"/>
              </a:rPr>
              <a:t>web browser</a:t>
            </a:r>
            <a:r>
              <a:rPr lang="en-US" altLang="en-GB" sz="20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+mn-ea"/>
              </a:rPr>
              <a:t> such as chrome , edge</a:t>
            </a:r>
            <a:r>
              <a:rPr lang="en-GB" sz="20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+mn-ea"/>
              </a:rPr>
              <a:t>.</a:t>
            </a:r>
            <a:endParaRPr lang="en-GB" sz="2000" dirty="0">
              <a:solidFill>
                <a:schemeClr val="accent2"/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pPr marL="457200" lvl="0" indent="-29146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altLang="en-GB" sz="20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+mn-ea"/>
              </a:rPr>
              <a:t>Anyone with an </a:t>
            </a:r>
            <a:r>
              <a:rPr lang="en-GB" sz="20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+mn-ea"/>
              </a:rPr>
              <a:t>Internet connect</a:t>
            </a:r>
            <a:r>
              <a:rPr lang="en-US" altLang="en-GB" sz="20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+mn-ea"/>
              </a:rPr>
              <a:t>ion can use this</a:t>
            </a:r>
            <a:r>
              <a:rPr lang="en-GB" sz="20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+mn-ea"/>
              </a:rPr>
              <a:t>.</a:t>
            </a:r>
            <a:endParaRPr lang="en-GB" sz="2000" dirty="0">
              <a:solidFill>
                <a:schemeClr val="accent2"/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pPr marL="457200" lvl="0" indent="-29146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0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+mn-ea"/>
              </a:rPr>
              <a:t>Users will require ‘</a:t>
            </a:r>
            <a:r>
              <a:rPr lang="en-GB" sz="2000" dirty="0" err="1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+mn-ea"/>
              </a:rPr>
              <a:t>Metamask</a:t>
            </a:r>
            <a:r>
              <a:rPr lang="en-GB" sz="20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+mn-ea"/>
              </a:rPr>
              <a:t>’ browser extension to sign transactions.</a:t>
            </a:r>
            <a:endParaRPr lang="en-GB" sz="2000" dirty="0">
              <a:solidFill>
                <a:schemeClr val="accent2"/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endParaRPr lang="en-US" sz="2000" dirty="0">
              <a:latin typeface="Questrial" pitchFamily="2" charset="0"/>
              <a:ea typeface="Questrial" pitchFamily="2" charset="0"/>
              <a:cs typeface="Questrial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7"/>
          <p:cNvSpPr/>
          <p:nvPr/>
        </p:nvSpPr>
        <p:spPr>
          <a:xfrm>
            <a:off x="3524018" y="2106868"/>
            <a:ext cx="1173900" cy="117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68" name="Google Shape;1068;p7"/>
          <p:cNvSpPr txBox="1">
            <a:spLocks noGrp="1"/>
          </p:cNvSpPr>
          <p:nvPr>
            <p:ph type="title"/>
          </p:nvPr>
        </p:nvSpPr>
        <p:spPr>
          <a:xfrm>
            <a:off x="-164250" y="2387550"/>
            <a:ext cx="50109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altLang="en-GB"/>
              <a:t>Blockchain &amp; web3</a:t>
            </a:r>
            <a:endParaRPr lang="en-GB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 lang="en-GB"/>
          </a:p>
        </p:txBody>
      </p:sp>
      <p:sp>
        <p:nvSpPr>
          <p:cNvPr id="1069" name="Google Shape;1069;p7"/>
          <p:cNvSpPr txBox="1">
            <a:spLocks noGrp="1"/>
          </p:cNvSpPr>
          <p:nvPr>
            <p:ph type="title" idx="2"/>
          </p:nvPr>
        </p:nvSpPr>
        <p:spPr>
          <a:xfrm>
            <a:off x="720000" y="1799269"/>
            <a:ext cx="3852000" cy="7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/>
              <a:t>02.</a:t>
            </a:r>
            <a:br>
              <a:rPr lang="en-GB"/>
            </a:br>
            <a:endParaRPr lang="en-GB"/>
          </a:p>
        </p:txBody>
      </p:sp>
      <p:sp>
        <p:nvSpPr>
          <p:cNvPr id="1070" name="Google Shape;1070;p7"/>
          <p:cNvSpPr txBox="1">
            <a:spLocks noGrp="1"/>
          </p:cNvSpPr>
          <p:nvPr>
            <p:ph type="subTitle" idx="1"/>
          </p:nvPr>
        </p:nvSpPr>
        <p:spPr>
          <a:xfrm>
            <a:off x="5096513" y="2141500"/>
            <a:ext cx="3327000" cy="73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endParaRPr lang="en-GB"/>
          </a:p>
        </p:txBody>
      </p:sp>
      <p:cxnSp>
        <p:nvCxnSpPr>
          <p:cNvPr id="1071" name="Google Shape;1071;p7"/>
          <p:cNvCxnSpPr/>
          <p:nvPr/>
        </p:nvCxnSpPr>
        <p:spPr>
          <a:xfrm>
            <a:off x="4834500" y="1800518"/>
            <a:ext cx="2700" cy="1507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023110" y="231775"/>
            <a:ext cx="5019040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u="sng" dirty="0">
                <a:solidFill>
                  <a:schemeClr val="accent1">
                    <a:lumMod val="25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Relationship between </a:t>
            </a:r>
            <a:r>
              <a:rPr lang="en-US" sz="2400" u="sng" dirty="0" err="1">
                <a:solidFill>
                  <a:schemeClr val="accent1">
                    <a:lumMod val="25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BlockChain</a:t>
            </a:r>
            <a:r>
              <a:rPr lang="en-US" sz="2400" u="sng" dirty="0">
                <a:solidFill>
                  <a:schemeClr val="accent1">
                    <a:lumMod val="25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and Web3</a:t>
            </a:r>
          </a:p>
        </p:txBody>
      </p:sp>
      <p:sp>
        <p:nvSpPr>
          <p:cNvPr id="5" name="Text Box 4"/>
          <p:cNvSpPr txBox="1"/>
          <p:nvPr/>
        </p:nvSpPr>
        <p:spPr>
          <a:xfrm rot="10800000" flipV="1">
            <a:off x="908685" y="1717675"/>
            <a:ext cx="7813040" cy="340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Blockchain and crypto eliminate the need to trust any third party, such as a bank or an individual intermediary. Web3 users can transact without the need to put trust in any entity but the network itself.</a:t>
            </a: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800" dirty="0">
              <a:solidFill>
                <a:schemeClr val="accent2"/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Web3</a:t>
            </a:r>
            <a:endParaRPr sz="1800" b="1" i="0" u="none" strike="noStrike" cap="none" dirty="0">
              <a:solidFill>
                <a:schemeClr val="accent2"/>
              </a:solidFill>
              <a:latin typeface="Questrial" pitchFamily="2" charset="0"/>
              <a:ea typeface="Questrial" pitchFamily="2" charset="0"/>
              <a:cs typeface="Questrial" pitchFamily="2" charset="0"/>
              <a:sym typeface="Quest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altLang="en-GB" sz="18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     </a:t>
            </a:r>
            <a:r>
              <a:rPr lang="en-GB" sz="18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web3.js is a collection of libraries that allow you to interact with a local or </a:t>
            </a:r>
            <a:r>
              <a:rPr lang="en-US" altLang="en-GB" sz="18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     </a:t>
            </a:r>
            <a:r>
              <a:rPr lang="en-GB" sz="18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remote </a:t>
            </a:r>
            <a:r>
              <a:rPr lang="en-GB" sz="1800" dirty="0" err="1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ethereum</a:t>
            </a:r>
            <a:r>
              <a:rPr lang="en-GB" sz="1800" dirty="0">
                <a:solidFill>
                  <a:schemeClr val="accent2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 node.</a:t>
            </a:r>
            <a:endParaRPr sz="1800" b="0" i="0" u="none" strike="noStrike" cap="none" dirty="0">
              <a:solidFill>
                <a:schemeClr val="accent2"/>
              </a:solidFill>
              <a:latin typeface="Questrial" pitchFamily="2" charset="0"/>
              <a:ea typeface="Questrial" pitchFamily="2" charset="0"/>
              <a:cs typeface="Questrial" pitchFamily="2" charset="0"/>
              <a:sym typeface="Questrial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0" i="0" u="none" strike="noStrike" cap="none" dirty="0">
              <a:solidFill>
                <a:schemeClr val="tx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11"/>
          <p:cNvSpPr/>
          <p:nvPr/>
        </p:nvSpPr>
        <p:spPr>
          <a:xfrm>
            <a:off x="3524018" y="2106868"/>
            <a:ext cx="1173900" cy="117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89" name="Google Shape;1089;p11"/>
          <p:cNvSpPr txBox="1">
            <a:spLocks noGrp="1"/>
          </p:cNvSpPr>
          <p:nvPr>
            <p:ph type="title"/>
          </p:nvPr>
        </p:nvSpPr>
        <p:spPr>
          <a:xfrm>
            <a:off x="-164250" y="2539950"/>
            <a:ext cx="50109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Technical Analysis</a:t>
            </a:r>
          </a:p>
        </p:txBody>
      </p:sp>
      <p:sp>
        <p:nvSpPr>
          <p:cNvPr id="1090" name="Google Shape;1090;p11"/>
          <p:cNvSpPr txBox="1">
            <a:spLocks noGrp="1"/>
          </p:cNvSpPr>
          <p:nvPr>
            <p:ph type="title" idx="2"/>
          </p:nvPr>
        </p:nvSpPr>
        <p:spPr>
          <a:xfrm>
            <a:off x="720000" y="1799269"/>
            <a:ext cx="3852000" cy="7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/>
              <a:t>03.</a:t>
            </a:r>
          </a:p>
        </p:txBody>
      </p:sp>
      <p:sp>
        <p:nvSpPr>
          <p:cNvPr id="1091" name="Google Shape;1091;p11"/>
          <p:cNvSpPr txBox="1">
            <a:spLocks noGrp="1"/>
          </p:cNvSpPr>
          <p:nvPr>
            <p:ph type="subTitle" idx="1"/>
          </p:nvPr>
        </p:nvSpPr>
        <p:spPr>
          <a:xfrm>
            <a:off x="5096513" y="2141500"/>
            <a:ext cx="3327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/>
          </a:p>
          <a:p>
            <a:pPr marL="457200" lvl="0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Tech stack</a:t>
            </a:r>
            <a:endParaRPr sz="1300"/>
          </a:p>
        </p:txBody>
      </p:sp>
      <p:cxnSp>
        <p:nvCxnSpPr>
          <p:cNvPr id="1092" name="Google Shape;1092;p11"/>
          <p:cNvCxnSpPr/>
          <p:nvPr/>
        </p:nvCxnSpPr>
        <p:spPr>
          <a:xfrm>
            <a:off x="4834500" y="1800518"/>
            <a:ext cx="2700" cy="1507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12"/>
          <p:cNvSpPr/>
          <p:nvPr/>
        </p:nvSpPr>
        <p:spPr>
          <a:xfrm>
            <a:off x="4057800" y="1828275"/>
            <a:ext cx="1028400" cy="102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98" name="Google Shape;1098;p12"/>
          <p:cNvSpPr/>
          <p:nvPr/>
        </p:nvSpPr>
        <p:spPr>
          <a:xfrm>
            <a:off x="6741650" y="1828275"/>
            <a:ext cx="1028400" cy="102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99" name="Google Shape;1099;p12"/>
          <p:cNvSpPr/>
          <p:nvPr/>
        </p:nvSpPr>
        <p:spPr>
          <a:xfrm>
            <a:off x="1373938" y="1828275"/>
            <a:ext cx="1028400" cy="102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00" name="Google Shape;1100;p1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Tech Stack Analysis</a:t>
            </a:r>
          </a:p>
        </p:txBody>
      </p:sp>
      <p:sp>
        <p:nvSpPr>
          <p:cNvPr id="1101" name="Google Shape;1101;p12"/>
          <p:cNvSpPr txBox="1">
            <a:spLocks noGrp="1"/>
          </p:cNvSpPr>
          <p:nvPr>
            <p:ph type="title" idx="2"/>
          </p:nvPr>
        </p:nvSpPr>
        <p:spPr>
          <a:xfrm>
            <a:off x="364325" y="2994475"/>
            <a:ext cx="3171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Optimized 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For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 speed</a:t>
            </a:r>
          </a:p>
        </p:txBody>
      </p:sp>
      <p:sp>
        <p:nvSpPr>
          <p:cNvPr id="1102" name="Google Shape;1102;p12"/>
          <p:cNvSpPr txBox="1">
            <a:spLocks noGrp="1"/>
          </p:cNvSpPr>
          <p:nvPr>
            <p:ph type="title" idx="3"/>
          </p:nvPr>
        </p:nvSpPr>
        <p:spPr>
          <a:xfrm>
            <a:off x="3403800" y="2994484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Efficient</a:t>
            </a:r>
          </a:p>
        </p:txBody>
      </p:sp>
      <p:sp>
        <p:nvSpPr>
          <p:cNvPr id="1103" name="Google Shape;1103;p12"/>
          <p:cNvSpPr txBox="1">
            <a:spLocks noGrp="1"/>
          </p:cNvSpPr>
          <p:nvPr>
            <p:ph type="title" idx="5"/>
          </p:nvPr>
        </p:nvSpPr>
        <p:spPr>
          <a:xfrm>
            <a:off x="6087600" y="2994484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Secure</a:t>
            </a:r>
          </a:p>
        </p:txBody>
      </p:sp>
      <p:sp>
        <p:nvSpPr>
          <p:cNvPr id="1104" name="Google Shape;1104;p12"/>
          <p:cNvSpPr txBox="1">
            <a:spLocks noGrp="1"/>
          </p:cNvSpPr>
          <p:nvPr>
            <p:ph type="body" idx="4294967295"/>
          </p:nvPr>
        </p:nvSpPr>
        <p:spPr>
          <a:xfrm>
            <a:off x="720000" y="1144413"/>
            <a:ext cx="7704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500"/>
              <a:t>In order to achieve the solution we have chosen a tech stack that is </a:t>
            </a:r>
            <a:endParaRPr sz="1500"/>
          </a:p>
        </p:txBody>
      </p:sp>
      <p:grpSp>
        <p:nvGrpSpPr>
          <p:cNvPr id="1105" name="Google Shape;1105;p12"/>
          <p:cNvGrpSpPr/>
          <p:nvPr/>
        </p:nvGrpSpPr>
        <p:grpSpPr>
          <a:xfrm>
            <a:off x="1698204" y="2160130"/>
            <a:ext cx="367261" cy="364686"/>
            <a:chOff x="-64781025" y="3361050"/>
            <a:chExt cx="317425" cy="315200"/>
          </a:xfrm>
        </p:grpSpPr>
        <p:sp>
          <p:nvSpPr>
            <p:cNvPr id="1106" name="Google Shape;1106;p12"/>
            <p:cNvSpPr/>
            <p:nvPr/>
          </p:nvSpPr>
          <p:spPr>
            <a:xfrm>
              <a:off x="-64764500" y="3388725"/>
              <a:ext cx="272550" cy="272550"/>
            </a:xfrm>
            <a:custGeom>
              <a:avLst/>
              <a:gdLst/>
              <a:ahLst/>
              <a:cxnLst/>
              <a:rect l="l" t="t" r="r" b="b"/>
              <a:pathLst>
                <a:path w="10902" h="10902" extrusionOk="0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07" name="Google Shape;1107;p12"/>
            <p:cNvSpPr/>
            <p:nvPr/>
          </p:nvSpPr>
          <p:spPr>
            <a:xfrm>
              <a:off x="-64568375" y="3361050"/>
              <a:ext cx="104775" cy="105675"/>
            </a:xfrm>
            <a:custGeom>
              <a:avLst/>
              <a:gdLst/>
              <a:ahLst/>
              <a:cxnLst/>
              <a:rect l="l" t="t" r="r" b="b"/>
              <a:pathLst>
                <a:path w="4191" h="4227" extrusionOk="0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08" name="Google Shape;1108;p12"/>
            <p:cNvSpPr/>
            <p:nvPr/>
          </p:nvSpPr>
          <p:spPr>
            <a:xfrm>
              <a:off x="-64645575" y="3596675"/>
              <a:ext cx="85100" cy="79575"/>
            </a:xfrm>
            <a:custGeom>
              <a:avLst/>
              <a:gdLst/>
              <a:ahLst/>
              <a:cxnLst/>
              <a:rect l="l" t="t" r="r" b="b"/>
              <a:pathLst>
                <a:path w="3404" h="3183" extrusionOk="0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09" name="Google Shape;1109;p12"/>
            <p:cNvSpPr/>
            <p:nvPr/>
          </p:nvSpPr>
          <p:spPr>
            <a:xfrm>
              <a:off x="-64781025" y="3456475"/>
              <a:ext cx="80350" cy="85075"/>
            </a:xfrm>
            <a:custGeom>
              <a:avLst/>
              <a:gdLst/>
              <a:ahLst/>
              <a:cxnLst/>
              <a:rect l="l" t="t" r="r" b="b"/>
              <a:pathLst>
                <a:path w="3214" h="3403" extrusionOk="0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10" name="Google Shape;1110;p12"/>
          <p:cNvSpPr/>
          <p:nvPr/>
        </p:nvSpPr>
        <p:spPr>
          <a:xfrm>
            <a:off x="4387467" y="2157926"/>
            <a:ext cx="369083" cy="369112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111" name="Google Shape;1111;p12"/>
          <p:cNvGrpSpPr/>
          <p:nvPr/>
        </p:nvGrpSpPr>
        <p:grpSpPr>
          <a:xfrm>
            <a:off x="7078535" y="2188836"/>
            <a:ext cx="333585" cy="307287"/>
            <a:chOff x="2682350" y="2643425"/>
            <a:chExt cx="473775" cy="436425"/>
          </a:xfrm>
        </p:grpSpPr>
        <p:sp>
          <p:nvSpPr>
            <p:cNvPr id="1112" name="Google Shape;1112;p12"/>
            <p:cNvSpPr/>
            <p:nvPr/>
          </p:nvSpPr>
          <p:spPr>
            <a:xfrm>
              <a:off x="2682350" y="2725775"/>
              <a:ext cx="70175" cy="73425"/>
            </a:xfrm>
            <a:custGeom>
              <a:avLst/>
              <a:gdLst/>
              <a:ahLst/>
              <a:cxnLst/>
              <a:rect l="l" t="t" r="r" b="b"/>
              <a:pathLst>
                <a:path w="2807" h="2937" extrusionOk="0">
                  <a:moveTo>
                    <a:pt x="1130" y="1"/>
                  </a:moveTo>
                  <a:cubicBezTo>
                    <a:pt x="506" y="1"/>
                    <a:pt x="1" y="504"/>
                    <a:pt x="1" y="1130"/>
                  </a:cubicBezTo>
                  <a:lnTo>
                    <a:pt x="1" y="2937"/>
                  </a:lnTo>
                  <a:lnTo>
                    <a:pt x="1991" y="2937"/>
                  </a:lnTo>
                  <a:cubicBezTo>
                    <a:pt x="2443" y="2937"/>
                    <a:pt x="2807" y="2572"/>
                    <a:pt x="2807" y="2124"/>
                  </a:cubicBezTo>
                  <a:lnTo>
                    <a:pt x="28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3" name="Google Shape;1113;p12"/>
            <p:cNvSpPr/>
            <p:nvPr/>
          </p:nvSpPr>
          <p:spPr>
            <a:xfrm>
              <a:off x="2682350" y="3006350"/>
              <a:ext cx="70175" cy="73500"/>
            </a:xfrm>
            <a:custGeom>
              <a:avLst/>
              <a:gdLst/>
              <a:ahLst/>
              <a:cxnLst/>
              <a:rect l="l" t="t" r="r" b="b"/>
              <a:pathLst>
                <a:path w="2807" h="2940" extrusionOk="0">
                  <a:moveTo>
                    <a:pt x="1" y="1"/>
                  </a:moveTo>
                  <a:lnTo>
                    <a:pt x="1" y="1811"/>
                  </a:lnTo>
                  <a:cubicBezTo>
                    <a:pt x="1" y="2434"/>
                    <a:pt x="506" y="2940"/>
                    <a:pt x="1130" y="2940"/>
                  </a:cubicBezTo>
                  <a:lnTo>
                    <a:pt x="2807" y="2940"/>
                  </a:lnTo>
                  <a:lnTo>
                    <a:pt x="2807" y="817"/>
                  </a:lnTo>
                  <a:cubicBezTo>
                    <a:pt x="2807" y="365"/>
                    <a:pt x="2443" y="4"/>
                    <a:pt x="1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4" name="Google Shape;1114;p12"/>
            <p:cNvSpPr/>
            <p:nvPr/>
          </p:nvSpPr>
          <p:spPr>
            <a:xfrm>
              <a:off x="3085925" y="2725700"/>
              <a:ext cx="70200" cy="73500"/>
            </a:xfrm>
            <a:custGeom>
              <a:avLst/>
              <a:gdLst/>
              <a:ahLst/>
              <a:cxnLst/>
              <a:rect l="l" t="t" r="r" b="b"/>
              <a:pathLst>
                <a:path w="2808" h="2940" extrusionOk="0">
                  <a:moveTo>
                    <a:pt x="1" y="1"/>
                  </a:moveTo>
                  <a:lnTo>
                    <a:pt x="1" y="2127"/>
                  </a:lnTo>
                  <a:cubicBezTo>
                    <a:pt x="1" y="2575"/>
                    <a:pt x="365" y="2940"/>
                    <a:pt x="817" y="2940"/>
                  </a:cubicBezTo>
                  <a:lnTo>
                    <a:pt x="2807" y="2940"/>
                  </a:lnTo>
                  <a:lnTo>
                    <a:pt x="2807" y="1130"/>
                  </a:lnTo>
                  <a:cubicBezTo>
                    <a:pt x="2807" y="507"/>
                    <a:pt x="2301" y="1"/>
                    <a:pt x="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5" name="Google Shape;1115;p12"/>
            <p:cNvSpPr/>
            <p:nvPr/>
          </p:nvSpPr>
          <p:spPr>
            <a:xfrm>
              <a:off x="2825150" y="2843075"/>
              <a:ext cx="180700" cy="107375"/>
            </a:xfrm>
            <a:custGeom>
              <a:avLst/>
              <a:gdLst/>
              <a:ahLst/>
              <a:cxnLst/>
              <a:rect l="l" t="t" r="r" b="b"/>
              <a:pathLst>
                <a:path w="7228" h="4295" extrusionOk="0">
                  <a:moveTo>
                    <a:pt x="5024" y="714"/>
                  </a:moveTo>
                  <a:cubicBezTo>
                    <a:pt x="5337" y="714"/>
                    <a:pt x="5590" y="967"/>
                    <a:pt x="5590" y="1277"/>
                  </a:cubicBezTo>
                  <a:cubicBezTo>
                    <a:pt x="5590" y="1590"/>
                    <a:pt x="5337" y="1843"/>
                    <a:pt x="5024" y="1843"/>
                  </a:cubicBezTo>
                  <a:lnTo>
                    <a:pt x="2503" y="1843"/>
                  </a:lnTo>
                  <a:cubicBezTo>
                    <a:pt x="2190" y="1843"/>
                    <a:pt x="1937" y="1590"/>
                    <a:pt x="1937" y="1277"/>
                  </a:cubicBezTo>
                  <a:cubicBezTo>
                    <a:pt x="1937" y="967"/>
                    <a:pt x="2190" y="714"/>
                    <a:pt x="2503" y="714"/>
                  </a:cubicBezTo>
                  <a:close/>
                  <a:moveTo>
                    <a:pt x="6078" y="2452"/>
                  </a:moveTo>
                  <a:cubicBezTo>
                    <a:pt x="6391" y="2452"/>
                    <a:pt x="6644" y="2704"/>
                    <a:pt x="6644" y="3018"/>
                  </a:cubicBezTo>
                  <a:cubicBezTo>
                    <a:pt x="6644" y="3328"/>
                    <a:pt x="6391" y="3581"/>
                    <a:pt x="6078" y="3581"/>
                  </a:cubicBezTo>
                  <a:lnTo>
                    <a:pt x="1449" y="3581"/>
                  </a:lnTo>
                  <a:cubicBezTo>
                    <a:pt x="1136" y="3581"/>
                    <a:pt x="883" y="3328"/>
                    <a:pt x="883" y="3018"/>
                  </a:cubicBezTo>
                  <a:cubicBezTo>
                    <a:pt x="883" y="2704"/>
                    <a:pt x="1136" y="2452"/>
                    <a:pt x="1449" y="2452"/>
                  </a:cubicBezTo>
                  <a:close/>
                  <a:moveTo>
                    <a:pt x="1" y="0"/>
                  </a:moveTo>
                  <a:lnTo>
                    <a:pt x="1" y="4294"/>
                  </a:lnTo>
                  <a:lnTo>
                    <a:pt x="7228" y="4294"/>
                  </a:lnTo>
                  <a:lnTo>
                    <a:pt x="7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6" name="Google Shape;1116;p12"/>
            <p:cNvSpPr/>
            <p:nvPr/>
          </p:nvSpPr>
          <p:spPr>
            <a:xfrm>
              <a:off x="2682350" y="2725700"/>
              <a:ext cx="473775" cy="354150"/>
            </a:xfrm>
            <a:custGeom>
              <a:avLst/>
              <a:gdLst/>
              <a:ahLst/>
              <a:cxnLst/>
              <a:rect l="l" t="t" r="r" b="b"/>
              <a:pathLst>
                <a:path w="18951" h="14166" extrusionOk="0">
                  <a:moveTo>
                    <a:pt x="13503" y="3566"/>
                  </a:moveTo>
                  <a:cubicBezTo>
                    <a:pt x="13816" y="3566"/>
                    <a:pt x="14069" y="3819"/>
                    <a:pt x="14069" y="4129"/>
                  </a:cubicBezTo>
                  <a:lnTo>
                    <a:pt x="14069" y="9556"/>
                  </a:lnTo>
                  <a:cubicBezTo>
                    <a:pt x="14069" y="9866"/>
                    <a:pt x="13816" y="10119"/>
                    <a:pt x="13503" y="10119"/>
                  </a:cubicBezTo>
                  <a:lnTo>
                    <a:pt x="5147" y="10119"/>
                  </a:lnTo>
                  <a:cubicBezTo>
                    <a:pt x="4834" y="10119"/>
                    <a:pt x="4584" y="9866"/>
                    <a:pt x="4584" y="9556"/>
                  </a:cubicBezTo>
                  <a:lnTo>
                    <a:pt x="4584" y="4129"/>
                  </a:lnTo>
                  <a:cubicBezTo>
                    <a:pt x="4584" y="3819"/>
                    <a:pt x="4834" y="3566"/>
                    <a:pt x="5147" y="3566"/>
                  </a:cubicBezTo>
                  <a:close/>
                  <a:moveTo>
                    <a:pt x="3936" y="1"/>
                  </a:moveTo>
                  <a:lnTo>
                    <a:pt x="3936" y="2127"/>
                  </a:lnTo>
                  <a:cubicBezTo>
                    <a:pt x="3933" y="3199"/>
                    <a:pt x="3066" y="4069"/>
                    <a:pt x="1991" y="4069"/>
                  </a:cubicBezTo>
                  <a:lnTo>
                    <a:pt x="1" y="4069"/>
                  </a:lnTo>
                  <a:lnTo>
                    <a:pt x="1" y="10098"/>
                  </a:lnTo>
                  <a:lnTo>
                    <a:pt x="1991" y="10098"/>
                  </a:lnTo>
                  <a:cubicBezTo>
                    <a:pt x="3066" y="10101"/>
                    <a:pt x="3933" y="10968"/>
                    <a:pt x="3936" y="12043"/>
                  </a:cubicBezTo>
                  <a:lnTo>
                    <a:pt x="3936" y="14166"/>
                  </a:lnTo>
                  <a:lnTo>
                    <a:pt x="15015" y="14166"/>
                  </a:lnTo>
                  <a:lnTo>
                    <a:pt x="15015" y="12043"/>
                  </a:lnTo>
                  <a:cubicBezTo>
                    <a:pt x="15018" y="10968"/>
                    <a:pt x="15885" y="10101"/>
                    <a:pt x="16960" y="10098"/>
                  </a:cubicBezTo>
                  <a:lnTo>
                    <a:pt x="18950" y="10098"/>
                  </a:lnTo>
                  <a:lnTo>
                    <a:pt x="18950" y="4069"/>
                  </a:lnTo>
                  <a:lnTo>
                    <a:pt x="16960" y="4069"/>
                  </a:lnTo>
                  <a:cubicBezTo>
                    <a:pt x="15885" y="4069"/>
                    <a:pt x="15018" y="3199"/>
                    <a:pt x="15015" y="2127"/>
                  </a:cubicBezTo>
                  <a:lnTo>
                    <a:pt x="150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7" name="Google Shape;1117;p12"/>
            <p:cNvSpPr/>
            <p:nvPr/>
          </p:nvSpPr>
          <p:spPr>
            <a:xfrm>
              <a:off x="3085925" y="3006350"/>
              <a:ext cx="70200" cy="73500"/>
            </a:xfrm>
            <a:custGeom>
              <a:avLst/>
              <a:gdLst/>
              <a:ahLst/>
              <a:cxnLst/>
              <a:rect l="l" t="t" r="r" b="b"/>
              <a:pathLst>
                <a:path w="2808" h="2940" extrusionOk="0">
                  <a:moveTo>
                    <a:pt x="817" y="1"/>
                  </a:moveTo>
                  <a:cubicBezTo>
                    <a:pt x="365" y="4"/>
                    <a:pt x="1" y="365"/>
                    <a:pt x="1" y="817"/>
                  </a:cubicBezTo>
                  <a:lnTo>
                    <a:pt x="1" y="2940"/>
                  </a:lnTo>
                  <a:lnTo>
                    <a:pt x="1678" y="2940"/>
                  </a:lnTo>
                  <a:cubicBezTo>
                    <a:pt x="2301" y="2940"/>
                    <a:pt x="2807" y="2434"/>
                    <a:pt x="2807" y="1811"/>
                  </a:cubicBezTo>
                  <a:lnTo>
                    <a:pt x="28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8" name="Google Shape;1118;p12"/>
            <p:cNvSpPr/>
            <p:nvPr/>
          </p:nvSpPr>
          <p:spPr>
            <a:xfrm>
              <a:off x="2825450" y="2643425"/>
              <a:ext cx="187550" cy="54075"/>
            </a:xfrm>
            <a:custGeom>
              <a:avLst/>
              <a:gdLst/>
              <a:ahLst/>
              <a:cxnLst/>
              <a:rect l="l" t="t" r="r" b="b"/>
              <a:pathLst>
                <a:path w="7502" h="2163" extrusionOk="0">
                  <a:moveTo>
                    <a:pt x="1862" y="1"/>
                  </a:moveTo>
                  <a:cubicBezTo>
                    <a:pt x="835" y="4"/>
                    <a:pt x="1" y="835"/>
                    <a:pt x="1" y="1861"/>
                  </a:cubicBezTo>
                  <a:lnTo>
                    <a:pt x="1" y="2163"/>
                  </a:lnTo>
                  <a:lnTo>
                    <a:pt x="1130" y="2163"/>
                  </a:lnTo>
                  <a:lnTo>
                    <a:pt x="1130" y="1861"/>
                  </a:lnTo>
                  <a:cubicBezTo>
                    <a:pt x="1130" y="1458"/>
                    <a:pt x="1458" y="1133"/>
                    <a:pt x="1862" y="1130"/>
                  </a:cubicBezTo>
                  <a:lnTo>
                    <a:pt x="5641" y="1130"/>
                  </a:lnTo>
                  <a:cubicBezTo>
                    <a:pt x="6044" y="1133"/>
                    <a:pt x="6373" y="1458"/>
                    <a:pt x="6373" y="1861"/>
                  </a:cubicBezTo>
                  <a:lnTo>
                    <a:pt x="6373" y="2163"/>
                  </a:lnTo>
                  <a:lnTo>
                    <a:pt x="7502" y="2163"/>
                  </a:lnTo>
                  <a:lnTo>
                    <a:pt x="7502" y="1861"/>
                  </a:lnTo>
                  <a:cubicBezTo>
                    <a:pt x="7502" y="835"/>
                    <a:pt x="6668" y="4"/>
                    <a:pt x="56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inimalist Thesis Defense by Slidesgo">
  <a:themeElements>
    <a:clrScheme name="Simple Light">
      <a:dk1>
        <a:srgbClr val="191919"/>
      </a:dk1>
      <a:lt1>
        <a:srgbClr val="FFFFFF"/>
      </a:lt1>
      <a:dk2>
        <a:srgbClr val="595959"/>
      </a:dk2>
      <a:lt2>
        <a:srgbClr val="EEEEEE"/>
      </a:lt2>
      <a:accent1>
        <a:srgbClr val="E6FFFA"/>
      </a:accent1>
      <a:accent2>
        <a:srgbClr val="38B2AC"/>
      </a:accent2>
      <a:accent3>
        <a:srgbClr val="F4FFFF"/>
      </a:accent3>
      <a:accent4>
        <a:srgbClr val="FFFFFF"/>
      </a:accent4>
      <a:accent5>
        <a:srgbClr val="E6FFFA"/>
      </a:accent5>
      <a:accent6>
        <a:srgbClr val="38B2AC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669</Words>
  <Application>Microsoft Office PowerPoint</Application>
  <PresentationFormat>On-screen Show (16:9)</PresentationFormat>
  <Paragraphs>103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Paytone One</vt:lpstr>
      <vt:lpstr>Questrial</vt:lpstr>
      <vt:lpstr>Times New Roman</vt:lpstr>
      <vt:lpstr>Bebas Neue</vt:lpstr>
      <vt:lpstr>Roboto Slab Light</vt:lpstr>
      <vt:lpstr>Arial</vt:lpstr>
      <vt:lpstr>Minimalist Thesis Defense by Slidesgo</vt:lpstr>
      <vt:lpstr>                                             ETHER WALLET                                                                      UNDER THE GUIDANCE OF                                                                            Dr.David Liu                     ​  </vt:lpstr>
      <vt:lpstr>Introduction</vt:lpstr>
      <vt:lpstr>OBJECTIVES</vt:lpstr>
      <vt:lpstr>Introduction</vt:lpstr>
      <vt:lpstr>PowerPoint Presentation</vt:lpstr>
      <vt:lpstr>Blockchain &amp; web3 </vt:lpstr>
      <vt:lpstr>PowerPoint Presentation</vt:lpstr>
      <vt:lpstr>Technical Analysis</vt:lpstr>
      <vt:lpstr>Tech Stack Analysis</vt:lpstr>
      <vt:lpstr>Tech Stack Analysis</vt:lpstr>
      <vt:lpstr>Features of our application</vt:lpstr>
      <vt:lpstr>PowerPoint Presentation</vt:lpstr>
      <vt:lpstr>PowerPoint Presentation</vt:lpstr>
      <vt:lpstr>Concluding Presentation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         CROWDFUNDING                                                                       UNDER THE GUIDANCE OF                                                                    Prof. David Liu                     ​  </dc:title>
  <dc:creator>Asma Khan</dc:creator>
  <cp:lastModifiedBy>Abhishek prajwal</cp:lastModifiedBy>
  <cp:revision>30</cp:revision>
  <dcterms:created xsi:type="dcterms:W3CDTF">2022-12-05T12:37:00Z</dcterms:created>
  <dcterms:modified xsi:type="dcterms:W3CDTF">2022-12-05T17:25:13Z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0C5BE68450E54C0696D4219E8BE55A08</vt:lpwstr>
  </property>
  <property fmtid="{D5CDD505-2E9C-101B-9397-08002B2CF9AE}" pid="3" name="KSOProductBuildVer">
    <vt:lpwstr>1033-11.2.0.11417</vt:lpwstr>
  </property>
</Properties>
</file>