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76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84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5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2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5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77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44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0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Airbnb NYC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444181"/>
            <a:ext cx="6803136" cy="740801"/>
          </a:xfrm>
        </p:spPr>
        <p:txBody>
          <a:bodyPr>
            <a:normAutofit/>
          </a:bodyPr>
          <a:lstStyle/>
          <a:p>
            <a:r>
              <a:rPr dirty="0"/>
              <a:t>Data Exploration, Cleaning, and Price Prediction</a:t>
            </a:r>
            <a:endParaRPr lang="en-IN" dirty="0"/>
          </a:p>
          <a:p>
            <a:pPr algn="r"/>
            <a:r>
              <a:rPr lang="en-IN" sz="2000" dirty="0">
                <a:solidFill>
                  <a:schemeClr val="tx1"/>
                </a:solidFill>
              </a:rPr>
              <a:t>- Mathe SriLatha 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9213" y="22860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Linear Regression:</a:t>
            </a:r>
          </a:p>
          <a:p>
            <a:r>
              <a:rPr dirty="0"/>
              <a:t>   – RMSE: ~56.39</a:t>
            </a:r>
          </a:p>
          <a:p>
            <a:r>
              <a:rPr dirty="0"/>
              <a:t>   – R²: 0.32</a:t>
            </a:r>
          </a:p>
          <a:p>
            <a:endParaRPr dirty="0"/>
          </a:p>
          <a:p>
            <a:r>
              <a:rPr dirty="0"/>
              <a:t>• Random Forest Regressor:</a:t>
            </a:r>
          </a:p>
          <a:p>
            <a:r>
              <a:rPr dirty="0"/>
              <a:t>   – RMSE: ~54.98</a:t>
            </a:r>
          </a:p>
          <a:p>
            <a:r>
              <a:rPr dirty="0"/>
              <a:t>   – R²: 0.33</a:t>
            </a:r>
          </a:p>
          <a:p>
            <a:endParaRPr dirty="0"/>
          </a:p>
          <a:p>
            <a:r>
              <a:rPr dirty="0"/>
              <a:t>• Random Forest performed slightly better.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393958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Dataset analyzed and cleaned successfully</a:t>
            </a:r>
          </a:p>
          <a:p>
            <a:r>
              <a:rPr dirty="0"/>
              <a:t>• Outliers were removed to improve model performance</a:t>
            </a:r>
          </a:p>
          <a:p>
            <a:r>
              <a:rPr dirty="0"/>
              <a:t>• Key insights:</a:t>
            </a:r>
          </a:p>
          <a:p>
            <a:r>
              <a:rPr dirty="0"/>
              <a:t>   – Manhattan and Brooklyn dominate listings</a:t>
            </a:r>
          </a:p>
          <a:p>
            <a:r>
              <a:rPr dirty="0"/>
              <a:t>   – Entire homes/apartments are most common in Manhattan</a:t>
            </a:r>
          </a:p>
          <a:p>
            <a:r>
              <a:rPr dirty="0"/>
              <a:t>   – Availability and room type are strong predictors of price</a:t>
            </a:r>
          </a:p>
          <a:p>
            <a:r>
              <a:rPr dirty="0"/>
              <a:t>• Machine Learning models showed moderate predictive power</a:t>
            </a:r>
          </a:p>
          <a:p>
            <a:r>
              <a:rPr dirty="0"/>
              <a:t>• Random Forest slightly outperformed Linear Regression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 contains 48,895 listings from Airbnb in NYC</a:t>
            </a:r>
          </a:p>
          <a:p>
            <a:r>
              <a:t>• Features include host details, neighbourhood, location, room type, price, reviews, availability</a:t>
            </a:r>
          </a:p>
          <a:p>
            <a:r>
              <a:t>• Objective: Explore the data, clean it, and build predictive models for price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71252"/>
            <a:ext cx="8126361" cy="4584290"/>
          </a:xfrm>
        </p:spPr>
        <p:txBody>
          <a:bodyPr>
            <a:normAutofit/>
          </a:bodyPr>
          <a:lstStyle/>
          <a:p>
            <a:r>
              <a:rPr dirty="0"/>
              <a:t>• Missing values handled:</a:t>
            </a:r>
          </a:p>
          <a:p>
            <a:r>
              <a:rPr dirty="0"/>
              <a:t>   – 'name' and '</a:t>
            </a:r>
            <a:r>
              <a:rPr dirty="0" err="1"/>
              <a:t>host_name</a:t>
            </a:r>
            <a:r>
              <a:rPr dirty="0"/>
              <a:t>' filled with 'Unknown'</a:t>
            </a:r>
          </a:p>
          <a:p>
            <a:r>
              <a:rPr dirty="0"/>
              <a:t>   – '</a:t>
            </a:r>
            <a:r>
              <a:rPr dirty="0" err="1"/>
              <a:t>reviews_per_month</a:t>
            </a:r>
            <a:r>
              <a:rPr dirty="0"/>
              <a:t>' filled with 0</a:t>
            </a:r>
          </a:p>
          <a:p>
            <a:r>
              <a:rPr dirty="0"/>
              <a:t>   – '</a:t>
            </a:r>
            <a:r>
              <a:rPr dirty="0" err="1"/>
              <a:t>last_review</a:t>
            </a:r>
            <a:r>
              <a:rPr dirty="0"/>
              <a:t>' dropped as not useful for prediction</a:t>
            </a:r>
          </a:p>
          <a:p>
            <a:r>
              <a:rPr dirty="0"/>
              <a:t>• Outliers:</a:t>
            </a:r>
          </a:p>
          <a:p>
            <a:r>
              <a:rPr dirty="0"/>
              <a:t>   – Prices &gt; $1000 removed</a:t>
            </a:r>
          </a:p>
          <a:p>
            <a:r>
              <a:rPr dirty="0"/>
              <a:t>   – Minimum nights capped at 365</a:t>
            </a:r>
          </a:p>
          <a:p>
            <a:r>
              <a:rPr dirty="0"/>
              <a:t>• Final dataset shape: 48,631 rows × 16 columns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Listings by Neighbourhood Group</a:t>
            </a:r>
          </a:p>
          <a:p>
            <a:r>
              <a:t>• Room Type Distribution</a:t>
            </a:r>
          </a:p>
          <a:p>
            <a:r>
              <a:t>• Price Distribution</a:t>
            </a:r>
          </a:p>
          <a:p>
            <a:r>
              <a:t>• Availability Patterns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Listings by Neighbourhood Group</a:t>
            </a:r>
          </a:p>
        </p:txBody>
      </p:sp>
      <p:pic>
        <p:nvPicPr>
          <p:cNvPr id="3" name="Picture 2" descr="bec29871-ebc9-447a-b344-49cfdcf6f3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97881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Room Type Distribution</a:t>
            </a:r>
          </a:p>
        </p:txBody>
      </p:sp>
      <p:pic>
        <p:nvPicPr>
          <p:cNvPr id="3" name="Picture 2" descr="8b68902b-8a1a-4c5b-a93f-06a45dd884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10" y="2344994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Distribution by Neighbourhood</a:t>
            </a:r>
          </a:p>
        </p:txBody>
      </p:sp>
      <p:pic>
        <p:nvPicPr>
          <p:cNvPr id="3" name="Picture 2" descr="603bbc42-78fb-48aa-94ee-4b183bd918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3" y="2278217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Availability of Listings</a:t>
            </a:r>
          </a:p>
        </p:txBody>
      </p:sp>
      <p:pic>
        <p:nvPicPr>
          <p:cNvPr id="3" name="Picture 2" descr="c775266b-3fe0-46cc-a064-d1ab27c83e0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33483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 in Price Prediction</a:t>
            </a:r>
          </a:p>
        </p:txBody>
      </p:sp>
      <p:pic>
        <p:nvPicPr>
          <p:cNvPr id="3" name="Picture 2" descr="605a8750-7d28-48e6-8f40-5ac7a31985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35" y="2288049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</TotalTime>
  <Words>271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Garamond</vt:lpstr>
      <vt:lpstr>Savon</vt:lpstr>
      <vt:lpstr>Airbnb NYC Analysis Report</vt:lpstr>
      <vt:lpstr>Dataset Overview</vt:lpstr>
      <vt:lpstr>Data Cleaning</vt:lpstr>
      <vt:lpstr>Exploratory Data Analysis</vt:lpstr>
      <vt:lpstr>Listings by Neighbourhood Group</vt:lpstr>
      <vt:lpstr>Room Type Distribution</vt:lpstr>
      <vt:lpstr>Price Distribution by Neighbourhood</vt:lpstr>
      <vt:lpstr>Availability of Listings</vt:lpstr>
      <vt:lpstr>Feature Importance in Price Prediction</vt:lpstr>
      <vt:lpstr>Machine Learning Models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SRILATHA MATHE</cp:lastModifiedBy>
  <cp:revision>2</cp:revision>
  <dcterms:created xsi:type="dcterms:W3CDTF">2013-01-27T09:14:16Z</dcterms:created>
  <dcterms:modified xsi:type="dcterms:W3CDTF">2025-09-06T06:12:22Z</dcterms:modified>
  <cp:category/>
</cp:coreProperties>
</file>