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1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8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Uber Ride Data Analysis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Science Project</a:t>
            </a:r>
          </a:p>
          <a:p>
            <a:r>
              <a:rPr dirty="0"/>
              <a:t>By: </a:t>
            </a:r>
            <a:r>
              <a:rPr lang="en-IN" dirty="0"/>
              <a:t>Mathe SriLatha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Tune hyperparameters for better model performance</a:t>
            </a:r>
          </a:p>
          <a:p>
            <a:r>
              <a:t>• Try gradient boosting (XGBoost, LightGBM)</a:t>
            </a:r>
          </a:p>
          <a:p>
            <a:r>
              <a:t>• Build dashboard for real-time monitoring</a:t>
            </a:r>
          </a:p>
          <a:p>
            <a:r>
              <a:t>• Deploy model in production for 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Uber ride booking &amp; completion data</a:t>
            </a:r>
          </a:p>
          <a:p>
            <a:r>
              <a:t>• Objective: Analyze ride completion rates and build ML models</a:t>
            </a:r>
          </a:p>
          <a:p>
            <a:r>
              <a:t>• Goal: Identify key factors influencing ride completion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records: 150,000</a:t>
            </a:r>
          </a:p>
          <a:p>
            <a:r>
              <a:t>• Key columns: Booking Value, Ride Distance, Vehicle Type, Payment Method, Hour</a:t>
            </a:r>
          </a:p>
          <a:p>
            <a:r>
              <a:t>• Target: Booking Status (Completed / Not Completed)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Ride Status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rides: 150,000</a:t>
            </a:r>
          </a:p>
          <a:p>
            <a:r>
              <a:t>• Completed rides: 93,000</a:t>
            </a:r>
          </a:p>
          <a:p>
            <a:r>
              <a:t>• Completion rate: 62%</a:t>
            </a:r>
          </a:p>
          <a:p>
            <a:endParaRPr/>
          </a:p>
          <a:p>
            <a:r>
              <a:t>Distribution:</a:t>
            </a:r>
          </a:p>
          <a:p>
            <a:r>
              <a:t>Completed 62%, Cancelled by Driver 18%, No Driver Found 7%, Cancelled by Customer 7%, Incomplete 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Metrics (Completed Rides)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Avg. Booking Value: 508.17</a:t>
            </a:r>
          </a:p>
          <a:p>
            <a:r>
              <a:t>• Avg. Ride Distance: 26.0 km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Feature Importance (Random Forest)</a:t>
            </a:r>
          </a:p>
        </p:txBody>
      </p:sp>
      <p:pic>
        <p:nvPicPr>
          <p:cNvPr id="3" name="Picture 2" descr="8b9522ad-301e-4a72-a34a-089c3b5f38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Logistic Regression Performance</a:t>
            </a:r>
          </a:p>
        </p:txBody>
      </p:sp>
      <p:pic>
        <p:nvPicPr>
          <p:cNvPr id="3" name="Picture 2" descr="74690547-6497-451c-9002-5108c67b24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Random Forest Performance</a:t>
            </a:r>
          </a:p>
        </p:txBody>
      </p:sp>
      <p:pic>
        <p:nvPicPr>
          <p:cNvPr id="3" name="Picture 2" descr="9e4738e0-677d-40d9-b9bf-57bfd4e4245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Random Forest achieved 94% accuracy vs 53% for Logistic Regression</a:t>
            </a:r>
          </a:p>
          <a:p>
            <a:r>
              <a:t>• Most important factors: Ride Distance, Payment Method, Booking Value</a:t>
            </a:r>
          </a:p>
          <a:p>
            <a:r>
              <a:t>• Business Insight: Improving driver availability &amp; payment success could increase ride completion rates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231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Uber Ride Data Analysis &amp; Prediction</vt:lpstr>
      <vt:lpstr>Introduction</vt:lpstr>
      <vt:lpstr>Dataset Overview</vt:lpstr>
      <vt:lpstr>Ride Status Analysis</vt:lpstr>
      <vt:lpstr>Average Metrics (Completed Rides)</vt:lpstr>
      <vt:lpstr>PowerPoint Presentation</vt:lpstr>
      <vt:lpstr>PowerPoint Presentation</vt:lpstr>
      <vt:lpstr>PowerPoint Presentation</vt:lpstr>
      <vt:lpstr>Insights &amp; Conclusion</vt:lpstr>
      <vt:lpstr>Future Work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SRILATHA MATHE</cp:lastModifiedBy>
  <cp:revision>2</cp:revision>
  <dcterms:created xsi:type="dcterms:W3CDTF">2013-01-27T09:14:16Z</dcterms:created>
  <dcterms:modified xsi:type="dcterms:W3CDTF">2025-08-31T05:10:05Z</dcterms:modified>
  <cp:category/>
</cp:coreProperties>
</file>