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4"/>
  </p:notesMasterIdLst>
  <p:sldIdLst>
    <p:sldId id="267"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F99CE-F3F3-1646-B5EE-6F9CCD885670}" v="43" dt="2024-06-25T01:16:39.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100" d="100"/>
          <a:sy n="100" d="100"/>
        </p:scale>
        <p:origin x="10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Kummari" userId="bab2bbf4f2126782" providerId="LiveId" clId="{AB5F99CE-F3F3-1646-B5EE-6F9CCD885670}"/>
    <pc:docChg chg="undo custSel addSld delSld modSld sldOrd">
      <pc:chgData name="Raghu Kummari" userId="bab2bbf4f2126782" providerId="LiveId" clId="{AB5F99CE-F3F3-1646-B5EE-6F9CCD885670}" dt="2024-06-25T01:18:05.803" v="3664" actId="1076"/>
      <pc:docMkLst>
        <pc:docMk/>
      </pc:docMkLst>
      <pc:sldChg chg="addSp delSp modSp add del mod setBg delDesignElem">
        <pc:chgData name="Raghu Kummari" userId="bab2bbf4f2126782" providerId="LiveId" clId="{AB5F99CE-F3F3-1646-B5EE-6F9CCD885670}" dt="2024-06-25T01:07:12.972" v="3402" actId="2696"/>
        <pc:sldMkLst>
          <pc:docMk/>
          <pc:sldMk cId="184304104" sldId="256"/>
        </pc:sldMkLst>
        <pc:spChg chg="del">
          <ac:chgData name="Raghu Kummari" userId="bab2bbf4f2126782" providerId="LiveId" clId="{AB5F99CE-F3F3-1646-B5EE-6F9CCD885670}" dt="2024-06-25T01:00:54.465" v="3384"/>
          <ac:spMkLst>
            <pc:docMk/>
            <pc:sldMk cId="184304104" sldId="256"/>
            <ac:spMk id="16" creationId="{48E405C9-94BE-41DA-928C-DEC9A8550E9F}"/>
          </ac:spMkLst>
        </pc:spChg>
        <pc:spChg chg="del">
          <ac:chgData name="Raghu Kummari" userId="bab2bbf4f2126782" providerId="LiveId" clId="{AB5F99CE-F3F3-1646-B5EE-6F9CCD885670}" dt="2024-06-25T01:00:54.465" v="3384"/>
          <ac:spMkLst>
            <pc:docMk/>
            <pc:sldMk cId="184304104" sldId="256"/>
            <ac:spMk id="17" creationId="{D278ADA9-6383-4BDD-80D2-8899A402687B}"/>
          </ac:spMkLst>
        </pc:spChg>
        <pc:spChg chg="del">
          <ac:chgData name="Raghu Kummari" userId="bab2bbf4f2126782" providerId="LiveId" clId="{AB5F99CE-F3F3-1646-B5EE-6F9CCD885670}" dt="2024-06-25T01:00:54.465" v="3384"/>
          <ac:spMkLst>
            <pc:docMk/>
            <pc:sldMk cId="184304104" sldId="256"/>
            <ac:spMk id="18" creationId="{D2091A72-D5BB-42AC-8FD3-F7747D90861E}"/>
          </ac:spMkLst>
        </pc:spChg>
        <pc:spChg chg="del">
          <ac:chgData name="Raghu Kummari" userId="bab2bbf4f2126782" providerId="LiveId" clId="{AB5F99CE-F3F3-1646-B5EE-6F9CCD885670}" dt="2024-06-25T01:00:54.465" v="3384"/>
          <ac:spMkLst>
            <pc:docMk/>
            <pc:sldMk cId="184304104" sldId="256"/>
            <ac:spMk id="19" creationId="{484B7147-B0F6-40ED-B5A2-FF72BC8198B6}"/>
          </ac:spMkLst>
        </pc:spChg>
        <pc:spChg chg="del">
          <ac:chgData name="Raghu Kummari" userId="bab2bbf4f2126782" providerId="LiveId" clId="{AB5F99CE-F3F3-1646-B5EE-6F9CCD885670}" dt="2024-06-25T01:00:54.465" v="3384"/>
          <ac:spMkLst>
            <pc:docMk/>
            <pc:sldMk cId="184304104" sldId="256"/>
            <ac:spMk id="20" creationId="{6ED12BFC-A737-46AF-8411-481112D54B0C}"/>
          </ac:spMkLst>
        </pc:spChg>
        <pc:spChg chg="del">
          <ac:chgData name="Raghu Kummari" userId="bab2bbf4f2126782" providerId="LiveId" clId="{AB5F99CE-F3F3-1646-B5EE-6F9CCD885670}" dt="2024-06-25T01:00:54.465" v="3384"/>
          <ac:spMkLst>
            <pc:docMk/>
            <pc:sldMk cId="184304104" sldId="256"/>
            <ac:spMk id="21" creationId="{B36D2DE0-0628-4A9A-A59D-7BA8B5EB3022}"/>
          </ac:spMkLst>
        </pc:spChg>
        <pc:picChg chg="add mod">
          <ac:chgData name="Raghu Kummari" userId="bab2bbf4f2126782" providerId="LiveId" clId="{AB5F99CE-F3F3-1646-B5EE-6F9CCD885670}" dt="2024-06-25T01:02:29.495" v="3392" actId="14100"/>
          <ac:picMkLst>
            <pc:docMk/>
            <pc:sldMk cId="184304104" sldId="256"/>
            <ac:picMk id="5" creationId="{0DEFD82A-FC6B-BF72-BDF2-8C83AFFC576D}"/>
          </ac:picMkLst>
        </pc:picChg>
      </pc:sldChg>
      <pc:sldChg chg="modSp del mod">
        <pc:chgData name="Raghu Kummari" userId="bab2bbf4f2126782" providerId="LiveId" clId="{AB5F99CE-F3F3-1646-B5EE-6F9CCD885670}" dt="2024-06-25T00:56:02.419" v="3382" actId="2696"/>
        <pc:sldMkLst>
          <pc:docMk/>
          <pc:sldMk cId="2798373544" sldId="256"/>
        </pc:sldMkLst>
        <pc:spChg chg="mod">
          <ac:chgData name="Raghu Kummari" userId="bab2bbf4f2126782" providerId="LiveId" clId="{AB5F99CE-F3F3-1646-B5EE-6F9CCD885670}" dt="2024-06-25T00:22:20.538" v="1752" actId="255"/>
          <ac:spMkLst>
            <pc:docMk/>
            <pc:sldMk cId="2798373544" sldId="256"/>
            <ac:spMk id="2" creationId="{8A1528CC-D487-03B1-D730-A3BB1820097F}"/>
          </ac:spMkLst>
        </pc:spChg>
        <pc:picChg chg="mod">
          <ac:chgData name="Raghu Kummari" userId="bab2bbf4f2126782" providerId="LiveId" clId="{AB5F99CE-F3F3-1646-B5EE-6F9CCD885670}" dt="2024-06-24T23:25:01.505" v="20" actId="1076"/>
          <ac:picMkLst>
            <pc:docMk/>
            <pc:sldMk cId="2798373544" sldId="256"/>
            <ac:picMk id="4" creationId="{5D00B8CC-2D71-A375-ABD9-93B704C06E3E}"/>
          </ac:picMkLst>
        </pc:picChg>
      </pc:sldChg>
      <pc:sldChg chg="addSp delSp modSp new mod setBg">
        <pc:chgData name="Raghu Kummari" userId="bab2bbf4f2126782" providerId="LiveId" clId="{AB5F99CE-F3F3-1646-B5EE-6F9CCD885670}" dt="2024-06-25T00:21:52.868" v="1751" actId="255"/>
        <pc:sldMkLst>
          <pc:docMk/>
          <pc:sldMk cId="3008872624" sldId="257"/>
        </pc:sldMkLst>
        <pc:spChg chg="mod">
          <ac:chgData name="Raghu Kummari" userId="bab2bbf4f2126782" providerId="LiveId" clId="{AB5F99CE-F3F3-1646-B5EE-6F9CCD885670}" dt="2024-06-25T00:21:52.868" v="1751" actId="255"/>
          <ac:spMkLst>
            <pc:docMk/>
            <pc:sldMk cId="3008872624" sldId="257"/>
            <ac:spMk id="2" creationId="{8C8897F9-F87F-0CE3-9B7D-7B37AB93FE80}"/>
          </ac:spMkLst>
        </pc:spChg>
        <pc:spChg chg="del mod">
          <ac:chgData name="Raghu Kummari" userId="bab2bbf4f2126782" providerId="LiveId" clId="{AB5F99CE-F3F3-1646-B5EE-6F9CCD885670}" dt="2024-06-24T23:25:45.711" v="21" actId="26606"/>
          <ac:spMkLst>
            <pc:docMk/>
            <pc:sldMk cId="3008872624" sldId="257"/>
            <ac:spMk id="3" creationId="{629BC677-9778-84EE-EF23-E8AE181348CB}"/>
          </ac:spMkLst>
        </pc:spChg>
        <pc:spChg chg="add">
          <ac:chgData name="Raghu Kummari" userId="bab2bbf4f2126782" providerId="LiveId" clId="{AB5F99CE-F3F3-1646-B5EE-6F9CCD885670}" dt="2024-06-24T23:25:45.711" v="21" actId="26606"/>
          <ac:spMkLst>
            <pc:docMk/>
            <pc:sldMk cId="3008872624" sldId="257"/>
            <ac:spMk id="9" creationId="{BF7BC237-77DF-4DFB-94F7-DB493EDA1C7C}"/>
          </ac:spMkLst>
        </pc:spChg>
        <pc:graphicFrameChg chg="add mod">
          <ac:chgData name="Raghu Kummari" userId="bab2bbf4f2126782" providerId="LiveId" clId="{AB5F99CE-F3F3-1646-B5EE-6F9CCD885670}" dt="2024-06-24T23:29:12.634" v="36"/>
          <ac:graphicFrameMkLst>
            <pc:docMk/>
            <pc:sldMk cId="3008872624" sldId="257"/>
            <ac:graphicFrameMk id="5" creationId="{CF8A4655-4A1A-8D2E-0F3B-A4CE1590EF30}"/>
          </ac:graphicFrameMkLst>
        </pc:graphicFrameChg>
      </pc:sldChg>
      <pc:sldChg chg="addSp delSp modSp new mod">
        <pc:chgData name="Raghu Kummari" userId="bab2bbf4f2126782" providerId="LiveId" clId="{AB5F99CE-F3F3-1646-B5EE-6F9CCD885670}" dt="2024-06-25T00:21:35.284" v="1749" actId="2711"/>
        <pc:sldMkLst>
          <pc:docMk/>
          <pc:sldMk cId="3870872183" sldId="258"/>
        </pc:sldMkLst>
        <pc:spChg chg="mod">
          <ac:chgData name="Raghu Kummari" userId="bab2bbf4f2126782" providerId="LiveId" clId="{AB5F99CE-F3F3-1646-B5EE-6F9CCD885670}" dt="2024-06-25T00:21:35.284" v="1749" actId="2711"/>
          <ac:spMkLst>
            <pc:docMk/>
            <pc:sldMk cId="3870872183" sldId="258"/>
            <ac:spMk id="2" creationId="{AD9D212C-3DCC-99CC-717D-BC58D2C849A1}"/>
          </ac:spMkLst>
        </pc:spChg>
        <pc:spChg chg="del mod">
          <ac:chgData name="Raghu Kummari" userId="bab2bbf4f2126782" providerId="LiveId" clId="{AB5F99CE-F3F3-1646-B5EE-6F9CCD885670}" dt="2024-06-24T23:34:08.088" v="336" actId="26606"/>
          <ac:spMkLst>
            <pc:docMk/>
            <pc:sldMk cId="3870872183" sldId="258"/>
            <ac:spMk id="3" creationId="{56252D42-E3A6-641B-895A-99FAA5A9EF5A}"/>
          </ac:spMkLst>
        </pc:spChg>
        <pc:graphicFrameChg chg="add mod">
          <ac:chgData name="Raghu Kummari" userId="bab2bbf4f2126782" providerId="LiveId" clId="{AB5F99CE-F3F3-1646-B5EE-6F9CCD885670}" dt="2024-06-24T23:34:47.445" v="338" actId="255"/>
          <ac:graphicFrameMkLst>
            <pc:docMk/>
            <pc:sldMk cId="3870872183" sldId="258"/>
            <ac:graphicFrameMk id="5" creationId="{EAA493E9-52CA-B93D-634D-385FC5972C63}"/>
          </ac:graphicFrameMkLst>
        </pc:graphicFrameChg>
      </pc:sldChg>
      <pc:sldChg chg="addSp delSp modSp new mod">
        <pc:chgData name="Raghu Kummari" userId="bab2bbf4f2126782" providerId="LiveId" clId="{AB5F99CE-F3F3-1646-B5EE-6F9CCD885670}" dt="2024-06-25T00:21:14.679" v="1747" actId="255"/>
        <pc:sldMkLst>
          <pc:docMk/>
          <pc:sldMk cId="2289734548" sldId="259"/>
        </pc:sldMkLst>
        <pc:spChg chg="mod">
          <ac:chgData name="Raghu Kummari" userId="bab2bbf4f2126782" providerId="LiveId" clId="{AB5F99CE-F3F3-1646-B5EE-6F9CCD885670}" dt="2024-06-25T00:21:14.679" v="1747" actId="255"/>
          <ac:spMkLst>
            <pc:docMk/>
            <pc:sldMk cId="2289734548" sldId="259"/>
            <ac:spMk id="2" creationId="{344A4CEE-5D69-3F24-3105-7C1F8491EF3D}"/>
          </ac:spMkLst>
        </pc:spChg>
        <pc:spChg chg="del mod">
          <ac:chgData name="Raghu Kummari" userId="bab2bbf4f2126782" providerId="LiveId" clId="{AB5F99CE-F3F3-1646-B5EE-6F9CCD885670}" dt="2024-06-24T23:38:26.366" v="346" actId="931"/>
          <ac:spMkLst>
            <pc:docMk/>
            <pc:sldMk cId="2289734548" sldId="259"/>
            <ac:spMk id="3" creationId="{1A0A6D09-D0B9-E101-10A6-E5B442619007}"/>
          </ac:spMkLst>
        </pc:spChg>
        <pc:picChg chg="add mod">
          <ac:chgData name="Raghu Kummari" userId="bab2bbf4f2126782" providerId="LiveId" clId="{AB5F99CE-F3F3-1646-B5EE-6F9CCD885670}" dt="2024-06-24T23:39:21.593" v="354" actId="14100"/>
          <ac:picMkLst>
            <pc:docMk/>
            <pc:sldMk cId="2289734548" sldId="259"/>
            <ac:picMk id="5" creationId="{3CD7060B-2EDA-3752-8C62-7CF85D297B99}"/>
          </ac:picMkLst>
        </pc:picChg>
      </pc:sldChg>
      <pc:sldChg chg="addSp delSp modSp new mod">
        <pc:chgData name="Raghu Kummari" userId="bab2bbf4f2126782" providerId="LiveId" clId="{AB5F99CE-F3F3-1646-B5EE-6F9CCD885670}" dt="2024-06-25T00:20:04.043" v="1684" actId="255"/>
        <pc:sldMkLst>
          <pc:docMk/>
          <pc:sldMk cId="528480449" sldId="260"/>
        </pc:sldMkLst>
        <pc:spChg chg="mod">
          <ac:chgData name="Raghu Kummari" userId="bab2bbf4f2126782" providerId="LiveId" clId="{AB5F99CE-F3F3-1646-B5EE-6F9CCD885670}" dt="2024-06-25T00:20:04.043" v="1684" actId="255"/>
          <ac:spMkLst>
            <pc:docMk/>
            <pc:sldMk cId="528480449" sldId="260"/>
            <ac:spMk id="2" creationId="{BC573629-CEC5-D8D3-437A-88210CC22010}"/>
          </ac:spMkLst>
        </pc:spChg>
        <pc:spChg chg="mod">
          <ac:chgData name="Raghu Kummari" userId="bab2bbf4f2126782" providerId="LiveId" clId="{AB5F99CE-F3F3-1646-B5EE-6F9CCD885670}" dt="2024-06-24T23:59:52.392" v="870" actId="14100"/>
          <ac:spMkLst>
            <pc:docMk/>
            <pc:sldMk cId="528480449" sldId="260"/>
            <ac:spMk id="3" creationId="{CB44B335-101F-E128-2659-C419A1DEB35E}"/>
          </ac:spMkLst>
        </pc:spChg>
        <pc:spChg chg="add del mod">
          <ac:chgData name="Raghu Kummari" userId="bab2bbf4f2126782" providerId="LiveId" clId="{AB5F99CE-F3F3-1646-B5EE-6F9CCD885670}" dt="2024-06-24T23:50:36.136" v="507"/>
          <ac:spMkLst>
            <pc:docMk/>
            <pc:sldMk cId="528480449" sldId="260"/>
            <ac:spMk id="10" creationId="{A53E6BC9-2A45-E265-8270-53E54F88290E}"/>
          </ac:spMkLst>
        </pc:spChg>
        <pc:spChg chg="add mod">
          <ac:chgData name="Raghu Kummari" userId="bab2bbf4f2126782" providerId="LiveId" clId="{AB5F99CE-F3F3-1646-B5EE-6F9CCD885670}" dt="2024-06-25T00:11:13.003" v="1443" actId="1076"/>
          <ac:spMkLst>
            <pc:docMk/>
            <pc:sldMk cId="528480449" sldId="260"/>
            <ac:spMk id="13" creationId="{4DA1211B-6B39-839E-3529-154F38BEE807}"/>
          </ac:spMkLst>
        </pc:spChg>
        <pc:spChg chg="add mod">
          <ac:chgData name="Raghu Kummari" userId="bab2bbf4f2126782" providerId="LiveId" clId="{AB5F99CE-F3F3-1646-B5EE-6F9CCD885670}" dt="2024-06-25T00:11:34.887" v="1445" actId="12"/>
          <ac:spMkLst>
            <pc:docMk/>
            <pc:sldMk cId="528480449" sldId="260"/>
            <ac:spMk id="14" creationId="{B32DFF45-67CD-9E2A-BA9A-551955C9D742}"/>
          </ac:spMkLst>
        </pc:spChg>
        <pc:picChg chg="add mod">
          <ac:chgData name="Raghu Kummari" userId="bab2bbf4f2126782" providerId="LiveId" clId="{AB5F99CE-F3F3-1646-B5EE-6F9CCD885670}" dt="2024-06-24T23:45:52.780" v="473" actId="931"/>
          <ac:picMkLst>
            <pc:docMk/>
            <pc:sldMk cId="528480449" sldId="260"/>
            <ac:picMk id="5" creationId="{BD19E6A2-227F-C35D-062C-C8D35BB201D6}"/>
          </ac:picMkLst>
        </pc:picChg>
        <pc:picChg chg="add mod">
          <ac:chgData name="Raghu Kummari" userId="bab2bbf4f2126782" providerId="LiveId" clId="{AB5F99CE-F3F3-1646-B5EE-6F9CCD885670}" dt="2024-06-24T23:46:34.180" v="484" actId="931"/>
          <ac:picMkLst>
            <pc:docMk/>
            <pc:sldMk cId="528480449" sldId="260"/>
            <ac:picMk id="7" creationId="{1A6BBC42-787C-C9E5-6FD7-1ADAEBB6AA2F}"/>
          </ac:picMkLst>
        </pc:picChg>
        <pc:picChg chg="add mod">
          <ac:chgData name="Raghu Kummari" userId="bab2bbf4f2126782" providerId="LiveId" clId="{AB5F99CE-F3F3-1646-B5EE-6F9CCD885670}" dt="2024-06-24T23:51:19.065" v="515" actId="14100"/>
          <ac:picMkLst>
            <pc:docMk/>
            <pc:sldMk cId="528480449" sldId="260"/>
            <ac:picMk id="9" creationId="{9B345B3B-70FB-0D80-AA63-D5BE02D0F74F}"/>
          </ac:picMkLst>
        </pc:picChg>
        <pc:picChg chg="add mod">
          <ac:chgData name="Raghu Kummari" userId="bab2bbf4f2126782" providerId="LiveId" clId="{AB5F99CE-F3F3-1646-B5EE-6F9CCD885670}" dt="2024-06-24T23:51:53.736" v="521" actId="14100"/>
          <ac:picMkLst>
            <pc:docMk/>
            <pc:sldMk cId="528480449" sldId="260"/>
            <ac:picMk id="12" creationId="{0700F66B-CC02-1A37-7302-7257AEBDC994}"/>
          </ac:picMkLst>
        </pc:picChg>
      </pc:sldChg>
      <pc:sldChg chg="addSp delSp modSp new mod">
        <pc:chgData name="Raghu Kummari" userId="bab2bbf4f2126782" providerId="LiveId" clId="{AB5F99CE-F3F3-1646-B5EE-6F9CCD885670}" dt="2024-06-25T01:09:36.651" v="3421" actId="20577"/>
        <pc:sldMkLst>
          <pc:docMk/>
          <pc:sldMk cId="2068084001" sldId="261"/>
        </pc:sldMkLst>
        <pc:spChg chg="mod">
          <ac:chgData name="Raghu Kummari" userId="bab2bbf4f2126782" providerId="LiveId" clId="{AB5F99CE-F3F3-1646-B5EE-6F9CCD885670}" dt="2024-06-25T00:19:52.631" v="1683" actId="255"/>
          <ac:spMkLst>
            <pc:docMk/>
            <pc:sldMk cId="2068084001" sldId="261"/>
            <ac:spMk id="2" creationId="{6EC5341C-9FD1-5C2D-7043-D15A8DDCE5A1}"/>
          </ac:spMkLst>
        </pc:spChg>
        <pc:spChg chg="del">
          <ac:chgData name="Raghu Kummari" userId="bab2bbf4f2126782" providerId="LiveId" clId="{AB5F99CE-F3F3-1646-B5EE-6F9CCD885670}" dt="2024-06-25T00:05:44.693" v="1100" actId="931"/>
          <ac:spMkLst>
            <pc:docMk/>
            <pc:sldMk cId="2068084001" sldId="261"/>
            <ac:spMk id="3" creationId="{C8CBAD9D-5152-80D4-C9E2-E874FB2C3C3D}"/>
          </ac:spMkLst>
        </pc:spChg>
        <pc:spChg chg="add mod">
          <ac:chgData name="Raghu Kummari" userId="bab2bbf4f2126782" providerId="LiveId" clId="{AB5F99CE-F3F3-1646-B5EE-6F9CCD885670}" dt="2024-06-25T01:09:36.651" v="3421" actId="20577"/>
          <ac:spMkLst>
            <pc:docMk/>
            <pc:sldMk cId="2068084001" sldId="261"/>
            <ac:spMk id="6" creationId="{74561A3E-50B4-FDA8-3DEA-FA04CE6AB5A8}"/>
          </ac:spMkLst>
        </pc:spChg>
        <pc:picChg chg="add mod">
          <ac:chgData name="Raghu Kummari" userId="bab2bbf4f2126782" providerId="LiveId" clId="{AB5F99CE-F3F3-1646-B5EE-6F9CCD885670}" dt="2024-06-25T00:06:05.562" v="1107" actId="1076"/>
          <ac:picMkLst>
            <pc:docMk/>
            <pc:sldMk cId="2068084001" sldId="261"/>
            <ac:picMk id="5" creationId="{202C6BD0-BA6D-7429-5860-C71662D46FE2}"/>
          </ac:picMkLst>
        </pc:picChg>
      </pc:sldChg>
      <pc:sldChg chg="addSp delSp modSp new mod">
        <pc:chgData name="Raghu Kummari" userId="bab2bbf4f2126782" providerId="LiveId" clId="{AB5F99CE-F3F3-1646-B5EE-6F9CCD885670}" dt="2024-06-25T00:19:38.433" v="1682" actId="255"/>
        <pc:sldMkLst>
          <pc:docMk/>
          <pc:sldMk cId="1330557950" sldId="262"/>
        </pc:sldMkLst>
        <pc:spChg chg="mod">
          <ac:chgData name="Raghu Kummari" userId="bab2bbf4f2126782" providerId="LiveId" clId="{AB5F99CE-F3F3-1646-B5EE-6F9CCD885670}" dt="2024-06-25T00:19:38.433" v="1682" actId="255"/>
          <ac:spMkLst>
            <pc:docMk/>
            <pc:sldMk cId="1330557950" sldId="262"/>
            <ac:spMk id="2" creationId="{7C9FBDD3-304B-C5A9-3022-32F3FE23DA54}"/>
          </ac:spMkLst>
        </pc:spChg>
        <pc:spChg chg="del">
          <ac:chgData name="Raghu Kummari" userId="bab2bbf4f2126782" providerId="LiveId" clId="{AB5F99CE-F3F3-1646-B5EE-6F9CCD885670}" dt="2024-06-25T00:14:46.686" v="1511" actId="931"/>
          <ac:spMkLst>
            <pc:docMk/>
            <pc:sldMk cId="1330557950" sldId="262"/>
            <ac:spMk id="3" creationId="{D511FD20-A7FA-44E7-0D1B-A7A448356800}"/>
          </ac:spMkLst>
        </pc:spChg>
        <pc:spChg chg="add del mod">
          <ac:chgData name="Raghu Kummari" userId="bab2bbf4f2126782" providerId="LiveId" clId="{AB5F99CE-F3F3-1646-B5EE-6F9CCD885670}" dt="2024-06-25T00:17:31.173" v="1621"/>
          <ac:spMkLst>
            <pc:docMk/>
            <pc:sldMk cId="1330557950" sldId="262"/>
            <ac:spMk id="8" creationId="{311AC6F9-8BAE-A52D-B60A-CCF6AAFA7508}"/>
          </ac:spMkLst>
        </pc:spChg>
        <pc:spChg chg="add mod">
          <ac:chgData name="Raghu Kummari" userId="bab2bbf4f2126782" providerId="LiveId" clId="{AB5F99CE-F3F3-1646-B5EE-6F9CCD885670}" dt="2024-06-25T00:19:05.181" v="1680" actId="255"/>
          <ac:spMkLst>
            <pc:docMk/>
            <pc:sldMk cId="1330557950" sldId="262"/>
            <ac:spMk id="9" creationId="{C88F5145-2E87-F6C7-C9AC-60CBC73241BF}"/>
          </ac:spMkLst>
        </pc:spChg>
        <pc:spChg chg="add mod">
          <ac:chgData name="Raghu Kummari" userId="bab2bbf4f2126782" providerId="LiveId" clId="{AB5F99CE-F3F3-1646-B5EE-6F9CCD885670}" dt="2024-06-25T00:19:15.918" v="1681" actId="12"/>
          <ac:spMkLst>
            <pc:docMk/>
            <pc:sldMk cId="1330557950" sldId="262"/>
            <ac:spMk id="10" creationId="{548C315D-A189-F383-85B0-FE2B3FC6EDE2}"/>
          </ac:spMkLst>
        </pc:spChg>
        <pc:picChg chg="add mod">
          <ac:chgData name="Raghu Kummari" userId="bab2bbf4f2126782" providerId="LiveId" clId="{AB5F99CE-F3F3-1646-B5EE-6F9CCD885670}" dt="2024-06-25T00:15:13.136" v="1518" actId="1076"/>
          <ac:picMkLst>
            <pc:docMk/>
            <pc:sldMk cId="1330557950" sldId="262"/>
            <ac:picMk id="5" creationId="{9FDEFDD6-2B25-17FE-09BB-55FE1F993024}"/>
          </ac:picMkLst>
        </pc:picChg>
        <pc:picChg chg="add mod">
          <ac:chgData name="Raghu Kummari" userId="bab2bbf4f2126782" providerId="LiveId" clId="{AB5F99CE-F3F3-1646-B5EE-6F9CCD885670}" dt="2024-06-25T00:15:43.229" v="1523" actId="14100"/>
          <ac:picMkLst>
            <pc:docMk/>
            <pc:sldMk cId="1330557950" sldId="262"/>
            <ac:picMk id="7" creationId="{58AFD58D-4043-7362-B6C6-B5134B706C96}"/>
          </ac:picMkLst>
        </pc:picChg>
      </pc:sldChg>
      <pc:sldChg chg="addSp delSp modSp new mod">
        <pc:chgData name="Raghu Kummari" userId="bab2bbf4f2126782" providerId="LiveId" clId="{AB5F99CE-F3F3-1646-B5EE-6F9CCD885670}" dt="2024-06-25T00:30:12.099" v="2100" actId="14100"/>
        <pc:sldMkLst>
          <pc:docMk/>
          <pc:sldMk cId="1301736525" sldId="263"/>
        </pc:sldMkLst>
        <pc:spChg chg="mod">
          <ac:chgData name="Raghu Kummari" userId="bab2bbf4f2126782" providerId="LiveId" clId="{AB5F99CE-F3F3-1646-B5EE-6F9CCD885670}" dt="2024-06-25T00:23:55.988" v="1863" actId="20577"/>
          <ac:spMkLst>
            <pc:docMk/>
            <pc:sldMk cId="1301736525" sldId="263"/>
            <ac:spMk id="2" creationId="{B1EB2DAB-E5A1-BA51-98DF-159583167ABD}"/>
          </ac:spMkLst>
        </pc:spChg>
        <pc:spChg chg="del">
          <ac:chgData name="Raghu Kummari" userId="bab2bbf4f2126782" providerId="LiveId" clId="{AB5F99CE-F3F3-1646-B5EE-6F9CCD885670}" dt="2024-06-25T00:25:31.634" v="1864" actId="931"/>
          <ac:spMkLst>
            <pc:docMk/>
            <pc:sldMk cId="1301736525" sldId="263"/>
            <ac:spMk id="3" creationId="{06DB95BF-631C-108F-565B-019B4DB18ED8}"/>
          </ac:spMkLst>
        </pc:spChg>
        <pc:spChg chg="add del mod">
          <ac:chgData name="Raghu Kummari" userId="bab2bbf4f2126782" providerId="LiveId" clId="{AB5F99CE-F3F3-1646-B5EE-6F9CCD885670}" dt="2024-06-25T00:29:16.566" v="2090"/>
          <ac:spMkLst>
            <pc:docMk/>
            <pc:sldMk cId="1301736525" sldId="263"/>
            <ac:spMk id="6" creationId="{70AF489E-91A2-9954-975A-8B3B5A004A52}"/>
          </ac:spMkLst>
        </pc:spChg>
        <pc:spChg chg="add mod">
          <ac:chgData name="Raghu Kummari" userId="bab2bbf4f2126782" providerId="LiveId" clId="{AB5F99CE-F3F3-1646-B5EE-6F9CCD885670}" dt="2024-06-25T00:29:36.790" v="2093" actId="1076"/>
          <ac:spMkLst>
            <pc:docMk/>
            <pc:sldMk cId="1301736525" sldId="263"/>
            <ac:spMk id="7" creationId="{7C7B512F-6F0B-92BC-57C1-AF8903CAE9D7}"/>
          </ac:spMkLst>
        </pc:spChg>
        <pc:spChg chg="add del mod">
          <ac:chgData name="Raghu Kummari" userId="bab2bbf4f2126782" providerId="LiveId" clId="{AB5F99CE-F3F3-1646-B5EE-6F9CCD885670}" dt="2024-06-25T00:30:01.640" v="2098"/>
          <ac:spMkLst>
            <pc:docMk/>
            <pc:sldMk cId="1301736525" sldId="263"/>
            <ac:spMk id="8" creationId="{494A4EE4-0418-661A-5FF6-1C4149194373}"/>
          </ac:spMkLst>
        </pc:spChg>
        <pc:picChg chg="add mod">
          <ac:chgData name="Raghu Kummari" userId="bab2bbf4f2126782" providerId="LiveId" clId="{AB5F99CE-F3F3-1646-B5EE-6F9CCD885670}" dt="2024-06-25T00:30:12.099" v="2100" actId="14100"/>
          <ac:picMkLst>
            <pc:docMk/>
            <pc:sldMk cId="1301736525" sldId="263"/>
            <ac:picMk id="5" creationId="{CD04FD18-0A5E-749D-FE7D-B1F858CBA7C4}"/>
          </ac:picMkLst>
        </pc:picChg>
      </pc:sldChg>
      <pc:sldChg chg="addSp delSp modSp new mod">
        <pc:chgData name="Raghu Kummari" userId="bab2bbf4f2126782" providerId="LiveId" clId="{AB5F99CE-F3F3-1646-B5EE-6F9CCD885670}" dt="2024-06-25T00:36:10.616" v="2341" actId="20577"/>
        <pc:sldMkLst>
          <pc:docMk/>
          <pc:sldMk cId="3984391892" sldId="264"/>
        </pc:sldMkLst>
        <pc:spChg chg="mod">
          <ac:chgData name="Raghu Kummari" userId="bab2bbf4f2126782" providerId="LiveId" clId="{AB5F99CE-F3F3-1646-B5EE-6F9CCD885670}" dt="2024-06-25T00:31:49.789" v="2179" actId="14100"/>
          <ac:spMkLst>
            <pc:docMk/>
            <pc:sldMk cId="3984391892" sldId="264"/>
            <ac:spMk id="2" creationId="{455A324F-B5FF-0D4B-AD1C-9709ABE71723}"/>
          </ac:spMkLst>
        </pc:spChg>
        <pc:spChg chg="del">
          <ac:chgData name="Raghu Kummari" userId="bab2bbf4f2126782" providerId="LiveId" clId="{AB5F99CE-F3F3-1646-B5EE-6F9CCD885670}" dt="2024-06-25T00:33:13.685" v="2180" actId="931"/>
          <ac:spMkLst>
            <pc:docMk/>
            <pc:sldMk cId="3984391892" sldId="264"/>
            <ac:spMk id="3" creationId="{0A6C962F-8780-BD6D-2646-A3AAD1456308}"/>
          </ac:spMkLst>
        </pc:spChg>
        <pc:spChg chg="add mod">
          <ac:chgData name="Raghu Kummari" userId="bab2bbf4f2126782" providerId="LiveId" clId="{AB5F99CE-F3F3-1646-B5EE-6F9CCD885670}" dt="2024-06-25T00:36:10.616" v="2341" actId="20577"/>
          <ac:spMkLst>
            <pc:docMk/>
            <pc:sldMk cId="3984391892" sldId="264"/>
            <ac:spMk id="6" creationId="{FB4C83F0-9574-7E09-51C9-225FF8BB58A3}"/>
          </ac:spMkLst>
        </pc:spChg>
        <pc:picChg chg="add mod">
          <ac:chgData name="Raghu Kummari" userId="bab2bbf4f2126782" providerId="LiveId" clId="{AB5F99CE-F3F3-1646-B5EE-6F9CCD885670}" dt="2024-06-25T00:33:26.923" v="2185" actId="14100"/>
          <ac:picMkLst>
            <pc:docMk/>
            <pc:sldMk cId="3984391892" sldId="264"/>
            <ac:picMk id="5" creationId="{B256812C-2F54-C7D7-39BD-1002DD9457A6}"/>
          </ac:picMkLst>
        </pc:picChg>
      </pc:sldChg>
      <pc:sldChg chg="addSp delSp modSp new mod">
        <pc:chgData name="Raghu Kummari" userId="bab2bbf4f2126782" providerId="LiveId" clId="{AB5F99CE-F3F3-1646-B5EE-6F9CCD885670}" dt="2024-06-25T00:38:38.774" v="2421"/>
        <pc:sldMkLst>
          <pc:docMk/>
          <pc:sldMk cId="2265626464" sldId="265"/>
        </pc:sldMkLst>
        <pc:spChg chg="mod">
          <ac:chgData name="Raghu Kummari" userId="bab2bbf4f2126782" providerId="LiveId" clId="{AB5F99CE-F3F3-1646-B5EE-6F9CCD885670}" dt="2024-06-25T00:38:30.497" v="2417" actId="1076"/>
          <ac:spMkLst>
            <pc:docMk/>
            <pc:sldMk cId="2265626464" sldId="265"/>
            <ac:spMk id="2" creationId="{86479974-7BC6-4418-AA2A-99532FAD0F6C}"/>
          </ac:spMkLst>
        </pc:spChg>
        <pc:spChg chg="del">
          <ac:chgData name="Raghu Kummari" userId="bab2bbf4f2126782" providerId="LiveId" clId="{AB5F99CE-F3F3-1646-B5EE-6F9CCD885670}" dt="2024-06-25T00:38:08.069" v="2413" actId="931"/>
          <ac:spMkLst>
            <pc:docMk/>
            <pc:sldMk cId="2265626464" sldId="265"/>
            <ac:spMk id="3" creationId="{9EAC3136-799A-F36C-55D0-A95D6F7D4B89}"/>
          </ac:spMkLst>
        </pc:spChg>
        <pc:spChg chg="add del mod">
          <ac:chgData name="Raghu Kummari" userId="bab2bbf4f2126782" providerId="LiveId" clId="{AB5F99CE-F3F3-1646-B5EE-6F9CCD885670}" dt="2024-06-25T00:38:38.774" v="2421"/>
          <ac:spMkLst>
            <pc:docMk/>
            <pc:sldMk cId="2265626464" sldId="265"/>
            <ac:spMk id="6" creationId="{1819B14C-0DC5-459B-338B-9454F4C59C63}"/>
          </ac:spMkLst>
        </pc:spChg>
        <pc:picChg chg="add mod">
          <ac:chgData name="Raghu Kummari" userId="bab2bbf4f2126782" providerId="LiveId" clId="{AB5F99CE-F3F3-1646-B5EE-6F9CCD885670}" dt="2024-06-25T00:38:37.512" v="2419" actId="14100"/>
          <ac:picMkLst>
            <pc:docMk/>
            <pc:sldMk cId="2265626464" sldId="265"/>
            <ac:picMk id="5" creationId="{E37E6349-C67F-8CD9-D717-A8B8C036919C}"/>
          </ac:picMkLst>
        </pc:picChg>
      </pc:sldChg>
      <pc:sldChg chg="modSp new mod">
        <pc:chgData name="Raghu Kummari" userId="bab2bbf4f2126782" providerId="LiveId" clId="{AB5F99CE-F3F3-1646-B5EE-6F9CCD885670}" dt="2024-06-25T00:53:57.800" v="3308" actId="12"/>
        <pc:sldMkLst>
          <pc:docMk/>
          <pc:sldMk cId="1169018254" sldId="266"/>
        </pc:sldMkLst>
        <pc:spChg chg="mod">
          <ac:chgData name="Raghu Kummari" userId="bab2bbf4f2126782" providerId="LiveId" clId="{AB5F99CE-F3F3-1646-B5EE-6F9CCD885670}" dt="2024-06-25T00:39:30.408" v="2455" actId="20577"/>
          <ac:spMkLst>
            <pc:docMk/>
            <pc:sldMk cId="1169018254" sldId="266"/>
            <ac:spMk id="2" creationId="{DF498FF2-F19C-86A6-8D0D-683E1F8C0881}"/>
          </ac:spMkLst>
        </pc:spChg>
        <pc:spChg chg="mod">
          <ac:chgData name="Raghu Kummari" userId="bab2bbf4f2126782" providerId="LiveId" clId="{AB5F99CE-F3F3-1646-B5EE-6F9CCD885670}" dt="2024-06-25T00:53:57.800" v="3308" actId="12"/>
          <ac:spMkLst>
            <pc:docMk/>
            <pc:sldMk cId="1169018254" sldId="266"/>
            <ac:spMk id="3" creationId="{6E7BBBD0-691B-C90E-3309-8FF660170606}"/>
          </ac:spMkLst>
        </pc:spChg>
      </pc:sldChg>
      <pc:sldChg chg="addSp delSp modSp new mod ord">
        <pc:chgData name="Raghu Kummari" userId="bab2bbf4f2126782" providerId="LiveId" clId="{AB5F99CE-F3F3-1646-B5EE-6F9CCD885670}" dt="2024-06-25T01:09:08.178" v="3420" actId="14100"/>
        <pc:sldMkLst>
          <pc:docMk/>
          <pc:sldMk cId="2141529354" sldId="267"/>
        </pc:sldMkLst>
        <pc:spChg chg="del">
          <ac:chgData name="Raghu Kummari" userId="bab2bbf4f2126782" providerId="LiveId" clId="{AB5F99CE-F3F3-1646-B5EE-6F9CCD885670}" dt="2024-06-25T01:07:42.706" v="3408" actId="478"/>
          <ac:spMkLst>
            <pc:docMk/>
            <pc:sldMk cId="2141529354" sldId="267"/>
            <ac:spMk id="2" creationId="{435AC719-E29E-33A3-6D95-82A4FAC0B9D2}"/>
          </ac:spMkLst>
        </pc:spChg>
        <pc:spChg chg="del">
          <ac:chgData name="Raghu Kummari" userId="bab2bbf4f2126782" providerId="LiveId" clId="{AB5F99CE-F3F3-1646-B5EE-6F9CCD885670}" dt="2024-06-25T01:07:34.261" v="3405" actId="931"/>
          <ac:spMkLst>
            <pc:docMk/>
            <pc:sldMk cId="2141529354" sldId="267"/>
            <ac:spMk id="3" creationId="{8B02C5AD-24E0-1581-B7FF-C4A8B941219F}"/>
          </ac:spMkLst>
        </pc:spChg>
        <pc:picChg chg="add mod">
          <ac:chgData name="Raghu Kummari" userId="bab2bbf4f2126782" providerId="LiveId" clId="{AB5F99CE-F3F3-1646-B5EE-6F9CCD885670}" dt="2024-06-25T01:09:08.178" v="3420" actId="14100"/>
          <ac:picMkLst>
            <pc:docMk/>
            <pc:sldMk cId="2141529354" sldId="267"/>
            <ac:picMk id="5" creationId="{D22A16C2-2D69-0196-B331-A9D58F53BA89}"/>
          </ac:picMkLst>
        </pc:picChg>
      </pc:sldChg>
      <pc:sldChg chg="addSp modSp new del mod setBg addAnim">
        <pc:chgData name="Raghu Kummari" userId="bab2bbf4f2126782" providerId="LiveId" clId="{AB5F99CE-F3F3-1646-B5EE-6F9CCD885670}" dt="2024-06-25T01:07:07.919" v="3401" actId="2696"/>
        <pc:sldMkLst>
          <pc:docMk/>
          <pc:sldMk cId="4216099057" sldId="267"/>
        </pc:sldMkLst>
        <pc:spChg chg="mod">
          <ac:chgData name="Raghu Kummari" userId="bab2bbf4f2126782" providerId="LiveId" clId="{AB5F99CE-F3F3-1646-B5EE-6F9CCD885670}" dt="2024-06-25T01:02:53.450" v="3393" actId="26606"/>
          <ac:spMkLst>
            <pc:docMk/>
            <pc:sldMk cId="4216099057" sldId="267"/>
            <ac:spMk id="2" creationId="{9CC7F496-BEB6-F7C6-D523-11524A0E4217}"/>
          </ac:spMkLst>
        </pc:spChg>
        <pc:spChg chg="mod">
          <ac:chgData name="Raghu Kummari" userId="bab2bbf4f2126782" providerId="LiveId" clId="{AB5F99CE-F3F3-1646-B5EE-6F9CCD885670}" dt="2024-06-25T01:02:53.450" v="3393" actId="26606"/>
          <ac:spMkLst>
            <pc:docMk/>
            <pc:sldMk cId="4216099057" sldId="267"/>
            <ac:spMk id="3" creationId="{2945B86A-423E-F19E-F5C1-625B3F21F25E}"/>
          </ac:spMkLst>
        </pc:spChg>
        <pc:spChg chg="add">
          <ac:chgData name="Raghu Kummari" userId="bab2bbf4f2126782" providerId="LiveId" clId="{AB5F99CE-F3F3-1646-B5EE-6F9CCD885670}" dt="2024-06-25T01:02:53.450" v="3393" actId="26606"/>
          <ac:spMkLst>
            <pc:docMk/>
            <pc:sldMk cId="4216099057" sldId="267"/>
            <ac:spMk id="9" creationId="{96A35EAA-ED80-4FF1-942C-82B1D483AF60}"/>
          </ac:spMkLst>
        </pc:spChg>
        <pc:spChg chg="add">
          <ac:chgData name="Raghu Kummari" userId="bab2bbf4f2126782" providerId="LiveId" clId="{AB5F99CE-F3F3-1646-B5EE-6F9CCD885670}" dt="2024-06-25T01:02:53.450" v="3393" actId="26606"/>
          <ac:spMkLst>
            <pc:docMk/>
            <pc:sldMk cId="4216099057" sldId="267"/>
            <ac:spMk id="11" creationId="{D415F49B-3CBC-46CF-AFB5-988852D0479E}"/>
          </ac:spMkLst>
        </pc:spChg>
        <pc:spChg chg="add">
          <ac:chgData name="Raghu Kummari" userId="bab2bbf4f2126782" providerId="LiveId" clId="{AB5F99CE-F3F3-1646-B5EE-6F9CCD885670}" dt="2024-06-25T01:02:53.450" v="3393" actId="26606"/>
          <ac:spMkLst>
            <pc:docMk/>
            <pc:sldMk cId="4216099057" sldId="267"/>
            <ac:spMk id="13" creationId="{50A218BB-CDEC-45B2-A060-8951952D99C6}"/>
          </ac:spMkLst>
        </pc:spChg>
        <pc:spChg chg="add">
          <ac:chgData name="Raghu Kummari" userId="bab2bbf4f2126782" providerId="LiveId" clId="{AB5F99CE-F3F3-1646-B5EE-6F9CCD885670}" dt="2024-06-25T01:02:53.450" v="3393" actId="26606"/>
          <ac:spMkLst>
            <pc:docMk/>
            <pc:sldMk cId="4216099057" sldId="267"/>
            <ac:spMk id="15" creationId="{E576C146-A316-4B29-B239-3B35E924FE22}"/>
          </ac:spMkLst>
        </pc:spChg>
        <pc:spChg chg="add">
          <ac:chgData name="Raghu Kummari" userId="bab2bbf4f2126782" providerId="LiveId" clId="{AB5F99CE-F3F3-1646-B5EE-6F9CCD885670}" dt="2024-06-25T01:02:53.450" v="3393" actId="26606"/>
          <ac:spMkLst>
            <pc:docMk/>
            <pc:sldMk cId="4216099057" sldId="267"/>
            <ac:spMk id="17" creationId="{47DF6756-7C2C-4660-B4F2-4287331DCE14}"/>
          </ac:spMkLst>
        </pc:spChg>
        <pc:picChg chg="add mod">
          <ac:chgData name="Raghu Kummari" userId="bab2bbf4f2126782" providerId="LiveId" clId="{AB5F99CE-F3F3-1646-B5EE-6F9CCD885670}" dt="2024-06-25T01:03:02.354" v="3395" actId="1076"/>
          <ac:picMkLst>
            <pc:docMk/>
            <pc:sldMk cId="4216099057" sldId="267"/>
            <ac:picMk id="5" creationId="{B2557DD6-C65D-9CA1-9713-98A9529B7C94}"/>
          </ac:picMkLst>
        </pc:picChg>
      </pc:sldChg>
      <pc:sldChg chg="addSp delSp modSp new mod">
        <pc:chgData name="Raghu Kummari" userId="bab2bbf4f2126782" providerId="LiveId" clId="{AB5F99CE-F3F3-1646-B5EE-6F9CCD885670}" dt="2024-06-25T01:18:05.803" v="3664" actId="1076"/>
        <pc:sldMkLst>
          <pc:docMk/>
          <pc:sldMk cId="2555383788" sldId="268"/>
        </pc:sldMkLst>
        <pc:spChg chg="mod">
          <ac:chgData name="Raghu Kummari" userId="bab2bbf4f2126782" providerId="LiveId" clId="{AB5F99CE-F3F3-1646-B5EE-6F9CCD885670}" dt="2024-06-25T01:18:05.803" v="3664" actId="1076"/>
          <ac:spMkLst>
            <pc:docMk/>
            <pc:sldMk cId="2555383788" sldId="268"/>
            <ac:spMk id="2" creationId="{6C3BAF0E-AD18-B69E-3890-86EE79DEA351}"/>
          </ac:spMkLst>
        </pc:spChg>
        <pc:spChg chg="del">
          <ac:chgData name="Raghu Kummari" userId="bab2bbf4f2126782" providerId="LiveId" clId="{AB5F99CE-F3F3-1646-B5EE-6F9CCD885670}" dt="2024-06-25T01:11:03.335" v="3434" actId="478"/>
          <ac:spMkLst>
            <pc:docMk/>
            <pc:sldMk cId="2555383788" sldId="268"/>
            <ac:spMk id="3" creationId="{B07E5055-B691-99F1-C497-A1219DAFC819}"/>
          </ac:spMkLst>
        </pc:spChg>
        <pc:spChg chg="add mod">
          <ac:chgData name="Raghu Kummari" userId="bab2bbf4f2126782" providerId="LiveId" clId="{AB5F99CE-F3F3-1646-B5EE-6F9CCD885670}" dt="2024-06-25T01:17:51.992" v="3663" actId="1076"/>
          <ac:spMkLst>
            <pc:docMk/>
            <pc:sldMk cId="2555383788" sldId="268"/>
            <ac:spMk id="4" creationId="{3D115AB6-E4BE-2AE6-95B3-B1E66B7FA63B}"/>
          </ac:spMkLst>
        </pc:spChg>
      </pc:sldChg>
      <pc:sldChg chg="new del">
        <pc:chgData name="Raghu Kummari" userId="bab2bbf4f2126782" providerId="LiveId" clId="{AB5F99CE-F3F3-1646-B5EE-6F9CCD885670}" dt="2024-06-25T01:07:02.399" v="3400" actId="2696"/>
        <pc:sldMkLst>
          <pc:docMk/>
          <pc:sldMk cId="3084916387" sldId="268"/>
        </pc:sldMkLst>
      </pc:sldChg>
      <pc:sldChg chg="delSp add del setBg delDesignElem">
        <pc:chgData name="Raghu Kummari" userId="bab2bbf4f2126782" providerId="LiveId" clId="{AB5F99CE-F3F3-1646-B5EE-6F9CCD885670}" dt="2024-06-25T01:06:58.676" v="3399" actId="2696"/>
        <pc:sldMkLst>
          <pc:docMk/>
          <pc:sldMk cId="2541879090" sldId="269"/>
        </pc:sldMkLst>
        <pc:spChg chg="del">
          <ac:chgData name="Raghu Kummari" userId="bab2bbf4f2126782" providerId="LiveId" clId="{AB5F99CE-F3F3-1646-B5EE-6F9CCD885670}" dt="2024-06-25T01:06:47.847" v="3398"/>
          <ac:spMkLst>
            <pc:docMk/>
            <pc:sldMk cId="2541879090" sldId="269"/>
            <ac:spMk id="16" creationId="{48E405C9-94BE-41DA-928C-DEC9A8550E9F}"/>
          </ac:spMkLst>
        </pc:spChg>
        <pc:spChg chg="del">
          <ac:chgData name="Raghu Kummari" userId="bab2bbf4f2126782" providerId="LiveId" clId="{AB5F99CE-F3F3-1646-B5EE-6F9CCD885670}" dt="2024-06-25T01:06:47.847" v="3398"/>
          <ac:spMkLst>
            <pc:docMk/>
            <pc:sldMk cId="2541879090" sldId="269"/>
            <ac:spMk id="17" creationId="{D278ADA9-6383-4BDD-80D2-8899A402687B}"/>
          </ac:spMkLst>
        </pc:spChg>
        <pc:spChg chg="del">
          <ac:chgData name="Raghu Kummari" userId="bab2bbf4f2126782" providerId="LiveId" clId="{AB5F99CE-F3F3-1646-B5EE-6F9CCD885670}" dt="2024-06-25T01:06:47.847" v="3398"/>
          <ac:spMkLst>
            <pc:docMk/>
            <pc:sldMk cId="2541879090" sldId="269"/>
            <ac:spMk id="18" creationId="{D2091A72-D5BB-42AC-8FD3-F7747D90861E}"/>
          </ac:spMkLst>
        </pc:spChg>
        <pc:spChg chg="del">
          <ac:chgData name="Raghu Kummari" userId="bab2bbf4f2126782" providerId="LiveId" clId="{AB5F99CE-F3F3-1646-B5EE-6F9CCD885670}" dt="2024-06-25T01:06:47.847" v="3398"/>
          <ac:spMkLst>
            <pc:docMk/>
            <pc:sldMk cId="2541879090" sldId="269"/>
            <ac:spMk id="19" creationId="{484B7147-B0F6-40ED-B5A2-FF72BC8198B6}"/>
          </ac:spMkLst>
        </pc:spChg>
        <pc:spChg chg="del">
          <ac:chgData name="Raghu Kummari" userId="bab2bbf4f2126782" providerId="LiveId" clId="{AB5F99CE-F3F3-1646-B5EE-6F9CCD885670}" dt="2024-06-25T01:06:47.847" v="3398"/>
          <ac:spMkLst>
            <pc:docMk/>
            <pc:sldMk cId="2541879090" sldId="269"/>
            <ac:spMk id="20" creationId="{6ED12BFC-A737-46AF-8411-481112D54B0C}"/>
          </ac:spMkLst>
        </pc:spChg>
        <pc:spChg chg="del">
          <ac:chgData name="Raghu Kummari" userId="bab2bbf4f2126782" providerId="LiveId" clId="{AB5F99CE-F3F3-1646-B5EE-6F9CCD885670}" dt="2024-06-25T01:06:47.847" v="3398"/>
          <ac:spMkLst>
            <pc:docMk/>
            <pc:sldMk cId="2541879090" sldId="269"/>
            <ac:spMk id="21" creationId="{B36D2DE0-0628-4A9A-A59D-7BA8B5EB3022}"/>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4B3EC-EDC5-487E-BB1B-C109865C727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3CF69E-AAE2-4DB3-9672-3EFDD814940D}">
      <dgm:prSet custT="1"/>
      <dgm:spPr/>
      <dgm:t>
        <a:bodyPr/>
        <a:lstStyle/>
        <a:p>
          <a:r>
            <a:rPr lang="en-GB" sz="2800" b="1" baseline="0" dirty="0" err="1"/>
            <a:t>Rockbuster</a:t>
          </a:r>
          <a:r>
            <a:rPr lang="en-GB" sz="2800" b="1" baseline="0" dirty="0"/>
            <a:t> Stealth LLC is a movie rental company that used to have stores around the world. </a:t>
          </a:r>
          <a:endParaRPr lang="en-US" sz="2800" dirty="0"/>
        </a:p>
      </dgm:t>
    </dgm:pt>
    <dgm:pt modelId="{85DB11DB-678F-451E-ACA6-51849B45EF10}" type="parTrans" cxnId="{89419D83-C9A6-4D60-BF7B-AB39340D2093}">
      <dgm:prSet/>
      <dgm:spPr/>
      <dgm:t>
        <a:bodyPr/>
        <a:lstStyle/>
        <a:p>
          <a:endParaRPr lang="en-US"/>
        </a:p>
      </dgm:t>
    </dgm:pt>
    <dgm:pt modelId="{EBE5E271-0C17-4BC3-BEC5-36705FA252FD}" type="sibTrans" cxnId="{89419D83-C9A6-4D60-BF7B-AB39340D2093}">
      <dgm:prSet/>
      <dgm:spPr/>
      <dgm:t>
        <a:bodyPr/>
        <a:lstStyle/>
        <a:p>
          <a:endParaRPr lang="en-US"/>
        </a:p>
      </dgm:t>
    </dgm:pt>
    <dgm:pt modelId="{9CDF81BD-DC78-4EB8-8C82-D913506BAF4B}">
      <dgm:prSet custT="1"/>
      <dgm:spPr/>
      <dgm:t>
        <a:bodyPr/>
        <a:lstStyle/>
        <a:p>
          <a:r>
            <a:rPr lang="en-GB" sz="2800" b="1" baseline="0" dirty="0"/>
            <a:t>In response to intense competition from streaming giants like Netflix and Amazon Prime, the </a:t>
          </a:r>
          <a:r>
            <a:rPr lang="en-GB" sz="2800" b="1" baseline="0" dirty="0" err="1"/>
            <a:t>Rockbuster</a:t>
          </a:r>
          <a:r>
            <a:rPr lang="en-GB" sz="2800" b="1" baseline="0" dirty="0"/>
            <a:t> Stealth management team is strategizing to leverage its current movie licenses by introducing an online video rental service, aiming to maintain competitiveness.</a:t>
          </a:r>
          <a:endParaRPr lang="en-US" sz="2800" dirty="0"/>
        </a:p>
      </dgm:t>
    </dgm:pt>
    <dgm:pt modelId="{4538C4CD-8066-4587-8938-25748320BEA1}" type="parTrans" cxnId="{87E9071C-58C6-427A-9EFA-CC2FDE688DB9}">
      <dgm:prSet/>
      <dgm:spPr/>
      <dgm:t>
        <a:bodyPr/>
        <a:lstStyle/>
        <a:p>
          <a:endParaRPr lang="en-US"/>
        </a:p>
      </dgm:t>
    </dgm:pt>
    <dgm:pt modelId="{59BDC43C-9196-49A5-9DB1-97FFD55A05A3}" type="sibTrans" cxnId="{87E9071C-58C6-427A-9EFA-CC2FDE688DB9}">
      <dgm:prSet/>
      <dgm:spPr/>
      <dgm:t>
        <a:bodyPr/>
        <a:lstStyle/>
        <a:p>
          <a:endParaRPr lang="en-US"/>
        </a:p>
      </dgm:t>
    </dgm:pt>
    <dgm:pt modelId="{78A8AB4C-5199-4E39-A5F5-D2D643B1B6A4}" type="pres">
      <dgm:prSet presAssocID="{92A4B3EC-EDC5-487E-BB1B-C109865C7277}" presName="root" presStyleCnt="0">
        <dgm:presLayoutVars>
          <dgm:dir/>
          <dgm:resizeHandles val="exact"/>
        </dgm:presLayoutVars>
      </dgm:prSet>
      <dgm:spPr/>
    </dgm:pt>
    <dgm:pt modelId="{D7F55E0A-7133-42B5-A164-0BB5434F5F5C}" type="pres">
      <dgm:prSet presAssocID="{D03CF69E-AAE2-4DB3-9672-3EFDD814940D}" presName="compNode" presStyleCnt="0"/>
      <dgm:spPr/>
    </dgm:pt>
    <dgm:pt modelId="{0FBC60BE-F9AE-4CAD-9250-61888B56D0B7}" type="pres">
      <dgm:prSet presAssocID="{D03CF69E-AAE2-4DB3-9672-3EFDD814940D}" presName="bgRect" presStyleLbl="bgShp" presStyleIdx="0" presStyleCnt="2" custLinFactNeighborX="-13474" custLinFactNeighborY="2213"/>
      <dgm:spPr/>
    </dgm:pt>
    <dgm:pt modelId="{7493C853-E685-4472-8C4D-F6A2D3D5411D}" type="pres">
      <dgm:prSet presAssocID="{D03CF69E-AAE2-4DB3-9672-3EFDD814940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mote control"/>
        </a:ext>
      </dgm:extLst>
    </dgm:pt>
    <dgm:pt modelId="{FB16EEC9-C949-4630-9625-440012C70D7A}" type="pres">
      <dgm:prSet presAssocID="{D03CF69E-AAE2-4DB3-9672-3EFDD814940D}" presName="spaceRect" presStyleCnt="0"/>
      <dgm:spPr/>
    </dgm:pt>
    <dgm:pt modelId="{02638DB2-B841-4EBA-A54E-A5327852878A}" type="pres">
      <dgm:prSet presAssocID="{D03CF69E-AAE2-4DB3-9672-3EFDD814940D}" presName="parTx" presStyleLbl="revTx" presStyleIdx="0" presStyleCnt="2">
        <dgm:presLayoutVars>
          <dgm:chMax val="0"/>
          <dgm:chPref val="0"/>
        </dgm:presLayoutVars>
      </dgm:prSet>
      <dgm:spPr/>
    </dgm:pt>
    <dgm:pt modelId="{4E573EF3-0ABD-4911-8247-E791B43CFD2C}" type="pres">
      <dgm:prSet presAssocID="{EBE5E271-0C17-4BC3-BEC5-36705FA252FD}" presName="sibTrans" presStyleCnt="0"/>
      <dgm:spPr/>
    </dgm:pt>
    <dgm:pt modelId="{B84771E5-9B7A-4333-A349-6BA98BF4A1F0}" type="pres">
      <dgm:prSet presAssocID="{9CDF81BD-DC78-4EB8-8C82-D913506BAF4B}" presName="compNode" presStyleCnt="0"/>
      <dgm:spPr/>
    </dgm:pt>
    <dgm:pt modelId="{1F1710C5-4829-498E-B1C4-227ABBA4620F}" type="pres">
      <dgm:prSet presAssocID="{9CDF81BD-DC78-4EB8-8C82-D913506BAF4B}" presName="bgRect" presStyleLbl="bgShp" presStyleIdx="1" presStyleCnt="2" custLinFactNeighborX="-151" custLinFactNeighborY="13343"/>
      <dgm:spPr/>
    </dgm:pt>
    <dgm:pt modelId="{EE1B1F70-5906-4F1C-951F-B4B19C1AE357}" type="pres">
      <dgm:prSet presAssocID="{9CDF81BD-DC78-4EB8-8C82-D913506BAF4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5E260AF-4800-4B5C-9841-7CE319B757F8}" type="pres">
      <dgm:prSet presAssocID="{9CDF81BD-DC78-4EB8-8C82-D913506BAF4B}" presName="spaceRect" presStyleCnt="0"/>
      <dgm:spPr/>
    </dgm:pt>
    <dgm:pt modelId="{D481C467-5BC4-42C7-B09D-97A3B1D8595F}" type="pres">
      <dgm:prSet presAssocID="{9CDF81BD-DC78-4EB8-8C82-D913506BAF4B}" presName="parTx" presStyleLbl="revTx" presStyleIdx="1" presStyleCnt="2">
        <dgm:presLayoutVars>
          <dgm:chMax val="0"/>
          <dgm:chPref val="0"/>
        </dgm:presLayoutVars>
      </dgm:prSet>
      <dgm:spPr/>
    </dgm:pt>
  </dgm:ptLst>
  <dgm:cxnLst>
    <dgm:cxn modelId="{934A5806-4CFA-43BE-BC5D-0F755577C83E}" type="presOf" srcId="{9CDF81BD-DC78-4EB8-8C82-D913506BAF4B}" destId="{D481C467-5BC4-42C7-B09D-97A3B1D8595F}" srcOrd="0" destOrd="0" presId="urn:microsoft.com/office/officeart/2018/2/layout/IconVerticalSolidList"/>
    <dgm:cxn modelId="{87E9071C-58C6-427A-9EFA-CC2FDE688DB9}" srcId="{92A4B3EC-EDC5-487E-BB1B-C109865C7277}" destId="{9CDF81BD-DC78-4EB8-8C82-D913506BAF4B}" srcOrd="1" destOrd="0" parTransId="{4538C4CD-8066-4587-8938-25748320BEA1}" sibTransId="{59BDC43C-9196-49A5-9DB1-97FFD55A05A3}"/>
    <dgm:cxn modelId="{F9F82D40-EE07-4019-938C-971B66994B26}" type="presOf" srcId="{D03CF69E-AAE2-4DB3-9672-3EFDD814940D}" destId="{02638DB2-B841-4EBA-A54E-A5327852878A}" srcOrd="0" destOrd="0" presId="urn:microsoft.com/office/officeart/2018/2/layout/IconVerticalSolidList"/>
    <dgm:cxn modelId="{89419D83-C9A6-4D60-BF7B-AB39340D2093}" srcId="{92A4B3EC-EDC5-487E-BB1B-C109865C7277}" destId="{D03CF69E-AAE2-4DB3-9672-3EFDD814940D}" srcOrd="0" destOrd="0" parTransId="{85DB11DB-678F-451E-ACA6-51849B45EF10}" sibTransId="{EBE5E271-0C17-4BC3-BEC5-36705FA252FD}"/>
    <dgm:cxn modelId="{F8F5CD97-6D90-46D0-9088-76CB23E70FCE}" type="presOf" srcId="{92A4B3EC-EDC5-487E-BB1B-C109865C7277}" destId="{78A8AB4C-5199-4E39-A5F5-D2D643B1B6A4}" srcOrd="0" destOrd="0" presId="urn:microsoft.com/office/officeart/2018/2/layout/IconVerticalSolidList"/>
    <dgm:cxn modelId="{2C81322E-F0E4-45CE-9EB2-F6A1FD467F68}" type="presParOf" srcId="{78A8AB4C-5199-4E39-A5F5-D2D643B1B6A4}" destId="{D7F55E0A-7133-42B5-A164-0BB5434F5F5C}" srcOrd="0" destOrd="0" presId="urn:microsoft.com/office/officeart/2018/2/layout/IconVerticalSolidList"/>
    <dgm:cxn modelId="{3A5C1373-AF83-4269-9304-84FE8E793D47}" type="presParOf" srcId="{D7F55E0A-7133-42B5-A164-0BB5434F5F5C}" destId="{0FBC60BE-F9AE-4CAD-9250-61888B56D0B7}" srcOrd="0" destOrd="0" presId="urn:microsoft.com/office/officeart/2018/2/layout/IconVerticalSolidList"/>
    <dgm:cxn modelId="{2691ADCE-0B54-4AC2-A5CA-AE84B25C389C}" type="presParOf" srcId="{D7F55E0A-7133-42B5-A164-0BB5434F5F5C}" destId="{7493C853-E685-4472-8C4D-F6A2D3D5411D}" srcOrd="1" destOrd="0" presId="urn:microsoft.com/office/officeart/2018/2/layout/IconVerticalSolidList"/>
    <dgm:cxn modelId="{3D05B95A-3BDE-40E5-A095-43EC5D7536E4}" type="presParOf" srcId="{D7F55E0A-7133-42B5-A164-0BB5434F5F5C}" destId="{FB16EEC9-C949-4630-9625-440012C70D7A}" srcOrd="2" destOrd="0" presId="urn:microsoft.com/office/officeart/2018/2/layout/IconVerticalSolidList"/>
    <dgm:cxn modelId="{8B1C3999-5CA7-48EC-A4FE-2094B7968F41}" type="presParOf" srcId="{D7F55E0A-7133-42B5-A164-0BB5434F5F5C}" destId="{02638DB2-B841-4EBA-A54E-A5327852878A}" srcOrd="3" destOrd="0" presId="urn:microsoft.com/office/officeart/2018/2/layout/IconVerticalSolidList"/>
    <dgm:cxn modelId="{C15260D8-09C1-4F86-BC92-30791AE11BA0}" type="presParOf" srcId="{78A8AB4C-5199-4E39-A5F5-D2D643B1B6A4}" destId="{4E573EF3-0ABD-4911-8247-E791B43CFD2C}" srcOrd="1" destOrd="0" presId="urn:microsoft.com/office/officeart/2018/2/layout/IconVerticalSolidList"/>
    <dgm:cxn modelId="{252477FB-D4C4-4BD6-8679-F35526E70FFF}" type="presParOf" srcId="{78A8AB4C-5199-4E39-A5F5-D2D643B1B6A4}" destId="{B84771E5-9B7A-4333-A349-6BA98BF4A1F0}" srcOrd="2" destOrd="0" presId="urn:microsoft.com/office/officeart/2018/2/layout/IconVerticalSolidList"/>
    <dgm:cxn modelId="{3C2EAA2F-6951-4BC5-ACD8-BF6964B7B85F}" type="presParOf" srcId="{B84771E5-9B7A-4333-A349-6BA98BF4A1F0}" destId="{1F1710C5-4829-498E-B1C4-227ABBA4620F}" srcOrd="0" destOrd="0" presId="urn:microsoft.com/office/officeart/2018/2/layout/IconVerticalSolidList"/>
    <dgm:cxn modelId="{D7B40001-45E4-4B5D-9183-AE6D82D4691D}" type="presParOf" srcId="{B84771E5-9B7A-4333-A349-6BA98BF4A1F0}" destId="{EE1B1F70-5906-4F1C-951F-B4B19C1AE357}" srcOrd="1" destOrd="0" presId="urn:microsoft.com/office/officeart/2018/2/layout/IconVerticalSolidList"/>
    <dgm:cxn modelId="{6C488A3B-DEAA-4FC0-83AA-31A58F99A766}" type="presParOf" srcId="{B84771E5-9B7A-4333-A349-6BA98BF4A1F0}" destId="{35E260AF-4800-4B5C-9841-7CE319B757F8}" srcOrd="2" destOrd="0" presId="urn:microsoft.com/office/officeart/2018/2/layout/IconVerticalSolidList"/>
    <dgm:cxn modelId="{94574F9C-3242-4882-A32F-11DF382A584A}" type="presParOf" srcId="{B84771E5-9B7A-4333-A349-6BA98BF4A1F0}" destId="{D481C467-5BC4-42C7-B09D-97A3B1D85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B79DE-AD47-4EE7-B65C-9C21B9894F3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D5066C8-CB35-4837-A66A-190A56B7785C}">
      <dgm:prSet custT="1"/>
      <dgm:spPr/>
      <dgm:t>
        <a:bodyPr/>
        <a:lstStyle/>
        <a:p>
          <a:pPr>
            <a:lnSpc>
              <a:spcPct val="100000"/>
            </a:lnSpc>
          </a:pPr>
          <a:r>
            <a:rPr lang="en-NL" sz="2400" dirty="0"/>
            <a:t>Which movies contributed to the most/least to revenue gain?</a:t>
          </a:r>
          <a:endParaRPr lang="en-US" sz="2400" dirty="0"/>
        </a:p>
      </dgm:t>
    </dgm:pt>
    <dgm:pt modelId="{13DAFB33-3087-4F71-8E95-B2D9599EF459}" type="parTrans" cxnId="{B9CA8164-708F-4E09-8749-00E899125BF8}">
      <dgm:prSet/>
      <dgm:spPr/>
      <dgm:t>
        <a:bodyPr/>
        <a:lstStyle/>
        <a:p>
          <a:endParaRPr lang="en-US"/>
        </a:p>
      </dgm:t>
    </dgm:pt>
    <dgm:pt modelId="{B5FF5A21-3441-4BA7-A4D6-66BAA83EC803}" type="sibTrans" cxnId="{B9CA8164-708F-4E09-8749-00E899125BF8}">
      <dgm:prSet/>
      <dgm:spPr/>
      <dgm:t>
        <a:bodyPr/>
        <a:lstStyle/>
        <a:p>
          <a:endParaRPr lang="en-US"/>
        </a:p>
      </dgm:t>
    </dgm:pt>
    <dgm:pt modelId="{41FADCC8-D599-4FAC-B9F9-1A901A16E19C}">
      <dgm:prSet/>
      <dgm:spPr/>
      <dgm:t>
        <a:bodyPr/>
        <a:lstStyle/>
        <a:p>
          <a:pPr>
            <a:lnSpc>
              <a:spcPct val="100000"/>
            </a:lnSpc>
          </a:pPr>
          <a:r>
            <a:rPr lang="en-NL" dirty="0"/>
            <a:t>What was the average rental duration for all videos?</a:t>
          </a:r>
          <a:endParaRPr lang="en-US" dirty="0"/>
        </a:p>
      </dgm:t>
    </dgm:pt>
    <dgm:pt modelId="{5FF20685-70FA-453D-9266-6C10CE65E196}" type="parTrans" cxnId="{F7009E5C-605A-40F6-9C58-D6C09B1E41B9}">
      <dgm:prSet/>
      <dgm:spPr/>
      <dgm:t>
        <a:bodyPr/>
        <a:lstStyle/>
        <a:p>
          <a:endParaRPr lang="en-US"/>
        </a:p>
      </dgm:t>
    </dgm:pt>
    <dgm:pt modelId="{6963D4F9-4D04-4A4E-8833-96859E78F94E}" type="sibTrans" cxnId="{F7009E5C-605A-40F6-9C58-D6C09B1E41B9}">
      <dgm:prSet/>
      <dgm:spPr/>
      <dgm:t>
        <a:bodyPr/>
        <a:lstStyle/>
        <a:p>
          <a:endParaRPr lang="en-US"/>
        </a:p>
      </dgm:t>
    </dgm:pt>
    <dgm:pt modelId="{2AEB8F4A-A438-4CBB-991C-23E32E38B3E6}">
      <dgm:prSet/>
      <dgm:spPr/>
      <dgm:t>
        <a:bodyPr/>
        <a:lstStyle/>
        <a:p>
          <a:pPr>
            <a:lnSpc>
              <a:spcPct val="100000"/>
            </a:lnSpc>
          </a:pPr>
          <a:r>
            <a:rPr lang="en-NL"/>
            <a:t>Which countries are Rockbuster customers based in?</a:t>
          </a:r>
          <a:endParaRPr lang="en-US"/>
        </a:p>
      </dgm:t>
    </dgm:pt>
    <dgm:pt modelId="{70048DFE-1E8F-4320-8B02-2FF3346A265A}" type="parTrans" cxnId="{7D41AA68-8817-4C0F-904D-9D535B53274D}">
      <dgm:prSet/>
      <dgm:spPr/>
      <dgm:t>
        <a:bodyPr/>
        <a:lstStyle/>
        <a:p>
          <a:endParaRPr lang="en-US"/>
        </a:p>
      </dgm:t>
    </dgm:pt>
    <dgm:pt modelId="{CAEA424C-E176-45EC-8840-BEA31A24B8F3}" type="sibTrans" cxnId="{7D41AA68-8817-4C0F-904D-9D535B53274D}">
      <dgm:prSet/>
      <dgm:spPr/>
      <dgm:t>
        <a:bodyPr/>
        <a:lstStyle/>
        <a:p>
          <a:endParaRPr lang="en-US"/>
        </a:p>
      </dgm:t>
    </dgm:pt>
    <dgm:pt modelId="{28CD4304-68E3-4B64-A08E-69E25AA2A7B5}">
      <dgm:prSet/>
      <dgm:spPr/>
      <dgm:t>
        <a:bodyPr/>
        <a:lstStyle/>
        <a:p>
          <a:pPr>
            <a:lnSpc>
              <a:spcPct val="100000"/>
            </a:lnSpc>
          </a:pPr>
          <a:r>
            <a:rPr lang="en-NL"/>
            <a:t>Where are customers with high lifetime value based?</a:t>
          </a:r>
          <a:endParaRPr lang="en-US"/>
        </a:p>
      </dgm:t>
    </dgm:pt>
    <dgm:pt modelId="{7A7F39F6-8276-4E4D-937B-6E60514D8523}" type="parTrans" cxnId="{4495A525-C022-460E-ABF0-9572914972DF}">
      <dgm:prSet/>
      <dgm:spPr/>
      <dgm:t>
        <a:bodyPr/>
        <a:lstStyle/>
        <a:p>
          <a:endParaRPr lang="en-US"/>
        </a:p>
      </dgm:t>
    </dgm:pt>
    <dgm:pt modelId="{E74590A7-1B8A-4361-AB01-10D41C1FD67C}" type="sibTrans" cxnId="{4495A525-C022-460E-ABF0-9572914972DF}">
      <dgm:prSet/>
      <dgm:spPr/>
      <dgm:t>
        <a:bodyPr/>
        <a:lstStyle/>
        <a:p>
          <a:endParaRPr lang="en-US"/>
        </a:p>
      </dgm:t>
    </dgm:pt>
    <dgm:pt modelId="{4292E613-6093-4BB6-89BD-5CE465B0098A}">
      <dgm:prSet/>
      <dgm:spPr/>
      <dgm:t>
        <a:bodyPr/>
        <a:lstStyle/>
        <a:p>
          <a:pPr>
            <a:lnSpc>
              <a:spcPct val="100000"/>
            </a:lnSpc>
          </a:pPr>
          <a:r>
            <a:rPr lang="en-NL"/>
            <a:t>Do sales figure vary among geographic regions?</a:t>
          </a:r>
          <a:endParaRPr lang="en-US"/>
        </a:p>
      </dgm:t>
    </dgm:pt>
    <dgm:pt modelId="{7197E687-AE91-4D4B-B901-F83578C7035D}" type="parTrans" cxnId="{F0A1663B-81B9-448A-AFF3-9673B9FA9D86}">
      <dgm:prSet/>
      <dgm:spPr/>
      <dgm:t>
        <a:bodyPr/>
        <a:lstStyle/>
        <a:p>
          <a:endParaRPr lang="en-US"/>
        </a:p>
      </dgm:t>
    </dgm:pt>
    <dgm:pt modelId="{5C1768F2-B981-4CF1-A8AD-424A3E738CC1}" type="sibTrans" cxnId="{F0A1663B-81B9-448A-AFF3-9673B9FA9D86}">
      <dgm:prSet/>
      <dgm:spPr/>
      <dgm:t>
        <a:bodyPr/>
        <a:lstStyle/>
        <a:p>
          <a:endParaRPr lang="en-US"/>
        </a:p>
      </dgm:t>
    </dgm:pt>
    <dgm:pt modelId="{49BDEFC3-C62F-46D8-BEDF-9099089BF049}" type="pres">
      <dgm:prSet presAssocID="{4D0B79DE-AD47-4EE7-B65C-9C21B9894F3F}" presName="root" presStyleCnt="0">
        <dgm:presLayoutVars>
          <dgm:dir/>
          <dgm:resizeHandles val="exact"/>
        </dgm:presLayoutVars>
      </dgm:prSet>
      <dgm:spPr/>
    </dgm:pt>
    <dgm:pt modelId="{048D7272-3400-4848-BCD6-3D44602AF0BA}" type="pres">
      <dgm:prSet presAssocID="{4D5066C8-CB35-4837-A66A-190A56B7785C}" presName="compNode" presStyleCnt="0"/>
      <dgm:spPr/>
    </dgm:pt>
    <dgm:pt modelId="{B68D340F-2FD9-4C40-9B57-ED80B040F1C7}" type="pres">
      <dgm:prSet presAssocID="{4D5066C8-CB35-4837-A66A-190A56B778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ideo camera"/>
        </a:ext>
      </dgm:extLst>
    </dgm:pt>
    <dgm:pt modelId="{2496833A-74C3-4E28-88BF-95BBBC8075C8}" type="pres">
      <dgm:prSet presAssocID="{4D5066C8-CB35-4837-A66A-190A56B7785C}" presName="spaceRect" presStyleCnt="0"/>
      <dgm:spPr/>
    </dgm:pt>
    <dgm:pt modelId="{F7F39911-0A4F-4973-9F08-1D8CBEBE1006}" type="pres">
      <dgm:prSet presAssocID="{4D5066C8-CB35-4837-A66A-190A56B7785C}" presName="textRect" presStyleLbl="revTx" presStyleIdx="0" presStyleCnt="5">
        <dgm:presLayoutVars>
          <dgm:chMax val="1"/>
          <dgm:chPref val="1"/>
        </dgm:presLayoutVars>
      </dgm:prSet>
      <dgm:spPr/>
    </dgm:pt>
    <dgm:pt modelId="{3CBA32EB-EF1E-43B4-B248-1915F14C4728}" type="pres">
      <dgm:prSet presAssocID="{B5FF5A21-3441-4BA7-A4D6-66BAA83EC803}" presName="sibTrans" presStyleCnt="0"/>
      <dgm:spPr/>
    </dgm:pt>
    <dgm:pt modelId="{28F84808-1D96-4074-9BA5-6BF8CED63384}" type="pres">
      <dgm:prSet presAssocID="{41FADCC8-D599-4FAC-B9F9-1A901A16E19C}" presName="compNode" presStyleCnt="0"/>
      <dgm:spPr/>
    </dgm:pt>
    <dgm:pt modelId="{3150E759-0319-446B-9578-14BEAA9D69D5}" type="pres">
      <dgm:prSet presAssocID="{41FADCC8-D599-4FAC-B9F9-1A901A16E1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
        </a:ext>
      </dgm:extLst>
    </dgm:pt>
    <dgm:pt modelId="{459B95BA-8965-4EBE-8360-76EFF93DF9B8}" type="pres">
      <dgm:prSet presAssocID="{41FADCC8-D599-4FAC-B9F9-1A901A16E19C}" presName="spaceRect" presStyleCnt="0"/>
      <dgm:spPr/>
    </dgm:pt>
    <dgm:pt modelId="{A02E18AD-0487-45BF-8F40-DE64C7DBF78E}" type="pres">
      <dgm:prSet presAssocID="{41FADCC8-D599-4FAC-B9F9-1A901A16E19C}" presName="textRect" presStyleLbl="revTx" presStyleIdx="1" presStyleCnt="5">
        <dgm:presLayoutVars>
          <dgm:chMax val="1"/>
          <dgm:chPref val="1"/>
        </dgm:presLayoutVars>
      </dgm:prSet>
      <dgm:spPr/>
    </dgm:pt>
    <dgm:pt modelId="{3A6F509A-E38F-4B7A-94E8-CBD9DC4435A2}" type="pres">
      <dgm:prSet presAssocID="{6963D4F9-4D04-4A4E-8833-96859E78F94E}" presName="sibTrans" presStyleCnt="0"/>
      <dgm:spPr/>
    </dgm:pt>
    <dgm:pt modelId="{C35E6578-6FAE-4761-B236-192B1B2939E6}" type="pres">
      <dgm:prSet presAssocID="{2AEB8F4A-A438-4CBB-991C-23E32E38B3E6}" presName="compNode" presStyleCnt="0"/>
      <dgm:spPr/>
    </dgm:pt>
    <dgm:pt modelId="{50A766A0-69C0-48EE-A2CA-1E67ED54892E}" type="pres">
      <dgm:prSet presAssocID="{2AEB8F4A-A438-4CBB-991C-23E32E38B3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th Globe Americas"/>
        </a:ext>
      </dgm:extLst>
    </dgm:pt>
    <dgm:pt modelId="{1C9A1E43-5F9B-40CC-9CCE-616366CDE47D}" type="pres">
      <dgm:prSet presAssocID="{2AEB8F4A-A438-4CBB-991C-23E32E38B3E6}" presName="spaceRect" presStyleCnt="0"/>
      <dgm:spPr/>
    </dgm:pt>
    <dgm:pt modelId="{4D183613-F287-4E7D-8DC1-144383736E2A}" type="pres">
      <dgm:prSet presAssocID="{2AEB8F4A-A438-4CBB-991C-23E32E38B3E6}" presName="textRect" presStyleLbl="revTx" presStyleIdx="2" presStyleCnt="5">
        <dgm:presLayoutVars>
          <dgm:chMax val="1"/>
          <dgm:chPref val="1"/>
        </dgm:presLayoutVars>
      </dgm:prSet>
      <dgm:spPr/>
    </dgm:pt>
    <dgm:pt modelId="{191EEE9A-5A19-464F-ADF9-D83F10D70134}" type="pres">
      <dgm:prSet presAssocID="{CAEA424C-E176-45EC-8840-BEA31A24B8F3}" presName="sibTrans" presStyleCnt="0"/>
      <dgm:spPr/>
    </dgm:pt>
    <dgm:pt modelId="{19D49407-06FE-4CA8-AE96-09160613C4E4}" type="pres">
      <dgm:prSet presAssocID="{28CD4304-68E3-4B64-A08E-69E25AA2A7B5}" presName="compNode" presStyleCnt="0"/>
      <dgm:spPr/>
    </dgm:pt>
    <dgm:pt modelId="{37CC02E7-3E07-4CC3-B649-4A107FCC0350}" type="pres">
      <dgm:prSet presAssocID="{28CD4304-68E3-4B64-A08E-69E25AA2A7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Yuan"/>
        </a:ext>
      </dgm:extLst>
    </dgm:pt>
    <dgm:pt modelId="{086E44FD-5667-4DC1-967A-44A2308E0018}" type="pres">
      <dgm:prSet presAssocID="{28CD4304-68E3-4B64-A08E-69E25AA2A7B5}" presName="spaceRect" presStyleCnt="0"/>
      <dgm:spPr/>
    </dgm:pt>
    <dgm:pt modelId="{EBDB444B-511C-45C6-B682-5C1E2FCBF424}" type="pres">
      <dgm:prSet presAssocID="{28CD4304-68E3-4B64-A08E-69E25AA2A7B5}" presName="textRect" presStyleLbl="revTx" presStyleIdx="3" presStyleCnt="5">
        <dgm:presLayoutVars>
          <dgm:chMax val="1"/>
          <dgm:chPref val="1"/>
        </dgm:presLayoutVars>
      </dgm:prSet>
      <dgm:spPr/>
    </dgm:pt>
    <dgm:pt modelId="{19C8F298-5473-47A6-A357-C0B5B61789EC}" type="pres">
      <dgm:prSet presAssocID="{E74590A7-1B8A-4361-AB01-10D41C1FD67C}" presName="sibTrans" presStyleCnt="0"/>
      <dgm:spPr/>
    </dgm:pt>
    <dgm:pt modelId="{EA9E86D4-45F3-4C25-9168-C143E2D70158}" type="pres">
      <dgm:prSet presAssocID="{4292E613-6093-4BB6-89BD-5CE465B0098A}" presName="compNode" presStyleCnt="0"/>
      <dgm:spPr/>
    </dgm:pt>
    <dgm:pt modelId="{C86D0E14-561C-4B22-A120-2F3FDB64891E}" type="pres">
      <dgm:prSet presAssocID="{4292E613-6093-4BB6-89BD-5CE465B0098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ker"/>
        </a:ext>
      </dgm:extLst>
    </dgm:pt>
    <dgm:pt modelId="{01222969-3B6F-4F86-BD16-927E4DD6C895}" type="pres">
      <dgm:prSet presAssocID="{4292E613-6093-4BB6-89BD-5CE465B0098A}" presName="spaceRect" presStyleCnt="0"/>
      <dgm:spPr/>
    </dgm:pt>
    <dgm:pt modelId="{3C9DA936-4AAE-4A8C-969E-F78005F5D1A9}" type="pres">
      <dgm:prSet presAssocID="{4292E613-6093-4BB6-89BD-5CE465B0098A}" presName="textRect" presStyleLbl="revTx" presStyleIdx="4" presStyleCnt="5">
        <dgm:presLayoutVars>
          <dgm:chMax val="1"/>
          <dgm:chPref val="1"/>
        </dgm:presLayoutVars>
      </dgm:prSet>
      <dgm:spPr/>
    </dgm:pt>
  </dgm:ptLst>
  <dgm:cxnLst>
    <dgm:cxn modelId="{97142404-B616-4B04-B998-6CF6974D4296}" type="presOf" srcId="{4292E613-6093-4BB6-89BD-5CE465B0098A}" destId="{3C9DA936-4AAE-4A8C-969E-F78005F5D1A9}" srcOrd="0" destOrd="0" presId="urn:microsoft.com/office/officeart/2018/2/layout/IconLabelList"/>
    <dgm:cxn modelId="{4495A525-C022-460E-ABF0-9572914972DF}" srcId="{4D0B79DE-AD47-4EE7-B65C-9C21B9894F3F}" destId="{28CD4304-68E3-4B64-A08E-69E25AA2A7B5}" srcOrd="3" destOrd="0" parTransId="{7A7F39F6-8276-4E4D-937B-6E60514D8523}" sibTransId="{E74590A7-1B8A-4361-AB01-10D41C1FD67C}"/>
    <dgm:cxn modelId="{F0A1663B-81B9-448A-AFF3-9673B9FA9D86}" srcId="{4D0B79DE-AD47-4EE7-B65C-9C21B9894F3F}" destId="{4292E613-6093-4BB6-89BD-5CE465B0098A}" srcOrd="4" destOrd="0" parTransId="{7197E687-AE91-4D4B-B901-F83578C7035D}" sibTransId="{5C1768F2-B981-4CF1-A8AD-424A3E738CC1}"/>
    <dgm:cxn modelId="{F7009E5C-605A-40F6-9C58-D6C09B1E41B9}" srcId="{4D0B79DE-AD47-4EE7-B65C-9C21B9894F3F}" destId="{41FADCC8-D599-4FAC-B9F9-1A901A16E19C}" srcOrd="1" destOrd="0" parTransId="{5FF20685-70FA-453D-9266-6C10CE65E196}" sibTransId="{6963D4F9-4D04-4A4E-8833-96859E78F94E}"/>
    <dgm:cxn modelId="{DBD1B15E-EA48-4581-8734-A4781FF55029}" type="presOf" srcId="{41FADCC8-D599-4FAC-B9F9-1A901A16E19C}" destId="{A02E18AD-0487-45BF-8F40-DE64C7DBF78E}" srcOrd="0" destOrd="0" presId="urn:microsoft.com/office/officeart/2018/2/layout/IconLabelList"/>
    <dgm:cxn modelId="{B9CA8164-708F-4E09-8749-00E899125BF8}" srcId="{4D0B79DE-AD47-4EE7-B65C-9C21B9894F3F}" destId="{4D5066C8-CB35-4837-A66A-190A56B7785C}" srcOrd="0" destOrd="0" parTransId="{13DAFB33-3087-4F71-8E95-B2D9599EF459}" sibTransId="{B5FF5A21-3441-4BA7-A4D6-66BAA83EC803}"/>
    <dgm:cxn modelId="{7D41AA68-8817-4C0F-904D-9D535B53274D}" srcId="{4D0B79DE-AD47-4EE7-B65C-9C21B9894F3F}" destId="{2AEB8F4A-A438-4CBB-991C-23E32E38B3E6}" srcOrd="2" destOrd="0" parTransId="{70048DFE-1E8F-4320-8B02-2FF3346A265A}" sibTransId="{CAEA424C-E176-45EC-8840-BEA31A24B8F3}"/>
    <dgm:cxn modelId="{1C1ECCAA-2539-41F9-A409-C6F76860361A}" type="presOf" srcId="{4D0B79DE-AD47-4EE7-B65C-9C21B9894F3F}" destId="{49BDEFC3-C62F-46D8-BEDF-9099089BF049}" srcOrd="0" destOrd="0" presId="urn:microsoft.com/office/officeart/2018/2/layout/IconLabelList"/>
    <dgm:cxn modelId="{FA9393CD-4D2B-4AB0-B042-5D360818CE1C}" type="presOf" srcId="{4D5066C8-CB35-4837-A66A-190A56B7785C}" destId="{F7F39911-0A4F-4973-9F08-1D8CBEBE1006}" srcOrd="0" destOrd="0" presId="urn:microsoft.com/office/officeart/2018/2/layout/IconLabelList"/>
    <dgm:cxn modelId="{973714D8-8F51-440E-A5C6-E69C48E94AD4}" type="presOf" srcId="{2AEB8F4A-A438-4CBB-991C-23E32E38B3E6}" destId="{4D183613-F287-4E7D-8DC1-144383736E2A}" srcOrd="0" destOrd="0" presId="urn:microsoft.com/office/officeart/2018/2/layout/IconLabelList"/>
    <dgm:cxn modelId="{1C283BEA-F0DA-4EF1-ADC5-47993CA58818}" type="presOf" srcId="{28CD4304-68E3-4B64-A08E-69E25AA2A7B5}" destId="{EBDB444B-511C-45C6-B682-5C1E2FCBF424}" srcOrd="0" destOrd="0" presId="urn:microsoft.com/office/officeart/2018/2/layout/IconLabelList"/>
    <dgm:cxn modelId="{FAEF9448-83ED-4C1D-AFA5-74E45A32F5D8}" type="presParOf" srcId="{49BDEFC3-C62F-46D8-BEDF-9099089BF049}" destId="{048D7272-3400-4848-BCD6-3D44602AF0BA}" srcOrd="0" destOrd="0" presId="urn:microsoft.com/office/officeart/2018/2/layout/IconLabelList"/>
    <dgm:cxn modelId="{11CF75FC-CE26-40E5-9754-BCAD07A50338}" type="presParOf" srcId="{048D7272-3400-4848-BCD6-3D44602AF0BA}" destId="{B68D340F-2FD9-4C40-9B57-ED80B040F1C7}" srcOrd="0" destOrd="0" presId="urn:microsoft.com/office/officeart/2018/2/layout/IconLabelList"/>
    <dgm:cxn modelId="{2178DC49-353F-4987-917E-51467C8861E4}" type="presParOf" srcId="{048D7272-3400-4848-BCD6-3D44602AF0BA}" destId="{2496833A-74C3-4E28-88BF-95BBBC8075C8}" srcOrd="1" destOrd="0" presId="urn:microsoft.com/office/officeart/2018/2/layout/IconLabelList"/>
    <dgm:cxn modelId="{944B5F46-FBF0-49A0-A5EF-E96E6E64D6CE}" type="presParOf" srcId="{048D7272-3400-4848-BCD6-3D44602AF0BA}" destId="{F7F39911-0A4F-4973-9F08-1D8CBEBE1006}" srcOrd="2" destOrd="0" presId="urn:microsoft.com/office/officeart/2018/2/layout/IconLabelList"/>
    <dgm:cxn modelId="{F60F409C-0037-4C51-938E-77209A3AC994}" type="presParOf" srcId="{49BDEFC3-C62F-46D8-BEDF-9099089BF049}" destId="{3CBA32EB-EF1E-43B4-B248-1915F14C4728}" srcOrd="1" destOrd="0" presId="urn:microsoft.com/office/officeart/2018/2/layout/IconLabelList"/>
    <dgm:cxn modelId="{AD7613D0-ECEC-40EB-AE74-E8A60F2E706D}" type="presParOf" srcId="{49BDEFC3-C62F-46D8-BEDF-9099089BF049}" destId="{28F84808-1D96-4074-9BA5-6BF8CED63384}" srcOrd="2" destOrd="0" presId="urn:microsoft.com/office/officeart/2018/2/layout/IconLabelList"/>
    <dgm:cxn modelId="{A6EB1027-1DC9-4C3F-AD57-A4254D5FB150}" type="presParOf" srcId="{28F84808-1D96-4074-9BA5-6BF8CED63384}" destId="{3150E759-0319-446B-9578-14BEAA9D69D5}" srcOrd="0" destOrd="0" presId="urn:microsoft.com/office/officeart/2018/2/layout/IconLabelList"/>
    <dgm:cxn modelId="{7837613C-1379-43A0-BBDE-EE731F82CC9E}" type="presParOf" srcId="{28F84808-1D96-4074-9BA5-6BF8CED63384}" destId="{459B95BA-8965-4EBE-8360-76EFF93DF9B8}" srcOrd="1" destOrd="0" presId="urn:microsoft.com/office/officeart/2018/2/layout/IconLabelList"/>
    <dgm:cxn modelId="{7069008A-DC55-45D4-BCD0-0755B68C8744}" type="presParOf" srcId="{28F84808-1D96-4074-9BA5-6BF8CED63384}" destId="{A02E18AD-0487-45BF-8F40-DE64C7DBF78E}" srcOrd="2" destOrd="0" presId="urn:microsoft.com/office/officeart/2018/2/layout/IconLabelList"/>
    <dgm:cxn modelId="{6442F41F-F79E-4AEE-AC41-FC5BAAAA4B8F}" type="presParOf" srcId="{49BDEFC3-C62F-46D8-BEDF-9099089BF049}" destId="{3A6F509A-E38F-4B7A-94E8-CBD9DC4435A2}" srcOrd="3" destOrd="0" presId="urn:microsoft.com/office/officeart/2018/2/layout/IconLabelList"/>
    <dgm:cxn modelId="{664561CE-8BC5-480D-8A6A-8F2D36E23384}" type="presParOf" srcId="{49BDEFC3-C62F-46D8-BEDF-9099089BF049}" destId="{C35E6578-6FAE-4761-B236-192B1B2939E6}" srcOrd="4" destOrd="0" presId="urn:microsoft.com/office/officeart/2018/2/layout/IconLabelList"/>
    <dgm:cxn modelId="{1B11999B-2E8A-4ED0-BF7E-3B4FC59A1052}" type="presParOf" srcId="{C35E6578-6FAE-4761-B236-192B1B2939E6}" destId="{50A766A0-69C0-48EE-A2CA-1E67ED54892E}" srcOrd="0" destOrd="0" presId="urn:microsoft.com/office/officeart/2018/2/layout/IconLabelList"/>
    <dgm:cxn modelId="{88AB5791-6BFB-417C-8FBE-B629546C4478}" type="presParOf" srcId="{C35E6578-6FAE-4761-B236-192B1B2939E6}" destId="{1C9A1E43-5F9B-40CC-9CCE-616366CDE47D}" srcOrd="1" destOrd="0" presId="urn:microsoft.com/office/officeart/2018/2/layout/IconLabelList"/>
    <dgm:cxn modelId="{6A5F23AE-4FD7-43D6-BF14-238F803B8FDC}" type="presParOf" srcId="{C35E6578-6FAE-4761-B236-192B1B2939E6}" destId="{4D183613-F287-4E7D-8DC1-144383736E2A}" srcOrd="2" destOrd="0" presId="urn:microsoft.com/office/officeart/2018/2/layout/IconLabelList"/>
    <dgm:cxn modelId="{F029242B-2D94-41D8-81A5-C427C30E1EF5}" type="presParOf" srcId="{49BDEFC3-C62F-46D8-BEDF-9099089BF049}" destId="{191EEE9A-5A19-464F-ADF9-D83F10D70134}" srcOrd="5" destOrd="0" presId="urn:microsoft.com/office/officeart/2018/2/layout/IconLabelList"/>
    <dgm:cxn modelId="{CA1EABB8-B287-493D-80B3-69CAAC8006A0}" type="presParOf" srcId="{49BDEFC3-C62F-46D8-BEDF-9099089BF049}" destId="{19D49407-06FE-4CA8-AE96-09160613C4E4}" srcOrd="6" destOrd="0" presId="urn:microsoft.com/office/officeart/2018/2/layout/IconLabelList"/>
    <dgm:cxn modelId="{E244662F-F3D0-4A9E-A58C-7CB60FE837B4}" type="presParOf" srcId="{19D49407-06FE-4CA8-AE96-09160613C4E4}" destId="{37CC02E7-3E07-4CC3-B649-4A107FCC0350}" srcOrd="0" destOrd="0" presId="urn:microsoft.com/office/officeart/2018/2/layout/IconLabelList"/>
    <dgm:cxn modelId="{0A42A5DF-3B64-48EE-88A2-0BD02F798DFE}" type="presParOf" srcId="{19D49407-06FE-4CA8-AE96-09160613C4E4}" destId="{086E44FD-5667-4DC1-967A-44A2308E0018}" srcOrd="1" destOrd="0" presId="urn:microsoft.com/office/officeart/2018/2/layout/IconLabelList"/>
    <dgm:cxn modelId="{EAD387C0-E969-48D6-BADA-6D79F9BC7310}" type="presParOf" srcId="{19D49407-06FE-4CA8-AE96-09160613C4E4}" destId="{EBDB444B-511C-45C6-B682-5C1E2FCBF424}" srcOrd="2" destOrd="0" presId="urn:microsoft.com/office/officeart/2018/2/layout/IconLabelList"/>
    <dgm:cxn modelId="{53D15F90-A918-4806-946C-2E40B3A1243B}" type="presParOf" srcId="{49BDEFC3-C62F-46D8-BEDF-9099089BF049}" destId="{19C8F298-5473-47A6-A357-C0B5B61789EC}" srcOrd="7" destOrd="0" presId="urn:microsoft.com/office/officeart/2018/2/layout/IconLabelList"/>
    <dgm:cxn modelId="{6701AA89-A75C-4F97-A44B-57C059D7A0DD}" type="presParOf" srcId="{49BDEFC3-C62F-46D8-BEDF-9099089BF049}" destId="{EA9E86D4-45F3-4C25-9168-C143E2D70158}" srcOrd="8" destOrd="0" presId="urn:microsoft.com/office/officeart/2018/2/layout/IconLabelList"/>
    <dgm:cxn modelId="{29DE777A-37DB-4E86-8556-8C1F3F786412}" type="presParOf" srcId="{EA9E86D4-45F3-4C25-9168-C143E2D70158}" destId="{C86D0E14-561C-4B22-A120-2F3FDB64891E}" srcOrd="0" destOrd="0" presId="urn:microsoft.com/office/officeart/2018/2/layout/IconLabelList"/>
    <dgm:cxn modelId="{35612BBF-5EB3-4149-A47E-8454DCB7AF1B}" type="presParOf" srcId="{EA9E86D4-45F3-4C25-9168-C143E2D70158}" destId="{01222969-3B6F-4F86-BD16-927E4DD6C895}" srcOrd="1" destOrd="0" presId="urn:microsoft.com/office/officeart/2018/2/layout/IconLabelList"/>
    <dgm:cxn modelId="{F69919E0-E874-4B8A-9438-B868032C1D0D}" type="presParOf" srcId="{EA9E86D4-45F3-4C25-9168-C143E2D70158}" destId="{3C9DA936-4AAE-4A8C-969E-F78005F5D1A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C60BE-F9AE-4CAD-9250-61888B56D0B7}">
      <dsp:nvSpPr>
        <dsp:cNvPr id="0" name=""/>
        <dsp:cNvSpPr/>
      </dsp:nvSpPr>
      <dsp:spPr>
        <a:xfrm>
          <a:off x="0" y="632519"/>
          <a:ext cx="8394700" cy="15946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3C853-E685-4472-8C4D-F6A2D3D5411D}">
      <dsp:nvSpPr>
        <dsp:cNvPr id="0" name=""/>
        <dsp:cNvSpPr/>
      </dsp:nvSpPr>
      <dsp:spPr>
        <a:xfrm>
          <a:off x="482380" y="956024"/>
          <a:ext cx="877054" cy="8770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38DB2-B841-4EBA-A54E-A5327852878A}">
      <dsp:nvSpPr>
        <dsp:cNvPr id="0" name=""/>
        <dsp:cNvSpPr/>
      </dsp:nvSpPr>
      <dsp:spPr>
        <a:xfrm>
          <a:off x="1841815" y="597229"/>
          <a:ext cx="6332549" cy="19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958" tIns="210958" rIns="210958" bIns="210958" numCol="1" spcCol="1270" anchor="ctr" anchorCtr="0">
          <a:noAutofit/>
        </a:bodyPr>
        <a:lstStyle/>
        <a:p>
          <a:pPr marL="0" lvl="0" indent="0" algn="l" defTabSz="1244600">
            <a:lnSpc>
              <a:spcPct val="90000"/>
            </a:lnSpc>
            <a:spcBef>
              <a:spcPct val="0"/>
            </a:spcBef>
            <a:spcAft>
              <a:spcPct val="35000"/>
            </a:spcAft>
            <a:buNone/>
          </a:pPr>
          <a:r>
            <a:rPr lang="en-GB" sz="2800" b="1" kern="1200" baseline="0" dirty="0" err="1"/>
            <a:t>Rockbuster</a:t>
          </a:r>
          <a:r>
            <a:rPr lang="en-GB" sz="2800" b="1" kern="1200" baseline="0" dirty="0"/>
            <a:t> Stealth LLC is a movie rental company that used to have stores around the world. </a:t>
          </a:r>
          <a:endParaRPr lang="en-US" sz="2800" kern="1200" dirty="0"/>
        </a:p>
      </dsp:txBody>
      <dsp:txXfrm>
        <a:off x="1841815" y="597229"/>
        <a:ext cx="6332549" cy="1993306"/>
      </dsp:txXfrm>
    </dsp:sp>
    <dsp:sp modelId="{1F1710C5-4829-498E-B1C4-227ABBA4620F}">
      <dsp:nvSpPr>
        <dsp:cNvPr id="0" name=""/>
        <dsp:cNvSpPr/>
      </dsp:nvSpPr>
      <dsp:spPr>
        <a:xfrm>
          <a:off x="0" y="3222953"/>
          <a:ext cx="8394700" cy="15946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B1F70-5906-4F1C-951F-B4B19C1AE357}">
      <dsp:nvSpPr>
        <dsp:cNvPr id="0" name=""/>
        <dsp:cNvSpPr/>
      </dsp:nvSpPr>
      <dsp:spPr>
        <a:xfrm>
          <a:off x="482380" y="3368974"/>
          <a:ext cx="877054" cy="8770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81C467-5BC4-42C7-B09D-97A3B1D8595F}">
      <dsp:nvSpPr>
        <dsp:cNvPr id="0" name=""/>
        <dsp:cNvSpPr/>
      </dsp:nvSpPr>
      <dsp:spPr>
        <a:xfrm>
          <a:off x="1841815" y="3010179"/>
          <a:ext cx="6332549" cy="1993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958" tIns="210958" rIns="210958" bIns="210958" numCol="1" spcCol="1270" anchor="ctr" anchorCtr="0">
          <a:noAutofit/>
        </a:bodyPr>
        <a:lstStyle/>
        <a:p>
          <a:pPr marL="0" lvl="0" indent="0" algn="l" defTabSz="1244600">
            <a:lnSpc>
              <a:spcPct val="90000"/>
            </a:lnSpc>
            <a:spcBef>
              <a:spcPct val="0"/>
            </a:spcBef>
            <a:spcAft>
              <a:spcPct val="35000"/>
            </a:spcAft>
            <a:buNone/>
          </a:pPr>
          <a:r>
            <a:rPr lang="en-GB" sz="2800" b="1" kern="1200" baseline="0" dirty="0"/>
            <a:t>In response to intense competition from streaming giants like Netflix and Amazon Prime, the </a:t>
          </a:r>
          <a:r>
            <a:rPr lang="en-GB" sz="2800" b="1" kern="1200" baseline="0" dirty="0" err="1"/>
            <a:t>Rockbuster</a:t>
          </a:r>
          <a:r>
            <a:rPr lang="en-GB" sz="2800" b="1" kern="1200" baseline="0" dirty="0"/>
            <a:t> Stealth management team is strategizing to leverage its current movie licenses by introducing an online video rental service, aiming to maintain competitiveness.</a:t>
          </a:r>
          <a:endParaRPr lang="en-US" sz="2800" kern="1200" dirty="0"/>
        </a:p>
      </dsp:txBody>
      <dsp:txXfrm>
        <a:off x="1841815" y="3010179"/>
        <a:ext cx="6332549" cy="1993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D340F-2FD9-4C40-9B57-ED80B040F1C7}">
      <dsp:nvSpPr>
        <dsp:cNvPr id="0" name=""/>
        <dsp:cNvSpPr/>
      </dsp:nvSpPr>
      <dsp:spPr>
        <a:xfrm>
          <a:off x="531536" y="56383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39911-0A4F-4973-9F08-1D8CBEBE1006}">
      <dsp:nvSpPr>
        <dsp:cNvPr id="0" name=""/>
        <dsp:cNvSpPr/>
      </dsp:nvSpPr>
      <dsp:spPr>
        <a:xfrm>
          <a:off x="36536" y="1778886"/>
          <a:ext cx="180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NL" sz="2400" kern="1200" dirty="0"/>
            <a:t>Which movies contributed to the most/least to revenue gain?</a:t>
          </a:r>
          <a:endParaRPr lang="en-US" sz="2400" kern="1200" dirty="0"/>
        </a:p>
      </dsp:txBody>
      <dsp:txXfrm>
        <a:off x="36536" y="1778886"/>
        <a:ext cx="1800000" cy="1485000"/>
      </dsp:txXfrm>
    </dsp:sp>
    <dsp:sp modelId="{3150E759-0319-446B-9578-14BEAA9D69D5}">
      <dsp:nvSpPr>
        <dsp:cNvPr id="0" name=""/>
        <dsp:cNvSpPr/>
      </dsp:nvSpPr>
      <dsp:spPr>
        <a:xfrm>
          <a:off x="2646537" y="56383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E18AD-0487-45BF-8F40-DE64C7DBF78E}">
      <dsp:nvSpPr>
        <dsp:cNvPr id="0" name=""/>
        <dsp:cNvSpPr/>
      </dsp:nvSpPr>
      <dsp:spPr>
        <a:xfrm>
          <a:off x="2151537" y="1778886"/>
          <a:ext cx="180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NL" sz="2400" kern="1200" dirty="0"/>
            <a:t>What was the average rental duration for all videos?</a:t>
          </a:r>
          <a:endParaRPr lang="en-US" sz="2400" kern="1200" dirty="0"/>
        </a:p>
      </dsp:txBody>
      <dsp:txXfrm>
        <a:off x="2151537" y="1778886"/>
        <a:ext cx="1800000" cy="1485000"/>
      </dsp:txXfrm>
    </dsp:sp>
    <dsp:sp modelId="{50A766A0-69C0-48EE-A2CA-1E67ED54892E}">
      <dsp:nvSpPr>
        <dsp:cNvPr id="0" name=""/>
        <dsp:cNvSpPr/>
      </dsp:nvSpPr>
      <dsp:spPr>
        <a:xfrm>
          <a:off x="4761537" y="56383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83613-F287-4E7D-8DC1-144383736E2A}">
      <dsp:nvSpPr>
        <dsp:cNvPr id="0" name=""/>
        <dsp:cNvSpPr/>
      </dsp:nvSpPr>
      <dsp:spPr>
        <a:xfrm>
          <a:off x="4266537" y="1778886"/>
          <a:ext cx="180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NL" sz="2400" kern="1200"/>
            <a:t>Which countries are Rockbuster customers based in?</a:t>
          </a:r>
          <a:endParaRPr lang="en-US" sz="2400" kern="1200"/>
        </a:p>
      </dsp:txBody>
      <dsp:txXfrm>
        <a:off x="4266537" y="1778886"/>
        <a:ext cx="1800000" cy="1485000"/>
      </dsp:txXfrm>
    </dsp:sp>
    <dsp:sp modelId="{37CC02E7-3E07-4CC3-B649-4A107FCC0350}">
      <dsp:nvSpPr>
        <dsp:cNvPr id="0" name=""/>
        <dsp:cNvSpPr/>
      </dsp:nvSpPr>
      <dsp:spPr>
        <a:xfrm>
          <a:off x="6876537" y="56383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B444B-511C-45C6-B682-5C1E2FCBF424}">
      <dsp:nvSpPr>
        <dsp:cNvPr id="0" name=""/>
        <dsp:cNvSpPr/>
      </dsp:nvSpPr>
      <dsp:spPr>
        <a:xfrm>
          <a:off x="6381537" y="1778886"/>
          <a:ext cx="180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NL" sz="2400" kern="1200"/>
            <a:t>Where are customers with high lifetime value based?</a:t>
          </a:r>
          <a:endParaRPr lang="en-US" sz="2400" kern="1200"/>
        </a:p>
      </dsp:txBody>
      <dsp:txXfrm>
        <a:off x="6381537" y="1778886"/>
        <a:ext cx="1800000" cy="1485000"/>
      </dsp:txXfrm>
    </dsp:sp>
    <dsp:sp modelId="{C86D0E14-561C-4B22-A120-2F3FDB64891E}">
      <dsp:nvSpPr>
        <dsp:cNvPr id="0" name=""/>
        <dsp:cNvSpPr/>
      </dsp:nvSpPr>
      <dsp:spPr>
        <a:xfrm>
          <a:off x="8991537" y="56383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DA936-4AAE-4A8C-969E-F78005F5D1A9}">
      <dsp:nvSpPr>
        <dsp:cNvPr id="0" name=""/>
        <dsp:cNvSpPr/>
      </dsp:nvSpPr>
      <dsp:spPr>
        <a:xfrm>
          <a:off x="8496537" y="1778886"/>
          <a:ext cx="1800000"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NL" sz="2400" kern="1200"/>
            <a:t>Do sales figure vary among geographic regions?</a:t>
          </a:r>
          <a:endParaRPr lang="en-US" sz="2400" kern="1200"/>
        </a:p>
      </dsp:txBody>
      <dsp:txXfrm>
        <a:off x="8496537" y="1778886"/>
        <a:ext cx="1800000" cy="1485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DA97C-2FF4-8641-B0DD-EA38B6E143B1}" type="datetimeFigureOut">
              <a:rPr lang="en-NL" smtClean="0"/>
              <a:t>25/06/2024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FC100-F4D4-AC4E-B09D-DA8D99EE3D7B}" type="slidenum">
              <a:rPr lang="en-NL" smtClean="0"/>
              <a:t>‹#›</a:t>
            </a:fld>
            <a:endParaRPr lang="en-NL"/>
          </a:p>
        </p:txBody>
      </p:sp>
    </p:spTree>
    <p:extLst>
      <p:ext uri="{BB962C8B-B14F-4D97-AF65-F5344CB8AC3E}">
        <p14:creationId xmlns:p14="http://schemas.microsoft.com/office/powerpoint/2010/main" val="31236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28331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66314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9613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61062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3127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3469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5446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91966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65039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7933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6/25/24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4093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6/25/24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019988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ublic.tableau.com/app/profile/srilatha.kummari/viz/RockbusterMovieRentalAnalysis_17192705507430/Top10Countries?publish=yes" TargetMode="External"/><Relationship Id="rId2" Type="http://schemas.openxmlformats.org/officeDocument/2006/relationships/hyperlink" Target="mailto:kummari.srilatha@outlook.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and white circle with black text&#10;&#10;Description automatically generated">
            <a:extLst>
              <a:ext uri="{FF2B5EF4-FFF2-40B4-BE49-F238E27FC236}">
                <a16:creationId xmlns:a16="http://schemas.microsoft.com/office/drawing/2014/main" id="{D22A16C2-2D69-0196-B331-A9D58F53BA89}"/>
              </a:ext>
            </a:extLst>
          </p:cNvPr>
          <p:cNvPicPr>
            <a:picLocks noGrp="1" noChangeAspect="1"/>
          </p:cNvPicPr>
          <p:nvPr>
            <p:ph idx="1"/>
          </p:nvPr>
        </p:nvPicPr>
        <p:blipFill>
          <a:blip r:embed="rId2"/>
          <a:stretch>
            <a:fillRect/>
          </a:stretch>
        </p:blipFill>
        <p:spPr>
          <a:xfrm>
            <a:off x="228600" y="254000"/>
            <a:ext cx="11836400" cy="6413500"/>
          </a:xfrm>
        </p:spPr>
      </p:pic>
    </p:spTree>
    <p:extLst>
      <p:ext uri="{BB962C8B-B14F-4D97-AF65-F5344CB8AC3E}">
        <p14:creationId xmlns:p14="http://schemas.microsoft.com/office/powerpoint/2010/main" val="2141529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9974-7BC6-4418-AA2A-99532FAD0F6C}"/>
              </a:ext>
            </a:extLst>
          </p:cNvPr>
          <p:cNvSpPr>
            <a:spLocks noGrp="1"/>
          </p:cNvSpPr>
          <p:nvPr>
            <p:ph type="title"/>
          </p:nvPr>
        </p:nvSpPr>
        <p:spPr>
          <a:xfrm>
            <a:off x="1239856" y="494709"/>
            <a:ext cx="10333075" cy="1414131"/>
          </a:xfrm>
        </p:spPr>
        <p:txBody>
          <a:bodyPr>
            <a:normAutofit/>
          </a:bodyPr>
          <a:lstStyle/>
          <a:p>
            <a:r>
              <a:rPr lang="en-NL" sz="4000" dirty="0">
                <a:latin typeface="+mn-lt"/>
              </a:rPr>
              <a:t>WHERE ARE THE CUSTOMERS WITH A HIGH LIFETIME VALUE BASED?</a:t>
            </a:r>
          </a:p>
        </p:txBody>
      </p:sp>
      <p:pic>
        <p:nvPicPr>
          <p:cNvPr id="5" name="Content Placeholder 4" descr="A table with names and a list of countries/regions&#10;&#10;Description automatically generated">
            <a:extLst>
              <a:ext uri="{FF2B5EF4-FFF2-40B4-BE49-F238E27FC236}">
                <a16:creationId xmlns:a16="http://schemas.microsoft.com/office/drawing/2014/main" id="{E37E6349-C67F-8CD9-D717-A8B8C036919C}"/>
              </a:ext>
            </a:extLst>
          </p:cNvPr>
          <p:cNvPicPr>
            <a:picLocks noGrp="1" noChangeAspect="1"/>
          </p:cNvPicPr>
          <p:nvPr>
            <p:ph idx="1"/>
          </p:nvPr>
        </p:nvPicPr>
        <p:blipFill>
          <a:blip r:embed="rId2"/>
          <a:stretch>
            <a:fillRect/>
          </a:stretch>
        </p:blipFill>
        <p:spPr>
          <a:xfrm>
            <a:off x="669870" y="1810276"/>
            <a:ext cx="10595030" cy="4106337"/>
          </a:xfrm>
        </p:spPr>
      </p:pic>
    </p:spTree>
    <p:extLst>
      <p:ext uri="{BB962C8B-B14F-4D97-AF65-F5344CB8AC3E}">
        <p14:creationId xmlns:p14="http://schemas.microsoft.com/office/powerpoint/2010/main" val="2265626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8FF2-F19C-86A6-8D0D-683E1F8C0881}"/>
              </a:ext>
            </a:extLst>
          </p:cNvPr>
          <p:cNvSpPr>
            <a:spLocks noGrp="1"/>
          </p:cNvSpPr>
          <p:nvPr>
            <p:ph type="title"/>
          </p:nvPr>
        </p:nvSpPr>
        <p:spPr/>
        <p:txBody>
          <a:bodyPr>
            <a:normAutofit/>
          </a:bodyPr>
          <a:lstStyle/>
          <a:p>
            <a:r>
              <a:rPr lang="en-NL" sz="4000" dirty="0">
                <a:latin typeface="+mn-lt"/>
              </a:rPr>
              <a:t>RECOMMENDATIONS</a:t>
            </a:r>
          </a:p>
        </p:txBody>
      </p:sp>
      <p:sp>
        <p:nvSpPr>
          <p:cNvPr id="3" name="Content Placeholder 2">
            <a:extLst>
              <a:ext uri="{FF2B5EF4-FFF2-40B4-BE49-F238E27FC236}">
                <a16:creationId xmlns:a16="http://schemas.microsoft.com/office/drawing/2014/main" id="{6E7BBBD0-691B-C90E-3309-8FF660170606}"/>
              </a:ext>
            </a:extLst>
          </p:cNvPr>
          <p:cNvSpPr>
            <a:spLocks noGrp="1"/>
          </p:cNvSpPr>
          <p:nvPr>
            <p:ph idx="1"/>
          </p:nvPr>
        </p:nvSpPr>
        <p:spPr/>
        <p:txBody>
          <a:bodyPr>
            <a:normAutofit/>
          </a:bodyPr>
          <a:lstStyle/>
          <a:p>
            <a:pPr marL="342900" indent="-342900">
              <a:buFont typeface="Wingdings" pitchFamily="2" charset="2"/>
              <a:buChar char="Ø"/>
            </a:pPr>
            <a:r>
              <a:rPr lang="en-NL" sz="2400" dirty="0"/>
              <a:t>From the analysis made, India &amp; China contributes to 18% amount of total revenue. But, rockbuster movies are available in english. Releasing the movies in the native languages in these countries may increase customer interest thus helps in incresing the revenue.</a:t>
            </a:r>
          </a:p>
          <a:p>
            <a:pPr marL="342900" indent="-342900">
              <a:buFont typeface="Wingdings" pitchFamily="2" charset="2"/>
              <a:buChar char="Ø"/>
            </a:pPr>
            <a:r>
              <a:rPr lang="en-NL" sz="2400" dirty="0"/>
              <a:t>Rewarding the loyal customers: </a:t>
            </a:r>
            <a:r>
              <a:rPr lang="en-GB" sz="2400" b="1" i="0" dirty="0">
                <a:effectLst/>
              </a:rPr>
              <a:t>Offer loyalty programmes and bonus incentives for high value customers.</a:t>
            </a:r>
            <a:endParaRPr lang="en-NL" sz="2400" dirty="0"/>
          </a:p>
          <a:p>
            <a:pPr marL="342900" indent="-342900">
              <a:buFont typeface="Wingdings" pitchFamily="2" charset="2"/>
              <a:buChar char="Ø"/>
            </a:pPr>
            <a:r>
              <a:rPr lang="en-NL" sz="2400" dirty="0"/>
              <a:t>Incresing the promotional efforts and marketing resources in the top revenue generating countries like India, China, United States helps in bringing business and making revenue.</a:t>
            </a:r>
          </a:p>
          <a:p>
            <a:pPr marL="342900" indent="-342900">
              <a:buFont typeface="Wingdings" pitchFamily="2" charset="2"/>
              <a:buChar char="Ø"/>
            </a:pPr>
            <a:r>
              <a:rPr lang="en-NL" sz="2400" dirty="0"/>
              <a:t>Perform a review on the lowest revenue generating countries and movies. Decide if they are worth investing in these countries and also decide on the genre of movies which are contributing least to the revenue.</a:t>
            </a:r>
          </a:p>
          <a:p>
            <a:endParaRPr lang="en-NL" dirty="0"/>
          </a:p>
          <a:p>
            <a:endParaRPr lang="en-NL" dirty="0"/>
          </a:p>
          <a:p>
            <a:endParaRPr lang="en-NL" dirty="0"/>
          </a:p>
        </p:txBody>
      </p:sp>
    </p:spTree>
    <p:extLst>
      <p:ext uri="{BB962C8B-B14F-4D97-AF65-F5344CB8AC3E}">
        <p14:creationId xmlns:p14="http://schemas.microsoft.com/office/powerpoint/2010/main" val="116901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AF0E-AD18-B69E-3890-86EE79DEA351}"/>
              </a:ext>
            </a:extLst>
          </p:cNvPr>
          <p:cNvSpPr>
            <a:spLocks noGrp="1"/>
          </p:cNvSpPr>
          <p:nvPr>
            <p:ph type="title"/>
          </p:nvPr>
        </p:nvSpPr>
        <p:spPr>
          <a:xfrm>
            <a:off x="754024" y="1066209"/>
            <a:ext cx="10333075" cy="1414131"/>
          </a:xfrm>
        </p:spPr>
        <p:txBody>
          <a:bodyPr>
            <a:normAutofit/>
          </a:bodyPr>
          <a:lstStyle/>
          <a:p>
            <a:r>
              <a:rPr lang="en-NL" dirty="0">
                <a:latin typeface="+mn-lt"/>
              </a:rPr>
              <a:t>THANK YOU</a:t>
            </a:r>
          </a:p>
        </p:txBody>
      </p:sp>
      <p:sp>
        <p:nvSpPr>
          <p:cNvPr id="4" name="TextBox 3">
            <a:extLst>
              <a:ext uri="{FF2B5EF4-FFF2-40B4-BE49-F238E27FC236}">
                <a16:creationId xmlns:a16="http://schemas.microsoft.com/office/drawing/2014/main" id="{3D115AB6-E4BE-2AE6-95B3-B1E66B7FA63B}"/>
              </a:ext>
            </a:extLst>
          </p:cNvPr>
          <p:cNvSpPr txBox="1"/>
          <p:nvPr/>
        </p:nvSpPr>
        <p:spPr>
          <a:xfrm>
            <a:off x="1672030" y="3657600"/>
            <a:ext cx="10124888" cy="1477328"/>
          </a:xfrm>
          <a:prstGeom prst="rect">
            <a:avLst/>
          </a:prstGeom>
          <a:noFill/>
        </p:spPr>
        <p:txBody>
          <a:bodyPr wrap="none" rtlCol="0">
            <a:spAutoFit/>
          </a:bodyPr>
          <a:lstStyle/>
          <a:p>
            <a:r>
              <a:rPr lang="en-NL" sz="2400" b="1" dirty="0"/>
              <a:t>Any Queries?</a:t>
            </a:r>
          </a:p>
          <a:p>
            <a:r>
              <a:rPr lang="en-NL" sz="2400" b="1" dirty="0"/>
              <a:t>Contact: </a:t>
            </a:r>
            <a:r>
              <a:rPr lang="en-NL" sz="2400" b="1" dirty="0">
                <a:hlinkClick r:id="rId2"/>
              </a:rPr>
              <a:t>kummari.srilatha@outlook.com</a:t>
            </a:r>
            <a:endParaRPr lang="en-GB" sz="2400" b="1" dirty="0"/>
          </a:p>
          <a:p>
            <a:r>
              <a:rPr lang="en-GB" sz="2400" b="1" dirty="0">
                <a:hlinkClick r:id="rId3"/>
              </a:rPr>
              <a:t>https://public.tableau.com/app/profile/srilatha.kummari/viz/RockbusterMovieRentalAnalysis_17192705507430/Top10Countries?publish=yes</a:t>
            </a:r>
            <a:endParaRPr lang="en-GB" sz="2400" b="1" dirty="0"/>
          </a:p>
          <a:p>
            <a:endParaRPr lang="en-NL" dirty="0"/>
          </a:p>
        </p:txBody>
      </p:sp>
    </p:spTree>
    <p:extLst>
      <p:ext uri="{BB962C8B-B14F-4D97-AF65-F5344CB8AC3E}">
        <p14:creationId xmlns:p14="http://schemas.microsoft.com/office/powerpoint/2010/main" val="255538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BC237-77DF-4DFB-94F7-DB493EDA1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897F9-F87F-0CE3-9B7D-7B37AB93FE80}"/>
              </a:ext>
            </a:extLst>
          </p:cNvPr>
          <p:cNvSpPr>
            <a:spLocks noGrp="1"/>
          </p:cNvSpPr>
          <p:nvPr>
            <p:ph type="title"/>
          </p:nvPr>
        </p:nvSpPr>
        <p:spPr>
          <a:xfrm>
            <a:off x="279400" y="974869"/>
            <a:ext cx="2946400" cy="4908263"/>
          </a:xfrm>
        </p:spPr>
        <p:txBody>
          <a:bodyPr>
            <a:normAutofit/>
          </a:bodyPr>
          <a:lstStyle/>
          <a:p>
            <a:pPr algn="ctr"/>
            <a:r>
              <a:rPr lang="en-NL" sz="4000" dirty="0">
                <a:latin typeface="+mn-lt"/>
              </a:rPr>
              <a:t>Overview</a:t>
            </a:r>
          </a:p>
        </p:txBody>
      </p:sp>
      <p:graphicFrame>
        <p:nvGraphicFramePr>
          <p:cNvPr id="5" name="Content Placeholder 2">
            <a:extLst>
              <a:ext uri="{FF2B5EF4-FFF2-40B4-BE49-F238E27FC236}">
                <a16:creationId xmlns:a16="http://schemas.microsoft.com/office/drawing/2014/main" id="{CF8A4655-4A1A-8D2E-0F3B-A4CE1590EF30}"/>
              </a:ext>
            </a:extLst>
          </p:cNvPr>
          <p:cNvGraphicFramePr>
            <a:graphicFrameLocks noGrp="1"/>
          </p:cNvGraphicFramePr>
          <p:nvPr>
            <p:ph idx="1"/>
            <p:extLst>
              <p:ext uri="{D42A27DB-BD31-4B8C-83A1-F6EECF244321}">
                <p14:modId xmlns:p14="http://schemas.microsoft.com/office/powerpoint/2010/main" val="3604545751"/>
              </p:ext>
            </p:extLst>
          </p:nvPr>
        </p:nvGraphicFramePr>
        <p:xfrm>
          <a:off x="2705100" y="628642"/>
          <a:ext cx="8394700" cy="5600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87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212C-3DCC-99CC-717D-BC58D2C849A1}"/>
              </a:ext>
            </a:extLst>
          </p:cNvPr>
          <p:cNvSpPr>
            <a:spLocks noGrp="1"/>
          </p:cNvSpPr>
          <p:nvPr>
            <p:ph type="title"/>
          </p:nvPr>
        </p:nvSpPr>
        <p:spPr/>
        <p:txBody>
          <a:bodyPr>
            <a:normAutofit/>
          </a:bodyPr>
          <a:lstStyle/>
          <a:p>
            <a:r>
              <a:rPr lang="en-NL" sz="4000" dirty="0">
                <a:latin typeface="+mn-lt"/>
              </a:rPr>
              <a:t>Key Objectives</a:t>
            </a:r>
          </a:p>
        </p:txBody>
      </p:sp>
      <p:graphicFrame>
        <p:nvGraphicFramePr>
          <p:cNvPr id="5" name="Content Placeholder 2">
            <a:extLst>
              <a:ext uri="{FF2B5EF4-FFF2-40B4-BE49-F238E27FC236}">
                <a16:creationId xmlns:a16="http://schemas.microsoft.com/office/drawing/2014/main" id="{EAA493E9-52CA-B93D-634D-385FC5972C63}"/>
              </a:ext>
            </a:extLst>
          </p:cNvPr>
          <p:cNvGraphicFramePr>
            <a:graphicFrameLocks noGrp="1"/>
          </p:cNvGraphicFramePr>
          <p:nvPr>
            <p:ph idx="1"/>
            <p:extLst>
              <p:ext uri="{D42A27DB-BD31-4B8C-83A1-F6EECF244321}">
                <p14:modId xmlns:p14="http://schemas.microsoft.com/office/powerpoint/2010/main" val="547471649"/>
              </p:ext>
            </p:extLst>
          </p:nvPr>
        </p:nvGraphicFramePr>
        <p:xfrm>
          <a:off x="588926" y="2152798"/>
          <a:ext cx="10333074" cy="382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87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CEE-5D69-3F24-3105-7C1F8491EF3D}"/>
              </a:ext>
            </a:extLst>
          </p:cNvPr>
          <p:cNvSpPr>
            <a:spLocks noGrp="1"/>
          </p:cNvSpPr>
          <p:nvPr>
            <p:ph type="title"/>
          </p:nvPr>
        </p:nvSpPr>
        <p:spPr/>
        <p:txBody>
          <a:bodyPr>
            <a:normAutofit fontScale="90000"/>
          </a:bodyPr>
          <a:lstStyle/>
          <a:p>
            <a:br>
              <a:rPr lang="en-NL" sz="4800" dirty="0"/>
            </a:br>
            <a:r>
              <a:rPr lang="en-NL" sz="4400" dirty="0"/>
              <a:t>WHICH MOVIES CONTRIBUTED TO THE MOST/LEAST TO REVENUE GAIN?</a:t>
            </a:r>
            <a:br>
              <a:rPr lang="en-US" sz="4800" dirty="0"/>
            </a:br>
            <a:endParaRPr lang="en-NL" dirty="0"/>
          </a:p>
        </p:txBody>
      </p:sp>
      <p:pic>
        <p:nvPicPr>
          <p:cNvPr id="5" name="Content Placeholder 4" descr="A screenshot of a graph&#10;&#10;Description automatically generated">
            <a:extLst>
              <a:ext uri="{FF2B5EF4-FFF2-40B4-BE49-F238E27FC236}">
                <a16:creationId xmlns:a16="http://schemas.microsoft.com/office/drawing/2014/main" id="{3CD7060B-2EDA-3752-8C62-7CF85D297B99}"/>
              </a:ext>
            </a:extLst>
          </p:cNvPr>
          <p:cNvPicPr>
            <a:picLocks noGrp="1" noChangeAspect="1"/>
          </p:cNvPicPr>
          <p:nvPr>
            <p:ph idx="1"/>
          </p:nvPr>
        </p:nvPicPr>
        <p:blipFill>
          <a:blip r:embed="rId2"/>
          <a:stretch>
            <a:fillRect/>
          </a:stretch>
        </p:blipFill>
        <p:spPr>
          <a:xfrm>
            <a:off x="495300" y="1784350"/>
            <a:ext cx="10675975" cy="4362450"/>
          </a:xfrm>
        </p:spPr>
      </p:pic>
    </p:spTree>
    <p:extLst>
      <p:ext uri="{BB962C8B-B14F-4D97-AF65-F5344CB8AC3E}">
        <p14:creationId xmlns:p14="http://schemas.microsoft.com/office/powerpoint/2010/main" val="228973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3629-CEC5-D8D3-437A-88210CC22010}"/>
              </a:ext>
            </a:extLst>
          </p:cNvPr>
          <p:cNvSpPr>
            <a:spLocks noGrp="1"/>
          </p:cNvSpPr>
          <p:nvPr>
            <p:ph type="title"/>
          </p:nvPr>
        </p:nvSpPr>
        <p:spPr>
          <a:xfrm>
            <a:off x="449226" y="444501"/>
            <a:ext cx="10904573" cy="673099"/>
          </a:xfrm>
        </p:spPr>
        <p:txBody>
          <a:bodyPr>
            <a:noAutofit/>
          </a:bodyPr>
          <a:lstStyle/>
          <a:p>
            <a:r>
              <a:rPr lang="en-NL" sz="4000" dirty="0"/>
              <a:t>Revenue Analysis by category </a:t>
            </a:r>
          </a:p>
        </p:txBody>
      </p:sp>
      <p:sp>
        <p:nvSpPr>
          <p:cNvPr id="3" name="Content Placeholder 2">
            <a:extLst>
              <a:ext uri="{FF2B5EF4-FFF2-40B4-BE49-F238E27FC236}">
                <a16:creationId xmlns:a16="http://schemas.microsoft.com/office/drawing/2014/main" id="{CB44B335-101F-E128-2659-C419A1DEB35E}"/>
              </a:ext>
            </a:extLst>
          </p:cNvPr>
          <p:cNvSpPr>
            <a:spLocks noGrp="1"/>
          </p:cNvSpPr>
          <p:nvPr>
            <p:ph idx="1"/>
          </p:nvPr>
        </p:nvSpPr>
        <p:spPr>
          <a:xfrm>
            <a:off x="449226" y="1117600"/>
            <a:ext cx="11476074" cy="5295899"/>
          </a:xfrm>
        </p:spPr>
        <p:txBody>
          <a:bodyPr/>
          <a:lstStyle/>
          <a:p>
            <a:endParaRPr lang="en-NL" dirty="0"/>
          </a:p>
          <a:p>
            <a:endParaRPr lang="en-NL" dirty="0"/>
          </a:p>
        </p:txBody>
      </p:sp>
      <p:pic>
        <p:nvPicPr>
          <p:cNvPr id="9" name="Picture 8" descr="A red squares with white text&#10;&#10;Description automatically generated">
            <a:extLst>
              <a:ext uri="{FF2B5EF4-FFF2-40B4-BE49-F238E27FC236}">
                <a16:creationId xmlns:a16="http://schemas.microsoft.com/office/drawing/2014/main" id="{9B345B3B-70FB-0D80-AA63-D5BE02D0F74F}"/>
              </a:ext>
            </a:extLst>
          </p:cNvPr>
          <p:cNvPicPr>
            <a:picLocks noChangeAspect="1"/>
          </p:cNvPicPr>
          <p:nvPr/>
        </p:nvPicPr>
        <p:blipFill>
          <a:blip r:embed="rId2"/>
          <a:stretch>
            <a:fillRect/>
          </a:stretch>
        </p:blipFill>
        <p:spPr>
          <a:xfrm>
            <a:off x="449226" y="1117600"/>
            <a:ext cx="5557874" cy="3048000"/>
          </a:xfrm>
          <a:prstGeom prst="rect">
            <a:avLst/>
          </a:prstGeom>
        </p:spPr>
      </p:pic>
      <p:pic>
        <p:nvPicPr>
          <p:cNvPr id="12" name="Picture 11" descr="A graph with a number of bars&#10;&#10;Description automatically generated with medium confidence">
            <a:extLst>
              <a:ext uri="{FF2B5EF4-FFF2-40B4-BE49-F238E27FC236}">
                <a16:creationId xmlns:a16="http://schemas.microsoft.com/office/drawing/2014/main" id="{0700F66B-CC02-1A37-7302-7257AEBDC994}"/>
              </a:ext>
            </a:extLst>
          </p:cNvPr>
          <p:cNvPicPr>
            <a:picLocks noChangeAspect="1"/>
          </p:cNvPicPr>
          <p:nvPr/>
        </p:nvPicPr>
        <p:blipFill>
          <a:blip r:embed="rId3"/>
          <a:stretch>
            <a:fillRect/>
          </a:stretch>
        </p:blipFill>
        <p:spPr>
          <a:xfrm>
            <a:off x="6007101" y="3429000"/>
            <a:ext cx="5735674" cy="2984499"/>
          </a:xfrm>
          <a:prstGeom prst="rect">
            <a:avLst/>
          </a:prstGeom>
        </p:spPr>
      </p:pic>
      <p:sp>
        <p:nvSpPr>
          <p:cNvPr id="13" name="TextBox 12">
            <a:extLst>
              <a:ext uri="{FF2B5EF4-FFF2-40B4-BE49-F238E27FC236}">
                <a16:creationId xmlns:a16="http://schemas.microsoft.com/office/drawing/2014/main" id="{4DA1211B-6B39-839E-3529-154F38BEE807}"/>
              </a:ext>
            </a:extLst>
          </p:cNvPr>
          <p:cNvSpPr txBox="1"/>
          <p:nvPr/>
        </p:nvSpPr>
        <p:spPr>
          <a:xfrm>
            <a:off x="6724649" y="1320800"/>
            <a:ext cx="3911600" cy="2215991"/>
          </a:xfrm>
          <a:prstGeom prst="rect">
            <a:avLst/>
          </a:prstGeom>
          <a:noFill/>
        </p:spPr>
        <p:txBody>
          <a:bodyPr wrap="square" rtlCol="0">
            <a:spAutoFit/>
          </a:bodyPr>
          <a:lstStyle/>
          <a:p>
            <a:pPr marL="285750" indent="-285750">
              <a:buFont typeface="Wingdings" pitchFamily="2" charset="2"/>
              <a:buChar char="Ø"/>
            </a:pPr>
            <a:r>
              <a:rPr lang="en-NL" sz="2400" dirty="0"/>
              <a:t>The Sports Genre films fetches highest revenue. So, Sports films have the contributes to the most amount of inventory.</a:t>
            </a:r>
          </a:p>
          <a:p>
            <a:pPr marL="285750" indent="-285750">
              <a:buFont typeface="Wingdings" pitchFamily="2" charset="2"/>
              <a:buChar char="Ø"/>
            </a:pPr>
            <a:r>
              <a:rPr lang="en-NL" sz="2400" dirty="0"/>
              <a:t>Children and Comedy films make the most of the revunue but, they lack </a:t>
            </a:r>
            <a:r>
              <a:rPr lang="en-GB" sz="2400" dirty="0"/>
              <a:t>in making inventory.</a:t>
            </a:r>
          </a:p>
          <a:p>
            <a:endParaRPr lang="en-NL" dirty="0"/>
          </a:p>
        </p:txBody>
      </p:sp>
      <p:sp>
        <p:nvSpPr>
          <p:cNvPr id="14" name="TextBox 13">
            <a:extLst>
              <a:ext uri="{FF2B5EF4-FFF2-40B4-BE49-F238E27FC236}">
                <a16:creationId xmlns:a16="http://schemas.microsoft.com/office/drawing/2014/main" id="{B32DFF45-67CD-9E2A-BA9A-551955C9D742}"/>
              </a:ext>
            </a:extLst>
          </p:cNvPr>
          <p:cNvSpPr txBox="1"/>
          <p:nvPr/>
        </p:nvSpPr>
        <p:spPr>
          <a:xfrm>
            <a:off x="580212" y="4654033"/>
            <a:ext cx="5321300" cy="830997"/>
          </a:xfrm>
          <a:prstGeom prst="rect">
            <a:avLst/>
          </a:prstGeom>
          <a:noFill/>
        </p:spPr>
        <p:txBody>
          <a:bodyPr wrap="square" rtlCol="0">
            <a:spAutoFit/>
          </a:bodyPr>
          <a:lstStyle/>
          <a:p>
            <a:pPr marL="342900" indent="-342900">
              <a:buFont typeface="Wingdings" pitchFamily="2" charset="2"/>
              <a:buChar char="Ø"/>
            </a:pPr>
            <a:r>
              <a:rPr lang="en-NL" sz="2400" dirty="0"/>
              <a:t>Sports &amp; Foreign Genre films has high rental durations. Thus, contributing to high revenue.</a:t>
            </a:r>
          </a:p>
        </p:txBody>
      </p:sp>
    </p:spTree>
    <p:extLst>
      <p:ext uri="{BB962C8B-B14F-4D97-AF65-F5344CB8AC3E}">
        <p14:creationId xmlns:p14="http://schemas.microsoft.com/office/powerpoint/2010/main" val="52848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341C-9FD1-5C2D-7043-D15A8DDCE5A1}"/>
              </a:ext>
            </a:extLst>
          </p:cNvPr>
          <p:cNvSpPr>
            <a:spLocks noGrp="1"/>
          </p:cNvSpPr>
          <p:nvPr>
            <p:ph type="title"/>
          </p:nvPr>
        </p:nvSpPr>
        <p:spPr/>
        <p:txBody>
          <a:bodyPr>
            <a:normAutofit/>
          </a:bodyPr>
          <a:lstStyle/>
          <a:p>
            <a:r>
              <a:rPr lang="en-NL" sz="4000" dirty="0"/>
              <a:t>Analysis by rating</a:t>
            </a:r>
          </a:p>
        </p:txBody>
      </p:sp>
      <p:pic>
        <p:nvPicPr>
          <p:cNvPr id="5" name="Content Placeholder 4" descr="A pie chart with numbers and letters&#10;&#10;Description automatically generated">
            <a:extLst>
              <a:ext uri="{FF2B5EF4-FFF2-40B4-BE49-F238E27FC236}">
                <a16:creationId xmlns:a16="http://schemas.microsoft.com/office/drawing/2014/main" id="{202C6BD0-BA6D-7429-5860-C71662D46FE2}"/>
              </a:ext>
            </a:extLst>
          </p:cNvPr>
          <p:cNvPicPr>
            <a:picLocks noGrp="1" noChangeAspect="1"/>
          </p:cNvPicPr>
          <p:nvPr>
            <p:ph idx="1"/>
          </p:nvPr>
        </p:nvPicPr>
        <p:blipFill>
          <a:blip r:embed="rId2"/>
          <a:stretch>
            <a:fillRect/>
          </a:stretch>
        </p:blipFill>
        <p:spPr>
          <a:xfrm>
            <a:off x="609601" y="2117060"/>
            <a:ext cx="5486399" cy="3458239"/>
          </a:xfrm>
        </p:spPr>
      </p:pic>
      <p:sp>
        <p:nvSpPr>
          <p:cNvPr id="6" name="TextBox 5">
            <a:extLst>
              <a:ext uri="{FF2B5EF4-FFF2-40B4-BE49-F238E27FC236}">
                <a16:creationId xmlns:a16="http://schemas.microsoft.com/office/drawing/2014/main" id="{74561A3E-50B4-FDA8-3DEA-FA04CE6AB5A8}"/>
              </a:ext>
            </a:extLst>
          </p:cNvPr>
          <p:cNvSpPr txBox="1"/>
          <p:nvPr/>
        </p:nvSpPr>
        <p:spPr>
          <a:xfrm>
            <a:off x="5664200" y="2616200"/>
            <a:ext cx="5811883" cy="1815882"/>
          </a:xfrm>
          <a:prstGeom prst="rect">
            <a:avLst/>
          </a:prstGeom>
          <a:noFill/>
        </p:spPr>
        <p:txBody>
          <a:bodyPr wrap="square" rtlCol="0">
            <a:spAutoFit/>
          </a:bodyPr>
          <a:lstStyle/>
          <a:p>
            <a:pPr marL="342900" indent="-342900">
              <a:buFont typeface="Wingdings" pitchFamily="2" charset="2"/>
              <a:buChar char="Ø"/>
            </a:pPr>
            <a:r>
              <a:rPr lang="en-NL" sz="2800" dirty="0"/>
              <a:t>Pie chart shows that all the films rating offer a similar amount of revenue with a small difference.</a:t>
            </a:r>
          </a:p>
          <a:p>
            <a:pPr marL="342900" indent="-342900">
              <a:buFont typeface="Wingdings" pitchFamily="2" charset="2"/>
              <a:buChar char="Ø"/>
            </a:pPr>
            <a:r>
              <a:rPr lang="en-NL" sz="2800" dirty="0"/>
              <a:t>PG-13 rated films generated the most amount of revenue and G rated films generated the least amount of revenue.</a:t>
            </a:r>
          </a:p>
        </p:txBody>
      </p:sp>
    </p:spTree>
    <p:extLst>
      <p:ext uri="{BB962C8B-B14F-4D97-AF65-F5344CB8AC3E}">
        <p14:creationId xmlns:p14="http://schemas.microsoft.com/office/powerpoint/2010/main" val="206808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FBDD3-304B-C5A9-3022-32F3FE23DA54}"/>
              </a:ext>
            </a:extLst>
          </p:cNvPr>
          <p:cNvSpPr>
            <a:spLocks noGrp="1"/>
          </p:cNvSpPr>
          <p:nvPr>
            <p:ph type="title"/>
          </p:nvPr>
        </p:nvSpPr>
        <p:spPr>
          <a:xfrm>
            <a:off x="525442" y="431209"/>
            <a:ext cx="10333075" cy="864191"/>
          </a:xfrm>
        </p:spPr>
        <p:txBody>
          <a:bodyPr>
            <a:normAutofit/>
          </a:bodyPr>
          <a:lstStyle/>
          <a:p>
            <a:r>
              <a:rPr lang="en-NL" sz="4000" dirty="0"/>
              <a:t>What was the average rental duration for all videos?</a:t>
            </a:r>
          </a:p>
        </p:txBody>
      </p:sp>
      <p:pic>
        <p:nvPicPr>
          <p:cNvPr id="5" name="Content Placeholder 4" descr="A graph with a blue square&#10;&#10;Description automatically generated with medium confidence">
            <a:extLst>
              <a:ext uri="{FF2B5EF4-FFF2-40B4-BE49-F238E27FC236}">
                <a16:creationId xmlns:a16="http://schemas.microsoft.com/office/drawing/2014/main" id="{9FDEFDD6-2B25-17FE-09BB-55FE1F993024}"/>
              </a:ext>
            </a:extLst>
          </p:cNvPr>
          <p:cNvPicPr>
            <a:picLocks noGrp="1" noChangeAspect="1"/>
          </p:cNvPicPr>
          <p:nvPr>
            <p:ph idx="1"/>
          </p:nvPr>
        </p:nvPicPr>
        <p:blipFill>
          <a:blip r:embed="rId2"/>
          <a:stretch>
            <a:fillRect/>
          </a:stretch>
        </p:blipFill>
        <p:spPr>
          <a:xfrm>
            <a:off x="688181" y="1153099"/>
            <a:ext cx="5661819" cy="2275901"/>
          </a:xfrm>
        </p:spPr>
      </p:pic>
      <p:pic>
        <p:nvPicPr>
          <p:cNvPr id="7" name="Picture 6" descr="A graph with a number of bars&#10;&#10;Description automatically generated with medium confidence">
            <a:extLst>
              <a:ext uri="{FF2B5EF4-FFF2-40B4-BE49-F238E27FC236}">
                <a16:creationId xmlns:a16="http://schemas.microsoft.com/office/drawing/2014/main" id="{58AFD58D-4043-7362-B6C6-B5134B706C96}"/>
              </a:ext>
            </a:extLst>
          </p:cNvPr>
          <p:cNvPicPr>
            <a:picLocks noChangeAspect="1"/>
          </p:cNvPicPr>
          <p:nvPr/>
        </p:nvPicPr>
        <p:blipFill>
          <a:blip r:embed="rId3"/>
          <a:stretch>
            <a:fillRect/>
          </a:stretch>
        </p:blipFill>
        <p:spPr>
          <a:xfrm>
            <a:off x="5168900" y="3321050"/>
            <a:ext cx="6122590" cy="3014355"/>
          </a:xfrm>
          <a:prstGeom prst="rect">
            <a:avLst/>
          </a:prstGeom>
        </p:spPr>
      </p:pic>
      <p:sp>
        <p:nvSpPr>
          <p:cNvPr id="9" name="TextBox 8">
            <a:extLst>
              <a:ext uri="{FF2B5EF4-FFF2-40B4-BE49-F238E27FC236}">
                <a16:creationId xmlns:a16="http://schemas.microsoft.com/office/drawing/2014/main" id="{C88F5145-2E87-F6C7-C9AC-60CBC73241BF}"/>
              </a:ext>
            </a:extLst>
          </p:cNvPr>
          <p:cNvSpPr txBox="1"/>
          <p:nvPr/>
        </p:nvSpPr>
        <p:spPr>
          <a:xfrm>
            <a:off x="7620000" y="2298700"/>
            <a:ext cx="3325269" cy="461665"/>
          </a:xfrm>
          <a:prstGeom prst="rect">
            <a:avLst/>
          </a:prstGeom>
          <a:noFill/>
        </p:spPr>
        <p:txBody>
          <a:bodyPr wrap="none" rtlCol="0">
            <a:spAutoFit/>
          </a:bodyPr>
          <a:lstStyle/>
          <a:p>
            <a:pPr marL="285750" indent="-285750">
              <a:buFont typeface="Wingdings" pitchFamily="2" charset="2"/>
              <a:buChar char="Ø"/>
            </a:pPr>
            <a:r>
              <a:rPr lang="en-NL" sz="2400" dirty="0"/>
              <a:t>The Average rental duration was 5 days.</a:t>
            </a:r>
          </a:p>
        </p:txBody>
      </p:sp>
      <p:sp>
        <p:nvSpPr>
          <p:cNvPr id="10" name="TextBox 9">
            <a:extLst>
              <a:ext uri="{FF2B5EF4-FFF2-40B4-BE49-F238E27FC236}">
                <a16:creationId xmlns:a16="http://schemas.microsoft.com/office/drawing/2014/main" id="{548C315D-A189-F383-85B0-FE2B3FC6EDE2}"/>
              </a:ext>
            </a:extLst>
          </p:cNvPr>
          <p:cNvSpPr txBox="1"/>
          <p:nvPr/>
        </p:nvSpPr>
        <p:spPr>
          <a:xfrm>
            <a:off x="731499" y="4088884"/>
            <a:ext cx="4437401" cy="830997"/>
          </a:xfrm>
          <a:prstGeom prst="rect">
            <a:avLst/>
          </a:prstGeom>
          <a:noFill/>
        </p:spPr>
        <p:txBody>
          <a:bodyPr wrap="square" rtlCol="0">
            <a:spAutoFit/>
          </a:bodyPr>
          <a:lstStyle/>
          <a:p>
            <a:pPr marL="342900" indent="-342900">
              <a:buFont typeface="Wingdings" pitchFamily="2" charset="2"/>
              <a:buChar char="Ø"/>
            </a:pPr>
            <a:r>
              <a:rPr lang="en-NL" sz="2400" dirty="0"/>
              <a:t>All the film rental duartions are between 3 to 7 days.</a:t>
            </a:r>
          </a:p>
          <a:p>
            <a:pPr marL="342900" indent="-342900">
              <a:buFont typeface="Wingdings" pitchFamily="2" charset="2"/>
              <a:buChar char="Ø"/>
            </a:pPr>
            <a:r>
              <a:rPr lang="en-NL" sz="2400" dirty="0"/>
              <a:t>The most frequent rental duration was 6 days.</a:t>
            </a:r>
          </a:p>
        </p:txBody>
      </p:sp>
    </p:spTree>
    <p:extLst>
      <p:ext uri="{BB962C8B-B14F-4D97-AF65-F5344CB8AC3E}">
        <p14:creationId xmlns:p14="http://schemas.microsoft.com/office/powerpoint/2010/main" val="133055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2DAB-E5A1-BA51-98DF-159583167ABD}"/>
              </a:ext>
            </a:extLst>
          </p:cNvPr>
          <p:cNvSpPr>
            <a:spLocks noGrp="1"/>
          </p:cNvSpPr>
          <p:nvPr>
            <p:ph type="title"/>
          </p:nvPr>
        </p:nvSpPr>
        <p:spPr/>
        <p:txBody>
          <a:bodyPr>
            <a:normAutofit/>
          </a:bodyPr>
          <a:lstStyle/>
          <a:p>
            <a:r>
              <a:rPr lang="en-NL" sz="4000" dirty="0">
                <a:latin typeface="+mn-lt"/>
              </a:rPr>
              <a:t>WHICH COUNTRIES ARE THE ROCKBUSTER CUSTOMERS BASED IN?</a:t>
            </a:r>
          </a:p>
        </p:txBody>
      </p:sp>
      <p:pic>
        <p:nvPicPr>
          <p:cNvPr id="5" name="Content Placeholder 4" descr="A map of the world with different colored countries/regions&#10;&#10;Description automatically generated">
            <a:extLst>
              <a:ext uri="{FF2B5EF4-FFF2-40B4-BE49-F238E27FC236}">
                <a16:creationId xmlns:a16="http://schemas.microsoft.com/office/drawing/2014/main" id="{CD04FD18-0A5E-749D-FE7D-B1F858CBA7C4}"/>
              </a:ext>
            </a:extLst>
          </p:cNvPr>
          <p:cNvPicPr>
            <a:picLocks noGrp="1" noChangeAspect="1"/>
          </p:cNvPicPr>
          <p:nvPr>
            <p:ph idx="1"/>
          </p:nvPr>
        </p:nvPicPr>
        <p:blipFill>
          <a:blip r:embed="rId2"/>
          <a:stretch>
            <a:fillRect/>
          </a:stretch>
        </p:blipFill>
        <p:spPr>
          <a:xfrm>
            <a:off x="482599" y="1805321"/>
            <a:ext cx="10972801" cy="4051299"/>
          </a:xfrm>
        </p:spPr>
      </p:pic>
      <p:sp>
        <p:nvSpPr>
          <p:cNvPr id="7" name="TextBox 6">
            <a:extLst>
              <a:ext uri="{FF2B5EF4-FFF2-40B4-BE49-F238E27FC236}">
                <a16:creationId xmlns:a16="http://schemas.microsoft.com/office/drawing/2014/main" id="{7C7B512F-6F0B-92BC-57C1-AF8903CAE9D7}"/>
              </a:ext>
            </a:extLst>
          </p:cNvPr>
          <p:cNvSpPr txBox="1"/>
          <p:nvPr/>
        </p:nvSpPr>
        <p:spPr>
          <a:xfrm>
            <a:off x="2857501" y="5689600"/>
            <a:ext cx="6184900" cy="461665"/>
          </a:xfrm>
          <a:prstGeom prst="rect">
            <a:avLst/>
          </a:prstGeom>
          <a:noFill/>
        </p:spPr>
        <p:txBody>
          <a:bodyPr wrap="square" rtlCol="0">
            <a:spAutoFit/>
          </a:bodyPr>
          <a:lstStyle/>
          <a:p>
            <a:r>
              <a:rPr lang="en-NL" sz="2400" dirty="0"/>
              <a:t>The Rockbuster customers are mostly based in India, followed by China.</a:t>
            </a:r>
          </a:p>
        </p:txBody>
      </p:sp>
    </p:spTree>
    <p:extLst>
      <p:ext uri="{BB962C8B-B14F-4D97-AF65-F5344CB8AC3E}">
        <p14:creationId xmlns:p14="http://schemas.microsoft.com/office/powerpoint/2010/main" val="130173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324F-B5FF-0D4B-AD1C-9709ABE71723}"/>
              </a:ext>
            </a:extLst>
          </p:cNvPr>
          <p:cNvSpPr>
            <a:spLocks noGrp="1"/>
          </p:cNvSpPr>
          <p:nvPr>
            <p:ph type="title"/>
          </p:nvPr>
        </p:nvSpPr>
        <p:spPr>
          <a:xfrm>
            <a:off x="1020724" y="558209"/>
            <a:ext cx="10333075" cy="838791"/>
          </a:xfrm>
        </p:spPr>
        <p:txBody>
          <a:bodyPr>
            <a:normAutofit/>
          </a:bodyPr>
          <a:lstStyle/>
          <a:p>
            <a:r>
              <a:rPr lang="en-NL" sz="4000" dirty="0">
                <a:latin typeface="+mn-lt"/>
              </a:rPr>
              <a:t>SALES IN DIFFERENT GEOGRAPHIC REGIONS</a:t>
            </a:r>
          </a:p>
        </p:txBody>
      </p:sp>
      <p:pic>
        <p:nvPicPr>
          <p:cNvPr id="5" name="Content Placeholder 4" descr="A graph with numbers and a number&#10;&#10;Description automatically generated with medium confidence">
            <a:extLst>
              <a:ext uri="{FF2B5EF4-FFF2-40B4-BE49-F238E27FC236}">
                <a16:creationId xmlns:a16="http://schemas.microsoft.com/office/drawing/2014/main" id="{B256812C-2F54-C7D7-39BD-1002DD9457A6}"/>
              </a:ext>
            </a:extLst>
          </p:cNvPr>
          <p:cNvPicPr>
            <a:picLocks noGrp="1" noChangeAspect="1"/>
          </p:cNvPicPr>
          <p:nvPr>
            <p:ph idx="1"/>
          </p:nvPr>
        </p:nvPicPr>
        <p:blipFill>
          <a:blip r:embed="rId2"/>
          <a:stretch>
            <a:fillRect/>
          </a:stretch>
        </p:blipFill>
        <p:spPr>
          <a:xfrm>
            <a:off x="469901" y="1498601"/>
            <a:ext cx="10883900" cy="3390900"/>
          </a:xfrm>
        </p:spPr>
      </p:pic>
      <p:sp>
        <p:nvSpPr>
          <p:cNvPr id="6" name="TextBox 5">
            <a:extLst>
              <a:ext uri="{FF2B5EF4-FFF2-40B4-BE49-F238E27FC236}">
                <a16:creationId xmlns:a16="http://schemas.microsoft.com/office/drawing/2014/main" id="{FB4C83F0-9574-7E09-51C9-225FF8BB58A3}"/>
              </a:ext>
            </a:extLst>
          </p:cNvPr>
          <p:cNvSpPr txBox="1"/>
          <p:nvPr/>
        </p:nvSpPr>
        <p:spPr>
          <a:xfrm>
            <a:off x="1968500" y="5174733"/>
            <a:ext cx="9079892" cy="461665"/>
          </a:xfrm>
          <a:prstGeom prst="rect">
            <a:avLst/>
          </a:prstGeom>
          <a:noFill/>
        </p:spPr>
        <p:txBody>
          <a:bodyPr wrap="square" rtlCol="0">
            <a:spAutoFit/>
          </a:bodyPr>
          <a:lstStyle/>
          <a:p>
            <a:r>
              <a:rPr lang="en-NL" sz="2400" dirty="0"/>
              <a:t>The Bar Graph shows that</a:t>
            </a:r>
            <a:r>
              <a:rPr lang="en-GB" sz="2400" dirty="0"/>
              <a:t> countries with the most customer based </a:t>
            </a:r>
            <a:r>
              <a:rPr lang="en-NL" sz="2400" dirty="0"/>
              <a:t>are contributing to the most amount of revenue.</a:t>
            </a:r>
          </a:p>
        </p:txBody>
      </p:sp>
    </p:spTree>
    <p:extLst>
      <p:ext uri="{BB962C8B-B14F-4D97-AF65-F5344CB8AC3E}">
        <p14:creationId xmlns:p14="http://schemas.microsoft.com/office/powerpoint/2010/main" val="3984391892"/>
      </p:ext>
    </p:extLst>
  </p:cSld>
  <p:clrMapOvr>
    <a:masterClrMapping/>
  </p:clrMapOvr>
</p:sld>
</file>

<file path=ppt/theme/theme1.xml><?xml version="1.0" encoding="utf-8"?>
<a:theme xmlns:a="http://schemas.openxmlformats.org/drawingml/2006/main" name="ChitchatVTI">
  <a:themeElements>
    <a:clrScheme name="AnalogousFromLightSeed_2SEEDS">
      <a:dk1>
        <a:srgbClr val="000000"/>
      </a:dk1>
      <a:lt1>
        <a:srgbClr val="FFFFFF"/>
      </a:lt1>
      <a:dk2>
        <a:srgbClr val="41242B"/>
      </a:dk2>
      <a:lt2>
        <a:srgbClr val="E2E8E7"/>
      </a:lt2>
      <a:accent1>
        <a:srgbClr val="E75275"/>
      </a:accent1>
      <a:accent2>
        <a:srgbClr val="EB71C0"/>
      </a:accent2>
      <a:accent3>
        <a:srgbClr val="EB8871"/>
      </a:accent3>
      <a:accent4>
        <a:srgbClr val="3FB798"/>
      </a:accent4>
      <a:accent5>
        <a:srgbClr val="32B2CA"/>
      </a:accent5>
      <a:accent6>
        <a:srgbClr val="5292E7"/>
      </a:accent6>
      <a:hlink>
        <a:srgbClr val="568E81"/>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491</Words>
  <Application>Microsoft Macintosh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The Hand</vt:lpstr>
      <vt:lpstr>The Serif Hand</vt:lpstr>
      <vt:lpstr>Wingdings</vt:lpstr>
      <vt:lpstr>ChitchatVTI</vt:lpstr>
      <vt:lpstr>PowerPoint Presentation</vt:lpstr>
      <vt:lpstr>Overview</vt:lpstr>
      <vt:lpstr>Key Objectives</vt:lpstr>
      <vt:lpstr> WHICH MOVIES CONTRIBUTED TO THE MOST/LEAST TO REVENUE GAIN? </vt:lpstr>
      <vt:lpstr>Revenue Analysis by category </vt:lpstr>
      <vt:lpstr>Analysis by rating</vt:lpstr>
      <vt:lpstr>What was the average rental duration for all videos?</vt:lpstr>
      <vt:lpstr>WHICH COUNTRIES ARE THE ROCKBUSTER CUSTOMERS BASED IN?</vt:lpstr>
      <vt:lpstr>SALES IN DIFFERENT GEOGRAPHIC REGIONS</vt:lpstr>
      <vt:lpstr>WHERE ARE THE CUSTOMERS WITH A HIGH LIFETIME VALUE BASED?</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Kummari</dc:creator>
  <cp:lastModifiedBy>Raghu Kummari</cp:lastModifiedBy>
  <cp:revision>1</cp:revision>
  <dcterms:created xsi:type="dcterms:W3CDTF">2024-06-24T23:14:11Z</dcterms:created>
  <dcterms:modified xsi:type="dcterms:W3CDTF">2024-06-25T01:18:12Z</dcterms:modified>
</cp:coreProperties>
</file>