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5" r:id="rId8"/>
    <p:sldId id="266" r:id="rId9"/>
    <p:sldId id="264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1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62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22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7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3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3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8FC4EA-D69B-4E7D-93EA-15222E12990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A0D431-1086-4BCD-B164-5723C26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DATS 6401</a:t>
            </a:r>
            <a:br>
              <a:rPr lang="en-US" b="1" dirty="0"/>
            </a:br>
            <a:r>
              <a:rPr lang="en-US" b="1" dirty="0"/>
              <a:t>Visualization Individual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Analysis of Military, Health</a:t>
            </a:r>
            <a:br>
              <a:rPr lang="en-US" b="1" dirty="0"/>
            </a:br>
            <a:r>
              <a:rPr lang="en-US" b="1" dirty="0"/>
              <a:t>and Education Spending</a:t>
            </a:r>
          </a:p>
          <a:p>
            <a:r>
              <a:rPr lang="en-US" dirty="0" smtClean="0"/>
              <a:t>Srilatha Lakka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7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military </a:t>
            </a:r>
            <a:r>
              <a:rPr lang="en-US" dirty="0"/>
              <a:t>spending of top 10 nations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5369" y="685800"/>
            <a:ext cx="4586498" cy="361473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40092" y="685801"/>
            <a:ext cx="4463154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3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Military </a:t>
            </a:r>
            <a:r>
              <a:rPr lang="en-US" dirty="0"/>
              <a:t>spending of top 10 nations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861" y="685800"/>
            <a:ext cx="4919829" cy="361473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07075" y="685800"/>
            <a:ext cx="4929188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 Spending Data To That Country’s GDP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964885"/>
            <a:ext cx="4937125" cy="333618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964885"/>
            <a:ext cx="4933950" cy="33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5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Education Spending To The Overall Military Spending Of That Country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7" y="182880"/>
            <a:ext cx="10058885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8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 Per Person Education Spending To Per Person GDP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321733"/>
            <a:ext cx="10058401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Out The Fastest Growing Countries In Education Spending In Fixed Value And Percentage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700728"/>
            <a:ext cx="4937125" cy="358488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700728"/>
            <a:ext cx="4933950" cy="35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2148599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Out The Fastest Growing Countries In Healthcare Spending In Fixed Value And Percentage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574766"/>
            <a:ext cx="5124452" cy="372630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574766"/>
            <a:ext cx="4933950" cy="37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5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451" y="844731"/>
            <a:ext cx="730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1654629"/>
            <a:ext cx="7410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USA </a:t>
            </a:r>
            <a:r>
              <a:rPr lang="en-US" dirty="0"/>
              <a:t>ranks the highest in GDP (16,473 Billion US Dollars</a:t>
            </a:r>
            <a:r>
              <a:rPr lang="en-US" dirty="0" smtClean="0"/>
              <a:t>), Education Spending(975 billions $), Healthcare </a:t>
            </a:r>
            <a:r>
              <a:rPr lang="en-US" dirty="0"/>
              <a:t>(3106 Billion US Dollars</a:t>
            </a:r>
            <a:r>
              <a:rPr lang="en-US" dirty="0" smtClean="0"/>
              <a:t>) Spending and Military Spending(635 Billion US Dollars)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terms of percent spending on Education Brazil ranks the highest, that is </a:t>
            </a:r>
            <a:r>
              <a:rPr lang="en-US" dirty="0" smtClean="0"/>
              <a:t>5.99 percent </a:t>
            </a:r>
            <a:r>
              <a:rPr lang="en-US" dirty="0"/>
              <a:t>of the total </a:t>
            </a:r>
            <a:r>
              <a:rPr lang="en-US" dirty="0" smtClean="0"/>
              <a:t>GDP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terms of percent spending on Healthcare USA ranks the highest, that is </a:t>
            </a:r>
            <a:r>
              <a:rPr lang="en-US" dirty="0" smtClean="0"/>
              <a:t>17.1 percent </a:t>
            </a:r>
            <a:r>
              <a:rPr lang="en-US" dirty="0"/>
              <a:t>of the total GDP</a:t>
            </a:r>
          </a:p>
        </p:txBody>
      </p:sp>
    </p:spTree>
    <p:extLst>
      <p:ext uri="{BB962C8B-B14F-4D97-AF65-F5344CB8AC3E}">
        <p14:creationId xmlns:p14="http://schemas.microsoft.com/office/powerpoint/2010/main" val="5777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684367" y="531223"/>
            <a:ext cx="8496010" cy="818606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349830"/>
            <a:ext cx="8534400" cy="464457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b="1" dirty="0" smtClean="0"/>
              <a:t>Data </a:t>
            </a:r>
            <a:r>
              <a:rPr lang="en-US" sz="2100" b="1" dirty="0"/>
              <a:t>Source – World Bank </a:t>
            </a:r>
            <a:endParaRPr lang="en-US" sz="21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b="1" dirty="0" smtClean="0"/>
              <a:t>Picked G-20 countries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b="1" dirty="0" smtClean="0"/>
              <a:t>Selected </a:t>
            </a:r>
            <a:r>
              <a:rPr lang="en-US" sz="2100" b="1" dirty="0"/>
              <a:t>top ten countries in respective fields like Healthcare, </a:t>
            </a:r>
            <a:r>
              <a:rPr lang="en-US" sz="2100" b="1" dirty="0" smtClean="0"/>
              <a:t>Education &amp; Military spending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b="1" dirty="0" smtClean="0"/>
              <a:t>Collected data </a:t>
            </a:r>
            <a:r>
              <a:rPr lang="en-US" sz="2100" b="1" dirty="0"/>
              <a:t>ranging from (2010 to </a:t>
            </a:r>
            <a:r>
              <a:rPr lang="en-US" sz="2100" b="1" dirty="0" smtClean="0"/>
              <a:t>2015)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b="1" dirty="0" smtClean="0"/>
              <a:t>Google </a:t>
            </a:r>
            <a:r>
              <a:rPr lang="en-US" sz="2100" b="1" dirty="0"/>
              <a:t>API – Google </a:t>
            </a:r>
            <a:r>
              <a:rPr lang="en-US" sz="2100" b="1" dirty="0" smtClean="0"/>
              <a:t>docs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b="1" dirty="0" smtClean="0"/>
              <a:t>Various </a:t>
            </a:r>
            <a:r>
              <a:rPr lang="en-US" sz="2100" b="1" dirty="0"/>
              <a:t>charts used – Column charts, Geo Maps, stacked bar, Bar charts, Scatter charts, </a:t>
            </a:r>
            <a:r>
              <a:rPr lang="en-US" sz="2100" b="1" dirty="0" smtClean="0"/>
              <a:t>Trend, lines and Pie charts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b="1" dirty="0" smtClean="0"/>
              <a:t>Conclusion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38382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891938"/>
          </a:xfrm>
        </p:spPr>
        <p:txBody>
          <a:bodyPr/>
          <a:lstStyle/>
          <a:p>
            <a:r>
              <a:rPr lang="en-US" dirty="0" smtClean="0"/>
              <a:t>Educational spending trend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577739"/>
            <a:ext cx="6400800" cy="32134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following </a:t>
            </a:r>
            <a:r>
              <a:rPr lang="en-US" dirty="0" smtClean="0"/>
              <a:t>chart shows </a:t>
            </a:r>
            <a:r>
              <a:rPr lang="en-US" dirty="0"/>
              <a:t>the trend of educational </a:t>
            </a:r>
            <a:r>
              <a:rPr lang="en-US" dirty="0" smtClean="0"/>
              <a:t>spending </a:t>
            </a:r>
            <a:r>
              <a:rPr lang="en-US" dirty="0"/>
              <a:t>in </a:t>
            </a:r>
            <a:r>
              <a:rPr lang="en-US" dirty="0" smtClean="0"/>
              <a:t>USA </a:t>
            </a:r>
            <a:r>
              <a:rPr lang="en-US" dirty="0"/>
              <a:t>seems to be increased from 2010 to </a:t>
            </a:r>
            <a:r>
              <a:rPr lang="en-US" dirty="0" smtClean="0"/>
              <a:t>2013.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dirty="0" smtClean="0"/>
              <a:t>ecreased </a:t>
            </a:r>
            <a:r>
              <a:rPr lang="en-US" dirty="0"/>
              <a:t>about 11 billions in </a:t>
            </a:r>
            <a:r>
              <a:rPr lang="en-US" dirty="0" smtClean="0"/>
              <a:t>2014, but </a:t>
            </a:r>
            <a:r>
              <a:rPr lang="en-US" dirty="0"/>
              <a:t>then raised back in 2015 to 975 billions.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Overall Mexico seems to the least spending country among the 10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educational spending </a:t>
            </a:r>
            <a:r>
              <a:rPr lang="en-US" dirty="0"/>
              <a:t>of </a:t>
            </a:r>
            <a:r>
              <a:rPr lang="en-US" dirty="0" smtClean="0"/>
              <a:t>top </a:t>
            </a:r>
            <a:r>
              <a:rPr lang="en-US" dirty="0"/>
              <a:t>10 nations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813716"/>
            <a:ext cx="4937125" cy="335890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810492"/>
            <a:ext cx="4933950" cy="33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educational spending of top 10 nations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859800"/>
            <a:ext cx="4937125" cy="32667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859800"/>
            <a:ext cx="4933950" cy="32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9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891938"/>
          </a:xfrm>
        </p:spPr>
        <p:txBody>
          <a:bodyPr/>
          <a:lstStyle/>
          <a:p>
            <a:r>
              <a:rPr lang="en-US" dirty="0" smtClean="0"/>
              <a:t>Healthcare spending trend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577739"/>
            <a:ext cx="6400800" cy="32134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following chart shows the trend of </a:t>
            </a:r>
            <a:r>
              <a:rPr lang="en-US" dirty="0" smtClean="0"/>
              <a:t>healthcare </a:t>
            </a:r>
            <a:r>
              <a:rPr lang="en-US" dirty="0"/>
              <a:t>spending in </a:t>
            </a:r>
            <a:r>
              <a:rPr lang="en-US" dirty="0" smtClean="0"/>
              <a:t>USA </a:t>
            </a:r>
            <a:r>
              <a:rPr lang="en-US" dirty="0"/>
              <a:t>seems to be gradually increased from 2010 to 2015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2543 billions to 3106 billions.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Japan </a:t>
            </a:r>
            <a:r>
              <a:rPr lang="en-US" dirty="0"/>
              <a:t>was in second place </a:t>
            </a:r>
            <a:r>
              <a:rPr lang="en-US" dirty="0" smtClean="0"/>
              <a:t>from </a:t>
            </a:r>
            <a:r>
              <a:rPr lang="en-US" dirty="0"/>
              <a:t>2010-2012 but China </a:t>
            </a:r>
            <a:r>
              <a:rPr lang="en-US" dirty="0" smtClean="0"/>
              <a:t>seems to </a:t>
            </a:r>
            <a:r>
              <a:rPr lang="en-US" dirty="0"/>
              <a:t>be leading from 2012-2015.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Russia </a:t>
            </a:r>
            <a:r>
              <a:rPr lang="en-US" dirty="0"/>
              <a:t>is the least spending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5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Healthcare Spending Of The Top 10 Nations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854004"/>
            <a:ext cx="4937125" cy="327832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715005"/>
            <a:ext cx="4933950" cy="3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7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Healthcare Spending Of The Top 10 Nations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685801"/>
            <a:ext cx="4937125" cy="368590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663" y="685801"/>
            <a:ext cx="4933950" cy="36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317171"/>
          </a:xfrm>
        </p:spPr>
        <p:txBody>
          <a:bodyPr/>
          <a:lstStyle/>
          <a:p>
            <a:r>
              <a:rPr lang="en-US" dirty="0" smtClean="0"/>
              <a:t>Military spending trend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577739"/>
            <a:ext cx="6400800" cy="321346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following chart shows the trend of Military spending in USA seems to be gradually increased from 2010 to 2012 from 724 billions to 740 billions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then started to decrease from 2013 to 2015.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China </a:t>
            </a:r>
            <a:r>
              <a:rPr lang="en-US" dirty="0"/>
              <a:t>seems to be in second place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Italy </a:t>
            </a:r>
            <a:r>
              <a:rPr lang="en-US" dirty="0"/>
              <a:t>is the least spending country in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terms of military.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714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348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Wingdings</vt:lpstr>
      <vt:lpstr>Wingdings 3</vt:lpstr>
      <vt:lpstr>Slice</vt:lpstr>
      <vt:lpstr>DATS 6401 Visualization Individual Project </vt:lpstr>
      <vt:lpstr>Overview</vt:lpstr>
      <vt:lpstr>Educational spending trend</vt:lpstr>
      <vt:lpstr>The educational spending of top 10 nations</vt:lpstr>
      <vt:lpstr>The educational spending of top 10 nations</vt:lpstr>
      <vt:lpstr>Healthcare spending trend</vt:lpstr>
      <vt:lpstr>The Healthcare Spending Of The Top 10 Nations </vt:lpstr>
      <vt:lpstr>The Healthcare Spending Of The Top 10 Nations</vt:lpstr>
      <vt:lpstr>Military spending trend</vt:lpstr>
      <vt:lpstr>The military spending of top 10 nations</vt:lpstr>
      <vt:lpstr>The Military spending of top 10 nations</vt:lpstr>
      <vt:lpstr>Compare The Spending Data To That Country’s GDP </vt:lpstr>
      <vt:lpstr>Compare Education Spending To The Overall Military Spending Of That Country</vt:lpstr>
      <vt:lpstr>Compare The Per Person Education Spending To Per Person GDP</vt:lpstr>
      <vt:lpstr>Single Out The Fastest Growing Countries In Education Spending In Fixed Value And Percentage </vt:lpstr>
      <vt:lpstr>Single Out The Fastest Growing Countries In Healthcare Spending In Fixed Value And Percentage  </vt:lpstr>
      <vt:lpstr>PowerPoint Presentation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6401 Visualization Individual Project</dc:title>
  <dc:creator>Lakka, Srilatha</dc:creator>
  <cp:lastModifiedBy>Lakka, Srilatha</cp:lastModifiedBy>
  <cp:revision>6</cp:revision>
  <dcterms:created xsi:type="dcterms:W3CDTF">2019-03-07T06:23:15Z</dcterms:created>
  <dcterms:modified xsi:type="dcterms:W3CDTF">2019-03-07T07:11:14Z</dcterms:modified>
</cp:coreProperties>
</file>