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89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38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3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DATS 6103</a:t>
            </a:r>
            <a:br>
              <a:rPr lang="en-US" sz="3600" b="1" dirty="0"/>
            </a:br>
            <a:r>
              <a:rPr lang="en-US" sz="3600" b="1" dirty="0"/>
              <a:t>Individual Project </a:t>
            </a:r>
            <a:r>
              <a:rPr lang="en-US" sz="3600" b="1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Analyzing Obesity across USA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Srilatha</a:t>
            </a:r>
            <a:r>
              <a:rPr lang="en-US" dirty="0" smtClean="0"/>
              <a:t> Lakka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8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21002"/>
              </p:ext>
            </p:extLst>
          </p:nvPr>
        </p:nvGraphicFramePr>
        <p:xfrm>
          <a:off x="609601" y="1203961"/>
          <a:ext cx="8130539" cy="553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816">
                  <a:extLst>
                    <a:ext uri="{9D8B030D-6E8A-4147-A177-3AD203B41FA5}">
                      <a16:colId xmlns:a16="http://schemas.microsoft.com/office/drawing/2014/main" val="1835653749"/>
                    </a:ext>
                  </a:extLst>
                </a:gridCol>
                <a:gridCol w="2011260">
                  <a:extLst>
                    <a:ext uri="{9D8B030D-6E8A-4147-A177-3AD203B41FA5}">
                      <a16:colId xmlns:a16="http://schemas.microsoft.com/office/drawing/2014/main" val="214811932"/>
                    </a:ext>
                  </a:extLst>
                </a:gridCol>
                <a:gridCol w="2089040">
                  <a:extLst>
                    <a:ext uri="{9D8B030D-6E8A-4147-A177-3AD203B41FA5}">
                      <a16:colId xmlns:a16="http://schemas.microsoft.com/office/drawing/2014/main" val="3465576203"/>
                    </a:ext>
                  </a:extLst>
                </a:gridCol>
                <a:gridCol w="1863423">
                  <a:extLst>
                    <a:ext uri="{9D8B030D-6E8A-4147-A177-3AD203B41FA5}">
                      <a16:colId xmlns:a16="http://schemas.microsoft.com/office/drawing/2014/main" val="2778709136"/>
                    </a:ext>
                  </a:extLst>
                </a:gridCol>
              </a:tblGrid>
              <a:tr h="952028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State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2017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Gender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2017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Ethnicity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2017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Age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2011 – 2017</a:t>
                      </a:r>
                    </a:p>
                    <a:p>
                      <a:pPr lvl="0" algn="ctr"/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lvl="0" algn="ctr"/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Education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98091"/>
                  </a:ext>
                </a:extLst>
              </a:tr>
              <a:tr h="45267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Among All states</a:t>
                      </a:r>
                      <a:r>
                        <a:rPr lang="en-US" sz="1200" baseline="0" dirty="0" smtClean="0"/>
                        <a:t> in US,</a:t>
                      </a:r>
                      <a:r>
                        <a:rPr lang="en-US" sz="1200" i="1" baseline="0" dirty="0" smtClean="0"/>
                        <a:t>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Oklahoma </a:t>
                      </a:r>
                      <a:r>
                        <a:rPr lang="en-US" sz="1200" dirty="0" smtClean="0"/>
                        <a:t>seems</a:t>
                      </a:r>
                      <a:r>
                        <a:rPr lang="en-US" sz="1200" baseline="0" dirty="0" smtClean="0"/>
                        <a:t> to have highest obesity rate and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Massachusetts </a:t>
                      </a:r>
                      <a:r>
                        <a:rPr lang="en-US" sz="1200" baseline="0" dirty="0" smtClean="0"/>
                        <a:t>seems to have least obese percentage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Among top 10 states with obesity rate,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Oklahoma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smtClean="0"/>
                        <a:t>seems to be</a:t>
                      </a:r>
                      <a:r>
                        <a:rPr lang="en-US" sz="1200" baseline="0" dirty="0" smtClean="0"/>
                        <a:t> highest with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</a:t>
                      </a:r>
                      <a:r>
                        <a:rPr lang="en-US" sz="1200" baseline="0" dirty="0" smtClean="0"/>
                        <a:t> percentage, followed by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 Virginia </a:t>
                      </a:r>
                      <a:r>
                        <a:rPr lang="en-US" sz="1200" baseline="0" dirty="0" smtClean="0"/>
                        <a:t>24.5 percentage and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Louisiana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en-US" sz="1200" baseline="0" dirty="0" smtClean="0"/>
                        <a:t>least obesity rate among top 10 for the year 2017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Among top 10 States</a:t>
                      </a:r>
                      <a:r>
                        <a:rPr lang="en-US" sz="1200" baseline="0" dirty="0" smtClean="0"/>
                        <a:t> by gender, </a:t>
                      </a:r>
                      <a:r>
                        <a:rPr lang="en-US" sz="1200" b="1" i="1" baseline="0" dirty="0" smtClean="0"/>
                        <a:t>West Virginia </a:t>
                      </a:r>
                      <a:r>
                        <a:rPr lang="en-US" sz="1200" baseline="0" dirty="0" smtClean="0"/>
                        <a:t>seems to be have high obesity rate with 39.4 percentage in male as compare to female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baseline="0" dirty="0" smtClean="0"/>
                        <a:t>Iowa</a:t>
                      </a:r>
                      <a:r>
                        <a:rPr lang="en-US" sz="1200" baseline="0" dirty="0" smtClean="0"/>
                        <a:t> state has least and equal obesity rate of 36.4 in male and female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Overall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WV, OK, GU &amp; IA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highest male obesity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MS, AR, WS &amp; IA  has highest Female obesity rate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Among</a:t>
                      </a:r>
                      <a:r>
                        <a:rPr lang="en-US" sz="1200" baseline="0" dirty="0" smtClean="0"/>
                        <a:t> top 10 states </a:t>
                      </a:r>
                      <a:r>
                        <a:rPr lang="en-US" sz="1200" b="1" i="1" baseline="0" dirty="0" smtClean="0"/>
                        <a:t>West Virginia </a:t>
                      </a:r>
                      <a:r>
                        <a:rPr lang="en-US" sz="1200" baseline="0" dirty="0" smtClean="0"/>
                        <a:t>with 52.8 has highest 2 or more races followed by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Nevada</a:t>
                      </a:r>
                      <a:r>
                        <a:rPr lang="en-US" sz="1200" baseline="0" dirty="0" smtClean="0"/>
                        <a:t> with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American Indian/Alaska Native ethnicity with 50.8 percentage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Oklahoma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least percentage of 46.3 with American Indian/Alaska Native ethnicity 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Age group 18-24 obesity has gone slightly down, but older age group(35-44 and 45-54) are high in obese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Seems like College graduates are obese, followed by Technical school in 2016, but in 2017 High school graduates seems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to obese than other levels of education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9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420" y="617220"/>
            <a:ext cx="7909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 who is </a:t>
            </a:r>
            <a:r>
              <a:rPr lang="en-US" b="1" dirty="0" smtClean="0"/>
              <a:t>Obese?</a:t>
            </a:r>
            <a:endParaRPr lang="en-US" b="1" dirty="0"/>
          </a:p>
          <a:p>
            <a:r>
              <a:rPr lang="en-US" dirty="0" smtClean="0"/>
              <a:t>While youth age 18-24 obesity </a:t>
            </a:r>
            <a:r>
              <a:rPr lang="en-US" dirty="0"/>
              <a:t>has gone slightly </a:t>
            </a:r>
            <a:r>
              <a:rPr lang="en-US" dirty="0" smtClean="0"/>
              <a:t>down</a:t>
            </a:r>
            <a:r>
              <a:rPr lang="en-US" dirty="0"/>
              <a:t> </a:t>
            </a:r>
            <a:r>
              <a:rPr lang="en-US" dirty="0" smtClean="0"/>
              <a:t>as compared to other above age groups</a:t>
            </a:r>
          </a:p>
          <a:p>
            <a:endParaRPr lang="en-US" dirty="0"/>
          </a:p>
          <a:p>
            <a:r>
              <a:rPr lang="en-US" b="1" dirty="0"/>
              <a:t>But what about the future?</a:t>
            </a:r>
          </a:p>
          <a:p>
            <a:r>
              <a:rPr lang="en-US" dirty="0"/>
              <a:t>Because the higher values have been so tightly coupled to this graph, they make prediction useless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194" y="1889760"/>
            <a:ext cx="4868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926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Learn </a:t>
            </a:r>
            <a:r>
              <a:rPr lang="en-US" dirty="0"/>
              <a:t>about Data Mining</a:t>
            </a:r>
          </a:p>
          <a:p>
            <a:pPr lvl="0"/>
            <a:r>
              <a:rPr lang="en-US" dirty="0" smtClean="0"/>
              <a:t>Learn </a:t>
            </a:r>
            <a:r>
              <a:rPr lang="en-US" dirty="0"/>
              <a:t>to extract information </a:t>
            </a:r>
            <a:r>
              <a:rPr lang="en-US" dirty="0" smtClean="0"/>
              <a:t>from raw data </a:t>
            </a:r>
            <a:r>
              <a:rPr lang="en-US" dirty="0"/>
              <a:t>using </a:t>
            </a:r>
            <a:r>
              <a:rPr lang="en-US" dirty="0" smtClean="0"/>
              <a:t>Python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downloaded </a:t>
            </a:r>
            <a:r>
              <a:rPr lang="en-US" dirty="0"/>
              <a:t>from </a:t>
            </a:r>
            <a:r>
              <a:rPr lang="en-US" dirty="0" smtClean="0"/>
              <a:t> </a:t>
            </a:r>
            <a:r>
              <a:rPr lang="en-US" dirty="0" smtClean="0"/>
              <a:t>Centers for Disease Control and Prevention</a:t>
            </a:r>
            <a:endParaRPr lang="en-US" dirty="0"/>
          </a:p>
          <a:p>
            <a:r>
              <a:rPr lang="en-US" dirty="0" smtClean="0"/>
              <a:t>Link for </a:t>
            </a:r>
            <a:r>
              <a:rPr lang="en-US" dirty="0"/>
              <a:t>the dataset 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https://chronicdata.cdc.gov/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was in excel document with </a:t>
            </a:r>
            <a:r>
              <a:rPr lang="en-US" dirty="0" smtClean="0"/>
              <a:t>32 columns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/>
              <a:t>dropna</a:t>
            </a:r>
            <a:r>
              <a:rPr lang="en-US" dirty="0" smtClean="0"/>
              <a:t>() to drop </a:t>
            </a:r>
            <a:r>
              <a:rPr lang="en-US" dirty="0"/>
              <a:t>all rows that have any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values, not required.</a:t>
            </a:r>
          </a:p>
          <a:p>
            <a:r>
              <a:rPr lang="en-US" dirty="0" smtClean="0"/>
              <a:t>Used rename, </a:t>
            </a:r>
            <a:r>
              <a:rPr lang="en-US" dirty="0" err="1" smtClean="0"/>
              <a:t>groupby</a:t>
            </a:r>
            <a:r>
              <a:rPr lang="en-US" dirty="0" smtClean="0"/>
              <a:t>, pivot and concatenation of 2 columns</a:t>
            </a:r>
            <a:endParaRPr lang="en-US" dirty="0" smtClean="0"/>
          </a:p>
          <a:p>
            <a:r>
              <a:rPr lang="en-US" dirty="0" smtClean="0"/>
              <a:t>Used python functions to select data for presenting different flavors of analysis. </a:t>
            </a:r>
            <a:endParaRPr lang="en-US" dirty="0" smtClean="0"/>
          </a:p>
          <a:p>
            <a:r>
              <a:rPr lang="en-US" dirty="0" smtClean="0"/>
              <a:t>Followin</a:t>
            </a:r>
            <a:r>
              <a:rPr lang="en-US" dirty="0" smtClean="0"/>
              <a:t>g series of analysis was performed to find the highest obesity percentage</a:t>
            </a:r>
          </a:p>
          <a:p>
            <a:pPr lvl="2"/>
            <a:r>
              <a:rPr lang="en-US" dirty="0"/>
              <a:t> Map US Obesity Percentage by </a:t>
            </a:r>
            <a:r>
              <a:rPr lang="en-US" dirty="0" smtClean="0"/>
              <a:t>state for </a:t>
            </a:r>
            <a:r>
              <a:rPr lang="en-US" dirty="0" smtClean="0"/>
              <a:t>the Year 2017</a:t>
            </a:r>
          </a:p>
          <a:p>
            <a:pPr lvl="2"/>
            <a:r>
              <a:rPr lang="en-US" dirty="0" smtClean="0"/>
              <a:t>Top 10 States for the Year 2017</a:t>
            </a:r>
          </a:p>
          <a:p>
            <a:pPr lvl="2"/>
            <a:r>
              <a:rPr lang="en-US" dirty="0" smtClean="0"/>
              <a:t>Top 10 by Gender, Ethnicity &amp; Education</a:t>
            </a:r>
          </a:p>
          <a:p>
            <a:pPr lvl="2"/>
            <a:r>
              <a:rPr lang="en-US" dirty="0" smtClean="0"/>
              <a:t>Top 10 by Age Group for the Year 2011 – 2017</a:t>
            </a:r>
          </a:p>
          <a:p>
            <a:pPr lvl="2"/>
            <a:r>
              <a:rPr lang="en-US" dirty="0" smtClean="0"/>
              <a:t>Top 10 Total Obesity Rate by State for the Year 2017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7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Percentage by US States for the Year- 2017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45" y="2160588"/>
            <a:ext cx="80045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</a:t>
            </a:r>
            <a:r>
              <a:rPr lang="en-US" dirty="0"/>
              <a:t>series plot that shows Obesity </a:t>
            </a:r>
            <a:r>
              <a:rPr lang="en-US" dirty="0" smtClean="0"/>
              <a:t>Percentage by Age Group from 2011-2017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16" y="2160588"/>
            <a:ext cx="78822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Diagram Showing Obesity Percentage </a:t>
            </a:r>
            <a:r>
              <a:rPr lang="en-US" dirty="0"/>
              <a:t>of </a:t>
            </a:r>
            <a:r>
              <a:rPr lang="en-US" dirty="0" smtClean="0"/>
              <a:t>Top States for the Year 2017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092" y="2160588"/>
            <a:ext cx="55299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Percentage by Gender for Top 10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31" y="2463006"/>
            <a:ext cx="6962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Diagram Showing Obesity Percentage </a:t>
            </a:r>
            <a:r>
              <a:rPr lang="en-US" dirty="0"/>
              <a:t>by Ethnicity, in the year 2017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2160588"/>
            <a:ext cx="781158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4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825</TotalTime>
  <Words>494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DATS 6103 Individual Project 2</vt:lpstr>
      <vt:lpstr>Purpose</vt:lpstr>
      <vt:lpstr>Dataset</vt:lpstr>
      <vt:lpstr>Data cleaning and Preprocessing</vt:lpstr>
      <vt:lpstr>Obesity Percentage by US States for the Year- 2017</vt:lpstr>
      <vt:lpstr>Time series plot that shows Obesity Percentage by Age Group from 2011-2017</vt:lpstr>
      <vt:lpstr>Bar Diagram Showing Obesity Percentage of Top States for the Year 2017.</vt:lpstr>
      <vt:lpstr>Obesity Percentage by Gender for Top 10 States</vt:lpstr>
      <vt:lpstr>Bar Diagram Showing Obesity Percentage by Ethnicity, in the year 2017</vt:lpstr>
      <vt:lpstr>Conclusion</vt:lpstr>
      <vt:lpstr>PowerPoint Presentation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Individual Project 1</dc:title>
  <dc:creator>Lakka, Srilatha</dc:creator>
  <cp:lastModifiedBy>Lakka, Srilatha</cp:lastModifiedBy>
  <cp:revision>22</cp:revision>
  <dcterms:created xsi:type="dcterms:W3CDTF">2019-02-26T02:06:59Z</dcterms:created>
  <dcterms:modified xsi:type="dcterms:W3CDTF">2019-04-09T14:03:06Z</dcterms:modified>
</cp:coreProperties>
</file>