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3" r:id="rId6"/>
    <p:sldId id="264" r:id="rId7"/>
    <p:sldId id="273" r:id="rId8"/>
    <p:sldId id="274" r:id="rId9"/>
    <p:sldId id="265" r:id="rId10"/>
    <p:sldId id="266" r:id="rId11"/>
    <p:sldId id="267" r:id="rId12"/>
    <p:sldId id="271" r:id="rId13"/>
    <p:sldId id="272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2CF18-DB0C-304F-83CA-6A02185EDB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4EF4E-7EC4-A641-B0B3-817E73E2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cloud.com/" TargetMode="External"/><Relationship Id="rId2" Type="http://schemas.openxmlformats.org/officeDocument/2006/relationships/hyperlink" Target="https://aws.amazon.com/docu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cloudcomputing.techtarget.com/definition/cloud-comput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pc.northeasternbanking.com/" TargetMode="External"/><Relationship Id="rId2" Type="http://schemas.openxmlformats.org/officeDocument/2006/relationships/hyperlink" Target="https://northeasternbank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54.186.48.230:8080/BankAppTesting/" TargetMode="External"/><Relationship Id="rId4" Type="http://schemas.openxmlformats.org/officeDocument/2006/relationships/hyperlink" Target="http://54.191.239.82:8080/BankAppTest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pc.northeasternbanking.com/" TargetMode="External"/><Relationship Id="rId2" Type="http://schemas.openxmlformats.org/officeDocument/2006/relationships/hyperlink" Target="https://northeasternbank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54.186.48.230:8080/BankAppTesting/" TargetMode="External"/><Relationship Id="rId4" Type="http://schemas.openxmlformats.org/officeDocument/2006/relationships/hyperlink" Target="http://54.191.239.82:8080/BankAppTest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734407"/>
            <a:ext cx="8791575" cy="109903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CSYE6225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 &amp; CLOUD COMPUTING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“CLOUD9”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2016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2" y="3930898"/>
            <a:ext cx="10805746" cy="255782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					          		by: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Julian cooper				          		Achal Sancheti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		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Bhavesh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		Saurabh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ChOUdhari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		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Srilaya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Yallapragada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		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Deshmukh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1" y="105150"/>
            <a:ext cx="4132020" cy="22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High Availability Pricing Model per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822712"/>
            <a:ext cx="3281003" cy="3498575"/>
          </a:xfrm>
        </p:spPr>
        <p:txBody>
          <a:bodyPr>
            <a:no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Misc. Costs per year: Domain and certificate renewal fees : $ 50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Total 6 month cost:  852$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66800"/>
            <a:ext cx="668430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9508"/>
            <a:ext cx="9905998" cy="1478570"/>
          </a:xfrm>
        </p:spPr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69807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Full Backups daily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Fail-Over Infrastructure in case primary infrastructure fails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Cloud Formation using Template of the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46963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8" y="1136605"/>
            <a:ext cx="5307011" cy="45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Cloud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Whole deployed infrastructure in a JSON text file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Can be used for version control and tracking changes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In case of disasters whole infrastructure can be brought up in few minutes </a:t>
            </a:r>
          </a:p>
        </p:txBody>
      </p:sp>
    </p:spTree>
    <p:extLst>
      <p:ext uri="{BB962C8B-B14F-4D97-AF65-F5344CB8AC3E}">
        <p14:creationId xmlns:p14="http://schemas.microsoft.com/office/powerpoint/2010/main" val="121460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785661"/>
            <a:ext cx="9905999" cy="3541714"/>
          </a:xfrm>
        </p:spPr>
        <p:txBody>
          <a:bodyPr/>
          <a:lstStyle/>
          <a:p>
            <a:r>
              <a:rPr lang="en-US" dirty="0"/>
              <a:t>Exploring Financial Application Deployment on cloud</a:t>
            </a:r>
          </a:p>
          <a:p>
            <a:r>
              <a:rPr lang="en-US" dirty="0"/>
              <a:t>Handling Security Issues</a:t>
            </a:r>
          </a:p>
          <a:p>
            <a:r>
              <a:rPr lang="en-US" dirty="0"/>
              <a:t>Using Load Balancer inside VPC</a:t>
            </a:r>
          </a:p>
          <a:p>
            <a:r>
              <a:rPr lang="en-US" dirty="0"/>
              <a:t>Fail Over traffic routing in Route 53</a:t>
            </a:r>
          </a:p>
          <a:p>
            <a:r>
              <a:rPr lang="en-US" dirty="0"/>
              <a:t>Routing traffic Automatically from HTTP to HTTPS  (</a:t>
            </a:r>
            <a:r>
              <a:rPr lang="en-US"/>
              <a:t>Not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https://aws.amazon.com/documentation/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http://whatiscloud.com/</a:t>
            </a:r>
            <a:endParaRPr lang="en-US" dirty="0"/>
          </a:p>
          <a:p>
            <a:pPr lvl="0"/>
            <a:r>
              <a:rPr lang="en-US" u="sng">
                <a:hlinkClick r:id="rId4"/>
              </a:rPr>
              <a:t>http://searchcloudcomputing.techtarget.com/definition/cloud-computing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59" y="273746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4685" y="1246909"/>
            <a:ext cx="727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Font typeface="Arial" charset="0"/>
              <a:buChar char="•"/>
            </a:pP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https://northeasternbanking.com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>
              <a:buFont typeface="Arial" charset="0"/>
              <a:buChar char="•"/>
            </a:pP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http://vpc.northeasternbanking.com</a:t>
            </a:r>
            <a:endParaRPr lang="en-US" sz="2400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buFont typeface="Arial" charset="0"/>
              <a:buChar char="•"/>
            </a:pP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Test server 1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buFont typeface="Arial" charset="0"/>
              <a:buChar char="•"/>
            </a:pPr>
            <a:r>
              <a:rPr lang="en-US" sz="2400" u="sng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Test Server 2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3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03" y="89520"/>
            <a:ext cx="10106507" cy="1686271"/>
          </a:xfrm>
        </p:spPr>
        <p:txBody>
          <a:bodyPr/>
          <a:lstStyle/>
          <a:p>
            <a:r>
              <a:rPr lang="en-US" dirty="0"/>
              <a:t>Northeastern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1775791"/>
            <a:ext cx="10106507" cy="4399722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Online Banking Portal for Customers, Employees</a:t>
            </a:r>
          </a:p>
          <a:p>
            <a:pPr algn="just"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AWS Deployment</a:t>
            </a:r>
          </a:p>
          <a:p>
            <a:pPr algn="just"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High Availability</a:t>
            </a:r>
          </a:p>
          <a:p>
            <a:pPr algn="just">
              <a:buFont typeface="Arial" charset="0"/>
              <a:buChar char="•"/>
            </a:pP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On Demand Scalability</a:t>
            </a:r>
          </a:p>
          <a:p>
            <a:pPr lvl="0" algn="just">
              <a:buFont typeface="Arial" charset="0"/>
              <a:buChar char="•"/>
            </a:pPr>
            <a:r>
              <a:rPr lang="en-US" sz="2200" u="sng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https://northeasternbanking.com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just">
              <a:buFont typeface="Arial" charset="0"/>
              <a:buChar char="•"/>
            </a:pPr>
            <a:r>
              <a:rPr lang="en-US" sz="2200" u="sng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http://vpc.northeasternbanking.com</a:t>
            </a:r>
            <a:endParaRPr lang="en-US" sz="2200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Arial" charset="0"/>
              <a:buChar char="•"/>
            </a:pPr>
            <a:r>
              <a:rPr lang="en-US" sz="2200" u="sng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Test server 1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Arial" charset="0"/>
              <a:buChar char="•"/>
            </a:pPr>
            <a:r>
              <a:rPr lang="en-US" sz="2200" u="sng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Test Server 2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just">
              <a:buFont typeface="Arial" charset="0"/>
              <a:buChar char="•"/>
            </a:pP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Arial" charset="0"/>
              <a:buChar char="•"/>
            </a:pP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672198"/>
            <a:ext cx="5815576" cy="36973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7" y="1672198"/>
            <a:ext cx="5926015" cy="36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4" y="0"/>
            <a:ext cx="9905998" cy="147857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4" y="1330036"/>
            <a:ext cx="10088877" cy="49543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Maven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Tomcat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Spring MVC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Hibernate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RDS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EC2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Elastic Beanstalk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Route 53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ACM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Cloud Watch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005839"/>
            <a:ext cx="8728364" cy="56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5791"/>
            <a:ext cx="9905999" cy="41864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with Public and Private Subnets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and Standby Infrastructure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Route53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Encryption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 for intelligent routing of load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Scaling Groups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RDS with multi-AZ deployment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Groups, Alarms and Cloud Watch Logs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64" y="1504530"/>
            <a:ext cx="1855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Primary Infrastructure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US-West-Oregon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2991" y="1119809"/>
            <a:ext cx="2150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Read Replica of RDS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US-East-Virginia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2991" y="3727233"/>
            <a:ext cx="1855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Multi AZ deployment of 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78" y="3684104"/>
            <a:ext cx="1855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Standby Infrastructure</a:t>
            </a:r>
          </a:p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US-West-Oregon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1" y="0"/>
            <a:ext cx="7615183" cy="6789705"/>
          </a:xfrm>
        </p:spPr>
      </p:pic>
    </p:spTree>
    <p:extLst>
      <p:ext uri="{BB962C8B-B14F-4D97-AF65-F5344CB8AC3E}">
        <p14:creationId xmlns:p14="http://schemas.microsoft.com/office/powerpoint/2010/main" val="188450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97528"/>
            <a:ext cx="6700057" cy="4793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725" y="808057"/>
            <a:ext cx="3137320" cy="1099559"/>
          </a:xfrm>
        </p:spPr>
        <p:txBody>
          <a:bodyPr anchor="b">
            <a:normAutofit/>
          </a:bodyPr>
          <a:lstStyle/>
          <a:p>
            <a:r>
              <a:rPr lang="en-US" sz="2800" dirty="0"/>
              <a:t>Fail-</a:t>
            </a:r>
            <a:r>
              <a:rPr lang="en-US" sz="2800" dirty="0" err="1"/>
              <a:t>oVer</a:t>
            </a:r>
            <a:r>
              <a:rPr lang="en-US" sz="2800" dirty="0"/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14579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In case failure Route 53 switches to use standby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5633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7030"/>
            <a:ext cx="9905998" cy="1478570"/>
          </a:xfrm>
        </p:spPr>
        <p:txBody>
          <a:bodyPr/>
          <a:lstStyle/>
          <a:p>
            <a:r>
              <a:rPr lang="en-US" dirty="0"/>
              <a:t>VPC INFRASTRUCTURE (Scope of Improvement)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17863" r="250" b="19182"/>
          <a:stretch/>
        </p:blipFill>
        <p:spPr>
          <a:xfrm>
            <a:off x="1141411" y="1780772"/>
            <a:ext cx="9905999" cy="40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4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/ Performance per 1000 Customers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12277"/>
            <a:ext cx="9980856" cy="5169877"/>
          </a:xfrm>
        </p:spPr>
      </p:pic>
    </p:spTree>
    <p:extLst>
      <p:ext uri="{BB962C8B-B14F-4D97-AF65-F5344CB8AC3E}">
        <p14:creationId xmlns:p14="http://schemas.microsoft.com/office/powerpoint/2010/main" val="92343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</TotalTime>
  <Words>265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Circuit</vt:lpstr>
      <vt:lpstr>     CSYE6225 NETWORK STRUCTURE &amp; CLOUD COMPUTING “CLOUD9” DECEMBER 2016</vt:lpstr>
      <vt:lpstr>Northeastern Bank</vt:lpstr>
      <vt:lpstr>Web Application</vt:lpstr>
      <vt:lpstr>Technologies Used</vt:lpstr>
      <vt:lpstr>Cloud Architecture</vt:lpstr>
      <vt:lpstr>PowerPoint Presentation</vt:lpstr>
      <vt:lpstr>Fail-oVer Plan</vt:lpstr>
      <vt:lpstr>VPC INFRASTRUCTURE (Scope of Improvement)</vt:lpstr>
      <vt:lpstr>Cost / Performance per 1000 Customers </vt:lpstr>
      <vt:lpstr>High Availability Pricing Model per Month</vt:lpstr>
      <vt:lpstr>Disaster Recovery</vt:lpstr>
      <vt:lpstr>Cloud Formation</vt:lpstr>
      <vt:lpstr>Challenges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CSYE6225 NETWORK STRUCTURE &amp; CLOUD COMPUTING “CLOUD9” DECEMBER 2016</dc:title>
  <dc:creator>Achal Sancheti</dc:creator>
  <cp:lastModifiedBy>Bobby Y</cp:lastModifiedBy>
  <cp:revision>42</cp:revision>
  <dcterms:created xsi:type="dcterms:W3CDTF">2016-12-15T19:23:57Z</dcterms:created>
  <dcterms:modified xsi:type="dcterms:W3CDTF">2016-12-16T00:06:31Z</dcterms:modified>
</cp:coreProperties>
</file>