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0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956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11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5437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369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079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345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4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9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9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8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4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4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il/imgres?imgurl=http://thesymbianshow.files.wordpress.com/2009/06/322px-java_logosvg.png&amp;imgrefurl=http://thesymbianshow.wordpress.com/2009/06/13/%D7%98%D7%99%D7%A4-%D7%A9%D7%99%D7%A0%D7%95%D7%99-%D7%A8%D7%96%D7%95%D7%9C%D7%95%D7%A6%D7%99%D7%94-%D7%A9%D7%9C-%D7%99%D7%99%D7%A9%D7%95%D7%9E%D7%99-%D7%95%D7%9E%D7%A9%D7%97%D7%A7%D7%99-java/&amp;usg=__5sV9BXA5B_N1A79Fvdh4z7-vosE=&amp;h=599&amp;w=322&amp;sz=28&amp;hl=iw&amp;start=1&amp;zoom=1&amp;tbnid=mpdvPW9pstMpEM:&amp;tbnh=135&amp;tbnw=73&amp;ei=dMZXTerdEoG2hAeJvtHbDA&amp;prev=/images?q%3Djava%26um%3D1%26hl%3Diw%26sa%3DN%26rls%3Dcom.microsoft:en-us%26rlz%3D1I7SUNC_en%26tbs%3Disch:1&amp;um=1&amp;itbs=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735" y="3908536"/>
            <a:ext cx="9495375" cy="116574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Exception handling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12" descr="http://t2.gstatic.com/images?q=tbn:mpdvPW9pstMpEM:http://thesymbianshow.files.wordpress.com/2009/06/322px-java_logo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30" y="900504"/>
            <a:ext cx="2215183" cy="270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81870" y="5395845"/>
            <a:ext cx="355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By, Rayankula Srilekha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243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08339"/>
            <a:ext cx="10364451" cy="1365160"/>
          </a:xfrm>
        </p:spPr>
        <p:txBody>
          <a:bodyPr/>
          <a:lstStyle/>
          <a:p>
            <a:r>
              <a:rPr lang="en-US" sz="4800" dirty="0" smtClean="0"/>
              <a:t>Exception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897747"/>
            <a:ext cx="10363826" cy="2086377"/>
          </a:xfrm>
        </p:spPr>
        <p:txBody>
          <a:bodyPr/>
          <a:lstStyle/>
          <a:p>
            <a:r>
              <a:rPr lang="en-US" b="1" dirty="0"/>
              <a:t>Exceptions</a:t>
            </a:r>
            <a:r>
              <a:rPr lang="en-US" dirty="0"/>
              <a:t> are events that occur during the execution of programs that disrupt the normal flow of </a:t>
            </a:r>
            <a:r>
              <a:rPr lang="en-US" dirty="0" smtClean="0"/>
              <a:t>instructions</a:t>
            </a:r>
          </a:p>
          <a:p>
            <a:r>
              <a:rPr lang="en-US" dirty="0" smtClean="0"/>
              <a:t> </a:t>
            </a:r>
            <a:r>
              <a:rPr lang="en-US" dirty="0"/>
              <a:t>(e.g. divide by zero, array access out of bound, etc.). </a:t>
            </a:r>
          </a:p>
        </p:txBody>
      </p:sp>
    </p:spTree>
    <p:extLst>
      <p:ext uri="{BB962C8B-B14F-4D97-AF65-F5344CB8AC3E}">
        <p14:creationId xmlns:p14="http://schemas.microsoft.com/office/powerpoint/2010/main" val="31690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81" y="953368"/>
            <a:ext cx="10364451" cy="1596177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48625" y="2972399"/>
            <a:ext cx="10363826" cy="3424107"/>
          </a:xfrm>
        </p:spPr>
        <p:txBody>
          <a:bodyPr/>
          <a:lstStyle/>
          <a:p>
            <a:r>
              <a:rPr lang="en-US" dirty="0" smtClean="0"/>
              <a:t>Converts system defined error message to user friendly error message.</a:t>
            </a:r>
          </a:p>
          <a:p>
            <a:r>
              <a:rPr lang="en-US" dirty="0" smtClean="0"/>
              <a:t>For Example </a:t>
            </a:r>
            <a:r>
              <a:rPr lang="en-US" dirty="0" smtClean="0"/>
              <a:t>:mail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8" y="2214694"/>
            <a:ext cx="8087933" cy="3748224"/>
          </a:xfrm>
        </p:spPr>
      </p:pic>
    </p:spTree>
    <p:extLst>
      <p:ext uri="{BB962C8B-B14F-4D97-AF65-F5344CB8AC3E}">
        <p14:creationId xmlns:p14="http://schemas.microsoft.com/office/powerpoint/2010/main" val="87839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of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Catch</a:t>
            </a:r>
          </a:p>
          <a:p>
            <a:r>
              <a:rPr lang="en-US" dirty="0" smtClean="0"/>
              <a:t>Throw</a:t>
            </a:r>
          </a:p>
          <a:p>
            <a:r>
              <a:rPr lang="en-US" dirty="0" smtClean="0"/>
              <a:t>Throws</a:t>
            </a:r>
          </a:p>
          <a:p>
            <a:r>
              <a:rPr lang="en-US" dirty="0" smtClean="0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Types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2821606"/>
            <a:ext cx="6906589" cy="2514951"/>
          </a:xfrm>
        </p:spPr>
      </p:pic>
    </p:spTree>
    <p:extLst>
      <p:ext uri="{BB962C8B-B14F-4D97-AF65-F5344CB8AC3E}">
        <p14:creationId xmlns:p14="http://schemas.microsoft.com/office/powerpoint/2010/main" val="35319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30310"/>
            <a:ext cx="10363826" cy="476088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Checked exceptions:</a:t>
            </a:r>
            <a:endParaRPr lang="en-US" dirty="0"/>
          </a:p>
          <a:p>
            <a:r>
              <a:rPr lang="en-US" dirty="0"/>
              <a:t>A checked exception is an exception that occurs at the compile time, these are also called as compile time exceptions.</a:t>
            </a:r>
          </a:p>
          <a:p>
            <a:pPr marL="0" indent="0">
              <a:buNone/>
            </a:pPr>
            <a:r>
              <a:rPr lang="en-US" dirty="0" smtClean="0"/>
              <a:t>  ex: </a:t>
            </a:r>
            <a:r>
              <a:rPr lang="en-US" i="1" dirty="0" smtClean="0"/>
              <a:t>FileNotFoundException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Unchecked </a:t>
            </a:r>
            <a:r>
              <a:rPr lang="en-US" dirty="0"/>
              <a:t>exceptions</a:t>
            </a:r>
          </a:p>
          <a:p>
            <a:r>
              <a:rPr lang="en-US" dirty="0"/>
              <a:t>An unchecked exception is an exception that occurs at the time of execution. These are also called as </a:t>
            </a:r>
            <a:r>
              <a:rPr lang="en-US" b="1" dirty="0"/>
              <a:t>Runtime Exceptions.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ex: </a:t>
            </a:r>
            <a:r>
              <a:rPr lang="en-US" dirty="0"/>
              <a:t> </a:t>
            </a:r>
            <a:r>
              <a:rPr lang="en-US" i="1" dirty="0"/>
              <a:t>ArrayIndexOutOfBoundsExceptionexception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6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5611" y="1210614"/>
            <a:ext cx="10466231" cy="48510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Keywords:</a:t>
            </a:r>
          </a:p>
          <a:p>
            <a:pPr marL="0" indent="0">
              <a:buNone/>
            </a:pPr>
            <a:r>
              <a:rPr lang="en-US" dirty="0" smtClean="0"/>
              <a:t>Try: Try block is used to handle error code</a:t>
            </a:r>
          </a:p>
          <a:p>
            <a:pPr marL="0" indent="0">
              <a:buNone/>
            </a:pPr>
            <a:r>
              <a:rPr lang="en-US" dirty="0" smtClean="0"/>
              <a:t>Catch: catch is used for handling code I.E, for the error user friendly message is                           set</a:t>
            </a:r>
          </a:p>
          <a:p>
            <a:pPr marL="0" indent="0">
              <a:buNone/>
            </a:pPr>
            <a:r>
              <a:rPr lang="en-US" dirty="0" smtClean="0"/>
              <a:t>Throws : To give indication about error throws is used</a:t>
            </a:r>
          </a:p>
          <a:p>
            <a:pPr marL="0" indent="0">
              <a:buNone/>
            </a:pPr>
            <a:r>
              <a:rPr lang="en-US" dirty="0" smtClean="0"/>
              <a:t>Throw : User defined exceptions are created</a:t>
            </a:r>
          </a:p>
          <a:p>
            <a:pPr marL="0" indent="0">
              <a:buNone/>
            </a:pPr>
            <a:r>
              <a:rPr lang="en-US" dirty="0" smtClean="0"/>
              <a:t>Finally : The block is used to closing connection, finally is executed if exception is handled or not.</a:t>
            </a:r>
          </a:p>
        </p:txBody>
      </p:sp>
    </p:spTree>
    <p:extLst>
      <p:ext uri="{BB962C8B-B14F-4D97-AF65-F5344CB8AC3E}">
        <p14:creationId xmlns:p14="http://schemas.microsoft.com/office/powerpoint/2010/main" val="394661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798490"/>
            <a:ext cx="8933806" cy="4984124"/>
          </a:xfrm>
        </p:spPr>
      </p:pic>
    </p:spTree>
    <p:extLst>
      <p:ext uri="{BB962C8B-B14F-4D97-AF65-F5344CB8AC3E}">
        <p14:creationId xmlns:p14="http://schemas.microsoft.com/office/powerpoint/2010/main" val="18987019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96</TotalTime>
  <Words>154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Exception handling</vt:lpstr>
      <vt:lpstr>Exception</vt:lpstr>
      <vt:lpstr>Exception Handling</vt:lpstr>
      <vt:lpstr>mail Example</vt:lpstr>
      <vt:lpstr>Keywords of Exception handling</vt:lpstr>
      <vt:lpstr>Types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Rayankula, Srilekha</dc:creator>
  <cp:lastModifiedBy>Rayankula, Srilekha</cp:lastModifiedBy>
  <cp:revision>23</cp:revision>
  <dcterms:created xsi:type="dcterms:W3CDTF">2019-07-18T11:42:50Z</dcterms:created>
  <dcterms:modified xsi:type="dcterms:W3CDTF">2019-07-19T04:07:23Z</dcterms:modified>
</cp:coreProperties>
</file>