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1" r:id="rId1"/>
  </p:sldMasterIdLst>
  <p:sldIdLst>
    <p:sldId id="256" r:id="rId2"/>
    <p:sldId id="258" r:id="rId3"/>
    <p:sldId id="259" r:id="rId4"/>
    <p:sldId id="260" r:id="rId5"/>
    <p:sldId id="262" r:id="rId6"/>
    <p:sldId id="263" r:id="rId7"/>
    <p:sldId id="261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7/19/2019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807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7/19/2019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189567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7/19/2019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59112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7/19/2019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69543787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7/19/2019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23697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7/19/2019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30798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7/19/2019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334533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5424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7295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06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7/19/2019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661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7/19/2019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896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7/19/2019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807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387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7/19/2019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641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982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447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7/19/2019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896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  <p:sldLayoutId id="2147483803" r:id="rId12"/>
    <p:sldLayoutId id="2147483804" r:id="rId13"/>
    <p:sldLayoutId id="2147483805" r:id="rId14"/>
    <p:sldLayoutId id="2147483806" r:id="rId15"/>
    <p:sldLayoutId id="2147483807" r:id="rId16"/>
    <p:sldLayoutId id="2147483808" r:id="rId17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://www.google.co.il/imgres?imgurl=http://thesymbianshow.files.wordpress.com/2009/06/322px-java_logosvg.png&amp;imgrefurl=http://thesymbianshow.wordpress.com/2009/06/13/%D7%98%D7%99%D7%A4-%D7%A9%D7%99%D7%A0%D7%95%D7%99-%D7%A8%D7%96%D7%95%D7%9C%D7%95%D7%A6%D7%99%D7%94-%D7%A9%D7%9C-%D7%99%D7%99%D7%A9%D7%95%D7%9E%D7%99-%D7%95%D7%9E%D7%A9%D7%97%D7%A7%D7%99-java/&amp;usg=__5sV9BXA5B_N1A79Fvdh4z7-vosE=&amp;h=599&amp;w=322&amp;sz=28&amp;hl=iw&amp;start=1&amp;zoom=1&amp;tbnid=mpdvPW9pstMpEM:&amp;tbnh=135&amp;tbnw=73&amp;ei=dMZXTerdEoG2hAeJvtHbDA&amp;prev=/images?q%3Djava%26um%3D1%26hl%3Diw%26sa%3DN%26rls%3Dcom.microsoft:en-us%26rlz%3D1I7SUNC_en%26tbs%3Disch:1&amp;um=1&amp;itbs=1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97735" y="3908536"/>
            <a:ext cx="9495375" cy="1165740"/>
          </a:xfrm>
        </p:spPr>
        <p:txBody>
          <a:bodyPr>
            <a:normAutofit/>
          </a:bodyPr>
          <a:lstStyle/>
          <a:p>
            <a:r>
              <a:rPr lang="en-US" sz="6600" dirty="0" smtClean="0">
                <a:solidFill>
                  <a:schemeClr val="accent1">
                    <a:lumMod val="75000"/>
                  </a:schemeClr>
                </a:solidFill>
              </a:rPr>
              <a:t>Exception handling</a:t>
            </a:r>
            <a:endParaRPr lang="en-US" sz="66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Picture 12" descr="http://t2.gstatic.com/images?q=tbn:mpdvPW9pstMpEM:http://thesymbianshow.files.wordpress.com/2009/06/322px-java_logosvg.pn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7830" y="900504"/>
            <a:ext cx="2215183" cy="27055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881870" y="5395845"/>
            <a:ext cx="35545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By, Rayankula Srilekha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32434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708339"/>
            <a:ext cx="10364451" cy="1365160"/>
          </a:xfrm>
        </p:spPr>
        <p:txBody>
          <a:bodyPr/>
          <a:lstStyle/>
          <a:p>
            <a:r>
              <a:rPr lang="en-US" sz="4800" dirty="0" smtClean="0"/>
              <a:t>Exception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4400" y="2897747"/>
            <a:ext cx="10363826" cy="2086377"/>
          </a:xfrm>
        </p:spPr>
        <p:txBody>
          <a:bodyPr/>
          <a:lstStyle/>
          <a:p>
            <a:r>
              <a:rPr lang="en-US" b="1" dirty="0"/>
              <a:t>Exceptions</a:t>
            </a:r>
            <a:r>
              <a:rPr lang="en-US" dirty="0"/>
              <a:t> are events that occur during the execution of programs that disrupt the normal flow of </a:t>
            </a:r>
            <a:r>
              <a:rPr lang="en-US" dirty="0" smtClean="0"/>
              <a:t>instructions</a:t>
            </a:r>
          </a:p>
          <a:p>
            <a:r>
              <a:rPr lang="en-US" dirty="0" smtClean="0"/>
              <a:t> </a:t>
            </a:r>
            <a:r>
              <a:rPr lang="en-US" dirty="0"/>
              <a:t>(e.g. divide by zero, array access out of bound, etc.). </a:t>
            </a:r>
          </a:p>
        </p:txBody>
      </p:sp>
    </p:spTree>
    <p:extLst>
      <p:ext uri="{BB962C8B-B14F-4D97-AF65-F5344CB8AC3E}">
        <p14:creationId xmlns:p14="http://schemas.microsoft.com/office/powerpoint/2010/main" val="3169019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9381" y="953368"/>
            <a:ext cx="10364451" cy="1596177"/>
          </a:xfrm>
        </p:spPr>
        <p:txBody>
          <a:bodyPr/>
          <a:lstStyle/>
          <a:p>
            <a:r>
              <a:rPr lang="en-US" dirty="0" smtClean="0"/>
              <a:t>Exception Handling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248625" y="2972399"/>
            <a:ext cx="10363826" cy="3424107"/>
          </a:xfrm>
        </p:spPr>
        <p:txBody>
          <a:bodyPr/>
          <a:lstStyle/>
          <a:p>
            <a:r>
              <a:rPr lang="en-US" dirty="0" smtClean="0"/>
              <a:t>Converts system defined error message to user friendly error message.</a:t>
            </a:r>
          </a:p>
          <a:p>
            <a:r>
              <a:rPr lang="en-US" dirty="0" smtClean="0"/>
              <a:t>For Example </a:t>
            </a:r>
            <a:r>
              <a:rPr lang="en-US" dirty="0" smtClean="0"/>
              <a:t>:mail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550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mail </a:t>
            </a:r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9408" y="2214694"/>
            <a:ext cx="8087933" cy="3748224"/>
          </a:xfrm>
        </p:spPr>
      </p:pic>
    </p:spTree>
    <p:extLst>
      <p:ext uri="{BB962C8B-B14F-4D97-AF65-F5344CB8AC3E}">
        <p14:creationId xmlns:p14="http://schemas.microsoft.com/office/powerpoint/2010/main" val="878392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Types</a:t>
            </a:r>
            <a:endParaRPr lang="en-US" sz="5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2705" y="2821606"/>
            <a:ext cx="6906589" cy="2514951"/>
          </a:xfrm>
        </p:spPr>
      </p:pic>
    </p:spTree>
    <p:extLst>
      <p:ext uri="{BB962C8B-B14F-4D97-AF65-F5344CB8AC3E}">
        <p14:creationId xmlns:p14="http://schemas.microsoft.com/office/powerpoint/2010/main" val="353192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030310"/>
            <a:ext cx="10363826" cy="4760889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Checked exceptions:</a:t>
            </a:r>
            <a:endParaRPr lang="en-US" dirty="0"/>
          </a:p>
          <a:p>
            <a:r>
              <a:rPr lang="en-US" dirty="0"/>
              <a:t>A checked exception is an exception that occurs at the compile time, these are also called as compile time exceptions.</a:t>
            </a:r>
          </a:p>
          <a:p>
            <a:pPr marL="0" indent="0">
              <a:buNone/>
            </a:pPr>
            <a:r>
              <a:rPr lang="en-US" dirty="0" smtClean="0"/>
              <a:t>  ex: </a:t>
            </a:r>
            <a:r>
              <a:rPr lang="en-US" i="1" dirty="0" smtClean="0"/>
              <a:t>FileNotFoundException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Unchecked </a:t>
            </a:r>
            <a:r>
              <a:rPr lang="en-US" dirty="0"/>
              <a:t>exceptions</a:t>
            </a:r>
          </a:p>
          <a:p>
            <a:r>
              <a:rPr lang="en-US" dirty="0"/>
              <a:t>An unchecked exception is an exception that occurs at the time of execution. These are also called as </a:t>
            </a:r>
            <a:r>
              <a:rPr lang="en-US" b="1" dirty="0"/>
              <a:t>Runtime Exceptions.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ex: </a:t>
            </a:r>
            <a:r>
              <a:rPr lang="en-US" dirty="0"/>
              <a:t> </a:t>
            </a:r>
            <a:r>
              <a:rPr lang="en-US" i="1" dirty="0"/>
              <a:t>ArrayIndexOutOfBoundsExceptionexception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5632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Keywords of Exception handling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Try</a:t>
            </a:r>
          </a:p>
          <a:p>
            <a:r>
              <a:rPr lang="en-US" dirty="0" smtClean="0"/>
              <a:t>Catch</a:t>
            </a:r>
          </a:p>
          <a:p>
            <a:r>
              <a:rPr lang="en-US" dirty="0" smtClean="0"/>
              <a:t>Throw</a:t>
            </a:r>
          </a:p>
          <a:p>
            <a:r>
              <a:rPr lang="en-US" dirty="0" smtClean="0"/>
              <a:t>Throws</a:t>
            </a:r>
          </a:p>
          <a:p>
            <a:r>
              <a:rPr lang="en-US" dirty="0" smtClean="0"/>
              <a:t>finally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691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785611" y="1210614"/>
            <a:ext cx="10466231" cy="485104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Keywords:</a:t>
            </a:r>
          </a:p>
          <a:p>
            <a:pPr marL="0" indent="0">
              <a:buNone/>
            </a:pPr>
            <a:r>
              <a:rPr lang="en-US" dirty="0" smtClean="0"/>
              <a:t>Try: Try block is used to handle error code</a:t>
            </a:r>
          </a:p>
          <a:p>
            <a:pPr marL="0" indent="0">
              <a:buNone/>
            </a:pPr>
            <a:r>
              <a:rPr lang="en-US" dirty="0" smtClean="0"/>
              <a:t>Catch: catch is used for handling code I.E, for the error user friendly message is                           set</a:t>
            </a:r>
          </a:p>
          <a:p>
            <a:pPr marL="0" indent="0">
              <a:buNone/>
            </a:pPr>
            <a:r>
              <a:rPr lang="en-US" dirty="0" smtClean="0"/>
              <a:t>Throws : To give indication about error throws is used</a:t>
            </a:r>
          </a:p>
          <a:p>
            <a:pPr marL="0" indent="0">
              <a:buNone/>
            </a:pPr>
            <a:r>
              <a:rPr lang="en-US" dirty="0" smtClean="0"/>
              <a:t>Throw : User defined exceptions are created</a:t>
            </a:r>
          </a:p>
          <a:p>
            <a:pPr marL="0" indent="0">
              <a:buNone/>
            </a:pPr>
            <a:r>
              <a:rPr lang="en-US" dirty="0" smtClean="0"/>
              <a:t>Finally : The block is used to closing connection, finally is executed if exception is handled or not.</a:t>
            </a:r>
          </a:p>
        </p:txBody>
      </p:sp>
    </p:spTree>
    <p:extLst>
      <p:ext uri="{BB962C8B-B14F-4D97-AF65-F5344CB8AC3E}">
        <p14:creationId xmlns:p14="http://schemas.microsoft.com/office/powerpoint/2010/main" val="39466175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192" y="798490"/>
            <a:ext cx="8933806" cy="4984124"/>
          </a:xfrm>
        </p:spPr>
      </p:pic>
    </p:spTree>
    <p:extLst>
      <p:ext uri="{BB962C8B-B14F-4D97-AF65-F5344CB8AC3E}">
        <p14:creationId xmlns:p14="http://schemas.microsoft.com/office/powerpoint/2010/main" val="1898701913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1C647B"/>
      </a:dk2>
      <a:lt2>
        <a:srgbClr val="98B7D3"/>
      </a:lt2>
      <a:accent1>
        <a:srgbClr val="274FA4"/>
      </a:accent1>
      <a:accent2>
        <a:srgbClr val="48A8D0"/>
      </a:accent2>
      <a:accent3>
        <a:srgbClr val="53B18F"/>
      </a:accent3>
      <a:accent4>
        <a:srgbClr val="D78D38"/>
      </a:accent4>
      <a:accent5>
        <a:srgbClr val="BA3F51"/>
      </a:accent5>
      <a:accent6>
        <a:srgbClr val="AE52D9"/>
      </a:accent6>
      <a:hlink>
        <a:srgbClr val="2AA2DA"/>
      </a:hlink>
      <a:folHlink>
        <a:srgbClr val="76A3B8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DEB094D4-7FD8-4F86-93D5-B0F1341EF58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115</TotalTime>
  <Words>154</Words>
  <Application>Microsoft Office PowerPoint</Application>
  <PresentationFormat>Widescreen</PresentationFormat>
  <Paragraphs>30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Tw Cen MT</vt:lpstr>
      <vt:lpstr>Droplet</vt:lpstr>
      <vt:lpstr>Exception handling</vt:lpstr>
      <vt:lpstr>Exception</vt:lpstr>
      <vt:lpstr>Exception Handling</vt:lpstr>
      <vt:lpstr>mail Example</vt:lpstr>
      <vt:lpstr>Types</vt:lpstr>
      <vt:lpstr>PowerPoint Presentation</vt:lpstr>
      <vt:lpstr>Keywords of Exception handling</vt:lpstr>
      <vt:lpstr>PowerPoint Presentation</vt:lpstr>
      <vt:lpstr>PowerPoint Presentation</vt:lpstr>
    </vt:vector>
  </TitlesOfParts>
  <Company>Capgemini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Rayankula, Srilekha</dc:creator>
  <cp:lastModifiedBy>Rayankula, Srilekha</cp:lastModifiedBy>
  <cp:revision>24</cp:revision>
  <dcterms:created xsi:type="dcterms:W3CDTF">2019-07-18T11:42:50Z</dcterms:created>
  <dcterms:modified xsi:type="dcterms:W3CDTF">2019-07-19T04:25:54Z</dcterms:modified>
</cp:coreProperties>
</file>