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11EB-4EAD-004E-1BE1-354A6CC24F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3CC585-1B55-38FF-122F-480049F2B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0B0507-E8B4-6B85-D223-069639C92FA8}"/>
              </a:ext>
            </a:extLst>
          </p:cNvPr>
          <p:cNvSpPr>
            <a:spLocks noGrp="1"/>
          </p:cNvSpPr>
          <p:nvPr>
            <p:ph type="dt" sz="half" idx="10"/>
          </p:nvPr>
        </p:nvSpPr>
        <p:spPr/>
        <p:txBody>
          <a:bodyPr/>
          <a:lstStyle/>
          <a:p>
            <a:fld id="{2B822BCD-9B54-4016-8AB9-700592FEE7A4}" type="datetimeFigureOut">
              <a:rPr lang="en-IN" smtClean="0"/>
              <a:t>24-06-2024</a:t>
            </a:fld>
            <a:endParaRPr lang="en-IN"/>
          </a:p>
        </p:txBody>
      </p:sp>
      <p:sp>
        <p:nvSpPr>
          <p:cNvPr id="5" name="Footer Placeholder 4">
            <a:extLst>
              <a:ext uri="{FF2B5EF4-FFF2-40B4-BE49-F238E27FC236}">
                <a16:creationId xmlns:a16="http://schemas.microsoft.com/office/drawing/2014/main" id="{AD7D0142-5AFE-E7DF-876C-60791411A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639D75-159C-DEE5-D5E5-9688DFD09AAD}"/>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130766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01E2-74DC-1DA5-AE29-5DEB46DE0A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CFEC5E-541F-37F1-4A2F-316C9B5D6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915A48-4151-0EA2-C08B-8D000470D676}"/>
              </a:ext>
            </a:extLst>
          </p:cNvPr>
          <p:cNvSpPr>
            <a:spLocks noGrp="1"/>
          </p:cNvSpPr>
          <p:nvPr>
            <p:ph type="dt" sz="half" idx="10"/>
          </p:nvPr>
        </p:nvSpPr>
        <p:spPr/>
        <p:txBody>
          <a:bodyPr/>
          <a:lstStyle/>
          <a:p>
            <a:fld id="{2B822BCD-9B54-4016-8AB9-700592FEE7A4}" type="datetimeFigureOut">
              <a:rPr lang="en-IN" smtClean="0"/>
              <a:t>24-06-2024</a:t>
            </a:fld>
            <a:endParaRPr lang="en-IN"/>
          </a:p>
        </p:txBody>
      </p:sp>
      <p:sp>
        <p:nvSpPr>
          <p:cNvPr id="5" name="Footer Placeholder 4">
            <a:extLst>
              <a:ext uri="{FF2B5EF4-FFF2-40B4-BE49-F238E27FC236}">
                <a16:creationId xmlns:a16="http://schemas.microsoft.com/office/drawing/2014/main" id="{035361E0-CB85-526A-764F-4DAD4F3A44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D718BD-C60F-2FBB-3CEE-EE01A8BECEB6}"/>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343219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63CCF0-C2FA-10F6-7FB2-98414F0695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3B4681-9F28-E99F-1725-8359E5D2B7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6A32C6-D7F9-B77B-2F4F-02480B31A0DC}"/>
              </a:ext>
            </a:extLst>
          </p:cNvPr>
          <p:cNvSpPr>
            <a:spLocks noGrp="1"/>
          </p:cNvSpPr>
          <p:nvPr>
            <p:ph type="dt" sz="half" idx="10"/>
          </p:nvPr>
        </p:nvSpPr>
        <p:spPr/>
        <p:txBody>
          <a:bodyPr/>
          <a:lstStyle/>
          <a:p>
            <a:fld id="{2B822BCD-9B54-4016-8AB9-700592FEE7A4}" type="datetimeFigureOut">
              <a:rPr lang="en-IN" smtClean="0"/>
              <a:t>24-06-2024</a:t>
            </a:fld>
            <a:endParaRPr lang="en-IN"/>
          </a:p>
        </p:txBody>
      </p:sp>
      <p:sp>
        <p:nvSpPr>
          <p:cNvPr id="5" name="Footer Placeholder 4">
            <a:extLst>
              <a:ext uri="{FF2B5EF4-FFF2-40B4-BE49-F238E27FC236}">
                <a16:creationId xmlns:a16="http://schemas.microsoft.com/office/drawing/2014/main" id="{88B3A7E6-EB43-5F0D-DCF6-BB7DE9740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7230E0-E78D-5561-0169-D1442E8D904D}"/>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7238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8AA5-C803-05B0-E6F8-5A6C88B6D8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0804E7-38D8-BD1E-B61B-226106AD9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9CE02-A195-7D17-8E26-36764EF717CE}"/>
              </a:ext>
            </a:extLst>
          </p:cNvPr>
          <p:cNvSpPr>
            <a:spLocks noGrp="1"/>
          </p:cNvSpPr>
          <p:nvPr>
            <p:ph type="dt" sz="half" idx="10"/>
          </p:nvPr>
        </p:nvSpPr>
        <p:spPr/>
        <p:txBody>
          <a:bodyPr/>
          <a:lstStyle/>
          <a:p>
            <a:fld id="{2B822BCD-9B54-4016-8AB9-700592FEE7A4}" type="datetimeFigureOut">
              <a:rPr lang="en-IN" smtClean="0"/>
              <a:t>24-06-2024</a:t>
            </a:fld>
            <a:endParaRPr lang="en-IN"/>
          </a:p>
        </p:txBody>
      </p:sp>
      <p:sp>
        <p:nvSpPr>
          <p:cNvPr id="5" name="Footer Placeholder 4">
            <a:extLst>
              <a:ext uri="{FF2B5EF4-FFF2-40B4-BE49-F238E27FC236}">
                <a16:creationId xmlns:a16="http://schemas.microsoft.com/office/drawing/2014/main" id="{2A59A51D-DBD7-85B4-6E9C-5A08CD73F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39102-063B-220B-FF12-428B22988600}"/>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415905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0DDD-CAA4-83A7-E1B2-3B20C6E28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3531CB-A11C-8351-FF3B-8D7B6E37F5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F7FF0-F96F-74AA-AC2B-7D63715FD04C}"/>
              </a:ext>
            </a:extLst>
          </p:cNvPr>
          <p:cNvSpPr>
            <a:spLocks noGrp="1"/>
          </p:cNvSpPr>
          <p:nvPr>
            <p:ph type="dt" sz="half" idx="10"/>
          </p:nvPr>
        </p:nvSpPr>
        <p:spPr/>
        <p:txBody>
          <a:bodyPr/>
          <a:lstStyle/>
          <a:p>
            <a:fld id="{2B822BCD-9B54-4016-8AB9-700592FEE7A4}" type="datetimeFigureOut">
              <a:rPr lang="en-IN" smtClean="0"/>
              <a:t>24-06-2024</a:t>
            </a:fld>
            <a:endParaRPr lang="en-IN"/>
          </a:p>
        </p:txBody>
      </p:sp>
      <p:sp>
        <p:nvSpPr>
          <p:cNvPr id="5" name="Footer Placeholder 4">
            <a:extLst>
              <a:ext uri="{FF2B5EF4-FFF2-40B4-BE49-F238E27FC236}">
                <a16:creationId xmlns:a16="http://schemas.microsoft.com/office/drawing/2014/main" id="{B76D8C6C-3E39-FCAD-4B87-BA1293B76F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54589-1B75-6922-8EBB-4EAA0B9ED867}"/>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1361863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12D4-0C14-2A23-A34C-F3DAAD678D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6EF05-5DF0-1904-F6F0-955B6667B1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F48CB9-78D4-46DA-043C-FD2CC95657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AB280D-D08F-AB49-C628-D63BA8BD9C33}"/>
              </a:ext>
            </a:extLst>
          </p:cNvPr>
          <p:cNvSpPr>
            <a:spLocks noGrp="1"/>
          </p:cNvSpPr>
          <p:nvPr>
            <p:ph type="dt" sz="half" idx="10"/>
          </p:nvPr>
        </p:nvSpPr>
        <p:spPr/>
        <p:txBody>
          <a:bodyPr/>
          <a:lstStyle/>
          <a:p>
            <a:fld id="{2B822BCD-9B54-4016-8AB9-700592FEE7A4}" type="datetimeFigureOut">
              <a:rPr lang="en-IN" smtClean="0"/>
              <a:t>24-06-2024</a:t>
            </a:fld>
            <a:endParaRPr lang="en-IN"/>
          </a:p>
        </p:txBody>
      </p:sp>
      <p:sp>
        <p:nvSpPr>
          <p:cNvPr id="6" name="Footer Placeholder 5">
            <a:extLst>
              <a:ext uri="{FF2B5EF4-FFF2-40B4-BE49-F238E27FC236}">
                <a16:creationId xmlns:a16="http://schemas.microsoft.com/office/drawing/2014/main" id="{A2583C9F-F657-FA52-A752-54D8C52B18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EA6AF-4478-6900-D822-025441455BB3}"/>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152220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ACEB-B149-2CA4-DCF2-98CB96771D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18ABB-A8F7-2737-16F8-D5C0F5BBAF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BC57B-1FA9-88BA-47AE-0D87A585C5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AB28BD-F6B7-7B8E-F434-401ABD0B0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06D5D-D388-50C6-0262-A699E201F7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EF3FC7-9D8C-D586-91DD-4E49B6A42921}"/>
              </a:ext>
            </a:extLst>
          </p:cNvPr>
          <p:cNvSpPr>
            <a:spLocks noGrp="1"/>
          </p:cNvSpPr>
          <p:nvPr>
            <p:ph type="dt" sz="half" idx="10"/>
          </p:nvPr>
        </p:nvSpPr>
        <p:spPr/>
        <p:txBody>
          <a:bodyPr/>
          <a:lstStyle/>
          <a:p>
            <a:fld id="{2B822BCD-9B54-4016-8AB9-700592FEE7A4}" type="datetimeFigureOut">
              <a:rPr lang="en-IN" smtClean="0"/>
              <a:t>24-06-2024</a:t>
            </a:fld>
            <a:endParaRPr lang="en-IN"/>
          </a:p>
        </p:txBody>
      </p:sp>
      <p:sp>
        <p:nvSpPr>
          <p:cNvPr id="8" name="Footer Placeholder 7">
            <a:extLst>
              <a:ext uri="{FF2B5EF4-FFF2-40B4-BE49-F238E27FC236}">
                <a16:creationId xmlns:a16="http://schemas.microsoft.com/office/drawing/2014/main" id="{A043A211-3F29-E2EB-8E56-BB5FAEB175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602BBC-D473-66E1-82F6-411FB6D94DC5}"/>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3572758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48C8-C743-8573-A3EF-AE13355015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529AA8-5F8E-6822-9B4A-2D916341543D}"/>
              </a:ext>
            </a:extLst>
          </p:cNvPr>
          <p:cNvSpPr>
            <a:spLocks noGrp="1"/>
          </p:cNvSpPr>
          <p:nvPr>
            <p:ph type="dt" sz="half" idx="10"/>
          </p:nvPr>
        </p:nvSpPr>
        <p:spPr/>
        <p:txBody>
          <a:bodyPr/>
          <a:lstStyle/>
          <a:p>
            <a:fld id="{2B822BCD-9B54-4016-8AB9-700592FEE7A4}" type="datetimeFigureOut">
              <a:rPr lang="en-IN" smtClean="0"/>
              <a:t>24-06-2024</a:t>
            </a:fld>
            <a:endParaRPr lang="en-IN"/>
          </a:p>
        </p:txBody>
      </p:sp>
      <p:sp>
        <p:nvSpPr>
          <p:cNvPr id="4" name="Footer Placeholder 3">
            <a:extLst>
              <a:ext uri="{FF2B5EF4-FFF2-40B4-BE49-F238E27FC236}">
                <a16:creationId xmlns:a16="http://schemas.microsoft.com/office/drawing/2014/main" id="{6A09D507-93B1-385A-8CB8-B90DE564E2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953C23-0F71-61E7-4B97-8C19237F7926}"/>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214815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90FE45-BC62-7C36-92A2-9AF2F3264E0B}"/>
              </a:ext>
            </a:extLst>
          </p:cNvPr>
          <p:cNvSpPr>
            <a:spLocks noGrp="1"/>
          </p:cNvSpPr>
          <p:nvPr>
            <p:ph type="dt" sz="half" idx="10"/>
          </p:nvPr>
        </p:nvSpPr>
        <p:spPr/>
        <p:txBody>
          <a:bodyPr/>
          <a:lstStyle/>
          <a:p>
            <a:fld id="{2B822BCD-9B54-4016-8AB9-700592FEE7A4}" type="datetimeFigureOut">
              <a:rPr lang="en-IN" smtClean="0"/>
              <a:t>24-06-2024</a:t>
            </a:fld>
            <a:endParaRPr lang="en-IN"/>
          </a:p>
        </p:txBody>
      </p:sp>
      <p:sp>
        <p:nvSpPr>
          <p:cNvPr id="3" name="Footer Placeholder 2">
            <a:extLst>
              <a:ext uri="{FF2B5EF4-FFF2-40B4-BE49-F238E27FC236}">
                <a16:creationId xmlns:a16="http://schemas.microsoft.com/office/drawing/2014/main" id="{2BB9618C-6E9C-2AB0-F712-85C106EB78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7A39A-2A59-B46B-8798-F7B73E021D5C}"/>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14444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BAF3-14BB-B6C4-9373-FE8C1E9B2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5C87C5-9975-9EDD-F60D-69CFE7CD6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A9F087-38DA-D9A1-6664-D65949AE9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E2458-ABCB-5B3D-F762-E67580603CD1}"/>
              </a:ext>
            </a:extLst>
          </p:cNvPr>
          <p:cNvSpPr>
            <a:spLocks noGrp="1"/>
          </p:cNvSpPr>
          <p:nvPr>
            <p:ph type="dt" sz="half" idx="10"/>
          </p:nvPr>
        </p:nvSpPr>
        <p:spPr/>
        <p:txBody>
          <a:bodyPr/>
          <a:lstStyle/>
          <a:p>
            <a:fld id="{2B822BCD-9B54-4016-8AB9-700592FEE7A4}" type="datetimeFigureOut">
              <a:rPr lang="en-IN" smtClean="0"/>
              <a:t>24-06-2024</a:t>
            </a:fld>
            <a:endParaRPr lang="en-IN"/>
          </a:p>
        </p:txBody>
      </p:sp>
      <p:sp>
        <p:nvSpPr>
          <p:cNvPr id="6" name="Footer Placeholder 5">
            <a:extLst>
              <a:ext uri="{FF2B5EF4-FFF2-40B4-BE49-F238E27FC236}">
                <a16:creationId xmlns:a16="http://schemas.microsoft.com/office/drawing/2014/main" id="{7564A993-5D63-C863-EEF3-AF75D941AC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508847-7F92-1EF3-720B-1083DF467FC0}"/>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150315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936D-0BD8-FCDA-2E3A-2810D5DC5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ACAA89-3F91-9381-8A06-249905F57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8EC909-7D6B-8E1F-895C-23DB7D2B9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1735B-7F4C-A4E1-3717-0854759E92D2}"/>
              </a:ext>
            </a:extLst>
          </p:cNvPr>
          <p:cNvSpPr>
            <a:spLocks noGrp="1"/>
          </p:cNvSpPr>
          <p:nvPr>
            <p:ph type="dt" sz="half" idx="10"/>
          </p:nvPr>
        </p:nvSpPr>
        <p:spPr/>
        <p:txBody>
          <a:bodyPr/>
          <a:lstStyle/>
          <a:p>
            <a:fld id="{2B822BCD-9B54-4016-8AB9-700592FEE7A4}" type="datetimeFigureOut">
              <a:rPr lang="en-IN" smtClean="0"/>
              <a:t>24-06-2024</a:t>
            </a:fld>
            <a:endParaRPr lang="en-IN"/>
          </a:p>
        </p:txBody>
      </p:sp>
      <p:sp>
        <p:nvSpPr>
          <p:cNvPr id="6" name="Footer Placeholder 5">
            <a:extLst>
              <a:ext uri="{FF2B5EF4-FFF2-40B4-BE49-F238E27FC236}">
                <a16:creationId xmlns:a16="http://schemas.microsoft.com/office/drawing/2014/main" id="{61F1EFC3-C94F-1364-D794-80232AD4BD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F9B110-BA02-C869-40C9-C956510C39B1}"/>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229009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B040B-78ED-B950-DAE6-810A428F5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2561E0-0AAB-9951-4B90-882DCC172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0ADAE8-5727-AE15-4A56-8F556CA423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22BCD-9B54-4016-8AB9-700592FEE7A4}" type="datetimeFigureOut">
              <a:rPr lang="en-IN" smtClean="0"/>
              <a:t>24-06-2024</a:t>
            </a:fld>
            <a:endParaRPr lang="en-IN"/>
          </a:p>
        </p:txBody>
      </p:sp>
      <p:sp>
        <p:nvSpPr>
          <p:cNvPr id="5" name="Footer Placeholder 4">
            <a:extLst>
              <a:ext uri="{FF2B5EF4-FFF2-40B4-BE49-F238E27FC236}">
                <a16:creationId xmlns:a16="http://schemas.microsoft.com/office/drawing/2014/main" id="{6AA79805-DF29-24D4-8515-4CAF4947FD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D3B87D-9043-6805-17AB-BF4876B8D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960B6-D42F-453B-BA58-FBC0DDD01183}" type="slidenum">
              <a:rPr lang="en-IN" smtClean="0"/>
              <a:t>‹#›</a:t>
            </a:fld>
            <a:endParaRPr lang="en-IN"/>
          </a:p>
        </p:txBody>
      </p:sp>
    </p:spTree>
    <p:extLst>
      <p:ext uri="{BB962C8B-B14F-4D97-AF65-F5344CB8AC3E}">
        <p14:creationId xmlns:p14="http://schemas.microsoft.com/office/powerpoint/2010/main" val="279685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F8C5-A621-F3D6-C8CF-6AD6946C5DAF}"/>
              </a:ext>
            </a:extLst>
          </p:cNvPr>
          <p:cNvSpPr>
            <a:spLocks noGrp="1"/>
          </p:cNvSpPr>
          <p:nvPr>
            <p:ph type="ctrTitle"/>
          </p:nvPr>
        </p:nvSpPr>
        <p:spPr>
          <a:xfrm>
            <a:off x="1524000" y="857251"/>
            <a:ext cx="8391525" cy="914400"/>
          </a:xfrm>
        </p:spPr>
        <p:txBody>
          <a:bodyPr>
            <a:normAutofit fontScale="90000"/>
          </a:bodyPr>
          <a:lstStyle/>
          <a:p>
            <a:r>
              <a:rPr lang="en-US" sz="4000" b="1" dirty="0">
                <a:latin typeface="Times New Roman" panose="02020603050405020304" pitchFamily="18" charset="0"/>
                <a:cs typeface="Times New Roman" panose="02020603050405020304" pitchFamily="18" charset="0"/>
              </a:rPr>
              <a:t>STUDY HUB FOR TENTH STUDENTS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A68CA7F-D4AF-EEDF-262D-594653E5FFF1}"/>
              </a:ext>
            </a:extLst>
          </p:cNvPr>
          <p:cNvSpPr>
            <a:spLocks noGrp="1"/>
          </p:cNvSpPr>
          <p:nvPr>
            <p:ph type="subTitle" idx="1"/>
          </p:nvPr>
        </p:nvSpPr>
        <p:spPr>
          <a:xfrm>
            <a:off x="1381125" y="2476500"/>
            <a:ext cx="9296400" cy="2324100"/>
          </a:xfrm>
        </p:spPr>
        <p:txBody>
          <a:bodyPr>
            <a:noAutofit/>
          </a:bodyPr>
          <a:lstStyle/>
          <a:p>
            <a:pPr algn="l"/>
            <a:r>
              <a:rPr lang="en-US" sz="2800" dirty="0">
                <a:latin typeface="Times New Roman" panose="02020603050405020304" pitchFamily="18" charset="0"/>
                <a:cs typeface="Times New Roman" panose="02020603050405020304" pitchFamily="18" charset="0"/>
              </a:rPr>
              <a:t>Batch Number-20</a:t>
            </a:r>
          </a:p>
          <a:p>
            <a:pPr algn="l"/>
            <a:r>
              <a:rPr lang="en-US" sz="2800" dirty="0">
                <a:latin typeface="Times New Roman" panose="02020603050405020304" pitchFamily="18" charset="0"/>
                <a:cs typeface="Times New Roman" panose="02020603050405020304" pitchFamily="18" charset="0"/>
              </a:rPr>
              <a:t>Vikas-21311A6213</a:t>
            </a:r>
          </a:p>
          <a:p>
            <a:pPr algn="l"/>
            <a:r>
              <a:rPr lang="en-US" sz="2800" dirty="0">
                <a:latin typeface="Times New Roman" panose="02020603050405020304" pitchFamily="18" charset="0"/>
                <a:cs typeface="Times New Roman" panose="02020603050405020304" pitchFamily="18" charset="0"/>
              </a:rPr>
              <a:t>Srilekha-21311A6243</a:t>
            </a:r>
          </a:p>
          <a:p>
            <a:pPr algn="l"/>
            <a:r>
              <a:rPr lang="en-US" sz="2800" dirty="0">
                <a:latin typeface="Times New Roman" panose="02020603050405020304" pitchFamily="18" charset="0"/>
                <a:cs typeface="Times New Roman" panose="02020603050405020304" pitchFamily="18" charset="0"/>
              </a:rPr>
              <a:t>Vamshi-21311A6233</a:t>
            </a:r>
          </a:p>
          <a:p>
            <a:pPr algn="l"/>
            <a:r>
              <a:rPr lang="en-US" sz="2800" dirty="0">
                <a:latin typeface="Times New Roman" panose="02020603050405020304" pitchFamily="18" charset="0"/>
                <a:cs typeface="Times New Roman" panose="02020603050405020304" pitchFamily="18" charset="0"/>
              </a:rPr>
              <a:t>Under the guidance of </a:t>
            </a:r>
            <a:r>
              <a:rPr lang="en-US" sz="2800" dirty="0" err="1">
                <a:latin typeface="Times New Roman" panose="02020603050405020304" pitchFamily="18" charset="0"/>
                <a:cs typeface="Times New Roman" panose="02020603050405020304" pitchFamily="18" charset="0"/>
              </a:rPr>
              <a:t>Mr.Lingaiah</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E031-16D0-3227-7E20-BF9EDDC6AA47}"/>
              </a:ext>
            </a:extLst>
          </p:cNvPr>
          <p:cNvSpPr>
            <a:spLocks noGrp="1"/>
          </p:cNvSpPr>
          <p:nvPr>
            <p:ph type="title"/>
          </p:nvPr>
        </p:nvSpPr>
        <p:spPr>
          <a:xfrm>
            <a:off x="838200" y="91441"/>
            <a:ext cx="10515600" cy="1087119"/>
          </a:xfrm>
        </p:spPr>
        <p:txBody>
          <a:bodyPr>
            <a:normAutofit/>
          </a:bodyPr>
          <a:lstStyle/>
          <a:p>
            <a:r>
              <a:rPr lang="en-US" sz="3600" dirty="0">
                <a:latin typeface="Times New Roman" panose="02020603050405020304" pitchFamily="18" charset="0"/>
                <a:cs typeface="Times New Roman" panose="02020603050405020304" pitchFamily="18" charset="0"/>
              </a:rPr>
              <a:t>Activity diagram:</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048F1CC-B29A-2545-7BF1-8C53451BAB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291" t="10693" r="33666" b="4745"/>
          <a:stretch/>
        </p:blipFill>
        <p:spPr>
          <a:xfrm>
            <a:off x="1320800" y="1072599"/>
            <a:ext cx="8056880" cy="5420276"/>
          </a:xfrm>
        </p:spPr>
      </p:pic>
    </p:spTree>
    <p:extLst>
      <p:ext uri="{BB962C8B-B14F-4D97-AF65-F5344CB8AC3E}">
        <p14:creationId xmlns:p14="http://schemas.microsoft.com/office/powerpoint/2010/main" val="141566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82FD-0619-C7A3-ACBF-B5EF34D5C56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Activity Diagram</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076D064-729D-E6E4-2CD3-866094CD87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69" t="8245" r="38695" b="13302"/>
          <a:stretch/>
        </p:blipFill>
        <p:spPr>
          <a:xfrm>
            <a:off x="1066800" y="1391920"/>
            <a:ext cx="5557520" cy="4846319"/>
          </a:xfrm>
        </p:spPr>
      </p:pic>
    </p:spTree>
    <p:extLst>
      <p:ext uri="{BB962C8B-B14F-4D97-AF65-F5344CB8AC3E}">
        <p14:creationId xmlns:p14="http://schemas.microsoft.com/office/powerpoint/2010/main" val="203787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7570-118D-F374-62D8-E52B4E3981E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Software and hardware requirements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D0C449-C5DD-134A-A029-DE9BB64139F8}"/>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HARDWARE REQUIREMENTS:</a:t>
            </a:r>
          </a:p>
          <a:p>
            <a:r>
              <a:rPr lang="en-US" sz="2400" dirty="0">
                <a:latin typeface="Times New Roman" panose="02020603050405020304" pitchFamily="18" charset="0"/>
                <a:cs typeface="Times New Roman" panose="02020603050405020304" pitchFamily="18" charset="0"/>
              </a:rPr>
              <a:t>Computer system</a:t>
            </a:r>
          </a:p>
          <a:p>
            <a:r>
              <a:rPr lang="en-US" sz="2400" dirty="0">
                <a:latin typeface="Times New Roman" panose="02020603050405020304" pitchFamily="18" charset="0"/>
                <a:cs typeface="Times New Roman" panose="02020603050405020304" pitchFamily="18" charset="0"/>
              </a:rPr>
              <a:t>Internet connection</a:t>
            </a:r>
          </a:p>
          <a:p>
            <a:pPr marL="0" indent="0">
              <a:buNone/>
            </a:pPr>
            <a:r>
              <a:rPr lang="en-US" sz="2400" dirty="0">
                <a:latin typeface="Times New Roman" panose="02020603050405020304" pitchFamily="18" charset="0"/>
                <a:cs typeface="Times New Roman" panose="02020603050405020304" pitchFamily="18" charset="0"/>
              </a:rPr>
              <a:t>SOFTWARE REQUIREMENTS:</a:t>
            </a:r>
          </a:p>
          <a:p>
            <a:r>
              <a:rPr lang="en-US" sz="2400" dirty="0">
                <a:latin typeface="Times New Roman" panose="02020603050405020304" pitchFamily="18" charset="0"/>
                <a:cs typeface="Times New Roman" panose="02020603050405020304" pitchFamily="18" charset="0"/>
              </a:rPr>
              <a:t>VS CODE</a:t>
            </a:r>
          </a:p>
          <a:p>
            <a:r>
              <a:rPr lang="en-US" sz="2400" dirty="0">
                <a:latin typeface="Times New Roman" panose="02020603050405020304" pitchFamily="18" charset="0"/>
                <a:cs typeface="Times New Roman" panose="02020603050405020304" pitchFamily="18" charset="0"/>
              </a:rPr>
              <a:t>HTML&amp;CSS</a:t>
            </a:r>
          </a:p>
          <a:p>
            <a:r>
              <a:rPr lang="en-US" sz="2400" dirty="0" err="1">
                <a:latin typeface="Times New Roman" panose="02020603050405020304" pitchFamily="18" charset="0"/>
                <a:cs typeface="Times New Roman" panose="02020603050405020304" pitchFamily="18" charset="0"/>
              </a:rPr>
              <a:t>Javascript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28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37A2-CB37-F27F-09EF-74425F190AC3}"/>
              </a:ext>
            </a:extLst>
          </p:cNvPr>
          <p:cNvSpPr>
            <a:spLocks noGrp="1"/>
          </p:cNvSpPr>
          <p:nvPr>
            <p:ph type="title"/>
          </p:nvPr>
        </p:nvSpPr>
        <p:spPr>
          <a:xfrm>
            <a:off x="838200" y="365125"/>
            <a:ext cx="10515600" cy="1158875"/>
          </a:xfrm>
        </p:spPr>
        <p:txBody>
          <a:bodyPr>
            <a:normAutofit/>
          </a:bodyPr>
          <a:lstStyle/>
          <a:p>
            <a:r>
              <a:rPr lang="en-US" sz="3600" dirty="0">
                <a:latin typeface="Times New Roman" panose="02020603050405020304" pitchFamily="18" charset="0"/>
                <a:cs typeface="Times New Roman" panose="02020603050405020304" pitchFamily="18" charset="0"/>
              </a:rPr>
              <a:t>EXISTING PROBLEM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42B264-28AB-AB1E-0B01-948DFBDB8B0D}"/>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In the current educational landscape, 10th-grade students often face numerous challenges in their academic journey, ranging from grasping complex concepts to managing time effectively. These challenges can hinder their overall academic performance and lead to a lack of confidence in their abilities. Furthermore, the traditional classroom setting may not always cater to the diverse learning needs of every student, leaving some feeling disengaged or left behind.</a:t>
            </a:r>
          </a:p>
          <a:p>
            <a:pPr algn="just"/>
            <a:r>
              <a:rPr lang="en-US" sz="3000" dirty="0">
                <a:latin typeface="Times New Roman" panose="02020603050405020304" pitchFamily="18" charset="0"/>
                <a:cs typeface="Times New Roman" panose="02020603050405020304" pitchFamily="18" charset="0"/>
              </a:rPr>
              <a:t>Despite the abundance of educational resources available online, there is a lack of a centralized platform specifically tailored to meet the unique requirements of 10th-grade students. Existing platforms may not offer comprehensive support for their curriculum, fail to provide interactive learning experiences, or lack personalized guidance to address individual learning gaps.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05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C743-5573-5AEF-978D-5558D55A35A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Proposed Solution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486988-E086-8DC0-3015-5B45EC64B63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Study hub for tenth students is a dynamic online platform dedicated to serving the academic needs of 10th-grade students. It offers a wide array of features and resources designed to enhance learning, foster collaboration, and support students in achieving their academic goals.</a:t>
            </a:r>
          </a:p>
          <a:p>
            <a:pPr algn="just"/>
            <a:r>
              <a:rPr lang="en-US" dirty="0">
                <a:latin typeface="Times New Roman" panose="02020603050405020304" pitchFamily="18" charset="0"/>
                <a:cs typeface="Times New Roman" panose="02020603050405020304" pitchFamily="18" charset="0"/>
              </a:rPr>
              <a:t>Comprehensive online study hub designed specifically for 10th-grade students, offering a tailored solution to their academic challenges and empowering them to excel in their studies. This platform integrates interactive learning tools, personalized tutoring, comprehensive curriculum coverage, and a supportive community to provide a holistic approach to education.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05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9467-729B-C4F1-8C88-DDD8EEB0E50F}"/>
              </a:ext>
            </a:extLst>
          </p:cNvPr>
          <p:cNvSpPr>
            <a:spLocks noGrp="1"/>
          </p:cNvSpPr>
          <p:nvPr>
            <p:ph type="title"/>
          </p:nvPr>
        </p:nvSpPr>
        <p:spPr>
          <a:xfrm>
            <a:off x="838200" y="365126"/>
            <a:ext cx="10515600" cy="977900"/>
          </a:xfrm>
        </p:spPr>
        <p:txBody>
          <a:bodyPr>
            <a:normAutofit/>
          </a:bodyPr>
          <a:lstStyle/>
          <a:p>
            <a:r>
              <a:rPr lang="en-US" sz="3600" dirty="0">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DB7712-1732-2A95-4843-A446FECA8FE3}"/>
              </a:ext>
            </a:extLst>
          </p:cNvPr>
          <p:cNvSpPr>
            <a:spLocks noGrp="1"/>
          </p:cNvSpPr>
          <p:nvPr>
            <p:ph idx="1"/>
          </p:nvPr>
        </p:nvSpPr>
        <p:spPr>
          <a:xfrm>
            <a:off x="152400" y="1196975"/>
            <a:ext cx="10515600" cy="5400595"/>
          </a:xfrm>
        </p:spPr>
        <p:txBody>
          <a:bodyPr>
            <a:noAutofit/>
          </a:bodyPr>
          <a:lstStyle/>
          <a:p>
            <a:pPr algn="just"/>
            <a:r>
              <a:rPr lang="en-US" sz="2400" dirty="0">
                <a:latin typeface="Times New Roman" panose="02020603050405020304" pitchFamily="18" charset="0"/>
                <a:cs typeface="Times New Roman" panose="02020603050405020304" pitchFamily="18" charset="0"/>
              </a:rPr>
              <a:t>In today's educational landscape, 10th-grade students encounter numerous challenges in their academic journey, ranging from understanding complex concepts to preparing for standardized exams. To address these challenges, there is a critical need for a dedicated study hub tailored specifically to their needs. This abstract presents the problem statement and solution for the development of such a platform. The problem statement highlights the existing gaps in traditional educational approaches and emphasizes the necessity for a centralized platform that provides comprehensive support for 10th-grade students. Challenges such as the lack of personalized guidance, inadequate exam preparation resources, and the transition to higher academic standards are addressed. The proposed solution, STUDY HUB FOR TENTH STUDENTS, is a comprehensive online platform designed to serve as a study companion for 10th-grade students. It offers personalized learning paths, interactive study materials, live tutoring sessions, exam preparation tools, progress tracking, and peer collaboration features. Through these features, </a:t>
            </a:r>
            <a:r>
              <a:rPr lang="en-US" sz="2400" dirty="0" err="1">
                <a:latin typeface="Times New Roman" panose="02020603050405020304" pitchFamily="18" charset="0"/>
                <a:cs typeface="Times New Roman" panose="02020603050405020304" pitchFamily="18" charset="0"/>
              </a:rPr>
              <a:t>TenthGradeHub</a:t>
            </a:r>
            <a:r>
              <a:rPr lang="en-US" sz="2400" dirty="0">
                <a:latin typeface="Times New Roman" panose="02020603050405020304" pitchFamily="18" charset="0"/>
                <a:cs typeface="Times New Roman" panose="02020603050405020304" pitchFamily="18" charset="0"/>
              </a:rPr>
              <a:t> aims to empower students to excel academically, build confidence, and succeed in their educational endeavors.</a:t>
            </a:r>
          </a:p>
        </p:txBody>
      </p:sp>
    </p:spTree>
    <p:extLst>
      <p:ext uri="{BB962C8B-B14F-4D97-AF65-F5344CB8AC3E}">
        <p14:creationId xmlns:p14="http://schemas.microsoft.com/office/powerpoint/2010/main" val="225585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0A55-E0F5-63A7-56A4-B372A082110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Class diagram:</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11E8441-F7FC-71C3-EA7E-3A1205B47C2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527" t="8736" r="22967" b="17851"/>
          <a:stretch/>
        </p:blipFill>
        <p:spPr>
          <a:xfrm>
            <a:off x="965200" y="1487488"/>
            <a:ext cx="7792720" cy="4788156"/>
          </a:xfrm>
        </p:spPr>
      </p:pic>
    </p:spTree>
    <p:extLst>
      <p:ext uri="{BB962C8B-B14F-4D97-AF65-F5344CB8AC3E}">
        <p14:creationId xmlns:p14="http://schemas.microsoft.com/office/powerpoint/2010/main" val="382421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B880-7087-7FAF-7A34-39C7BDB034F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Use Case Diagram(1):</a:t>
            </a:r>
            <a:endParaRPr lang="en-IN" sz="36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89A9798F-B55A-FE40-CA96-00C360B50B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599" t="8447" r="21638" b="16765"/>
          <a:stretch/>
        </p:blipFill>
        <p:spPr>
          <a:xfrm>
            <a:off x="1097280" y="1416368"/>
            <a:ext cx="7934960" cy="4882831"/>
          </a:xfrm>
        </p:spPr>
      </p:pic>
    </p:spTree>
    <p:extLst>
      <p:ext uri="{BB962C8B-B14F-4D97-AF65-F5344CB8AC3E}">
        <p14:creationId xmlns:p14="http://schemas.microsoft.com/office/powerpoint/2010/main" val="203426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3158-580C-5862-496E-31E81A59B619}"/>
              </a:ext>
            </a:extLst>
          </p:cNvPr>
          <p:cNvSpPr>
            <a:spLocks noGrp="1"/>
          </p:cNvSpPr>
          <p:nvPr>
            <p:ph type="title"/>
          </p:nvPr>
        </p:nvSpPr>
        <p:spPr>
          <a:xfrm>
            <a:off x="838200" y="365126"/>
            <a:ext cx="10515600" cy="806450"/>
          </a:xfrm>
        </p:spPr>
        <p:txBody>
          <a:bodyPr>
            <a:normAutofit/>
          </a:bodyPr>
          <a:lstStyle/>
          <a:p>
            <a:r>
              <a:rPr lang="en-US" sz="3600" dirty="0">
                <a:latin typeface="Times New Roman" panose="02020603050405020304" pitchFamily="18" charset="0"/>
                <a:cs typeface="Times New Roman" panose="02020603050405020304" pitchFamily="18" charset="0"/>
              </a:rPr>
              <a:t>Sequence Diagram(1)</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A033100-BA09-5B3B-7CC5-14515068906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286" t="8439" r="24109" b="17942"/>
          <a:stretch/>
        </p:blipFill>
        <p:spPr>
          <a:xfrm>
            <a:off x="1117600" y="1247652"/>
            <a:ext cx="7289800" cy="5061707"/>
          </a:xfrm>
        </p:spPr>
      </p:pic>
    </p:spTree>
    <p:extLst>
      <p:ext uri="{BB962C8B-B14F-4D97-AF65-F5344CB8AC3E}">
        <p14:creationId xmlns:p14="http://schemas.microsoft.com/office/powerpoint/2010/main" val="26256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AB8B-898B-F452-C1D3-64BF7A93F1B1}"/>
              </a:ext>
            </a:extLst>
          </p:cNvPr>
          <p:cNvSpPr>
            <a:spLocks noGrp="1"/>
          </p:cNvSpPr>
          <p:nvPr>
            <p:ph type="title"/>
          </p:nvPr>
        </p:nvSpPr>
        <p:spPr>
          <a:xfrm>
            <a:off x="838200" y="365126"/>
            <a:ext cx="10515600" cy="958850"/>
          </a:xfrm>
        </p:spPr>
        <p:txBody>
          <a:bodyPr>
            <a:normAutofit/>
          </a:bodyPr>
          <a:lstStyle/>
          <a:p>
            <a:r>
              <a:rPr lang="en-US" sz="3600" dirty="0">
                <a:latin typeface="Times New Roman" panose="02020603050405020304" pitchFamily="18" charset="0"/>
                <a:cs typeface="Times New Roman" panose="02020603050405020304" pitchFamily="18" charset="0"/>
              </a:rPr>
              <a:t>Sequence diagram(2):</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F527D04-1191-985F-8D93-830BD9F34D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408" t="8052" r="39349" b="19062"/>
          <a:stretch/>
        </p:blipFill>
        <p:spPr>
          <a:xfrm>
            <a:off x="1219075" y="1323976"/>
            <a:ext cx="7130005" cy="4968759"/>
          </a:xfrm>
        </p:spPr>
      </p:pic>
    </p:spTree>
    <p:extLst>
      <p:ext uri="{BB962C8B-B14F-4D97-AF65-F5344CB8AC3E}">
        <p14:creationId xmlns:p14="http://schemas.microsoft.com/office/powerpoint/2010/main" val="100337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484</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STUDY HUB FOR TENTH STUDENTS</vt:lpstr>
      <vt:lpstr>Software and hardware requirements</vt:lpstr>
      <vt:lpstr>EXISTING PROBLEM</vt:lpstr>
      <vt:lpstr>Proposed Solution</vt:lpstr>
      <vt:lpstr>Abstract:</vt:lpstr>
      <vt:lpstr>Class diagram:</vt:lpstr>
      <vt:lpstr>Use Case Diagram(1):</vt:lpstr>
      <vt:lpstr>Sequence Diagram(1)</vt:lpstr>
      <vt:lpstr>Sequence diagram(2):</vt:lpstr>
      <vt:lpstr>Activity diagram:</vt:lpstr>
      <vt:lpstr>Activity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91739</dc:creator>
  <cp:lastModifiedBy>91739</cp:lastModifiedBy>
  <cp:revision>3</cp:revision>
  <dcterms:created xsi:type="dcterms:W3CDTF">2024-06-10T17:04:10Z</dcterms:created>
  <dcterms:modified xsi:type="dcterms:W3CDTF">2024-06-24T17:59:47Z</dcterms:modified>
</cp:coreProperties>
</file>