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EA6A-F4C8-4B8A-BBD8-4833327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AB16A-C2D7-4121-8B77-4862A8873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8389-6E17-46C8-A54F-AE0D06DF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D1F6-84D6-4513-A690-0EB63ADA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3944-5E58-403E-A7F3-27309589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CAE2-9081-49B9-A25F-A45756F1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854F5-CE1E-470F-AA33-772235F2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3F36-8678-479F-89E0-BCD51978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0E4C-414F-42E4-9DA9-0DE5A371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A0C2-F930-4F57-AE8B-9217CFC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F811C-1F6B-498D-A78F-9EF58E243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1045C-11BB-4901-8522-42CB088E9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C3F9-EC8F-4B87-BF60-A25E687F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1F8D-BE0C-4FB8-8287-79B81CF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3774-3F9C-470D-B9D3-D015AE8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0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33B-CEE8-4D0F-A4F4-F90D70F1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09E8-7686-4314-82B1-C57F9849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5A86-679D-4B7A-A8C4-C9C1F59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975A-C5AA-4B40-BC76-0F3B8FF1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F54C-6449-43FE-8C26-BB7DF108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E7E7-76C6-4269-8405-BD12FFBF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A115-A998-44C0-B116-4366C71E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F4CB-9AFA-4245-B521-7752FE37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D79A-67AA-477D-8BEC-BA88ACC0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BCE7-A095-40E9-B814-0684351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07C6-2FA8-4015-AACE-4EC2ADEC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B40-82C5-4BBE-B7E3-171FA9FC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821C-DA42-46A5-A520-26F7FBE8B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34F41-4CEE-43CD-BEC8-87DBAA9F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E5AF-7CD3-432F-9114-A740C340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579A4-F45A-429A-9B7A-CD1A0D4C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DB1A-F989-43EF-A2C3-7E5B0F45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1777-7024-4148-BC1C-F4582BDE4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8A4E-5D22-49CD-8C6D-10B7BCFF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06722-5848-4C3D-9B52-EF79D6881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6814-378C-4505-86EF-EC1C06D1B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8C1F-2F83-43E5-988C-25460E3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25672-9EB5-4C36-AAC8-06EA4FF5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C30D-4737-4DA3-A69C-EA6F0B4A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AE14-69C7-42E2-B431-2F57DE58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2D73C-D459-4A51-A890-E3FA80C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B4E1-3226-4369-9699-FF1C8ED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2F3E-26D6-486E-A00C-E6568DE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DA288-BE10-4CD5-A19F-2719703A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9E159-33C4-42E1-A8C5-A6A96030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7BA8A-2D3C-4A02-9490-190BCDDE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98EC-F4B8-4929-B47F-7EB8E721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503C-D542-4BFA-BF2A-CCACBA0C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5E7D-0277-4CD1-89A1-413DCBCD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FDED2-349C-43C8-B059-FED39462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CC8C-BB63-4725-BF1F-93EA4E2C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07BF4-9B99-4A9C-B230-CEB6E852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3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48F-2E0D-4E29-8731-149A35F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87ADE-8CD0-481F-A712-23308745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8DA6-69BF-449E-9DB0-BC4F020F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6629-E4D7-4D73-AB7C-86191B9D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0461-B010-4B5B-864F-8F22980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39FB-BF84-4458-9C9A-78404613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5AE1-F356-4BEA-B674-D19B209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77DC2-62C5-4846-8C68-7ECD1EB3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B5A0-954E-4D24-AD2C-DE1B5AB8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C172-C874-4453-89B2-83584BF4774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5CD-4789-48B5-9AE1-921EE8EFB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9204-16A8-4DC9-B79E-EB928B9D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C573-A25D-4311-9304-C1A4BF92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CFC7-4258-40BB-BE8B-CF0F0E5F2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21B77-E0E1-40C2-9112-800BFBED8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1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F15D-4808-4135-8997-F28FA39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9B21-3A5D-48B2-865B-E21A5529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A203E"/>
                </a:solidFill>
                <a:effectLst/>
                <a:latin typeface="proxima-nova"/>
              </a:rPr>
              <a:t>DevOps is a set of philosophies, practices, and tools that help an organisation to deliver better products faster by facilitating an integration of the development and operations functions.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Light"/>
              </a:rPr>
              <a:t>Under a DevOps model, development and operations teams are no longer isolated.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Light"/>
              </a:rPr>
              <a:t>Sometimes, these two teams are merged into a single team where the engineers work across the entire application lifecycle, from development and test to deployment to operations, and develop a range of skills not limited to a single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0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317F-0356-4F41-807C-B0FB6C2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Light"/>
              </a:rPr>
              <a:t>DevOps Practices</a:t>
            </a:r>
            <a:br>
              <a:rPr lang="en-IN" b="0" i="0" dirty="0">
                <a:solidFill>
                  <a:srgbClr val="1F3D5C"/>
                </a:solidFill>
                <a:effectLst/>
                <a:latin typeface="AmazonEmberLigh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539B-80CF-471C-8FAA-A1359F57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</a:p>
          <a:p>
            <a:r>
              <a:rPr lang="en-IN" dirty="0"/>
              <a:t>Continuous Delivery</a:t>
            </a:r>
          </a:p>
          <a:p>
            <a:r>
              <a:rPr lang="en-IN" dirty="0"/>
              <a:t>Microservices</a:t>
            </a:r>
          </a:p>
          <a:p>
            <a:r>
              <a:rPr lang="en-IN" dirty="0"/>
              <a:t>Monitoring and Logging</a:t>
            </a:r>
          </a:p>
          <a:p>
            <a:r>
              <a:rPr lang="en-IN" dirty="0"/>
              <a:t>Communication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0364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F7E1-6E35-418C-943E-940107AB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"/>
              </a:rPr>
              <a:t>Continuous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7A88-EA8F-4C0C-9D51-528120AF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Continuous integration is a software development practice where developers regularly merge their code changes into a central repository, after which automated builds and tests are run.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The key goals of continuous integration are to find and address bugs quicker, improve software quality, and reduce the time it takes to validate and release new software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0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96B-DD69-4DD1-9413-FEB4B5D0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"/>
              </a:rPr>
              <a:t>Continuous Delivery</a:t>
            </a:r>
            <a:br>
              <a:rPr lang="en-IN" b="0" i="0" dirty="0">
                <a:solidFill>
                  <a:srgbClr val="1F3D5C"/>
                </a:solidFill>
                <a:effectLst/>
                <a:latin typeface="Amazon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D60B-9E02-4028-828D-9ACD78CD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Continuous delivery is a software development practice where code changes are automatically built, tested, and prepared for a release to production.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It expands upon continuous integration by deploying all code changes to a testing environment and/or a production environment after the build stage.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When continuous delivery is implemented properly, developers will always have a deployment-ready build artifact that has passed through a standardized test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A4ED-574F-4C31-AEC5-E2582C62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"/>
              </a:rPr>
              <a:t>Microservices</a:t>
            </a:r>
            <a:br>
              <a:rPr lang="en-IN" b="0" i="0" dirty="0">
                <a:solidFill>
                  <a:srgbClr val="1F3D5C"/>
                </a:solidFill>
                <a:effectLst/>
                <a:latin typeface="Amazon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1193-B5D0-4190-9359-EB631478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The microservices architecture is a design approach to build a single application as a set of small services.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Each service runs in its own process and communicates with other services through a well-defined interface using a lightweight mechanism, typically an HTTP-based application programming interface (API).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You can use different frameworks or programming languages to write microservices and deploy them independently, as a single service, or as a group of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761D-97C8-44A0-9FA6-F93A7D38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"/>
              </a:rPr>
              <a:t>Monitoring and Logging</a:t>
            </a:r>
            <a:br>
              <a:rPr lang="en-IN" b="0" i="0" dirty="0">
                <a:solidFill>
                  <a:srgbClr val="1F3D5C"/>
                </a:solidFill>
                <a:effectLst/>
                <a:latin typeface="Amazon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C765-EF52-4156-9143-CED58311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Organizations monitor metrics and logs to see how application and infrastructure performance impacts the experience of their product’s end user.</a:t>
            </a:r>
          </a:p>
          <a:p>
            <a:pPr algn="l" rtl="0"/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By capturing, categorizing, and then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mazonEmber"/>
              </a:rPr>
              <a:t>analyzing</a:t>
            </a:r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 data and logs generated by applications and infrastructure, organizations understand how changes or updates impact users, shedding insights into the root causes of problems or unexpected changes. </a:t>
            </a:r>
          </a:p>
          <a:p>
            <a:pPr algn="l" rtl="0"/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Active monitoring becomes increasingly important as services must be available 24/7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1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02FF-4666-4D18-81CC-5F71A7CE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F3D5C"/>
                </a:solidFill>
                <a:effectLst/>
                <a:latin typeface="AmazonEmber"/>
              </a:rPr>
              <a:t>Communication and Collaboration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19C8-BE33-4D80-8B40-7B4BF90F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Increased communication and collaboration in an organization is one of the key cultural aspects of DevOps.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The use of DevOps tooling and automation brings together the workflows and responsibilities of development and operations.</a:t>
            </a:r>
          </a:p>
          <a:p>
            <a:r>
              <a:rPr lang="en-IN" dirty="0">
                <a:solidFill>
                  <a:srgbClr val="333333"/>
                </a:solidFill>
                <a:latin typeface="AmazonEmber"/>
              </a:rPr>
              <a:t>F</a:t>
            </a:r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acilitating communication through the use of chat applications, issue or project tracking systems, and wikis.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This helps speed up communication across developers, operations, and even other teams like marketing or sales, allowing all parts of the organization to align more closely on goals and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5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AmazonEmber</vt:lpstr>
      <vt:lpstr>AmazonEmberLight</vt:lpstr>
      <vt:lpstr>Arial</vt:lpstr>
      <vt:lpstr>Calibri</vt:lpstr>
      <vt:lpstr>Calibri Light</vt:lpstr>
      <vt:lpstr>proxima-nova</vt:lpstr>
      <vt:lpstr>Office Theme</vt:lpstr>
      <vt:lpstr>DevOps</vt:lpstr>
      <vt:lpstr>DevOps</vt:lpstr>
      <vt:lpstr>DevOps Practices </vt:lpstr>
      <vt:lpstr>Continuous Integration</vt:lpstr>
      <vt:lpstr>Continuous Delivery </vt:lpstr>
      <vt:lpstr>Microservices </vt:lpstr>
      <vt:lpstr>Monitoring and Logging </vt:lpstr>
      <vt:lpstr>Communication and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DIWAKAR SINGH</dc:creator>
  <cp:lastModifiedBy>DIWAKAR SINGH</cp:lastModifiedBy>
  <cp:revision>6</cp:revision>
  <dcterms:created xsi:type="dcterms:W3CDTF">2021-06-02T05:21:23Z</dcterms:created>
  <dcterms:modified xsi:type="dcterms:W3CDTF">2021-06-02T07:56:00Z</dcterms:modified>
</cp:coreProperties>
</file>