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375C-BB8A-4514-A8D2-8B4E606C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2F83F-1B28-4A3B-A0DB-61ECCB043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F616-EB82-4686-8A7F-2739B974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760F-064D-4D24-88DB-2B9C33C6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404B-1F4F-48EB-ADA5-B1E32D55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0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B6AA-448B-4471-A5FE-78E5FFC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99835-7C26-4B4E-8737-A3AC51814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127E-712A-4676-9836-337E7DF8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8BEB-1CB8-4593-BAF1-F33D0DC9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D5B2-22B6-4695-AF9B-A6E2CCA9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8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023AA-ED57-4CFD-9C31-4AF178FF0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A7B99-B133-42CF-8BD7-25A101ED2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E068F-8CAC-4807-AB6A-E32351CE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8C5B-FCBC-41A1-8577-EF2E8490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8980-A4DD-4732-AD57-0AC5CDB5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6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2771-E955-48FE-8133-803AFA57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52EB-F7E8-4E26-95A4-0D57408F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A9E6-C9A0-4F96-B328-489D6356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7D46F-8D71-4B2C-B851-AB60F28B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DF0C-3A3F-43A2-B05D-AD4362D5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3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F5A2-1384-44E8-91D0-33FF0B8C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0C792-7624-4C49-A2FC-7C15668E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574EB-42F5-4EDA-8388-F8DE1457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7DDA-F742-4395-8B54-6BF5C0E0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8721-8A6D-42D5-AB6B-DE3D0AB3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6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C820-5912-4B77-B1CC-7C3961EA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CADD-575C-453B-9947-15DD1B7DC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02A51-CBEB-45E5-B8A5-A66D1F6AA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60B88-0CD9-4B16-866A-12C6B0EA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0A541-66D6-4CAC-BD64-4BB80BBA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6D03E-F947-4CAA-B088-FA353F99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4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E96C-7F8F-46B5-B52A-ED09B505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E6C3-0B01-44F8-A392-BE46E19D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2F93-BC20-4BC9-BD64-07F4CEC0B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E1F59-5F53-46A3-8C99-E8D3EB776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37D4A-D341-4E3A-9778-19D7B0EA6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785D6-981F-4609-A12E-EA9D28DB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33ECD-7E72-43C3-9356-3ED302F3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C1C3B-B49B-4340-B1E9-4E586FBB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11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B87B-55FD-4190-AE8C-8D83B6A6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8656B-7901-42F4-A644-FD6FAAE6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E0D7C-B6F7-487C-A316-5A8E7641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469BE-ACF8-4F24-BBFF-12D014BA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7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69714-14ED-4B09-9F05-02B25FC3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4117B-EDAC-4751-8B68-A5D84B65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243A8-231F-458E-A0DE-71A8BA8B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9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2C83-8851-44AC-B12F-EADE9FF3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27CC-6A24-43E9-95B6-2C3049AC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C40A-8A52-4512-AEC7-E0A5909A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E8B91-2ABD-47B1-B434-458B3CD1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9829A-7331-4612-81A9-40B77050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1F55C-284E-40D8-9E82-502D57EC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8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7B48-39A7-4A5B-BFCE-E358573D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C6DF5-B49C-47E8-818B-ACC13F981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F1B6C-B1D2-4704-9862-8C0BC048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DF083-79DF-4D0A-AB95-A791D5E6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DFBFB-C0EC-4E68-99A8-D9C9CE7E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53B80-E4AF-4F8D-A99F-341E3B5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FE4B2-26B6-48E5-8F62-411559FC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6AF23-ADA0-4BDD-9631-9D7632FE4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1380-E26E-472F-A3A5-A31D928EF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7F30-DB4F-4037-92B4-2037E777236F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E597-71E5-4760-9B20-630E7E7F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3148-6411-40E6-8195-15B0F4B8E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C2644-BBEC-47DD-96D8-F0FD2C7E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E2D309-4788-4873-8E2C-14226A145F24}"/>
              </a:ext>
            </a:extLst>
          </p:cNvPr>
          <p:cNvSpPr txBox="1"/>
          <p:nvPr/>
        </p:nvSpPr>
        <p:spPr>
          <a:xfrm>
            <a:off x="678426" y="658762"/>
            <a:ext cx="10835148" cy="443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81000" rtl="0">
              <a:spcBef>
                <a:spcPts val="0"/>
              </a:spcBef>
              <a:spcAft>
                <a:spcPts val="0"/>
              </a:spcAft>
            </a:pPr>
            <a:r>
              <a:rPr lang="en-IN" sz="28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Concurrency vs. parallelism</a:t>
            </a:r>
          </a:p>
          <a:p>
            <a:pPr marR="381000" rtl="0">
              <a:spcBef>
                <a:spcPts val="0"/>
              </a:spcBef>
              <a:spcAft>
                <a:spcPts val="0"/>
              </a:spcAft>
            </a:pPr>
            <a:endParaRPr lang="en-IN" sz="2400" b="0" dirty="0">
              <a:effectLst/>
            </a:endParaRPr>
          </a:p>
          <a:p>
            <a:pPr marL="285750" indent="-285750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Concurrency is about dealing with lots of things at once.</a:t>
            </a:r>
            <a:endParaRPr lang="en-IN" sz="2400" b="0" dirty="0">
              <a:effectLst/>
            </a:endParaRPr>
          </a:p>
          <a:p>
            <a:pPr marL="285750" indent="-285750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Parallelism is about doing lots of things at once.</a:t>
            </a:r>
            <a:endParaRPr lang="en-IN" sz="2400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0"/>
              </a:spcAft>
            </a:pPr>
            <a:endParaRPr lang="en-I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Concurrency provides a way to structure a solution to solve a problem that may (but not necessarily) be parallelizable.</a:t>
            </a:r>
            <a:endParaRPr lang="en-IN" sz="2400" b="0" dirty="0">
              <a:effectLst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665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948DA-821F-437E-9AFF-C3F40B31DC1C}"/>
              </a:ext>
            </a:extLst>
          </p:cNvPr>
          <p:cNvSpPr txBox="1"/>
          <p:nvPr/>
        </p:nvSpPr>
        <p:spPr>
          <a:xfrm>
            <a:off x="3785420" y="383458"/>
            <a:ext cx="563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Concurrency Toolset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8111F-9BD5-461A-95CE-D8C7190553DB}"/>
              </a:ext>
            </a:extLst>
          </p:cNvPr>
          <p:cNvSpPr txBox="1"/>
          <p:nvPr/>
        </p:nvSpPr>
        <p:spPr>
          <a:xfrm>
            <a:off x="1056967" y="1945665"/>
            <a:ext cx="57322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goroutines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sync package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6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7FFB-521B-429A-A7E2-A0610A75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Goroutine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5BEC-4EF2-47FB-8248-621FA840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IN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goroutine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lightweight thread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pl-PL" dirty="0"/>
              <a:t>go f(x, y, z)</a:t>
            </a:r>
            <a:r>
              <a:rPr lang="en-US" dirty="0"/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starts a new goroutine running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61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Goroutine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DIWAKAR SINGH</dc:creator>
  <cp:lastModifiedBy>DIWAKAR SINGH</cp:lastModifiedBy>
  <cp:revision>8</cp:revision>
  <dcterms:created xsi:type="dcterms:W3CDTF">2021-05-12T07:19:46Z</dcterms:created>
  <dcterms:modified xsi:type="dcterms:W3CDTF">2021-05-13T07:37:37Z</dcterms:modified>
</cp:coreProperties>
</file>