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A889-20C1-47AD-BF55-67BEA868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E5767-FF70-4F4A-9CF3-39AF6CC6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A04B-E40F-4114-AA5C-B0A031C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DFA1-613D-4AC0-B445-0C0AA269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A963-4DF5-4AE9-AB41-9AE2A5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C5D3-08D8-46BD-B674-6CB6D735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06DB3-29C6-4E7E-A0E6-E0ABE71A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1025-75A0-4A3C-B0BF-3476A84D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E981-A31E-4627-A64F-1A42F2DD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F2F4-DBE9-41B8-8EAE-D048A4C0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DE959-DEF6-4F82-BE68-4E9F58CB3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7F96-1D0B-40CD-9672-E90A2574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CBD2-DF73-4E79-863B-FEC504E2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1B2F-771C-4A36-BE10-615D919F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5C83-E24F-4912-AE18-290BF7B6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6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2445-AA67-4282-9202-6C056A4C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6FBD-67A8-4CAB-A665-7FA2D0CE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8B98-A0AF-489E-8820-6AD51DA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42E4-FE1B-44CE-9428-265D1F48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EEEB-D138-4DFA-8438-0E986503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CF29-D8CA-4569-916B-B07DC52A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0179-06EB-4DB1-BF19-994DDF6B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00C0-A3E2-4F56-ABE6-BCFF284B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6DA4-25CB-468D-8E64-242A3381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C127-6BE5-4ABD-8B9B-856BDDC2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2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40E3-09FA-408E-8C34-24AE8415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AEF1-F203-44D6-9203-BABB216D6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C673-F081-4B1B-89B4-8213323E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0ECA-4E8D-44C0-8B43-509653CF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52FE-4562-48E4-9D28-BF6FACFB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4DA4-37E3-4580-9474-3D59D430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0941-D434-4B8A-951D-3AE2B38D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C5EF-2D32-410B-8440-551953CC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2B4E3-C487-4255-9D74-B6163563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767AE-D9D2-45DC-A32B-FC750C75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B352F-4A22-4552-AC2A-2F3048B05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D4AE-AF1E-41EB-8976-1E3B1930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D26DD-2CF8-4D7D-9CC5-7F5A7BA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4DA99-E069-4B56-BB06-89491B39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3A86-2F56-4729-872E-A222B301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8EF22-AE9D-4853-9A04-5AF97070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CF99C-B925-441C-8E51-30F518A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832E-D4CD-453D-8C1E-A4EC2712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9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5BCE-7203-47EB-BF59-7C2109DD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67518-AF77-4494-9CD7-DE0EAEE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BD4B2-FEE4-4C6A-BA62-8E7B4DA2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CAA-8584-4107-850E-6FB8A651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8593-83F2-4639-98AA-F90C5E7A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86D4C-FD75-4A75-AB74-76A14D1F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5F0-6E09-4AD4-88E6-7745B73A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C5D9-95AE-4CFA-A525-9091095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94FA-68E0-4639-88C5-AEE0CC8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3F82-6C54-4270-8CF5-E69BEA50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1CF76-8310-4FA3-B8CF-B11099ED1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6AD1C-44BD-4027-91F7-979BB8B9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40003-B20A-41D7-A922-6873F5BD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1065-CF8A-4C84-A416-1B05DEBC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2A0F-4AC8-4D91-B477-F4A3890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31FED-3558-40EB-959B-6F321203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0DCC-486B-4855-B8D1-140C55B2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533C-8263-4AB6-9446-DB19C8C6B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B70E-E1CF-4A2B-9AB0-CB368523C9B1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9A6C-40B5-4F3D-8C1E-343AE7120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A7D0-7D1D-4F95-A2B5-46C8EBB4D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5BF9-7B00-4B38-8FE5-B2EBA0CD6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EDD4-1789-4709-A723-4567F702E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MVC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91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3817-8980-46F4-88B5-6CD9BD7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319D-EA6F-42C8-AB65-3E9FC177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3969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Model-View-Controller (MVC)</a:t>
            </a:r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framework is an architectural pattern that separates an application into three main logical components.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Model, View, and Controller. 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Hence the abbreviation MVC. 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 architecture component is built to handle specific development aspect of an application.  </a:t>
            </a:r>
          </a:p>
          <a:p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3E0B-FA86-407C-9C2E-41B5721B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123"/>
            <a:ext cx="10515600" cy="5773840"/>
          </a:xfrm>
        </p:spPr>
        <p:txBody>
          <a:bodyPr/>
          <a:lstStyle/>
          <a:p>
            <a:endParaRPr lang="en-IN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0304A-1DBB-441C-9B28-8FDE9107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9" y="317243"/>
            <a:ext cx="10891965" cy="56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1704D-B07E-43F3-B0BC-5A286F08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13" y="580103"/>
            <a:ext cx="10326573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6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2A4-7D65-4F82-A91F-BBB70DF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F654-9219-4B9E-9956-614C19F3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6213" cy="4667250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/>
              <a:t>Entry point of any application.</a:t>
            </a:r>
          </a:p>
          <a:p>
            <a:endParaRPr lang="en-IN" sz="800" dirty="0"/>
          </a:p>
          <a:p>
            <a:r>
              <a:rPr lang="en-IN" sz="3200" dirty="0"/>
              <a:t>They’re accessed via </a:t>
            </a:r>
            <a:r>
              <a:rPr lang="en-IN" sz="3200" dirty="0" err="1"/>
              <a:t>url</a:t>
            </a:r>
            <a:r>
              <a:rPr lang="en-IN" sz="3200" dirty="0"/>
              <a:t> mappings.</a:t>
            </a:r>
          </a:p>
          <a:p>
            <a:endParaRPr lang="en-IN" sz="800" dirty="0"/>
          </a:p>
          <a:p>
            <a:r>
              <a:rPr lang="en-IN" sz="3200" dirty="0"/>
              <a:t>The only validate that incoming request has all the needed params.</a:t>
            </a:r>
          </a:p>
          <a:p>
            <a:endParaRPr lang="en-IN" sz="900" dirty="0"/>
          </a:p>
          <a:p>
            <a:r>
              <a:rPr lang="en-IN" sz="3200" dirty="0"/>
              <a:t>They DO NOT HOLD any business logic.</a:t>
            </a:r>
          </a:p>
          <a:p>
            <a:endParaRPr lang="en-IN" sz="900" dirty="0"/>
          </a:p>
          <a:p>
            <a:r>
              <a:rPr lang="en-IN" sz="3200" dirty="0"/>
              <a:t>They trust on services to process each new request.</a:t>
            </a:r>
          </a:p>
          <a:p>
            <a:endParaRPr lang="en-IN" sz="900" dirty="0"/>
          </a:p>
          <a:p>
            <a:r>
              <a:rPr lang="en-IN" sz="3200" dirty="0"/>
              <a:t>They return the response to the client without adding any additional data.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20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8317-BBC5-4233-B680-3CCCE259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5BCA-372B-409A-BA37-55203018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They contains the entire business logic of our application.</a:t>
            </a:r>
          </a:p>
          <a:p>
            <a:endParaRPr lang="en-IN" sz="900" dirty="0"/>
          </a:p>
          <a:p>
            <a:r>
              <a:rPr lang="en-IN" sz="3200" dirty="0"/>
              <a:t>Each service is responsible of handling a particular and unique entity (users service, items service...)</a:t>
            </a:r>
          </a:p>
          <a:p>
            <a:endParaRPr lang="en-IN" sz="900" dirty="0"/>
          </a:p>
          <a:p>
            <a:r>
              <a:rPr lang="en-IN" sz="3200" dirty="0"/>
              <a:t>They invoke other services, models, external providers and any other needed data source.</a:t>
            </a:r>
          </a:p>
          <a:p>
            <a:endParaRPr lang="en-IN" sz="500" dirty="0"/>
          </a:p>
          <a:p>
            <a:r>
              <a:rPr lang="en-IN" sz="3200" dirty="0"/>
              <a:t>They handle errors, send metrics, send logs, tags and any other support metric needed by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579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9972-641A-46F0-82D1-8B14C8F7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/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38B7-D738-40CF-B709-E740C613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800" dirty="0"/>
          </a:p>
          <a:p>
            <a:r>
              <a:rPr lang="en-IN" dirty="0"/>
              <a:t>This is the only layer where we know about persistence. Only they know where and how they should persist</a:t>
            </a:r>
          </a:p>
          <a:p>
            <a:endParaRPr lang="en-IN" sz="800" dirty="0"/>
          </a:p>
          <a:p>
            <a:r>
              <a:rPr lang="en-IN" dirty="0"/>
              <a:t>They hold the core domains of our services.</a:t>
            </a:r>
          </a:p>
          <a:p>
            <a:endParaRPr lang="en-IN" sz="800" dirty="0"/>
          </a:p>
          <a:p>
            <a:r>
              <a:rPr lang="en-IN" dirty="0"/>
              <a:t>They are in charge of defining the structure of domain objects.</a:t>
            </a:r>
          </a:p>
          <a:p>
            <a:endParaRPr lang="en-IN" sz="800" dirty="0"/>
          </a:p>
          <a:p>
            <a:r>
              <a:rPr lang="en-IN" dirty="0"/>
              <a:t>They are in charge of abstracting persistence logic by creating a clean and general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6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MVC</vt:lpstr>
      <vt:lpstr>MVC Pattern</vt:lpstr>
      <vt:lpstr>PowerPoint Presentation</vt:lpstr>
      <vt:lpstr>PowerPoint Presentation</vt:lpstr>
      <vt:lpstr>Controllers</vt:lpstr>
      <vt:lpstr>Services</vt:lpstr>
      <vt:lpstr>Model / 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IN GOLANG</dc:title>
  <dc:creator>DIWAKAR SINGH</dc:creator>
  <cp:lastModifiedBy>DIWAKAR SINGH</cp:lastModifiedBy>
  <cp:revision>9</cp:revision>
  <dcterms:created xsi:type="dcterms:W3CDTF">2021-05-21T05:11:59Z</dcterms:created>
  <dcterms:modified xsi:type="dcterms:W3CDTF">2021-05-21T06:01:09Z</dcterms:modified>
</cp:coreProperties>
</file>