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C22E-B887-B996-395C-316679F9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E0E1A-C0FE-8182-CA78-36797E34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D56F-27EF-2DF3-208D-8F4EFBEC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01F6-EA14-8A9B-4950-F7281738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AA70-24C3-2180-C09E-C37E8141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BF3E-DE4C-7EA2-8417-31FAB546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A559A-5829-2244-61C3-7F0A64053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7668-A253-62BA-97F3-4A709DA7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8281E-ED26-69D7-E9B6-3F715D82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B36B-273D-FEF2-322C-7340D37E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F411E-E0A7-E770-9623-50138B056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0DB10-EDB1-5768-B5D5-175F5A2A0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8977-CE00-060F-DA22-2F9FF436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65A9-302E-D22F-CED7-56180DB9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95EAD-ED37-93D1-0643-68A0CDBF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3083-CB12-1419-F2B0-617C73B1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FCFC-F219-28E7-3DD8-C0193B01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819D-706E-C689-33EF-A739FFB6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E99A-8DFE-0EC9-3608-37D92E5E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3B82-428B-7053-9A59-E3B21F6B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405E-EF34-CF3D-008F-D2F90EE2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6D9B1-396D-0BA0-1BE4-4AC3F697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BFF0-BC44-8287-A9D4-395D98A8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CD72-5FC2-46C1-635D-88DC0905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DF30-6011-11A3-54BF-4F16BB00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C1DA-C93C-2FDF-C508-13508B97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1833-6379-D6A7-6FDB-FCAFE8712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5BA8-2BCD-A7BF-5537-6B9298038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1B50-FC24-5BE4-2D3B-7B981F5F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F08D-7A9A-8AAF-FEBD-AA51FF18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8D2D9-EEAA-9C03-7B4D-22E1B865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2D7-30CA-5B6E-D149-2E9E3D92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92946-DFC3-D610-6437-3564F018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FDD24-2768-E441-360A-CC098A86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F5024-F100-1ABE-2D3D-200AF0DA0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70873-B66D-5AFD-98F9-9FE469F4D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EA466-7B1E-5548-DBFD-E83E912D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86CE4-C659-97D2-40B8-75939F44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E308C-A4FA-2B23-5FB3-5A73F5FE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2841-5E77-3ADE-EF2E-BD2ABA3C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D82E8-B0E3-FFA5-E9AF-96CE233C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62805-C546-7781-8CFD-E7113B68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A1CA6-227F-16C7-DA42-062E4B68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02CF-4363-6A00-ECC5-8B078165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8FFB-2D7C-45C2-C1B2-C8662A2C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CDD2F-85D6-3099-2B17-B3E94CCB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1DC9-52CD-9286-7CB6-67773D05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A931-4C95-E3A4-EA60-1DC96D22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945DF-B13F-D9E5-9867-B448E2525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393E3-A108-3B62-89E2-3B819A7C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9C893-1F41-FAB6-9151-D48BB467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82789-8BFD-06CC-8494-980167E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8C50-234B-1E93-8745-DD2EB022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34EC-826A-0EE2-C1BC-0A00A2DDF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D61D1-EE7F-7BA8-3880-3341AB8DB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7A66-70D7-3E14-87A5-A8B73DEB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30CA5-46C8-0EE1-9185-420F4693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76550-B29F-9001-BCDC-6B925825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55ABE-5EE4-DEDB-35D3-87B955B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BC799-7DA5-C1CE-8695-DBA43A50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162B-DB73-E28A-1EB9-E2EEA4C7D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5B2F-9E16-6941-A13B-4E4AF767F2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2E43-71AC-18CD-206C-116EFCFD7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D4D8-1B5D-AA0F-8E57-0439F7FAB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8DD7-4176-6042-87ED-58F3EA9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AB8A49D-9C5E-D977-5D83-64F4B197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2528171-FC09-739A-A8B0-93B6AEA8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9CB84E8-364C-BC0C-138B-2258D05A6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7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5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884382A-DD85-DFE9-8986-4891DC51C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7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765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C8D5579A-FB7D-1563-5155-36759843B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53" b="5179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920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Sarvepalli, Venkata Sai Harish</dc:creator>
  <cp:lastModifiedBy>Sarvepalli, Venkata Sai Harish</cp:lastModifiedBy>
  <cp:revision>1</cp:revision>
  <dcterms:created xsi:type="dcterms:W3CDTF">2023-01-19T20:05:06Z</dcterms:created>
  <dcterms:modified xsi:type="dcterms:W3CDTF">2023-01-19T20:20:16Z</dcterms:modified>
</cp:coreProperties>
</file>