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media/image18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DEE07-5A39-4811-89A7-143F2B1D6219}" v="214" dt="2024-06-15T05:54:23.6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06" y="103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ulapalli Sri Vijaya Lakshmi" userId="4f9c3276cf744d52" providerId="LiveId" clId="{929DEE07-5A39-4811-89A7-143F2B1D6219}"/>
    <pc:docChg chg="undo custSel addSld delSld modSld sldOrd">
      <pc:chgData name="Nagulapalli Sri Vijaya Lakshmi" userId="4f9c3276cf744d52" providerId="LiveId" clId="{929DEE07-5A39-4811-89A7-143F2B1D6219}" dt="2024-06-15T05:54:23.634" v="2302"/>
      <pc:docMkLst>
        <pc:docMk/>
      </pc:docMkLst>
      <pc:sldChg chg="addSp delSp modSp mod modTransition setBg">
        <pc:chgData name="Nagulapalli Sri Vijaya Lakshmi" userId="4f9c3276cf744d52" providerId="LiveId" clId="{929DEE07-5A39-4811-89A7-143F2B1D6219}" dt="2024-06-15T05:50:28.819" v="2281"/>
        <pc:sldMkLst>
          <pc:docMk/>
          <pc:sldMk cId="0" sldId="256"/>
        </pc:sldMkLst>
        <pc:spChg chg="del mod topLvl">
          <ac:chgData name="Nagulapalli Sri Vijaya Lakshmi" userId="4f9c3276cf744d52" providerId="LiveId" clId="{929DEE07-5A39-4811-89A7-143F2B1D6219}" dt="2024-06-14T12:20:28.209" v="415" actId="478"/>
          <ac:spMkLst>
            <pc:docMk/>
            <pc:sldMk cId="0" sldId="256"/>
            <ac:spMk id="3" creationId="{00000000-0000-0000-0000-000000000000}"/>
          </ac:spMkLst>
        </pc:spChg>
        <pc:spChg chg="del mod topLvl">
          <ac:chgData name="Nagulapalli Sri Vijaya Lakshmi" userId="4f9c3276cf744d52" providerId="LiveId" clId="{929DEE07-5A39-4811-89A7-143F2B1D6219}" dt="2024-06-14T12:20:25.504" v="414" actId="478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Nagulapalli Sri Vijaya Lakshmi" userId="4f9c3276cf744d52" providerId="LiveId" clId="{929DEE07-5A39-4811-89A7-143F2B1D6219}" dt="2024-06-14T11:17:12.396" v="200" actId="478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Nagulapalli Sri Vijaya Lakshmi" userId="4f9c3276cf744d52" providerId="LiveId" clId="{929DEE07-5A39-4811-89A7-143F2B1D6219}" dt="2024-06-14T12:17:16.074" v="399"/>
          <ac:spMkLst>
            <pc:docMk/>
            <pc:sldMk cId="0" sldId="256"/>
            <ac:spMk id="5" creationId="{AE20A45D-C697-EF36-96F0-A0EFF5EE61BC}"/>
          </ac:spMkLst>
        </pc:spChg>
        <pc:spChg chg="del mod">
          <ac:chgData name="Nagulapalli Sri Vijaya Lakshmi" userId="4f9c3276cf744d52" providerId="LiveId" clId="{929DEE07-5A39-4811-89A7-143F2B1D6219}" dt="2024-06-14T12:20:20.697" v="412" actId="478"/>
          <ac:spMkLst>
            <pc:docMk/>
            <pc:sldMk cId="0" sldId="256"/>
            <ac:spMk id="6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4T12:43:26.267" v="601" actId="207"/>
          <ac:spMkLst>
            <pc:docMk/>
            <pc:sldMk cId="0" sldId="256"/>
            <ac:spMk id="7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4T12:43:59.109" v="604"/>
          <ac:spMkLst>
            <pc:docMk/>
            <pc:sldMk cId="0" sldId="256"/>
            <ac:spMk id="8" creationId="{00000000-0000-0000-0000-000000000000}"/>
          </ac:spMkLst>
        </pc:spChg>
        <pc:spChg chg="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11" creationId="{00000000-0000-0000-0000-000000000000}"/>
          </ac:spMkLst>
        </pc:spChg>
        <pc:spChg chg="add del mod">
          <ac:chgData name="Nagulapalli Sri Vijaya Lakshmi" userId="4f9c3276cf744d52" providerId="LiveId" clId="{929DEE07-5A39-4811-89A7-143F2B1D6219}" dt="2024-06-14T12:17:16.075" v="401"/>
          <ac:spMkLst>
            <pc:docMk/>
            <pc:sldMk cId="0" sldId="256"/>
            <ac:spMk id="11" creationId="{300B7E72-DCB2-E8E9-1E9F-FAD4CC483848}"/>
          </ac:spMkLst>
        </pc:spChg>
        <pc:spChg chg="add del mod">
          <ac:chgData name="Nagulapalli Sri Vijaya Lakshmi" userId="4f9c3276cf744d52" providerId="LiveId" clId="{929DEE07-5A39-4811-89A7-143F2B1D6219}" dt="2024-06-14T11:06:51.294" v="84" actId="478"/>
          <ac:spMkLst>
            <pc:docMk/>
            <pc:sldMk cId="0" sldId="256"/>
            <ac:spMk id="12" creationId="{8186E037-5073-633A-8DBB-E7B413F6DB95}"/>
          </ac:spMkLst>
        </pc:spChg>
        <pc:spChg chg="add del mod">
          <ac:chgData name="Nagulapalli Sri Vijaya Lakshmi" userId="4f9c3276cf744d52" providerId="LiveId" clId="{929DEE07-5A39-4811-89A7-143F2B1D6219}" dt="2024-06-14T12:17:16.076" v="403"/>
          <ac:spMkLst>
            <pc:docMk/>
            <pc:sldMk cId="0" sldId="256"/>
            <ac:spMk id="12" creationId="{C3050E2A-8FB4-5F86-3072-8B592E78E290}"/>
          </ac:spMkLst>
        </pc:spChg>
        <pc:spChg chg="add del mod">
          <ac:chgData name="Nagulapalli Sri Vijaya Lakshmi" userId="4f9c3276cf744d52" providerId="LiveId" clId="{929DEE07-5A39-4811-89A7-143F2B1D6219}" dt="2024-06-14T12:17:16.076" v="405"/>
          <ac:spMkLst>
            <pc:docMk/>
            <pc:sldMk cId="0" sldId="256"/>
            <ac:spMk id="13" creationId="{42F2CD34-4D7F-5716-6693-38969417D9E2}"/>
          </ac:spMkLst>
        </pc:spChg>
        <pc:spChg chg="add del mod">
          <ac:chgData name="Nagulapalli Sri Vijaya Lakshmi" userId="4f9c3276cf744d52" providerId="LiveId" clId="{929DEE07-5A39-4811-89A7-143F2B1D6219}" dt="2024-06-14T11:06:59.304" v="88" actId="478"/>
          <ac:spMkLst>
            <pc:docMk/>
            <pc:sldMk cId="0" sldId="256"/>
            <ac:spMk id="13" creationId="{BCD50CD5-E6F6-E05E-5601-88DA6590D5A6}"/>
          </ac:spMkLst>
        </pc:spChg>
        <pc:spChg chg="add mod">
          <ac:chgData name="Nagulapalli Sri Vijaya Lakshmi" userId="4f9c3276cf744d52" providerId="LiveId" clId="{929DEE07-5A39-4811-89A7-143F2B1D6219}" dt="2024-06-14T12:33:10.554" v="597" actId="114"/>
          <ac:spMkLst>
            <pc:docMk/>
            <pc:sldMk cId="0" sldId="256"/>
            <ac:spMk id="14" creationId="{7427730A-1D34-B062-6495-7A95B277C70B}"/>
          </ac:spMkLst>
        </pc:spChg>
        <pc:spChg chg="add del mod">
          <ac:chgData name="Nagulapalli Sri Vijaya Lakshmi" userId="4f9c3276cf744d52" providerId="LiveId" clId="{929DEE07-5A39-4811-89A7-143F2B1D6219}" dt="2024-06-14T11:06:55.355" v="86" actId="478"/>
          <ac:spMkLst>
            <pc:docMk/>
            <pc:sldMk cId="0" sldId="256"/>
            <ac:spMk id="15" creationId="{4F943B82-41A7-6B23-C4ED-D5ADEF30B84C}"/>
          </ac:spMkLst>
        </pc:spChg>
        <pc:spChg chg="add del mod">
          <ac:chgData name="Nagulapalli Sri Vijaya Lakshmi" userId="4f9c3276cf744d52" providerId="LiveId" clId="{929DEE07-5A39-4811-89A7-143F2B1D6219}" dt="2024-06-14T12:17:16.072" v="397" actId="478"/>
          <ac:spMkLst>
            <pc:docMk/>
            <pc:sldMk cId="0" sldId="256"/>
            <ac:spMk id="15" creationId="{CE83673C-729B-2F48-863F-6159A61F481D}"/>
          </ac:spMkLst>
        </pc:spChg>
        <pc:spChg chg="add del mod">
          <ac:chgData name="Nagulapalli Sri Vijaya Lakshmi" userId="4f9c3276cf744d52" providerId="LiveId" clId="{929DEE07-5A39-4811-89A7-143F2B1D6219}" dt="2024-06-14T11:06:57.386" v="87" actId="478"/>
          <ac:spMkLst>
            <pc:docMk/>
            <pc:sldMk cId="0" sldId="256"/>
            <ac:spMk id="16" creationId="{3979A73B-4008-6FC6-44BA-FBE272C76F5C}"/>
          </ac:spMkLst>
        </pc:spChg>
        <pc:spChg chg="add del mod">
          <ac:chgData name="Nagulapalli Sri Vijaya Lakshmi" userId="4f9c3276cf744d52" providerId="LiveId" clId="{929DEE07-5A39-4811-89A7-143F2B1D6219}" dt="2024-06-14T11:06:53.301" v="85" actId="478"/>
          <ac:spMkLst>
            <pc:docMk/>
            <pc:sldMk cId="0" sldId="256"/>
            <ac:spMk id="17" creationId="{791C7F4F-8841-A6C9-A07E-F852D3555A71}"/>
          </ac:spMkLst>
        </pc:spChg>
        <pc:spChg chg="add del mod">
          <ac:chgData name="Nagulapalli Sri Vijaya Lakshmi" userId="4f9c3276cf744d52" providerId="LiveId" clId="{929DEE07-5A39-4811-89A7-143F2B1D6219}" dt="2024-06-14T11:07:15.557" v="92" actId="478"/>
          <ac:spMkLst>
            <pc:docMk/>
            <pc:sldMk cId="0" sldId="256"/>
            <ac:spMk id="18" creationId="{4A1E64CD-45E4-29E8-F6D7-96D9D89141EE}"/>
          </ac:spMkLst>
        </pc:spChg>
        <pc:spChg chg="add del mod">
          <ac:chgData name="Nagulapalli Sri Vijaya Lakshmi" userId="4f9c3276cf744d52" providerId="LiveId" clId="{929DEE07-5A39-4811-89A7-143F2B1D6219}" dt="2024-06-14T11:07:34.697" v="94" actId="478"/>
          <ac:spMkLst>
            <pc:docMk/>
            <pc:sldMk cId="0" sldId="256"/>
            <ac:spMk id="19" creationId="{C67EAED0-042B-6B17-516D-D06C33A959E9}"/>
          </ac:spMkLst>
        </pc:spChg>
        <pc:spChg chg="add del mod">
          <ac:chgData name="Nagulapalli Sri Vijaya Lakshmi" userId="4f9c3276cf744d52" providerId="LiveId" clId="{929DEE07-5A39-4811-89A7-143F2B1D6219}" dt="2024-06-14T11:08:25.042" v="104" actId="478"/>
          <ac:spMkLst>
            <pc:docMk/>
            <pc:sldMk cId="0" sldId="256"/>
            <ac:spMk id="20" creationId="{FBDA4A9E-E10A-4341-2DDA-762CEDA8B816}"/>
          </ac:spMkLst>
        </pc:spChg>
        <pc:spChg chg="add del mod">
          <ac:chgData name="Nagulapalli Sri Vijaya Lakshmi" userId="4f9c3276cf744d52" providerId="LiveId" clId="{929DEE07-5A39-4811-89A7-143F2B1D6219}" dt="2024-06-14T12:20:01.096" v="408" actId="478"/>
          <ac:spMkLst>
            <pc:docMk/>
            <pc:sldMk cId="0" sldId="256"/>
            <ac:spMk id="21" creationId="{1B986959-9FAF-8971-E0E1-CFFA5CA7B7CC}"/>
          </ac:spMkLst>
        </pc:spChg>
        <pc:spChg chg="add">
          <ac:chgData name="Nagulapalli Sri Vijaya Lakshmi" userId="4f9c3276cf744d52" providerId="LiveId" clId="{929DEE07-5A39-4811-89A7-143F2B1D6219}" dt="2024-06-14T11:08:42.995" v="107" actId="22"/>
          <ac:spMkLst>
            <pc:docMk/>
            <pc:sldMk cId="0" sldId="256"/>
            <ac:spMk id="23" creationId="{1FBFF123-4153-B981-2290-B2FA118DB6FD}"/>
          </ac:spMkLst>
        </pc:spChg>
        <pc:spChg chg="add">
          <ac:chgData name="Nagulapalli Sri Vijaya Lakshmi" userId="4f9c3276cf744d52" providerId="LiveId" clId="{929DEE07-5A39-4811-89A7-143F2B1D6219}" dt="2024-06-14T11:09:31.480" v="119" actId="22"/>
          <ac:spMkLst>
            <pc:docMk/>
            <pc:sldMk cId="0" sldId="256"/>
            <ac:spMk id="25" creationId="{71278DD0-4C78-C1AE-DB07-74BAAE684EBA}"/>
          </ac:spMkLst>
        </pc:spChg>
        <pc:spChg chg="add del mod">
          <ac:chgData name="Nagulapalli Sri Vijaya Lakshmi" userId="4f9c3276cf744d52" providerId="LiveId" clId="{929DEE07-5A39-4811-89A7-143F2B1D6219}" dt="2024-06-14T12:20:02.951" v="409" actId="478"/>
          <ac:spMkLst>
            <pc:docMk/>
            <pc:sldMk cId="0" sldId="256"/>
            <ac:spMk id="26" creationId="{68F9DE45-1D5D-8433-09E9-60231AD3CF8D}"/>
          </ac:spMkLst>
        </pc:spChg>
        <pc:spChg chg="add">
          <ac:chgData name="Nagulapalli Sri Vijaya Lakshmi" userId="4f9c3276cf744d52" providerId="LiveId" clId="{929DEE07-5A39-4811-89A7-143F2B1D6219}" dt="2024-06-14T11:10:44.790" v="128" actId="22"/>
          <ac:spMkLst>
            <pc:docMk/>
            <pc:sldMk cId="0" sldId="256"/>
            <ac:spMk id="28" creationId="{B3784D8B-9F7D-AFA6-3E94-1216187ADBD2}"/>
          </ac:spMkLst>
        </pc:spChg>
        <pc:spChg chg="add del mod">
          <ac:chgData name="Nagulapalli Sri Vijaya Lakshmi" userId="4f9c3276cf744d52" providerId="LiveId" clId="{929DEE07-5A39-4811-89A7-143F2B1D6219}" dt="2024-06-14T11:17:28.207" v="207" actId="478"/>
          <ac:spMkLst>
            <pc:docMk/>
            <pc:sldMk cId="0" sldId="256"/>
            <ac:spMk id="29" creationId="{82780B74-3065-06EF-50BE-791E481295A1}"/>
          </ac:spMkLst>
        </pc:spChg>
        <pc:spChg chg="add del mod">
          <ac:chgData name="Nagulapalli Sri Vijaya Lakshmi" userId="4f9c3276cf744d52" providerId="LiveId" clId="{929DEE07-5A39-4811-89A7-143F2B1D6219}" dt="2024-06-14T11:17:18.573" v="201" actId="478"/>
          <ac:spMkLst>
            <pc:docMk/>
            <pc:sldMk cId="0" sldId="256"/>
            <ac:spMk id="30" creationId="{B294B4A8-A0D4-319F-E8A4-B1186BD82ACF}"/>
          </ac:spMkLst>
        </pc:spChg>
        <pc:spChg chg="add del mod">
          <ac:chgData name="Nagulapalli Sri Vijaya Lakshmi" userId="4f9c3276cf744d52" providerId="LiveId" clId="{929DEE07-5A39-4811-89A7-143F2B1D6219}" dt="2024-06-14T11:17:26.647" v="206" actId="478"/>
          <ac:spMkLst>
            <pc:docMk/>
            <pc:sldMk cId="0" sldId="256"/>
            <ac:spMk id="31" creationId="{B9781074-5253-39AF-ACFD-B6BBCB44FDF7}"/>
          </ac:spMkLst>
        </pc:spChg>
        <pc:spChg chg="add del mod">
          <ac:chgData name="Nagulapalli Sri Vijaya Lakshmi" userId="4f9c3276cf744d52" providerId="LiveId" clId="{929DEE07-5A39-4811-89A7-143F2B1D6219}" dt="2024-06-14T11:12:29.081" v="153" actId="478"/>
          <ac:spMkLst>
            <pc:docMk/>
            <pc:sldMk cId="0" sldId="256"/>
            <ac:spMk id="32" creationId="{501F0F60-88BB-828E-1209-BD6F9D938C2B}"/>
          </ac:spMkLst>
        </pc:spChg>
        <pc:spChg chg="add del mod">
          <ac:chgData name="Nagulapalli Sri Vijaya Lakshmi" userId="4f9c3276cf744d52" providerId="LiveId" clId="{929DEE07-5A39-4811-89A7-143F2B1D6219}" dt="2024-06-14T11:17:20.307" v="202" actId="478"/>
          <ac:spMkLst>
            <pc:docMk/>
            <pc:sldMk cId="0" sldId="256"/>
            <ac:spMk id="33" creationId="{B27405EE-024F-B063-6D4C-DDB55DD553FF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34" creationId="{6C91CE8A-C9A9-046F-79FF-9ED3135699B6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35" creationId="{5390C5A1-E69E-6C85-0D90-BF74D4B78DB7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36" creationId="{936BA228-EFE4-17A0-BA90-997F19952D0F}"/>
          </ac:spMkLst>
        </pc:spChg>
        <pc:spChg chg="add del mod">
          <ac:chgData name="Nagulapalli Sri Vijaya Lakshmi" userId="4f9c3276cf744d52" providerId="LiveId" clId="{929DEE07-5A39-4811-89A7-143F2B1D6219}" dt="2024-06-14T11:15:27.414" v="183" actId="478"/>
          <ac:spMkLst>
            <pc:docMk/>
            <pc:sldMk cId="0" sldId="256"/>
            <ac:spMk id="37" creationId="{84FCA7C0-F832-D111-4AB7-EFA70E930A7C}"/>
          </ac:spMkLst>
        </pc:spChg>
        <pc:spChg chg="add del mod">
          <ac:chgData name="Nagulapalli Sri Vijaya Lakshmi" userId="4f9c3276cf744d52" providerId="LiveId" clId="{929DEE07-5A39-4811-89A7-143F2B1D6219}" dt="2024-06-14T11:15:25.468" v="182" actId="478"/>
          <ac:spMkLst>
            <pc:docMk/>
            <pc:sldMk cId="0" sldId="256"/>
            <ac:spMk id="38" creationId="{C269C356-4C84-6D69-7956-7E96462B0F03}"/>
          </ac:spMkLst>
        </pc:spChg>
        <pc:spChg chg="add del mod">
          <ac:chgData name="Nagulapalli Sri Vijaya Lakshmi" userId="4f9c3276cf744d52" providerId="LiveId" clId="{929DEE07-5A39-4811-89A7-143F2B1D6219}" dt="2024-06-14T11:15:23.735" v="181" actId="478"/>
          <ac:spMkLst>
            <pc:docMk/>
            <pc:sldMk cId="0" sldId="256"/>
            <ac:spMk id="39" creationId="{061C26FA-C161-0CCB-2BC1-98FC1CF9FFAB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40" creationId="{A9760CB9-8CA9-51FC-B33D-14A46AC62D31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41" creationId="{F5427FF1-9DA1-2F3F-E6E6-1C7E2304E169}"/>
          </ac:spMkLst>
        </pc:spChg>
        <pc:spChg chg="add del mod">
          <ac:chgData name="Nagulapalli Sri Vijaya Lakshmi" userId="4f9c3276cf744d52" providerId="LiveId" clId="{929DEE07-5A39-4811-89A7-143F2B1D6219}" dt="2024-06-14T12:20:07.201" v="410" actId="478"/>
          <ac:spMkLst>
            <pc:docMk/>
            <pc:sldMk cId="0" sldId="256"/>
            <ac:spMk id="42" creationId="{EEEA2F1F-77B8-011B-A439-E290B9C886C9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43" creationId="{55A05F6A-5422-4E3F-38E7-66EBDA5C6DE9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44" creationId="{9DB7E8E5-8EAF-A489-D46F-92AA0C31B4B2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45" creationId="{BB731DD7-C1BC-C2A6-DE3B-D6135FB3BECC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46" creationId="{0FF3A43F-68D2-AA23-48C7-E8C384638B65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47" creationId="{D00FB1CC-4CF0-2D73-F2D0-628405C146AB}"/>
          </ac:spMkLst>
        </pc:spChg>
        <pc:spChg chg="add del mod">
          <ac:chgData name="Nagulapalli Sri Vijaya Lakshmi" userId="4f9c3276cf744d52" providerId="LiveId" clId="{929DEE07-5A39-4811-89A7-143F2B1D6219}" dt="2024-06-14T11:39:27.980" v="257" actId="478"/>
          <ac:spMkLst>
            <pc:docMk/>
            <pc:sldMk cId="0" sldId="256"/>
            <ac:spMk id="48" creationId="{66F3F5CA-9F22-579A-67E4-7440B6F6AC61}"/>
          </ac:spMkLst>
        </pc:spChg>
        <pc:spChg chg="add del mod">
          <ac:chgData name="Nagulapalli Sri Vijaya Lakshmi" userId="4f9c3276cf744d52" providerId="LiveId" clId="{929DEE07-5A39-4811-89A7-143F2B1D6219}" dt="2024-06-14T11:16:46.068" v="196" actId="478"/>
          <ac:spMkLst>
            <pc:docMk/>
            <pc:sldMk cId="0" sldId="256"/>
            <ac:spMk id="49" creationId="{DB241EDD-65FA-C775-F4C8-85119EA491A6}"/>
          </ac:spMkLst>
        </pc:spChg>
        <pc:spChg chg="add del mod">
          <ac:chgData name="Nagulapalli Sri Vijaya Lakshmi" userId="4f9c3276cf744d52" providerId="LiveId" clId="{929DEE07-5A39-4811-89A7-143F2B1D6219}" dt="2024-06-14T11:16:40.408" v="194" actId="478"/>
          <ac:spMkLst>
            <pc:docMk/>
            <pc:sldMk cId="0" sldId="256"/>
            <ac:spMk id="50" creationId="{0F14F715-A2E4-D31A-4CB1-18764799B0BE}"/>
          </ac:spMkLst>
        </pc:spChg>
        <pc:spChg chg="add del mod">
          <ac:chgData name="Nagulapalli Sri Vijaya Lakshmi" userId="4f9c3276cf744d52" providerId="LiveId" clId="{929DEE07-5A39-4811-89A7-143F2B1D6219}" dt="2024-06-14T11:16:44.454" v="195" actId="478"/>
          <ac:spMkLst>
            <pc:docMk/>
            <pc:sldMk cId="0" sldId="256"/>
            <ac:spMk id="51" creationId="{F942FBDA-76F9-CBAF-33F9-8EC7F0F7AF6A}"/>
          </ac:spMkLst>
        </pc:spChg>
        <pc:spChg chg="add del mod">
          <ac:chgData name="Nagulapalli Sri Vijaya Lakshmi" userId="4f9c3276cf744d52" providerId="LiveId" clId="{929DEE07-5A39-4811-89A7-143F2B1D6219}" dt="2024-06-14T11:17:31.052" v="208" actId="478"/>
          <ac:spMkLst>
            <pc:docMk/>
            <pc:sldMk cId="0" sldId="256"/>
            <ac:spMk id="52" creationId="{0F6CC010-BAF6-2891-BE27-BB834BBC9892}"/>
          </ac:spMkLst>
        </pc:spChg>
        <pc:spChg chg="add del mod">
          <ac:chgData name="Nagulapalli Sri Vijaya Lakshmi" userId="4f9c3276cf744d52" providerId="LiveId" clId="{929DEE07-5A39-4811-89A7-143F2B1D6219}" dt="2024-06-14T11:17:23.274" v="204" actId="478"/>
          <ac:spMkLst>
            <pc:docMk/>
            <pc:sldMk cId="0" sldId="256"/>
            <ac:spMk id="53" creationId="{93A29E10-2255-B35A-0CDD-F2C97ECC88FE}"/>
          </ac:spMkLst>
        </pc:spChg>
        <pc:spChg chg="add del mod">
          <ac:chgData name="Nagulapalli Sri Vijaya Lakshmi" userId="4f9c3276cf744d52" providerId="LiveId" clId="{929DEE07-5A39-4811-89A7-143F2B1D6219}" dt="2024-06-14T11:17:25.499" v="205" actId="478"/>
          <ac:spMkLst>
            <pc:docMk/>
            <pc:sldMk cId="0" sldId="256"/>
            <ac:spMk id="54" creationId="{D7A3C52A-8DF3-6E08-295D-4C516A8043F8}"/>
          </ac:spMkLst>
        </pc:spChg>
        <pc:spChg chg="add del mod">
          <ac:chgData name="Nagulapalli Sri Vijaya Lakshmi" userId="4f9c3276cf744d52" providerId="LiveId" clId="{929DEE07-5A39-4811-89A7-143F2B1D6219}" dt="2024-06-14T11:17:50.205" v="214" actId="478"/>
          <ac:spMkLst>
            <pc:docMk/>
            <pc:sldMk cId="0" sldId="256"/>
            <ac:spMk id="55" creationId="{9244CB3E-7DCF-20CE-8FD9-F377335A60C2}"/>
          </ac:spMkLst>
        </pc:spChg>
        <pc:spChg chg="add del mod">
          <ac:chgData name="Nagulapalli Sri Vijaya Lakshmi" userId="4f9c3276cf744d52" providerId="LiveId" clId="{929DEE07-5A39-4811-89A7-143F2B1D6219}" dt="2024-06-14T11:17:48.817" v="213" actId="478"/>
          <ac:spMkLst>
            <pc:docMk/>
            <pc:sldMk cId="0" sldId="256"/>
            <ac:spMk id="56" creationId="{D2A96233-6223-2D6A-5C10-8684840103F0}"/>
          </ac:spMkLst>
        </pc:spChg>
        <pc:spChg chg="add del mod">
          <ac:chgData name="Nagulapalli Sri Vijaya Lakshmi" userId="4f9c3276cf744d52" providerId="LiveId" clId="{929DEE07-5A39-4811-89A7-143F2B1D6219}" dt="2024-06-14T11:17:47.305" v="212" actId="478"/>
          <ac:spMkLst>
            <pc:docMk/>
            <pc:sldMk cId="0" sldId="256"/>
            <ac:spMk id="57" creationId="{43E412AF-F36C-79D1-EBF4-6FDC92F36609}"/>
          </ac:spMkLst>
        </pc:spChg>
        <pc:spChg chg="add del mod">
          <ac:chgData name="Nagulapalli Sri Vijaya Lakshmi" userId="4f9c3276cf744d52" providerId="LiveId" clId="{929DEE07-5A39-4811-89A7-143F2B1D6219}" dt="2024-06-14T11:17:57.553" v="217" actId="478"/>
          <ac:spMkLst>
            <pc:docMk/>
            <pc:sldMk cId="0" sldId="256"/>
            <ac:spMk id="58" creationId="{9F712317-1F42-3F0A-5A49-8AE732A5187F}"/>
          </ac:spMkLst>
        </pc:spChg>
        <pc:spChg chg="add del mod">
          <ac:chgData name="Nagulapalli Sri Vijaya Lakshmi" userId="4f9c3276cf744d52" providerId="LiveId" clId="{929DEE07-5A39-4811-89A7-143F2B1D6219}" dt="2024-06-14T11:17:57.553" v="217" actId="478"/>
          <ac:spMkLst>
            <pc:docMk/>
            <pc:sldMk cId="0" sldId="256"/>
            <ac:spMk id="59" creationId="{55E750DC-52D6-5D76-B290-4B712EE51F7D}"/>
          </ac:spMkLst>
        </pc:spChg>
        <pc:spChg chg="add del mod">
          <ac:chgData name="Nagulapalli Sri Vijaya Lakshmi" userId="4f9c3276cf744d52" providerId="LiveId" clId="{929DEE07-5A39-4811-89A7-143F2B1D6219}" dt="2024-06-14T11:17:57.553" v="217" actId="478"/>
          <ac:spMkLst>
            <pc:docMk/>
            <pc:sldMk cId="0" sldId="256"/>
            <ac:spMk id="60" creationId="{AB9FED25-2EC6-EC07-0ABC-55935C08BD9D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61" creationId="{A93DFA00-F216-958E-EA16-710B1E38F342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62" creationId="{6A9295D8-DC77-51E3-3762-AC400E7D15A2}"/>
          </ac:spMkLst>
        </pc:spChg>
        <pc:spChg chg="add del mod">
          <ac:chgData name="Nagulapalli Sri Vijaya Lakshmi" userId="4f9c3276cf744d52" providerId="LiveId" clId="{929DEE07-5A39-4811-89A7-143F2B1D6219}" dt="2024-06-14T11:39:38.247" v="261" actId="478"/>
          <ac:spMkLst>
            <pc:docMk/>
            <pc:sldMk cId="0" sldId="256"/>
            <ac:spMk id="63" creationId="{E308CFC7-8809-C822-2CD4-E8D6F3ED3687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66" creationId="{A077166B-E3EE-782B-BF4B-88E30D407BEB}"/>
          </ac:spMkLst>
        </pc:spChg>
        <pc:spChg chg="add del mod">
          <ac:chgData name="Nagulapalli Sri Vijaya Lakshmi" userId="4f9c3276cf744d52" providerId="LiveId" clId="{929DEE07-5A39-4811-89A7-143F2B1D6219}" dt="2024-06-14T11:39:34.384" v="259" actId="478"/>
          <ac:spMkLst>
            <pc:docMk/>
            <pc:sldMk cId="0" sldId="256"/>
            <ac:spMk id="67" creationId="{229B2957-BBDD-FFFB-3C5B-A9E6726B7304}"/>
          </ac:spMkLst>
        </pc:spChg>
        <pc:spChg chg="add del mod">
          <ac:chgData name="Nagulapalli Sri Vijaya Lakshmi" userId="4f9c3276cf744d52" providerId="LiveId" clId="{929DEE07-5A39-4811-89A7-143F2B1D6219}" dt="2024-06-14T11:39:36.590" v="260" actId="478"/>
          <ac:spMkLst>
            <pc:docMk/>
            <pc:sldMk cId="0" sldId="256"/>
            <ac:spMk id="68" creationId="{A4073EEC-ACD1-9144-2671-E870B21E7D78}"/>
          </ac:spMkLst>
        </pc:spChg>
        <pc:spChg chg="add del">
          <ac:chgData name="Nagulapalli Sri Vijaya Lakshmi" userId="4f9c3276cf744d52" providerId="LiveId" clId="{929DEE07-5A39-4811-89A7-143F2B1D6219}" dt="2024-06-14T11:40:16.099" v="264" actId="478"/>
          <ac:spMkLst>
            <pc:docMk/>
            <pc:sldMk cId="0" sldId="256"/>
            <ac:spMk id="69" creationId="{A05700C3-9FCC-FD4B-1CBE-149A96843EAA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70" creationId="{859FEF07-518E-ABAA-9F89-4ADB07F26769}"/>
          </ac:spMkLst>
        </pc:spChg>
        <pc:spChg chg="add del mod">
          <ac:chgData name="Nagulapalli Sri Vijaya Lakshmi" userId="4f9c3276cf744d52" providerId="LiveId" clId="{929DEE07-5A39-4811-89A7-143F2B1D6219}" dt="2024-06-14T11:41:39.710" v="273" actId="478"/>
          <ac:spMkLst>
            <pc:docMk/>
            <pc:sldMk cId="0" sldId="256"/>
            <ac:spMk id="71" creationId="{16A24F96-C8EA-034C-DAC7-9F023AC5B8CA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72" creationId="{2FC5298C-D14F-180C-48C2-2867D5DA86CC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73" creationId="{F25B6E8F-CA37-A10C-FB50-FA7E160CAEF2}"/>
          </ac:spMkLst>
        </pc:spChg>
        <pc:spChg chg="add del mod">
          <ac:chgData name="Nagulapalli Sri Vijaya Lakshmi" userId="4f9c3276cf744d52" providerId="LiveId" clId="{929DEE07-5A39-4811-89A7-143F2B1D6219}" dt="2024-06-14T11:46:31.926" v="321" actId="478"/>
          <ac:spMkLst>
            <pc:docMk/>
            <pc:sldMk cId="0" sldId="256"/>
            <ac:spMk id="74" creationId="{FACFE508-6833-D998-7614-B0739C14A3E1}"/>
          </ac:spMkLst>
        </pc:spChg>
        <pc:spChg chg="add del mod">
          <ac:chgData name="Nagulapalli Sri Vijaya Lakshmi" userId="4f9c3276cf744d52" providerId="LiveId" clId="{929DEE07-5A39-4811-89A7-143F2B1D6219}" dt="2024-06-14T11:46:33.706" v="322" actId="478"/>
          <ac:spMkLst>
            <pc:docMk/>
            <pc:sldMk cId="0" sldId="256"/>
            <ac:spMk id="75" creationId="{BEA621DB-2935-7070-3509-24ED6C23E72F}"/>
          </ac:spMkLst>
        </pc:spChg>
        <pc:spChg chg="add del mod">
          <ac:chgData name="Nagulapalli Sri Vijaya Lakshmi" userId="4f9c3276cf744d52" providerId="LiveId" clId="{929DEE07-5A39-4811-89A7-143F2B1D6219}" dt="2024-06-14T11:45:38.067" v="313" actId="478"/>
          <ac:spMkLst>
            <pc:docMk/>
            <pc:sldMk cId="0" sldId="256"/>
            <ac:spMk id="76" creationId="{29CF2F72-1CBB-6831-5210-B33EF1512D13}"/>
          </ac:spMkLst>
        </pc:spChg>
        <pc:spChg chg="add del mod">
          <ac:chgData name="Nagulapalli Sri Vijaya Lakshmi" userId="4f9c3276cf744d52" providerId="LiveId" clId="{929DEE07-5A39-4811-89A7-143F2B1D6219}" dt="2024-06-14T11:46:28.600" v="319" actId="478"/>
          <ac:spMkLst>
            <pc:docMk/>
            <pc:sldMk cId="0" sldId="256"/>
            <ac:spMk id="77" creationId="{E10EC1F2-EF21-0EDC-8AFD-449E4D9ABF3A}"/>
          </ac:spMkLst>
        </pc:spChg>
        <pc:spChg chg="add del mod">
          <ac:chgData name="Nagulapalli Sri Vijaya Lakshmi" userId="4f9c3276cf744d52" providerId="LiveId" clId="{929DEE07-5A39-4811-89A7-143F2B1D6219}" dt="2024-06-14T11:46:30.329" v="320" actId="478"/>
          <ac:spMkLst>
            <pc:docMk/>
            <pc:sldMk cId="0" sldId="256"/>
            <ac:spMk id="78" creationId="{7D7E830D-0CA1-E50E-E347-9FAC219DDD30}"/>
          </ac:spMkLst>
        </pc:spChg>
        <pc:spChg chg="add del mod">
          <ac:chgData name="Nagulapalli Sri Vijaya Lakshmi" userId="4f9c3276cf744d52" providerId="LiveId" clId="{929DEE07-5A39-4811-89A7-143F2B1D6219}" dt="2024-06-14T11:46:26.186" v="318" actId="478"/>
          <ac:spMkLst>
            <pc:docMk/>
            <pc:sldMk cId="0" sldId="256"/>
            <ac:spMk id="79" creationId="{277735BE-F26D-937E-A16C-306E47E708ED}"/>
          </ac:spMkLst>
        </pc:spChg>
        <pc:spChg chg="add del mod">
          <ac:chgData name="Nagulapalli Sri Vijaya Lakshmi" userId="4f9c3276cf744d52" providerId="LiveId" clId="{929DEE07-5A39-4811-89A7-143F2B1D6219}" dt="2024-06-14T11:46:21.342" v="316" actId="478"/>
          <ac:spMkLst>
            <pc:docMk/>
            <pc:sldMk cId="0" sldId="256"/>
            <ac:spMk id="80" creationId="{6D7649AF-241E-0400-7CE4-6CBDA5FC033C}"/>
          </ac:spMkLst>
        </pc:spChg>
        <pc:spChg chg="add del mod">
          <ac:chgData name="Nagulapalli Sri Vijaya Lakshmi" userId="4f9c3276cf744d52" providerId="LiveId" clId="{929DEE07-5A39-4811-89A7-143F2B1D6219}" dt="2024-06-14T11:46:24.411" v="317" actId="478"/>
          <ac:spMkLst>
            <pc:docMk/>
            <pc:sldMk cId="0" sldId="256"/>
            <ac:spMk id="81" creationId="{92158BD5-38FF-20F8-6916-21CFCD4BF4C2}"/>
          </ac:spMkLst>
        </pc:spChg>
        <pc:spChg chg="add del mod">
          <ac:chgData name="Nagulapalli Sri Vijaya Lakshmi" userId="4f9c3276cf744d52" providerId="LiveId" clId="{929DEE07-5A39-4811-89A7-143F2B1D6219}" dt="2024-06-14T11:46:12.061" v="315" actId="478"/>
          <ac:spMkLst>
            <pc:docMk/>
            <pc:sldMk cId="0" sldId="256"/>
            <ac:spMk id="82" creationId="{0E167E3E-6AAC-98BA-770E-A2B0C030B094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83" creationId="{F5C5F5D0-3329-3FED-B519-F926F1CF2112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84" creationId="{EF9C3664-6EB7-5934-D5E5-E1BE8201F9D9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85" creationId="{052EFF68-AC9A-7D2B-3DCD-5BDEE481C857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86" creationId="{D99C25CE-4C6B-1650-653C-EF7B263D05DC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87" creationId="{D8A1BEA3-121F-7F16-D6D4-A6C439BEDD1D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88" creationId="{0D5A5ADF-6FAA-024E-A1BF-7B86051DD0A1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89" creationId="{672535F1-DAA6-3E84-876A-5690B5C23B0B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90" creationId="{DEF0242D-08D2-48D5-A3EC-AAF46AAF0CA3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91" creationId="{B1960736-0D6E-5341-B80A-E3C728C30765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92" creationId="{B39DEF53-AB55-BAAB-9A92-1B6F32233A2B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93" creationId="{37BE3B14-1F57-81FE-184D-62DA5D40C33D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94" creationId="{DDF7A717-97A6-D0F6-7441-793D4FEBECA9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95" creationId="{531EA9AB-04CE-FD5D-1FA7-7EA28379B8DE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96" creationId="{5CB9126F-A065-A75A-BB60-2F096A0E3E51}"/>
          </ac:spMkLst>
        </pc:spChg>
        <pc:spChg chg="add del mod">
          <ac:chgData name="Nagulapalli Sri Vijaya Lakshmi" userId="4f9c3276cf744d52" providerId="LiveId" clId="{929DEE07-5A39-4811-89A7-143F2B1D6219}" dt="2024-06-14T11:49:59.706" v="339"/>
          <ac:spMkLst>
            <pc:docMk/>
            <pc:sldMk cId="0" sldId="256"/>
            <ac:spMk id="97" creationId="{C6592BD6-7357-A4CC-DA63-8698E21CDED3}"/>
          </ac:spMkLst>
        </pc:spChg>
        <pc:spChg chg="mod">
          <ac:chgData name="Nagulapalli Sri Vijaya Lakshmi" userId="4f9c3276cf744d52" providerId="LiveId" clId="{929DEE07-5A39-4811-89A7-143F2B1D6219}" dt="2024-06-14T12:45:31.722" v="612" actId="14100"/>
          <ac:spMkLst>
            <pc:docMk/>
            <pc:sldMk cId="0" sldId="256"/>
            <ac:spMk id="98" creationId="{5B47C11D-29CE-97A2-C18B-AF608B9B7A70}"/>
          </ac:spMkLst>
        </pc:spChg>
        <pc:grpChg chg="del mod">
          <ac:chgData name="Nagulapalli Sri Vijaya Lakshmi" userId="4f9c3276cf744d52" providerId="LiveId" clId="{929DEE07-5A39-4811-89A7-143F2B1D6219}" dt="2024-06-14T12:20:25.504" v="414" actId="478"/>
          <ac:grpSpMkLst>
            <pc:docMk/>
            <pc:sldMk cId="0" sldId="256"/>
            <ac:grpSpMk id="2" creationId="{00000000-0000-0000-0000-000000000000}"/>
          </ac:grpSpMkLst>
        </pc:grpChg>
        <pc:picChg chg="add del">
          <ac:chgData name="Nagulapalli Sri Vijaya Lakshmi" userId="4f9c3276cf744d52" providerId="LiveId" clId="{929DEE07-5A39-4811-89A7-143F2B1D6219}" dt="2024-06-14T11:21:08.110" v="221" actId="22"/>
          <ac:picMkLst>
            <pc:docMk/>
            <pc:sldMk cId="0" sldId="256"/>
            <ac:picMk id="65" creationId="{680F343D-5258-8C55-9D96-A43F3035CEF4}"/>
          </ac:picMkLst>
        </pc:picChg>
      </pc:sldChg>
      <pc:sldChg chg="addSp delSp modSp mod modTransition">
        <pc:chgData name="Nagulapalli Sri Vijaya Lakshmi" userId="4f9c3276cf744d52" providerId="LiveId" clId="{929DEE07-5A39-4811-89A7-143F2B1D6219}" dt="2024-06-15T05:50:38.085" v="2282"/>
        <pc:sldMkLst>
          <pc:docMk/>
          <pc:sldMk cId="0" sldId="257"/>
        </pc:sldMkLst>
        <pc:spChg chg="del mod">
          <ac:chgData name="Nagulapalli Sri Vijaya Lakshmi" userId="4f9c3276cf744d52" providerId="LiveId" clId="{929DEE07-5A39-4811-89A7-143F2B1D6219}" dt="2024-06-14T12:50:25.209" v="650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4T12:54:04.512" v="658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4T13:20:54.335" v="842" actId="1076"/>
          <ac:spMkLst>
            <pc:docMk/>
            <pc:sldMk cId="0" sldId="257"/>
            <ac:spMk id="17" creationId="{00000000-0000-0000-0000-000000000000}"/>
          </ac:spMkLst>
        </pc:spChg>
        <pc:spChg chg="add mod">
          <ac:chgData name="Nagulapalli Sri Vijaya Lakshmi" userId="4f9c3276cf744d52" providerId="LiveId" clId="{929DEE07-5A39-4811-89A7-143F2B1D6219}" dt="2024-06-14T13:20:26.174" v="837" actId="14100"/>
          <ac:spMkLst>
            <pc:docMk/>
            <pc:sldMk cId="0" sldId="257"/>
            <ac:spMk id="24" creationId="{8DCEEA59-1397-C3C8-D502-2B30BD2A869F}"/>
          </ac:spMkLst>
        </pc:spChg>
        <pc:spChg chg="add mod">
          <ac:chgData name="Nagulapalli Sri Vijaya Lakshmi" userId="4f9c3276cf744d52" providerId="LiveId" clId="{929DEE07-5A39-4811-89A7-143F2B1D6219}" dt="2024-06-14T13:03:38.643" v="716" actId="1076"/>
          <ac:spMkLst>
            <pc:docMk/>
            <pc:sldMk cId="0" sldId="257"/>
            <ac:spMk id="25" creationId="{E09FE357-223D-F30A-897B-6C6723D12DAF}"/>
          </ac:spMkLst>
        </pc:spChg>
        <pc:spChg chg="add mod">
          <ac:chgData name="Nagulapalli Sri Vijaya Lakshmi" userId="4f9c3276cf744d52" providerId="LiveId" clId="{929DEE07-5A39-4811-89A7-143F2B1D6219}" dt="2024-06-14T13:21:24.527" v="848" actId="1076"/>
          <ac:spMkLst>
            <pc:docMk/>
            <pc:sldMk cId="0" sldId="257"/>
            <ac:spMk id="28" creationId="{03014417-1E3D-87A9-D7C4-D4673ADF7943}"/>
          </ac:spMkLst>
        </pc:spChg>
        <pc:spChg chg="add mod">
          <ac:chgData name="Nagulapalli Sri Vijaya Lakshmi" userId="4f9c3276cf744d52" providerId="LiveId" clId="{929DEE07-5A39-4811-89A7-143F2B1D6219}" dt="2024-06-14T13:21:17.731" v="847" actId="13822"/>
          <ac:spMkLst>
            <pc:docMk/>
            <pc:sldMk cId="0" sldId="257"/>
            <ac:spMk id="29" creationId="{3EF011CA-5B77-AAA4-98D8-D00AE3FA5AAE}"/>
          </ac:spMkLst>
        </pc:spChg>
        <pc:spChg chg="add del mod">
          <ac:chgData name="Nagulapalli Sri Vijaya Lakshmi" userId="4f9c3276cf744d52" providerId="LiveId" clId="{929DEE07-5A39-4811-89A7-143F2B1D6219}" dt="2024-06-14T13:05:03.118" v="724"/>
          <ac:spMkLst>
            <pc:docMk/>
            <pc:sldMk cId="0" sldId="257"/>
            <ac:spMk id="30" creationId="{5C69406C-4C9F-2D62-80D5-F89E1F1793FE}"/>
          </ac:spMkLst>
        </pc:spChg>
        <pc:spChg chg="add del mod">
          <ac:chgData name="Nagulapalli Sri Vijaya Lakshmi" userId="4f9c3276cf744d52" providerId="LiveId" clId="{929DEE07-5A39-4811-89A7-143F2B1D6219}" dt="2024-06-14T13:05:03.118" v="724"/>
          <ac:spMkLst>
            <pc:docMk/>
            <pc:sldMk cId="0" sldId="257"/>
            <ac:spMk id="31" creationId="{A9E8E61C-3360-37A5-2FC3-70F5E70EDBCB}"/>
          </ac:spMkLst>
        </pc:spChg>
        <pc:spChg chg="add del mod">
          <ac:chgData name="Nagulapalli Sri Vijaya Lakshmi" userId="4f9c3276cf744d52" providerId="LiveId" clId="{929DEE07-5A39-4811-89A7-143F2B1D6219}" dt="2024-06-14T13:05:03.118" v="724"/>
          <ac:spMkLst>
            <pc:docMk/>
            <pc:sldMk cId="0" sldId="257"/>
            <ac:spMk id="32" creationId="{1343AA4F-F919-6B58-EBB6-703F2610E438}"/>
          </ac:spMkLst>
        </pc:spChg>
        <pc:spChg chg="add del">
          <ac:chgData name="Nagulapalli Sri Vijaya Lakshmi" userId="4f9c3276cf744d52" providerId="LiveId" clId="{929DEE07-5A39-4811-89A7-143F2B1D6219}" dt="2024-06-14T12:56:42.027" v="683" actId="478"/>
          <ac:spMkLst>
            <pc:docMk/>
            <pc:sldMk cId="0" sldId="257"/>
            <ac:spMk id="33" creationId="{F8B9214D-8807-3FFE-44C2-5DDC0D84B93B}"/>
          </ac:spMkLst>
        </pc:spChg>
        <pc:spChg chg="add del mod">
          <ac:chgData name="Nagulapalli Sri Vijaya Lakshmi" userId="4f9c3276cf744d52" providerId="LiveId" clId="{929DEE07-5A39-4811-89A7-143F2B1D6219}" dt="2024-06-14T13:04:00.595" v="722"/>
          <ac:spMkLst>
            <pc:docMk/>
            <pc:sldMk cId="0" sldId="257"/>
            <ac:spMk id="34" creationId="{1A520AA1-564E-0DF5-4CDA-74F03F3148D2}"/>
          </ac:spMkLst>
        </pc:spChg>
        <pc:spChg chg="add del mod">
          <ac:chgData name="Nagulapalli Sri Vijaya Lakshmi" userId="4f9c3276cf744d52" providerId="LiveId" clId="{929DEE07-5A39-4811-89A7-143F2B1D6219}" dt="2024-06-14T13:04:00.594" v="720" actId="478"/>
          <ac:spMkLst>
            <pc:docMk/>
            <pc:sldMk cId="0" sldId="257"/>
            <ac:spMk id="35" creationId="{F3AF570A-2AA0-DFD8-1B6D-FEED3BB4F573}"/>
          </ac:spMkLst>
        </pc:spChg>
        <pc:spChg chg="del mod">
          <ac:chgData name="Nagulapalli Sri Vijaya Lakshmi" userId="4f9c3276cf744d52" providerId="LiveId" clId="{929DEE07-5A39-4811-89A7-143F2B1D6219}" dt="2024-06-14T13:06:16.415" v="735" actId="478"/>
          <ac:spMkLst>
            <pc:docMk/>
            <pc:sldMk cId="0" sldId="257"/>
            <ac:spMk id="36" creationId="{7C2AECC4-A53D-9496-35B1-E5B8D15B5F7A}"/>
          </ac:spMkLst>
        </pc:spChg>
        <pc:spChg chg="add del mod">
          <ac:chgData name="Nagulapalli Sri Vijaya Lakshmi" userId="4f9c3276cf744d52" providerId="LiveId" clId="{929DEE07-5A39-4811-89A7-143F2B1D6219}" dt="2024-06-14T13:28:17.688" v="895" actId="478"/>
          <ac:spMkLst>
            <pc:docMk/>
            <pc:sldMk cId="0" sldId="257"/>
            <ac:spMk id="37" creationId="{315C96A9-C95F-D357-9EC1-F1AA0F8892D9}"/>
          </ac:spMkLst>
        </pc:spChg>
        <pc:spChg chg="add mod">
          <ac:chgData name="Nagulapalli Sri Vijaya Lakshmi" userId="4f9c3276cf744d52" providerId="LiveId" clId="{929DEE07-5A39-4811-89A7-143F2B1D6219}" dt="2024-06-14T13:20:31.780" v="838" actId="14100"/>
          <ac:spMkLst>
            <pc:docMk/>
            <pc:sldMk cId="0" sldId="257"/>
            <ac:spMk id="38" creationId="{F5E502DA-E22E-1537-F7CE-B9B08825D6DF}"/>
          </ac:spMkLst>
        </pc:spChg>
        <pc:spChg chg="add del mod">
          <ac:chgData name="Nagulapalli Sri Vijaya Lakshmi" userId="4f9c3276cf744d52" providerId="LiveId" clId="{929DEE07-5A39-4811-89A7-143F2B1D6219}" dt="2024-06-14T13:23:05.117" v="852" actId="478"/>
          <ac:spMkLst>
            <pc:docMk/>
            <pc:sldMk cId="0" sldId="257"/>
            <ac:spMk id="39" creationId="{D85DC13D-289D-CFB1-BAD2-CC0307357678}"/>
          </ac:spMkLst>
        </pc:spChg>
        <pc:spChg chg="add mod ord">
          <ac:chgData name="Nagulapalli Sri Vijaya Lakshmi" userId="4f9c3276cf744d52" providerId="LiveId" clId="{929DEE07-5A39-4811-89A7-143F2B1D6219}" dt="2024-06-14T13:24:26.838" v="866" actId="14100"/>
          <ac:spMkLst>
            <pc:docMk/>
            <pc:sldMk cId="0" sldId="257"/>
            <ac:spMk id="40" creationId="{36E34AFC-C11C-80D8-3277-913340421980}"/>
          </ac:spMkLst>
        </pc:spChg>
        <pc:spChg chg="add del mod ord">
          <ac:chgData name="Nagulapalli Sri Vijaya Lakshmi" userId="4f9c3276cf744d52" providerId="LiveId" clId="{929DEE07-5A39-4811-89A7-143F2B1D6219}" dt="2024-06-14T13:26:38.555" v="880" actId="478"/>
          <ac:spMkLst>
            <pc:docMk/>
            <pc:sldMk cId="0" sldId="257"/>
            <ac:spMk id="41" creationId="{6E3EA818-7CDD-3DBA-B460-37E11995FD00}"/>
          </ac:spMkLst>
        </pc:spChg>
        <pc:spChg chg="add mod ord">
          <ac:chgData name="Nagulapalli Sri Vijaya Lakshmi" userId="4f9c3276cf744d52" providerId="LiveId" clId="{929DEE07-5A39-4811-89A7-143F2B1D6219}" dt="2024-06-14T13:27:21.278" v="890" actId="167"/>
          <ac:spMkLst>
            <pc:docMk/>
            <pc:sldMk cId="0" sldId="257"/>
            <ac:spMk id="42" creationId="{973F7708-D229-2EFF-8970-CCEE9B942A66}"/>
          </ac:spMkLst>
        </pc:spChg>
        <pc:spChg chg="add mod">
          <ac:chgData name="Nagulapalli Sri Vijaya Lakshmi" userId="4f9c3276cf744d52" providerId="LiveId" clId="{929DEE07-5A39-4811-89A7-143F2B1D6219}" dt="2024-06-14T13:31:03.151" v="921" actId="1076"/>
          <ac:spMkLst>
            <pc:docMk/>
            <pc:sldMk cId="0" sldId="257"/>
            <ac:spMk id="43" creationId="{39F1E0F0-EEEF-3B00-CDB9-CB9185A2FFE5}"/>
          </ac:spMkLst>
        </pc:spChg>
        <pc:spChg chg="add mod ord">
          <ac:chgData name="Nagulapalli Sri Vijaya Lakshmi" userId="4f9c3276cf744d52" providerId="LiveId" clId="{929DEE07-5A39-4811-89A7-143F2B1D6219}" dt="2024-06-14T13:30:51.871" v="920" actId="167"/>
          <ac:spMkLst>
            <pc:docMk/>
            <pc:sldMk cId="0" sldId="257"/>
            <ac:spMk id="44" creationId="{FBA6B867-9ABF-99CA-5A12-5EDE644F1C74}"/>
          </ac:spMkLst>
        </pc:spChg>
        <pc:spChg chg="add mod">
          <ac:chgData name="Nagulapalli Sri Vijaya Lakshmi" userId="4f9c3276cf744d52" providerId="LiveId" clId="{929DEE07-5A39-4811-89A7-143F2B1D6219}" dt="2024-06-14T14:26:49.729" v="1320"/>
          <ac:spMkLst>
            <pc:docMk/>
            <pc:sldMk cId="0" sldId="257"/>
            <ac:spMk id="45" creationId="{58E48018-E216-71B5-6444-370A213133BA}"/>
          </ac:spMkLst>
        </pc:spChg>
        <pc:spChg chg="add mod">
          <ac:chgData name="Nagulapalli Sri Vijaya Lakshmi" userId="4f9c3276cf744d52" providerId="LiveId" clId="{929DEE07-5A39-4811-89A7-143F2B1D6219}" dt="2024-06-14T14:26:49.729" v="1320"/>
          <ac:spMkLst>
            <pc:docMk/>
            <pc:sldMk cId="0" sldId="257"/>
            <ac:spMk id="46" creationId="{CA62E212-A04A-A74D-512E-3B0E37FB26ED}"/>
          </ac:spMkLst>
        </pc:spChg>
        <pc:spChg chg="add mod">
          <ac:chgData name="Nagulapalli Sri Vijaya Lakshmi" userId="4f9c3276cf744d52" providerId="LiveId" clId="{929DEE07-5A39-4811-89A7-143F2B1D6219}" dt="2024-06-14T14:26:49.729" v="1320"/>
          <ac:spMkLst>
            <pc:docMk/>
            <pc:sldMk cId="0" sldId="257"/>
            <ac:spMk id="47" creationId="{AA04B2FD-AA1F-2D8F-30FD-1884413FA056}"/>
          </ac:spMkLst>
        </pc:spChg>
        <pc:spChg chg="add mod">
          <ac:chgData name="Nagulapalli Sri Vijaya Lakshmi" userId="4f9c3276cf744d52" providerId="LiveId" clId="{929DEE07-5A39-4811-89A7-143F2B1D6219}" dt="2024-06-14T14:26:49.729" v="1320"/>
          <ac:spMkLst>
            <pc:docMk/>
            <pc:sldMk cId="0" sldId="257"/>
            <ac:spMk id="48" creationId="{FCC5BE16-F3F3-DEB0-A917-B66F1820F979}"/>
          </ac:spMkLst>
        </pc:spChg>
        <pc:spChg chg="add del mod">
          <ac:chgData name="Nagulapalli Sri Vijaya Lakshmi" userId="4f9c3276cf744d52" providerId="LiveId" clId="{929DEE07-5A39-4811-89A7-143F2B1D6219}" dt="2024-06-14T14:27:22.053" v="1324" actId="478"/>
          <ac:spMkLst>
            <pc:docMk/>
            <pc:sldMk cId="0" sldId="257"/>
            <ac:spMk id="49" creationId="{DBA2E60B-CEF7-1B4E-E264-41B689B2BF81}"/>
          </ac:spMkLst>
        </pc:spChg>
        <pc:grpChg chg="mod">
          <ac:chgData name="Nagulapalli Sri Vijaya Lakshmi" userId="4f9c3276cf744d52" providerId="LiveId" clId="{929DEE07-5A39-4811-89A7-143F2B1D6219}" dt="2024-06-14T12:47:33.743" v="624" actId="1076"/>
          <ac:grpSpMkLst>
            <pc:docMk/>
            <pc:sldMk cId="0" sldId="257"/>
            <ac:grpSpMk id="3" creationId="{00000000-0000-0000-0000-000000000000}"/>
          </ac:grpSpMkLst>
        </pc:grpChg>
      </pc:sldChg>
      <pc:sldChg chg="addSp delSp modSp mod ord modTransition">
        <pc:chgData name="Nagulapalli Sri Vijaya Lakshmi" userId="4f9c3276cf744d52" providerId="LiveId" clId="{929DEE07-5A39-4811-89A7-143F2B1D6219}" dt="2024-06-15T05:51:01.068" v="2283"/>
        <pc:sldMkLst>
          <pc:docMk/>
          <pc:sldMk cId="0" sldId="258"/>
        </pc:sldMkLst>
        <pc:spChg chg="del mod">
          <ac:chgData name="Nagulapalli Sri Vijaya Lakshmi" userId="4f9c3276cf744d52" providerId="LiveId" clId="{929DEE07-5A39-4811-89A7-143F2B1D6219}" dt="2024-06-14T13:40:55.870" v="973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4T14:04:52.854" v="1180" actId="1076"/>
          <ac:spMkLst>
            <pc:docMk/>
            <pc:sldMk cId="0" sldId="258"/>
            <ac:spMk id="21" creationId="{00000000-0000-0000-0000-000000000000}"/>
          </ac:spMkLst>
        </pc:spChg>
        <pc:spChg chg="add mod">
          <ac:chgData name="Nagulapalli Sri Vijaya Lakshmi" userId="4f9c3276cf744d52" providerId="LiveId" clId="{929DEE07-5A39-4811-89A7-143F2B1D6219}" dt="2024-06-14T14:03:46.322" v="1169" actId="1076"/>
          <ac:spMkLst>
            <pc:docMk/>
            <pc:sldMk cId="0" sldId="258"/>
            <ac:spMk id="23" creationId="{468AD0E8-A57A-9F17-4416-12B06B99D84B}"/>
          </ac:spMkLst>
        </pc:spChg>
        <pc:spChg chg="add del mod">
          <ac:chgData name="Nagulapalli Sri Vijaya Lakshmi" userId="4f9c3276cf744d52" providerId="LiveId" clId="{929DEE07-5A39-4811-89A7-143F2B1D6219}" dt="2024-06-14T13:39:42.519" v="960" actId="478"/>
          <ac:spMkLst>
            <pc:docMk/>
            <pc:sldMk cId="0" sldId="258"/>
            <ac:spMk id="24" creationId="{45C4A502-0A8D-AF26-CEEF-D78F3AB388A5}"/>
          </ac:spMkLst>
        </pc:spChg>
        <pc:spChg chg="add mod">
          <ac:chgData name="Nagulapalli Sri Vijaya Lakshmi" userId="4f9c3276cf744d52" providerId="LiveId" clId="{929DEE07-5A39-4811-89A7-143F2B1D6219}" dt="2024-06-14T14:03:48.337" v="1170" actId="1076"/>
          <ac:spMkLst>
            <pc:docMk/>
            <pc:sldMk cId="0" sldId="258"/>
            <ac:spMk id="25" creationId="{ED18E7BF-A0DA-EC4D-1716-6328C7122D66}"/>
          </ac:spMkLst>
        </pc:spChg>
        <pc:spChg chg="add mod">
          <ac:chgData name="Nagulapalli Sri Vijaya Lakshmi" userId="4f9c3276cf744d52" providerId="LiveId" clId="{929DEE07-5A39-4811-89A7-143F2B1D6219}" dt="2024-06-14T13:32:15.369" v="923" actId="1076"/>
          <ac:spMkLst>
            <pc:docMk/>
            <pc:sldMk cId="0" sldId="258"/>
            <ac:spMk id="26" creationId="{E71DE209-409C-3B96-B238-2E3A0B31B966}"/>
          </ac:spMkLst>
        </pc:spChg>
        <pc:spChg chg="add mod">
          <ac:chgData name="Nagulapalli Sri Vijaya Lakshmi" userId="4f9c3276cf744d52" providerId="LiveId" clId="{929DEE07-5A39-4811-89A7-143F2B1D6219}" dt="2024-06-14T14:04:37.956" v="1178" actId="688"/>
          <ac:spMkLst>
            <pc:docMk/>
            <pc:sldMk cId="0" sldId="258"/>
            <ac:spMk id="27" creationId="{40854E0A-929F-DA72-F789-16AA717A9EE4}"/>
          </ac:spMkLst>
        </pc:spChg>
        <pc:spChg chg="add del mod">
          <ac:chgData name="Nagulapalli Sri Vijaya Lakshmi" userId="4f9c3276cf744d52" providerId="LiveId" clId="{929DEE07-5A39-4811-89A7-143F2B1D6219}" dt="2024-06-14T13:39:42.520" v="962"/>
          <ac:spMkLst>
            <pc:docMk/>
            <pc:sldMk cId="0" sldId="258"/>
            <ac:spMk id="28" creationId="{37D16A0B-83C4-A72A-F93C-4C8E5CA1430A}"/>
          </ac:spMkLst>
        </pc:spChg>
        <pc:spChg chg="add del mod">
          <ac:chgData name="Nagulapalli Sri Vijaya Lakshmi" userId="4f9c3276cf744d52" providerId="LiveId" clId="{929DEE07-5A39-4811-89A7-143F2B1D6219}" dt="2024-06-14T14:02:50.035" v="1159" actId="1076"/>
          <ac:spMkLst>
            <pc:docMk/>
            <pc:sldMk cId="0" sldId="258"/>
            <ac:spMk id="29" creationId="{2164563B-BBDA-5841-E686-807F37A3C92C}"/>
          </ac:spMkLst>
        </pc:spChg>
        <pc:spChg chg="add del mod">
          <ac:chgData name="Nagulapalli Sri Vijaya Lakshmi" userId="4f9c3276cf744d52" providerId="LiveId" clId="{929DEE07-5A39-4811-89A7-143F2B1D6219}" dt="2024-06-14T13:41:09.779" v="978" actId="478"/>
          <ac:spMkLst>
            <pc:docMk/>
            <pc:sldMk cId="0" sldId="258"/>
            <ac:spMk id="30" creationId="{8019F1BC-8D8B-5CC9-0F68-95083C052FDE}"/>
          </ac:spMkLst>
        </pc:spChg>
        <pc:spChg chg="add mod">
          <ac:chgData name="Nagulapalli Sri Vijaya Lakshmi" userId="4f9c3276cf744d52" providerId="LiveId" clId="{929DEE07-5A39-4811-89A7-143F2B1D6219}" dt="2024-06-14T14:03:05.324" v="1161" actId="1076"/>
          <ac:spMkLst>
            <pc:docMk/>
            <pc:sldMk cId="0" sldId="258"/>
            <ac:spMk id="31" creationId="{CDBABA7B-7A80-E17A-0F36-6A20463AEEC9}"/>
          </ac:spMkLst>
        </pc:spChg>
        <pc:spChg chg="add mod">
          <ac:chgData name="Nagulapalli Sri Vijaya Lakshmi" userId="4f9c3276cf744d52" providerId="LiveId" clId="{929DEE07-5A39-4811-89A7-143F2B1D6219}" dt="2024-06-14T14:03:13.454" v="1163" actId="1076"/>
          <ac:spMkLst>
            <pc:docMk/>
            <pc:sldMk cId="0" sldId="258"/>
            <ac:spMk id="32" creationId="{8A979FF6-3A87-977F-EAB4-15247EF1C2B9}"/>
          </ac:spMkLst>
        </pc:spChg>
        <pc:spChg chg="add mod">
          <ac:chgData name="Nagulapalli Sri Vijaya Lakshmi" userId="4f9c3276cf744d52" providerId="LiveId" clId="{929DEE07-5A39-4811-89A7-143F2B1D6219}" dt="2024-06-14T13:50:41.184" v="1052" actId="1076"/>
          <ac:spMkLst>
            <pc:docMk/>
            <pc:sldMk cId="0" sldId="258"/>
            <ac:spMk id="36" creationId="{DA04E0C4-B88F-B8FE-B1BD-CDC05DE4B42C}"/>
          </ac:spMkLst>
        </pc:spChg>
        <pc:spChg chg="add del">
          <ac:chgData name="Nagulapalli Sri Vijaya Lakshmi" userId="4f9c3276cf744d52" providerId="LiveId" clId="{929DEE07-5A39-4811-89A7-143F2B1D6219}" dt="2024-06-14T13:46:44.276" v="1027" actId="478"/>
          <ac:spMkLst>
            <pc:docMk/>
            <pc:sldMk cId="0" sldId="258"/>
            <ac:spMk id="37" creationId="{502E4AF2-1BFD-D886-5C68-D51692D0A116}"/>
          </ac:spMkLst>
        </pc:spChg>
        <pc:spChg chg="add del">
          <ac:chgData name="Nagulapalli Sri Vijaya Lakshmi" userId="4f9c3276cf744d52" providerId="LiveId" clId="{929DEE07-5A39-4811-89A7-143F2B1D6219}" dt="2024-06-14T13:46:46.305" v="1028" actId="478"/>
          <ac:spMkLst>
            <pc:docMk/>
            <pc:sldMk cId="0" sldId="258"/>
            <ac:spMk id="38" creationId="{326C019D-CCE4-866A-4C85-B05BA202D32C}"/>
          </ac:spMkLst>
        </pc:spChg>
        <pc:spChg chg="add mod">
          <ac:chgData name="Nagulapalli Sri Vijaya Lakshmi" userId="4f9c3276cf744d52" providerId="LiveId" clId="{929DEE07-5A39-4811-89A7-143F2B1D6219}" dt="2024-06-14T13:52:21.312" v="1066" actId="1076"/>
          <ac:spMkLst>
            <pc:docMk/>
            <pc:sldMk cId="0" sldId="258"/>
            <ac:spMk id="39" creationId="{C461CFE2-F2AE-BB63-264B-09DE6C3C46A9}"/>
          </ac:spMkLst>
        </pc:spChg>
        <pc:spChg chg="add mod">
          <ac:chgData name="Nagulapalli Sri Vijaya Lakshmi" userId="4f9c3276cf744d52" providerId="LiveId" clId="{929DEE07-5A39-4811-89A7-143F2B1D6219}" dt="2024-06-14T14:00:33.288" v="1136" actId="1076"/>
          <ac:spMkLst>
            <pc:docMk/>
            <pc:sldMk cId="0" sldId="258"/>
            <ac:spMk id="40" creationId="{9D7A342D-2F84-1A13-1FE5-7EF01B0A866B}"/>
          </ac:spMkLst>
        </pc:spChg>
        <pc:spChg chg="add mod">
          <ac:chgData name="Nagulapalli Sri Vijaya Lakshmi" userId="4f9c3276cf744d52" providerId="LiveId" clId="{929DEE07-5A39-4811-89A7-143F2B1D6219}" dt="2024-06-14T13:51:08.628" v="1056" actId="1076"/>
          <ac:spMkLst>
            <pc:docMk/>
            <pc:sldMk cId="0" sldId="258"/>
            <ac:spMk id="41" creationId="{BF349696-4261-B185-E23B-2D59B4ACF276}"/>
          </ac:spMkLst>
        </pc:spChg>
        <pc:spChg chg="add mod">
          <ac:chgData name="Nagulapalli Sri Vijaya Lakshmi" userId="4f9c3276cf744d52" providerId="LiveId" clId="{929DEE07-5A39-4811-89A7-143F2B1D6219}" dt="2024-06-14T13:52:28.530" v="1067" actId="1076"/>
          <ac:spMkLst>
            <pc:docMk/>
            <pc:sldMk cId="0" sldId="258"/>
            <ac:spMk id="42" creationId="{EECEB25D-4A9F-7DFB-09FA-CC6B1D9D790F}"/>
          </ac:spMkLst>
        </pc:spChg>
        <pc:spChg chg="add mod">
          <ac:chgData name="Nagulapalli Sri Vijaya Lakshmi" userId="4f9c3276cf744d52" providerId="LiveId" clId="{929DEE07-5A39-4811-89A7-143F2B1D6219}" dt="2024-06-14T14:00:42.083" v="1138" actId="1076"/>
          <ac:spMkLst>
            <pc:docMk/>
            <pc:sldMk cId="0" sldId="258"/>
            <ac:spMk id="43" creationId="{865DB2F4-DBA6-87FF-7F27-BD24E0901089}"/>
          </ac:spMkLst>
        </pc:spChg>
        <pc:spChg chg="add mod ord">
          <ac:chgData name="Nagulapalli Sri Vijaya Lakshmi" userId="4f9c3276cf744d52" providerId="LiveId" clId="{929DEE07-5A39-4811-89A7-143F2B1D6219}" dt="2024-06-14T14:01:29.254" v="1147" actId="1076"/>
          <ac:spMkLst>
            <pc:docMk/>
            <pc:sldMk cId="0" sldId="258"/>
            <ac:spMk id="49" creationId="{3921BB16-197E-2205-1635-15D1AAE601A6}"/>
          </ac:spMkLst>
        </pc:spChg>
        <pc:spChg chg="add del mod ord">
          <ac:chgData name="Nagulapalli Sri Vijaya Lakshmi" userId="4f9c3276cf744d52" providerId="LiveId" clId="{929DEE07-5A39-4811-89A7-143F2B1D6219}" dt="2024-06-14T14:01:39.034" v="1148" actId="478"/>
          <ac:spMkLst>
            <pc:docMk/>
            <pc:sldMk cId="0" sldId="258"/>
            <ac:spMk id="50" creationId="{C51CA776-E677-6774-7839-01FE809C5748}"/>
          </ac:spMkLst>
        </pc:spChg>
        <pc:spChg chg="add del mod ord">
          <ac:chgData name="Nagulapalli Sri Vijaya Lakshmi" userId="4f9c3276cf744d52" providerId="LiveId" clId="{929DEE07-5A39-4811-89A7-143F2B1D6219}" dt="2024-06-14T14:01:44.404" v="1149" actId="478"/>
          <ac:spMkLst>
            <pc:docMk/>
            <pc:sldMk cId="0" sldId="258"/>
            <ac:spMk id="51" creationId="{89D195E2-A373-5D84-357D-8AA20A749F07}"/>
          </ac:spMkLst>
        </pc:spChg>
        <pc:spChg chg="add mod ord">
          <ac:chgData name="Nagulapalli Sri Vijaya Lakshmi" userId="4f9c3276cf744d52" providerId="LiveId" clId="{929DEE07-5A39-4811-89A7-143F2B1D6219}" dt="2024-06-14T14:03:00.186" v="1160" actId="167"/>
          <ac:spMkLst>
            <pc:docMk/>
            <pc:sldMk cId="0" sldId="258"/>
            <ac:spMk id="52" creationId="{CB958A55-AD64-AFE9-BA0A-045C64D9D543}"/>
          </ac:spMkLst>
        </pc:spChg>
        <pc:spChg chg="add mod ord">
          <ac:chgData name="Nagulapalli Sri Vijaya Lakshmi" userId="4f9c3276cf744d52" providerId="LiveId" clId="{929DEE07-5A39-4811-89A7-143F2B1D6219}" dt="2024-06-14T14:03:08.695" v="1162" actId="167"/>
          <ac:spMkLst>
            <pc:docMk/>
            <pc:sldMk cId="0" sldId="258"/>
            <ac:spMk id="53" creationId="{1D03CDFA-BC46-0A9D-72E3-494A8B38714A}"/>
          </ac:spMkLst>
        </pc:spChg>
        <pc:spChg chg="add mod">
          <ac:chgData name="Nagulapalli Sri Vijaya Lakshmi" userId="4f9c3276cf744d52" providerId="LiveId" clId="{929DEE07-5A39-4811-89A7-143F2B1D6219}" dt="2024-06-14T14:05:24.536" v="1185" actId="688"/>
          <ac:spMkLst>
            <pc:docMk/>
            <pc:sldMk cId="0" sldId="258"/>
            <ac:spMk id="54" creationId="{795A93FC-68A8-53F4-6D53-212C7909F798}"/>
          </ac:spMkLst>
        </pc:spChg>
        <pc:grpChg chg="mod">
          <ac:chgData name="Nagulapalli Sri Vijaya Lakshmi" userId="4f9c3276cf744d52" providerId="LiveId" clId="{929DEE07-5A39-4811-89A7-143F2B1D6219}" dt="2024-06-14T14:04:16.143" v="1173" actId="1076"/>
          <ac:grpSpMkLst>
            <pc:docMk/>
            <pc:sldMk cId="0" sldId="258"/>
            <ac:grpSpMk id="3" creationId="{00000000-0000-0000-0000-000000000000}"/>
          </ac:grpSpMkLst>
        </pc:grpChg>
        <pc:grpChg chg="mod">
          <ac:chgData name="Nagulapalli Sri Vijaya Lakshmi" userId="4f9c3276cf744d52" providerId="LiveId" clId="{929DEE07-5A39-4811-89A7-143F2B1D6219}" dt="2024-06-14T14:05:33.157" v="1187" actId="1076"/>
          <ac:grpSpMkLst>
            <pc:docMk/>
            <pc:sldMk cId="0" sldId="258"/>
            <ac:grpSpMk id="18" creationId="{00000000-0000-0000-0000-000000000000}"/>
          </ac:grpSpMkLst>
        </pc:grpChg>
        <pc:cxnChg chg="add mod">
          <ac:chgData name="Nagulapalli Sri Vijaya Lakshmi" userId="4f9c3276cf744d52" providerId="LiveId" clId="{929DEE07-5A39-4811-89A7-143F2B1D6219}" dt="2024-06-14T13:48:11.463" v="1034" actId="1076"/>
          <ac:cxnSpMkLst>
            <pc:docMk/>
            <pc:sldMk cId="0" sldId="258"/>
            <ac:cxnSpMk id="34" creationId="{2AB7008E-23AA-857C-838C-F8AAB6045CFE}"/>
          </ac:cxnSpMkLst>
        </pc:cxnChg>
        <pc:cxnChg chg="add mod">
          <ac:chgData name="Nagulapalli Sri Vijaya Lakshmi" userId="4f9c3276cf744d52" providerId="LiveId" clId="{929DEE07-5A39-4811-89A7-143F2B1D6219}" dt="2024-06-14T13:53:54.459" v="1078" actId="14100"/>
          <ac:cxnSpMkLst>
            <pc:docMk/>
            <pc:sldMk cId="0" sldId="258"/>
            <ac:cxnSpMk id="45" creationId="{DF257184-B362-FBB7-5099-3C4EB8B59439}"/>
          </ac:cxnSpMkLst>
        </pc:cxnChg>
        <pc:cxnChg chg="add mod">
          <ac:chgData name="Nagulapalli Sri Vijaya Lakshmi" userId="4f9c3276cf744d52" providerId="LiveId" clId="{929DEE07-5A39-4811-89A7-143F2B1D6219}" dt="2024-06-14T13:54:11.621" v="1080" actId="1076"/>
          <ac:cxnSpMkLst>
            <pc:docMk/>
            <pc:sldMk cId="0" sldId="258"/>
            <ac:cxnSpMk id="47" creationId="{CF983596-26C8-15C4-61E8-3BCBDE0DC861}"/>
          </ac:cxnSpMkLst>
        </pc:cxnChg>
        <pc:cxnChg chg="add mod">
          <ac:chgData name="Nagulapalli Sri Vijaya Lakshmi" userId="4f9c3276cf744d52" providerId="LiveId" clId="{929DEE07-5A39-4811-89A7-143F2B1D6219}" dt="2024-06-14T14:00:36.355" v="1137" actId="1076"/>
          <ac:cxnSpMkLst>
            <pc:docMk/>
            <pc:sldMk cId="0" sldId="258"/>
            <ac:cxnSpMk id="48" creationId="{47AC7A3C-4419-8BD8-A157-E36E2438CC78}"/>
          </ac:cxnSpMkLst>
        </pc:cxnChg>
      </pc:sldChg>
      <pc:sldChg chg="addSp delSp modSp mod modAnim chgLayout">
        <pc:chgData name="Nagulapalli Sri Vijaya Lakshmi" userId="4f9c3276cf744d52" providerId="LiveId" clId="{929DEE07-5A39-4811-89A7-143F2B1D6219}" dt="2024-06-15T05:51:50.169" v="2291"/>
        <pc:sldMkLst>
          <pc:docMk/>
          <pc:sldMk cId="0" sldId="259"/>
        </pc:sldMkLst>
        <pc:spChg chg="del mod">
          <ac:chgData name="Nagulapalli Sri Vijaya Lakshmi" userId="4f9c3276cf744d52" providerId="LiveId" clId="{929DEE07-5A39-4811-89A7-143F2B1D6219}" dt="2024-06-14T14:10:23.628" v="1218" actId="478"/>
          <ac:spMkLst>
            <pc:docMk/>
            <pc:sldMk cId="0" sldId="259"/>
            <ac:spMk id="6" creationId="{00000000-0000-0000-0000-000000000000}"/>
          </ac:spMkLst>
        </pc:spChg>
        <pc:spChg chg="mod ord">
          <ac:chgData name="Nagulapalli Sri Vijaya Lakshmi" userId="4f9c3276cf744d52" providerId="LiveId" clId="{929DEE07-5A39-4811-89A7-143F2B1D6219}" dt="2024-06-14T14:16:40.595" v="1265" actId="6264"/>
          <ac:spMkLst>
            <pc:docMk/>
            <pc:sldMk cId="0" sldId="259"/>
            <ac:spMk id="7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4T14:06:29.324" v="1194" actId="1076"/>
          <ac:spMkLst>
            <pc:docMk/>
            <pc:sldMk cId="0" sldId="259"/>
            <ac:spMk id="9" creationId="{00000000-0000-0000-0000-000000000000}"/>
          </ac:spMkLst>
        </pc:spChg>
        <pc:spChg chg="mod ord">
          <ac:chgData name="Nagulapalli Sri Vijaya Lakshmi" userId="4f9c3276cf744d52" providerId="LiveId" clId="{929DEE07-5A39-4811-89A7-143F2B1D6219}" dt="2024-06-14T14:16:40.595" v="1265" actId="6264"/>
          <ac:spMkLst>
            <pc:docMk/>
            <pc:sldMk cId="0" sldId="259"/>
            <ac:spMk id="10" creationId="{00000000-0000-0000-0000-000000000000}"/>
          </ac:spMkLst>
        </pc:spChg>
        <pc:spChg chg="add mod">
          <ac:chgData name="Nagulapalli Sri Vijaya Lakshmi" userId="4f9c3276cf744d52" providerId="LiveId" clId="{929DEE07-5A39-4811-89A7-143F2B1D6219}" dt="2024-06-14T14:26:29.172" v="1319" actId="1076"/>
          <ac:spMkLst>
            <pc:docMk/>
            <pc:sldMk cId="0" sldId="259"/>
            <ac:spMk id="11" creationId="{FFA77099-41EA-60A3-DBE1-675F243158F4}"/>
          </ac:spMkLst>
        </pc:spChg>
        <pc:spChg chg="add mod">
          <ac:chgData name="Nagulapalli Sri Vijaya Lakshmi" userId="4f9c3276cf744d52" providerId="LiveId" clId="{929DEE07-5A39-4811-89A7-143F2B1D6219}" dt="2024-06-14T14:20:50.925" v="1290" actId="1076"/>
          <ac:spMkLst>
            <pc:docMk/>
            <pc:sldMk cId="0" sldId="259"/>
            <ac:spMk id="12" creationId="{986B190F-949B-A30B-19A1-69EE5ECBC3AF}"/>
          </ac:spMkLst>
        </pc:spChg>
        <pc:spChg chg="add mod ord">
          <ac:chgData name="Nagulapalli Sri Vijaya Lakshmi" userId="4f9c3276cf744d52" providerId="LiveId" clId="{929DEE07-5A39-4811-89A7-143F2B1D6219}" dt="2024-06-14T14:11:06.933" v="1224" actId="14100"/>
          <ac:spMkLst>
            <pc:docMk/>
            <pc:sldMk cId="0" sldId="259"/>
            <ac:spMk id="13" creationId="{9CB2A517-0642-ED60-2B1D-BFB5A2623450}"/>
          </ac:spMkLst>
        </pc:spChg>
        <pc:spChg chg="add mod">
          <ac:chgData name="Nagulapalli Sri Vijaya Lakshmi" userId="4f9c3276cf744d52" providerId="LiveId" clId="{929DEE07-5A39-4811-89A7-143F2B1D6219}" dt="2024-06-14T14:15:20.893" v="1256" actId="1076"/>
          <ac:spMkLst>
            <pc:docMk/>
            <pc:sldMk cId="0" sldId="259"/>
            <ac:spMk id="14" creationId="{B027E496-A51F-86C4-CC36-D97307C435F7}"/>
          </ac:spMkLst>
        </pc:spChg>
        <pc:spChg chg="add mod ord">
          <ac:chgData name="Nagulapalli Sri Vijaya Lakshmi" userId="4f9c3276cf744d52" providerId="LiveId" clId="{929DEE07-5A39-4811-89A7-143F2B1D6219}" dt="2024-06-14T14:22:23.642" v="1306" actId="197"/>
          <ac:spMkLst>
            <pc:docMk/>
            <pc:sldMk cId="0" sldId="259"/>
            <ac:spMk id="15" creationId="{07E1AB5A-91A7-5D28-265F-5B428C7DF8E6}"/>
          </ac:spMkLst>
        </pc:spChg>
        <pc:spChg chg="add del mod">
          <ac:chgData name="Nagulapalli Sri Vijaya Lakshmi" userId="4f9c3276cf744d52" providerId="LiveId" clId="{929DEE07-5A39-4811-89A7-143F2B1D6219}" dt="2024-06-14T14:16:40.595" v="1265" actId="6264"/>
          <ac:spMkLst>
            <pc:docMk/>
            <pc:sldMk cId="0" sldId="259"/>
            <ac:spMk id="16" creationId="{7378EB51-3328-A3E3-8224-C4ACA87A2C95}"/>
          </ac:spMkLst>
        </pc:spChg>
        <pc:spChg chg="add del mod">
          <ac:chgData name="Nagulapalli Sri Vijaya Lakshmi" userId="4f9c3276cf744d52" providerId="LiveId" clId="{929DEE07-5A39-4811-89A7-143F2B1D6219}" dt="2024-06-14T14:16:40.595" v="1265" actId="6264"/>
          <ac:spMkLst>
            <pc:docMk/>
            <pc:sldMk cId="0" sldId="259"/>
            <ac:spMk id="17" creationId="{0643EB91-7FF6-6172-27B6-51F0E1D0C664}"/>
          </ac:spMkLst>
        </pc:spChg>
        <pc:spChg chg="add mod">
          <ac:chgData name="Nagulapalli Sri Vijaya Lakshmi" userId="4f9c3276cf744d52" providerId="LiveId" clId="{929DEE07-5A39-4811-89A7-143F2B1D6219}" dt="2024-06-14T14:21:03.613" v="1292" actId="1076"/>
          <ac:spMkLst>
            <pc:docMk/>
            <pc:sldMk cId="0" sldId="259"/>
            <ac:spMk id="18" creationId="{84547E6C-B5C5-DF6A-A57B-648692432E3B}"/>
          </ac:spMkLst>
        </pc:spChg>
        <pc:spChg chg="add mod ord">
          <ac:chgData name="Nagulapalli Sri Vijaya Lakshmi" userId="4f9c3276cf744d52" providerId="LiveId" clId="{929DEE07-5A39-4811-89A7-143F2B1D6219}" dt="2024-06-14T14:21:55.596" v="1303" actId="14100"/>
          <ac:spMkLst>
            <pc:docMk/>
            <pc:sldMk cId="0" sldId="259"/>
            <ac:spMk id="19" creationId="{9323BD80-0557-CF5B-7720-F92F220FC8E6}"/>
          </ac:spMkLst>
        </pc:spChg>
        <pc:grpChg chg="mod">
          <ac:chgData name="Nagulapalli Sri Vijaya Lakshmi" userId="4f9c3276cf744d52" providerId="LiveId" clId="{929DEE07-5A39-4811-89A7-143F2B1D6219}" dt="2024-06-14T14:14:27.102" v="1249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addSp delSp modSp mod ord modTransition">
        <pc:chgData name="Nagulapalli Sri Vijaya Lakshmi" userId="4f9c3276cf744d52" providerId="LiveId" clId="{929DEE07-5A39-4811-89A7-143F2B1D6219}" dt="2024-06-15T05:52:28.521" v="2293"/>
        <pc:sldMkLst>
          <pc:docMk/>
          <pc:sldMk cId="0" sldId="260"/>
        </pc:sldMkLst>
        <pc:spChg chg="del">
          <ac:chgData name="Nagulapalli Sri Vijaya Lakshmi" userId="4f9c3276cf744d52" providerId="LiveId" clId="{929DEE07-5A39-4811-89A7-143F2B1D6219}" dt="2024-06-14T14:28:46.892" v="1338" actId="478"/>
          <ac:spMkLst>
            <pc:docMk/>
            <pc:sldMk cId="0" sldId="260"/>
            <ac:spMk id="6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4T14:40:31.696" v="1413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4T14:29:13.308" v="1341" actId="1076"/>
          <ac:spMkLst>
            <pc:docMk/>
            <pc:sldMk cId="0" sldId="260"/>
            <ac:spMk id="9" creationId="{00000000-0000-0000-0000-000000000000}"/>
          </ac:spMkLst>
        </pc:spChg>
        <pc:spChg chg="add mod">
          <ac:chgData name="Nagulapalli Sri Vijaya Lakshmi" userId="4f9c3276cf744d52" providerId="LiveId" clId="{929DEE07-5A39-4811-89A7-143F2B1D6219}" dt="2024-06-14T14:27:36.903" v="1327" actId="688"/>
          <ac:spMkLst>
            <pc:docMk/>
            <pc:sldMk cId="0" sldId="260"/>
            <ac:spMk id="11" creationId="{FFF98EC0-0C56-B141-F983-204048FB53ED}"/>
          </ac:spMkLst>
        </pc:spChg>
        <pc:spChg chg="add mod">
          <ac:chgData name="Nagulapalli Sri Vijaya Lakshmi" userId="4f9c3276cf744d52" providerId="LiveId" clId="{929DEE07-5A39-4811-89A7-143F2B1D6219}" dt="2024-06-14T14:27:36.903" v="1327" actId="688"/>
          <ac:spMkLst>
            <pc:docMk/>
            <pc:sldMk cId="0" sldId="260"/>
            <ac:spMk id="12" creationId="{F7ADDCD5-2C25-CF73-BB7B-55635BD5F67A}"/>
          </ac:spMkLst>
        </pc:spChg>
        <pc:spChg chg="add mod">
          <ac:chgData name="Nagulapalli Sri Vijaya Lakshmi" userId="4f9c3276cf744d52" providerId="LiveId" clId="{929DEE07-5A39-4811-89A7-143F2B1D6219}" dt="2024-06-14T14:27:36.903" v="1327" actId="688"/>
          <ac:spMkLst>
            <pc:docMk/>
            <pc:sldMk cId="0" sldId="260"/>
            <ac:spMk id="13" creationId="{6D310135-89A1-D14A-71A1-9EAA13325A9E}"/>
          </ac:spMkLst>
        </pc:spChg>
        <pc:spChg chg="add mod">
          <ac:chgData name="Nagulapalli Sri Vijaya Lakshmi" userId="4f9c3276cf744d52" providerId="LiveId" clId="{929DEE07-5A39-4811-89A7-143F2B1D6219}" dt="2024-06-14T14:27:36.903" v="1327" actId="688"/>
          <ac:spMkLst>
            <pc:docMk/>
            <pc:sldMk cId="0" sldId="260"/>
            <ac:spMk id="14" creationId="{30D67878-EF5C-D620-8740-47B0F5A2F6E2}"/>
          </ac:spMkLst>
        </pc:spChg>
        <pc:spChg chg="add mod">
          <ac:chgData name="Nagulapalli Sri Vijaya Lakshmi" userId="4f9c3276cf744d52" providerId="LiveId" clId="{929DEE07-5A39-4811-89A7-143F2B1D6219}" dt="2024-06-14T14:36:52.428" v="1380" actId="1076"/>
          <ac:spMkLst>
            <pc:docMk/>
            <pc:sldMk cId="0" sldId="260"/>
            <ac:spMk id="15" creationId="{5EB3E57C-37EA-3A92-065C-855387F78091}"/>
          </ac:spMkLst>
        </pc:spChg>
        <pc:spChg chg="add mod">
          <ac:chgData name="Nagulapalli Sri Vijaya Lakshmi" userId="4f9c3276cf744d52" providerId="LiveId" clId="{929DEE07-5A39-4811-89A7-143F2B1D6219}" dt="2024-06-14T14:43:14.502" v="1430" actId="1076"/>
          <ac:spMkLst>
            <pc:docMk/>
            <pc:sldMk cId="0" sldId="260"/>
            <ac:spMk id="16" creationId="{76A40894-8A26-9173-3012-6FDD334A51A7}"/>
          </ac:spMkLst>
        </pc:spChg>
        <pc:spChg chg="add mod ord">
          <ac:chgData name="Nagulapalli Sri Vijaya Lakshmi" userId="4f9c3276cf744d52" providerId="LiveId" clId="{929DEE07-5A39-4811-89A7-143F2B1D6219}" dt="2024-06-14T14:40:09.540" v="1410" actId="14100"/>
          <ac:spMkLst>
            <pc:docMk/>
            <pc:sldMk cId="0" sldId="260"/>
            <ac:spMk id="17" creationId="{655EE650-8646-06D4-8484-64FFD89A686C}"/>
          </ac:spMkLst>
        </pc:spChg>
        <pc:spChg chg="add del mod">
          <ac:chgData name="Nagulapalli Sri Vijaya Lakshmi" userId="4f9c3276cf744d52" providerId="LiveId" clId="{929DEE07-5A39-4811-89A7-143F2B1D6219}" dt="2024-06-14T14:34:54.670" v="1371"/>
          <ac:spMkLst>
            <pc:docMk/>
            <pc:sldMk cId="0" sldId="260"/>
            <ac:spMk id="18" creationId="{591981F0-1AB8-FFF9-8C34-200AF81A1C44}"/>
          </ac:spMkLst>
        </pc:spChg>
        <pc:spChg chg="add del mod">
          <ac:chgData name="Nagulapalli Sri Vijaya Lakshmi" userId="4f9c3276cf744d52" providerId="LiveId" clId="{929DEE07-5A39-4811-89A7-143F2B1D6219}" dt="2024-06-14T14:37:08.352" v="1383" actId="478"/>
          <ac:spMkLst>
            <pc:docMk/>
            <pc:sldMk cId="0" sldId="260"/>
            <ac:spMk id="19" creationId="{2A25CD40-E74A-A89E-099B-1836C43B6AF7}"/>
          </ac:spMkLst>
        </pc:spChg>
        <pc:spChg chg="add mod">
          <ac:chgData name="Nagulapalli Sri Vijaya Lakshmi" userId="4f9c3276cf744d52" providerId="LiveId" clId="{929DEE07-5A39-4811-89A7-143F2B1D6219}" dt="2024-06-14T14:40:38.885" v="1414" actId="1076"/>
          <ac:spMkLst>
            <pc:docMk/>
            <pc:sldMk cId="0" sldId="260"/>
            <ac:spMk id="20" creationId="{F51970E7-4BF1-CCF9-E10E-BB72C9BFA61D}"/>
          </ac:spMkLst>
        </pc:spChg>
        <pc:spChg chg="add mod">
          <ac:chgData name="Nagulapalli Sri Vijaya Lakshmi" userId="4f9c3276cf744d52" providerId="LiveId" clId="{929DEE07-5A39-4811-89A7-143F2B1D6219}" dt="2024-06-14T14:39:35.054" v="1405" actId="1076"/>
          <ac:spMkLst>
            <pc:docMk/>
            <pc:sldMk cId="0" sldId="260"/>
            <ac:spMk id="21" creationId="{73A1BD41-5D6A-E532-3B2D-1402D4492A35}"/>
          </ac:spMkLst>
        </pc:spChg>
        <pc:spChg chg="add mod">
          <ac:chgData name="Nagulapalli Sri Vijaya Lakshmi" userId="4f9c3276cf744d52" providerId="LiveId" clId="{929DEE07-5A39-4811-89A7-143F2B1D6219}" dt="2024-06-14T14:40:04.204" v="1408" actId="14100"/>
          <ac:spMkLst>
            <pc:docMk/>
            <pc:sldMk cId="0" sldId="260"/>
            <ac:spMk id="22" creationId="{FC046483-135F-2242-7879-942A1C3F752B}"/>
          </ac:spMkLst>
        </pc:spChg>
        <pc:spChg chg="add del mod">
          <ac:chgData name="Nagulapalli Sri Vijaya Lakshmi" userId="4f9c3276cf744d52" providerId="LiveId" clId="{929DEE07-5A39-4811-89A7-143F2B1D6219}" dt="2024-06-14T14:40:58.402" v="1417"/>
          <ac:spMkLst>
            <pc:docMk/>
            <pc:sldMk cId="0" sldId="260"/>
            <ac:spMk id="23" creationId="{FE3901E6-8E39-9070-E26D-01A0C927E3C2}"/>
          </ac:spMkLst>
        </pc:spChg>
        <pc:spChg chg="add mod">
          <ac:chgData name="Nagulapalli Sri Vijaya Lakshmi" userId="4f9c3276cf744d52" providerId="LiveId" clId="{929DEE07-5A39-4811-89A7-143F2B1D6219}" dt="2024-06-14T14:41:55.114" v="1422" actId="1076"/>
          <ac:spMkLst>
            <pc:docMk/>
            <pc:sldMk cId="0" sldId="260"/>
            <ac:spMk id="24" creationId="{84368CF4-A0BF-2748-F87D-7F6F5E758B09}"/>
          </ac:spMkLst>
        </pc:spChg>
        <pc:spChg chg="add mod">
          <ac:chgData name="Nagulapalli Sri Vijaya Lakshmi" userId="4f9c3276cf744d52" providerId="LiveId" clId="{929DEE07-5A39-4811-89A7-143F2B1D6219}" dt="2024-06-14T14:44:21.908" v="1443" actId="1076"/>
          <ac:spMkLst>
            <pc:docMk/>
            <pc:sldMk cId="0" sldId="260"/>
            <ac:spMk id="25" creationId="{3E12554A-019C-00A8-5793-7F0910107A2C}"/>
          </ac:spMkLst>
        </pc:spChg>
        <pc:spChg chg="add mod">
          <ac:chgData name="Nagulapalli Sri Vijaya Lakshmi" userId="4f9c3276cf744d52" providerId="LiveId" clId="{929DEE07-5A39-4811-89A7-143F2B1D6219}" dt="2024-06-14T14:46:25.656" v="1455" actId="1076"/>
          <ac:spMkLst>
            <pc:docMk/>
            <pc:sldMk cId="0" sldId="260"/>
            <ac:spMk id="26" creationId="{E0CF759E-172B-5099-BC02-E9F30FAEA9EB}"/>
          </ac:spMkLst>
        </pc:spChg>
        <pc:spChg chg="add mod">
          <ac:chgData name="Nagulapalli Sri Vijaya Lakshmi" userId="4f9c3276cf744d52" providerId="LiveId" clId="{929DEE07-5A39-4811-89A7-143F2B1D6219}" dt="2024-06-14T14:46:13.984" v="1453" actId="1076"/>
          <ac:spMkLst>
            <pc:docMk/>
            <pc:sldMk cId="0" sldId="260"/>
            <ac:spMk id="27" creationId="{FAD4DA5B-160F-33D4-587F-9546445CFA39}"/>
          </ac:spMkLst>
        </pc:spChg>
        <pc:grpChg chg="mod">
          <ac:chgData name="Nagulapalli Sri Vijaya Lakshmi" userId="4f9c3276cf744d52" providerId="LiveId" clId="{929DEE07-5A39-4811-89A7-143F2B1D6219}" dt="2024-06-14T14:44:07.979" v="1441" actId="1076"/>
          <ac:grpSpMkLst>
            <pc:docMk/>
            <pc:sldMk cId="0" sldId="260"/>
            <ac:grpSpMk id="2" creationId="{00000000-0000-0000-0000-000000000000}"/>
          </ac:grpSpMkLst>
        </pc:grpChg>
      </pc:sldChg>
      <pc:sldChg chg="addSp delSp modSp mod modTransition">
        <pc:chgData name="Nagulapalli Sri Vijaya Lakshmi" userId="4f9c3276cf744d52" providerId="LiveId" clId="{929DEE07-5A39-4811-89A7-143F2B1D6219}" dt="2024-06-15T05:52:41.844" v="2294"/>
        <pc:sldMkLst>
          <pc:docMk/>
          <pc:sldMk cId="0" sldId="261"/>
        </pc:sldMkLst>
        <pc:spChg chg="del">
          <ac:chgData name="Nagulapalli Sri Vijaya Lakshmi" userId="4f9c3276cf744d52" providerId="LiveId" clId="{929DEE07-5A39-4811-89A7-143F2B1D6219}" dt="2024-06-14T14:51:14.866" v="1466" actId="478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Nagulapalli Sri Vijaya Lakshmi" userId="4f9c3276cf744d52" providerId="LiveId" clId="{929DEE07-5A39-4811-89A7-143F2B1D6219}" dt="2024-06-15T03:47:35.045" v="1555" actId="14100"/>
          <ac:spMkLst>
            <pc:docMk/>
            <pc:sldMk cId="0" sldId="261"/>
            <ac:spMk id="2" creationId="{9B8C1048-8B62-65E2-02C8-F2A6EE809F6C}"/>
          </ac:spMkLst>
        </pc:spChg>
        <pc:spChg chg="del">
          <ac:chgData name="Nagulapalli Sri Vijaya Lakshmi" userId="4f9c3276cf744d52" providerId="LiveId" clId="{929DEE07-5A39-4811-89A7-143F2B1D6219}" dt="2024-06-14T14:51:17.334" v="1467" actId="478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Nagulapalli Sri Vijaya Lakshmi" userId="4f9c3276cf744d52" providerId="LiveId" clId="{929DEE07-5A39-4811-89A7-143F2B1D6219}" dt="2024-06-15T03:52:52.024" v="1597" actId="1076"/>
          <ac:spMkLst>
            <pc:docMk/>
            <pc:sldMk cId="0" sldId="261"/>
            <ac:spMk id="3" creationId="{891A08CC-8870-0C35-B45C-16835F521A42}"/>
          </ac:spMkLst>
        </pc:spChg>
        <pc:spChg chg="mod">
          <ac:chgData name="Nagulapalli Sri Vijaya Lakshmi" userId="4f9c3276cf744d52" providerId="LiveId" clId="{929DEE07-5A39-4811-89A7-143F2B1D6219}" dt="2024-06-15T03:48:01.279" v="1558" actId="1076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Nagulapalli Sri Vijaya Lakshmi" userId="4f9c3276cf744d52" providerId="LiveId" clId="{929DEE07-5A39-4811-89A7-143F2B1D6219}" dt="2024-06-15T03:53:20.843" v="1602" actId="1076"/>
          <ac:spMkLst>
            <pc:docMk/>
            <pc:sldMk cId="0" sldId="261"/>
            <ac:spMk id="9" creationId="{E90D8B97-37F2-5161-64C7-54E9DEB0C25C}"/>
          </ac:spMkLst>
        </pc:spChg>
        <pc:spChg chg="add del mod">
          <ac:chgData name="Nagulapalli Sri Vijaya Lakshmi" userId="4f9c3276cf744d52" providerId="LiveId" clId="{929DEE07-5A39-4811-89A7-143F2B1D6219}" dt="2024-06-14T14:47:13.349" v="1457" actId="478"/>
          <ac:spMkLst>
            <pc:docMk/>
            <pc:sldMk cId="0" sldId="261"/>
            <ac:spMk id="9" creationId="{F1CB65F5-E5CE-363E-1E89-474E6592FA22}"/>
          </ac:spMkLst>
        </pc:spChg>
        <pc:spChg chg="add mod">
          <ac:chgData name="Nagulapalli Sri Vijaya Lakshmi" userId="4f9c3276cf744d52" providerId="LiveId" clId="{929DEE07-5A39-4811-89A7-143F2B1D6219}" dt="2024-06-15T04:01:03.116" v="1650" actId="14100"/>
          <ac:spMkLst>
            <pc:docMk/>
            <pc:sldMk cId="0" sldId="261"/>
            <ac:spMk id="10" creationId="{7F3FECEE-18B2-208D-D505-6C397B2AE52F}"/>
          </ac:spMkLst>
        </pc:spChg>
        <pc:spChg chg="add mod">
          <ac:chgData name="Nagulapalli Sri Vijaya Lakshmi" userId="4f9c3276cf744d52" providerId="LiveId" clId="{929DEE07-5A39-4811-89A7-143F2B1D6219}" dt="2024-06-15T03:58:55.402" v="1634" actId="1076"/>
          <ac:spMkLst>
            <pc:docMk/>
            <pc:sldMk cId="0" sldId="261"/>
            <ac:spMk id="11" creationId="{667AB135-61B3-03D5-A5CC-45EAD60153E4}"/>
          </ac:spMkLst>
        </pc:spChg>
        <pc:spChg chg="add mod ord">
          <ac:chgData name="Nagulapalli Sri Vijaya Lakshmi" userId="4f9c3276cf744d52" providerId="LiveId" clId="{929DEE07-5A39-4811-89A7-143F2B1D6219}" dt="2024-06-15T03:50:09.550" v="1569" actId="14100"/>
          <ac:spMkLst>
            <pc:docMk/>
            <pc:sldMk cId="0" sldId="261"/>
            <ac:spMk id="24" creationId="{6051584B-9CD2-C8D3-0CF7-D85BA6103660}"/>
          </ac:spMkLst>
        </pc:spChg>
        <pc:spChg chg="add mod ord">
          <ac:chgData name="Nagulapalli Sri Vijaya Lakshmi" userId="4f9c3276cf744d52" providerId="LiveId" clId="{929DEE07-5A39-4811-89A7-143F2B1D6219}" dt="2024-06-15T03:52:54.273" v="1599" actId="1076"/>
          <ac:spMkLst>
            <pc:docMk/>
            <pc:sldMk cId="0" sldId="261"/>
            <ac:spMk id="25" creationId="{A94DEAE6-CC22-263D-1651-F33A8375D6D4}"/>
          </ac:spMkLst>
        </pc:spChg>
        <pc:spChg chg="add mod ord">
          <ac:chgData name="Nagulapalli Sri Vijaya Lakshmi" userId="4f9c3276cf744d52" providerId="LiveId" clId="{929DEE07-5A39-4811-89A7-143F2B1D6219}" dt="2024-06-15T03:59:12.466" v="1636" actId="14100"/>
          <ac:spMkLst>
            <pc:docMk/>
            <pc:sldMk cId="0" sldId="261"/>
            <ac:spMk id="26" creationId="{60F81996-6152-77A3-38DF-65D45B71952C}"/>
          </ac:spMkLst>
        </pc:spChg>
        <pc:spChg chg="add mod ord">
          <ac:chgData name="Nagulapalli Sri Vijaya Lakshmi" userId="4f9c3276cf744d52" providerId="LiveId" clId="{929DEE07-5A39-4811-89A7-143F2B1D6219}" dt="2024-06-15T03:58:46.976" v="1633" actId="1076"/>
          <ac:spMkLst>
            <pc:docMk/>
            <pc:sldMk cId="0" sldId="261"/>
            <ac:spMk id="27" creationId="{D6341B86-E16D-4D27-B7C5-639F5CFB735B}"/>
          </ac:spMkLst>
        </pc:spChg>
        <pc:picChg chg="add mod">
          <ac:chgData name="Nagulapalli Sri Vijaya Lakshmi" userId="4f9c3276cf744d52" providerId="LiveId" clId="{929DEE07-5A39-4811-89A7-143F2B1D6219}" dt="2024-06-15T03:39:32.093" v="1521" actId="1076"/>
          <ac:picMkLst>
            <pc:docMk/>
            <pc:sldMk cId="0" sldId="261"/>
            <ac:picMk id="13" creationId="{42C0E6DD-4433-AC39-E445-2E1F0A5D2C84}"/>
          </ac:picMkLst>
        </pc:picChg>
        <pc:picChg chg="add mod">
          <ac:chgData name="Nagulapalli Sri Vijaya Lakshmi" userId="4f9c3276cf744d52" providerId="LiveId" clId="{929DEE07-5A39-4811-89A7-143F2B1D6219}" dt="2024-06-15T03:52:03.451" v="1588" actId="1076"/>
          <ac:picMkLst>
            <pc:docMk/>
            <pc:sldMk cId="0" sldId="261"/>
            <ac:picMk id="15" creationId="{D071CB3B-831C-EBD5-71EB-43CA7882A0F7}"/>
          </ac:picMkLst>
        </pc:picChg>
        <pc:picChg chg="add mod">
          <ac:chgData name="Nagulapalli Sri Vijaya Lakshmi" userId="4f9c3276cf744d52" providerId="LiveId" clId="{929DEE07-5A39-4811-89A7-143F2B1D6219}" dt="2024-06-15T03:59:00.097" v="1635" actId="1076"/>
          <ac:picMkLst>
            <pc:docMk/>
            <pc:sldMk cId="0" sldId="261"/>
            <ac:picMk id="17" creationId="{4CECE7A7-0821-A4C6-74A5-8F4F22F4CD1A}"/>
          </ac:picMkLst>
        </pc:picChg>
        <pc:picChg chg="add del mod">
          <ac:chgData name="Nagulapalli Sri Vijaya Lakshmi" userId="4f9c3276cf744d52" providerId="LiveId" clId="{929DEE07-5A39-4811-89A7-143F2B1D6219}" dt="2024-06-15T03:45:29.159" v="1538" actId="478"/>
          <ac:picMkLst>
            <pc:docMk/>
            <pc:sldMk cId="0" sldId="261"/>
            <ac:picMk id="19" creationId="{4DDCA3F6-0D59-8DAA-4EC4-2BC2F4083425}"/>
          </ac:picMkLst>
        </pc:picChg>
        <pc:picChg chg="add del mod">
          <ac:chgData name="Nagulapalli Sri Vijaya Lakshmi" userId="4f9c3276cf744d52" providerId="LiveId" clId="{929DEE07-5A39-4811-89A7-143F2B1D6219}" dt="2024-06-15T03:45:29.159" v="1538" actId="478"/>
          <ac:picMkLst>
            <pc:docMk/>
            <pc:sldMk cId="0" sldId="261"/>
            <ac:picMk id="21" creationId="{D0981AB7-203F-FB70-A653-B24D6FC65A62}"/>
          </ac:picMkLst>
        </pc:picChg>
        <pc:picChg chg="add mod">
          <ac:chgData name="Nagulapalli Sri Vijaya Lakshmi" userId="4f9c3276cf744d52" providerId="LiveId" clId="{929DEE07-5A39-4811-89A7-143F2B1D6219}" dt="2024-06-15T03:55:34.713" v="1619" actId="1076"/>
          <ac:picMkLst>
            <pc:docMk/>
            <pc:sldMk cId="0" sldId="261"/>
            <ac:picMk id="23" creationId="{486EE3DF-CAD5-1F04-0FAD-B622233A54A8}"/>
          </ac:picMkLst>
        </pc:picChg>
      </pc:sldChg>
      <pc:sldChg chg="addSp delSp modSp mod modTransition">
        <pc:chgData name="Nagulapalli Sri Vijaya Lakshmi" userId="4f9c3276cf744d52" providerId="LiveId" clId="{929DEE07-5A39-4811-89A7-143F2B1D6219}" dt="2024-06-15T05:53:01.786" v="2296"/>
        <pc:sldMkLst>
          <pc:docMk/>
          <pc:sldMk cId="0" sldId="262"/>
        </pc:sldMkLst>
        <pc:spChg chg="del">
          <ac:chgData name="Nagulapalli Sri Vijaya Lakshmi" userId="4f9c3276cf744d52" providerId="LiveId" clId="{929DEE07-5A39-4811-89A7-143F2B1D6219}" dt="2024-06-15T04:03:43.439" v="1672" actId="478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Nagulapalli Sri Vijaya Lakshmi" userId="4f9c3276cf744d52" providerId="LiveId" clId="{929DEE07-5A39-4811-89A7-143F2B1D6219}" dt="2024-06-15T04:03:25.245" v="1667" actId="478"/>
          <ac:spMkLst>
            <pc:docMk/>
            <pc:sldMk cId="0" sldId="262"/>
            <ac:spMk id="4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5T04:06:40.756" v="1683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5T04:12:34.041" v="1734" actId="1076"/>
          <ac:spMkLst>
            <pc:docMk/>
            <pc:sldMk cId="0" sldId="262"/>
            <ac:spMk id="8" creationId="{00000000-0000-0000-0000-000000000000}"/>
          </ac:spMkLst>
        </pc:spChg>
        <pc:spChg chg="add mod">
          <ac:chgData name="Nagulapalli Sri Vijaya Lakshmi" userId="4f9c3276cf744d52" providerId="LiveId" clId="{929DEE07-5A39-4811-89A7-143F2B1D6219}" dt="2024-06-15T04:17:28.077" v="1779" actId="1076"/>
          <ac:spMkLst>
            <pc:docMk/>
            <pc:sldMk cId="0" sldId="262"/>
            <ac:spMk id="10" creationId="{C88EFB56-17B8-33AB-3FC0-0A70D7EDEDF6}"/>
          </ac:spMkLst>
        </pc:spChg>
        <pc:spChg chg="add mod">
          <ac:chgData name="Nagulapalli Sri Vijaya Lakshmi" userId="4f9c3276cf744d52" providerId="LiveId" clId="{929DEE07-5A39-4811-89A7-143F2B1D6219}" dt="2024-06-15T04:15:02.017" v="1751" actId="1076"/>
          <ac:spMkLst>
            <pc:docMk/>
            <pc:sldMk cId="0" sldId="262"/>
            <ac:spMk id="11" creationId="{5D58B7A2-AE94-78EA-7690-C3424CCF7EC1}"/>
          </ac:spMkLst>
        </pc:spChg>
        <pc:spChg chg="add mod">
          <ac:chgData name="Nagulapalli Sri Vijaya Lakshmi" userId="4f9c3276cf744d52" providerId="LiveId" clId="{929DEE07-5A39-4811-89A7-143F2B1D6219}" dt="2024-06-15T04:11:36.534" v="1726" actId="14100"/>
          <ac:spMkLst>
            <pc:docMk/>
            <pc:sldMk cId="0" sldId="262"/>
            <ac:spMk id="12" creationId="{FB4FEEFC-211F-4D85-3574-43965FDCA030}"/>
          </ac:spMkLst>
        </pc:spChg>
        <pc:spChg chg="add mod">
          <ac:chgData name="Nagulapalli Sri Vijaya Lakshmi" userId="4f9c3276cf744d52" providerId="LiveId" clId="{929DEE07-5A39-4811-89A7-143F2B1D6219}" dt="2024-06-15T04:16:57.431" v="1773" actId="1076"/>
          <ac:spMkLst>
            <pc:docMk/>
            <pc:sldMk cId="0" sldId="262"/>
            <ac:spMk id="13" creationId="{1831277A-DC1F-A30A-0F12-A3EA4A750E32}"/>
          </ac:spMkLst>
        </pc:spChg>
        <pc:spChg chg="add del mod">
          <ac:chgData name="Nagulapalli Sri Vijaya Lakshmi" userId="4f9c3276cf744d52" providerId="LiveId" clId="{929DEE07-5A39-4811-89A7-143F2B1D6219}" dt="2024-06-15T04:15:50.198" v="1760" actId="1076"/>
          <ac:spMkLst>
            <pc:docMk/>
            <pc:sldMk cId="0" sldId="262"/>
            <ac:spMk id="14" creationId="{75A1C373-C4A2-B8EF-C2B5-FE4003A02AEA}"/>
          </ac:spMkLst>
        </pc:spChg>
        <pc:spChg chg="add mod">
          <ac:chgData name="Nagulapalli Sri Vijaya Lakshmi" userId="4f9c3276cf744d52" providerId="LiveId" clId="{929DEE07-5A39-4811-89A7-143F2B1D6219}" dt="2024-06-15T04:16:00.591" v="1763" actId="14100"/>
          <ac:spMkLst>
            <pc:docMk/>
            <pc:sldMk cId="0" sldId="262"/>
            <ac:spMk id="15" creationId="{1E6B4930-4AB1-5BCE-F80B-C19C1BB5B0FA}"/>
          </ac:spMkLst>
        </pc:spChg>
        <pc:spChg chg="add mod">
          <ac:chgData name="Nagulapalli Sri Vijaya Lakshmi" userId="4f9c3276cf744d52" providerId="LiveId" clId="{929DEE07-5A39-4811-89A7-143F2B1D6219}" dt="2024-06-15T04:16:10.367" v="1765" actId="14100"/>
          <ac:spMkLst>
            <pc:docMk/>
            <pc:sldMk cId="0" sldId="262"/>
            <ac:spMk id="16" creationId="{2DE84F8A-B1D4-DE34-D617-1C7FBE60231C}"/>
          </ac:spMkLst>
        </pc:spChg>
        <pc:spChg chg="add del mod">
          <ac:chgData name="Nagulapalli Sri Vijaya Lakshmi" userId="4f9c3276cf744d52" providerId="LiveId" clId="{929DEE07-5A39-4811-89A7-143F2B1D6219}" dt="2024-06-15T04:15:55.484" v="1761" actId="1076"/>
          <ac:spMkLst>
            <pc:docMk/>
            <pc:sldMk cId="0" sldId="262"/>
            <ac:spMk id="17" creationId="{31A8CB10-683E-CAE6-E3B0-0CDB9538BE45}"/>
          </ac:spMkLst>
        </pc:spChg>
        <pc:spChg chg="add mod">
          <ac:chgData name="Nagulapalli Sri Vijaya Lakshmi" userId="4f9c3276cf744d52" providerId="LiveId" clId="{929DEE07-5A39-4811-89A7-143F2B1D6219}" dt="2024-06-15T04:16:05.427" v="1764" actId="1076"/>
          <ac:spMkLst>
            <pc:docMk/>
            <pc:sldMk cId="0" sldId="262"/>
            <ac:spMk id="18" creationId="{E4B43636-1A4D-CE88-7728-95561EE644F8}"/>
          </ac:spMkLst>
        </pc:spChg>
        <pc:spChg chg="add mod">
          <ac:chgData name="Nagulapalli Sri Vijaya Lakshmi" userId="4f9c3276cf744d52" providerId="LiveId" clId="{929DEE07-5A39-4811-89A7-143F2B1D6219}" dt="2024-06-15T04:16:16.810" v="1766" actId="1076"/>
          <ac:spMkLst>
            <pc:docMk/>
            <pc:sldMk cId="0" sldId="262"/>
            <ac:spMk id="19" creationId="{EF9DBCF6-0844-EB4C-61CC-6B31623F9C47}"/>
          </ac:spMkLst>
        </pc:spChg>
        <pc:spChg chg="mod ord">
          <ac:chgData name="Nagulapalli Sri Vijaya Lakshmi" userId="4f9c3276cf744d52" providerId="LiveId" clId="{929DEE07-5A39-4811-89A7-143F2B1D6219}" dt="2024-06-15T04:15:43.246" v="1759"/>
          <ac:spMkLst>
            <pc:docMk/>
            <pc:sldMk cId="0" sldId="262"/>
            <ac:spMk id="20" creationId="{5035417B-44C5-2F22-D885-3945DB34C9E4}"/>
          </ac:spMkLst>
        </pc:spChg>
        <pc:picChg chg="add del mod">
          <ac:chgData name="Nagulapalli Sri Vijaya Lakshmi" userId="4f9c3276cf744d52" providerId="LiveId" clId="{929DEE07-5A39-4811-89A7-143F2B1D6219}" dt="2024-06-15T04:17:37.919" v="1781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 modTransition">
        <pc:chgData name="Nagulapalli Sri Vijaya Lakshmi" userId="4f9c3276cf744d52" providerId="LiveId" clId="{929DEE07-5A39-4811-89A7-143F2B1D6219}" dt="2024-06-15T05:53:25.119" v="2298"/>
        <pc:sldMkLst>
          <pc:docMk/>
          <pc:sldMk cId="0" sldId="263"/>
        </pc:sldMkLst>
        <pc:spChg chg="mod">
          <ac:chgData name="Nagulapalli Sri Vijaya Lakshmi" userId="4f9c3276cf744d52" providerId="LiveId" clId="{929DEE07-5A39-4811-89A7-143F2B1D6219}" dt="2024-06-15T04:19:22.763" v="1798" actId="1076"/>
          <ac:spMkLst>
            <pc:docMk/>
            <pc:sldMk cId="0" sldId="263"/>
            <ac:spMk id="2" creationId="{00000000-0000-0000-0000-000000000000}"/>
          </ac:spMkLst>
        </pc:spChg>
        <pc:spChg chg="del">
          <ac:chgData name="Nagulapalli Sri Vijaya Lakshmi" userId="4f9c3276cf744d52" providerId="LiveId" clId="{929DEE07-5A39-4811-89A7-143F2B1D6219}" dt="2024-06-15T04:25:44.855" v="1853" actId="478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Nagulapalli Sri Vijaya Lakshmi" userId="4f9c3276cf744d52" providerId="LiveId" clId="{929DEE07-5A39-4811-89A7-143F2B1D6219}" dt="2024-06-15T04:19:06.632" v="1795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Nagulapalli Sri Vijaya Lakshmi" userId="4f9c3276cf744d52" providerId="LiveId" clId="{929DEE07-5A39-4811-89A7-143F2B1D6219}" dt="2024-06-15T04:25:42.686" v="1852" actId="478"/>
          <ac:spMkLst>
            <pc:docMk/>
            <pc:sldMk cId="0" sldId="263"/>
            <ac:spMk id="5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5T04:37:28.599" v="1886" actId="1076"/>
          <ac:spMkLst>
            <pc:docMk/>
            <pc:sldMk cId="0" sldId="263"/>
            <ac:spMk id="7" creationId="{00000000-0000-0000-0000-000000000000}"/>
          </ac:spMkLst>
        </pc:spChg>
        <pc:spChg chg="add mod">
          <ac:chgData name="Nagulapalli Sri Vijaya Lakshmi" userId="4f9c3276cf744d52" providerId="LiveId" clId="{929DEE07-5A39-4811-89A7-143F2B1D6219}" dt="2024-06-15T04:47:37.320" v="1978" actId="1076"/>
          <ac:spMkLst>
            <pc:docMk/>
            <pc:sldMk cId="0" sldId="263"/>
            <ac:spMk id="9" creationId="{6BFF696A-5C61-6163-53AD-AD85731024F4}"/>
          </ac:spMkLst>
        </pc:spChg>
        <pc:spChg chg="add mod">
          <ac:chgData name="Nagulapalli Sri Vijaya Lakshmi" userId="4f9c3276cf744d52" providerId="LiveId" clId="{929DEE07-5A39-4811-89A7-143F2B1D6219}" dt="2024-06-15T04:39:28.156" v="1894" actId="14100"/>
          <ac:spMkLst>
            <pc:docMk/>
            <pc:sldMk cId="0" sldId="263"/>
            <ac:spMk id="10" creationId="{F3D008E0-F243-8C47-5067-FC1D0441A5FE}"/>
          </ac:spMkLst>
        </pc:spChg>
        <pc:spChg chg="add mod">
          <ac:chgData name="Nagulapalli Sri Vijaya Lakshmi" userId="4f9c3276cf744d52" providerId="LiveId" clId="{929DEE07-5A39-4811-89A7-143F2B1D6219}" dt="2024-06-15T04:42:12.736" v="1913" actId="1076"/>
          <ac:spMkLst>
            <pc:docMk/>
            <pc:sldMk cId="0" sldId="263"/>
            <ac:spMk id="11" creationId="{80232C5E-CE26-B4C5-5EFF-CD3E1284EBDF}"/>
          </ac:spMkLst>
        </pc:spChg>
        <pc:spChg chg="add mod">
          <ac:chgData name="Nagulapalli Sri Vijaya Lakshmi" userId="4f9c3276cf744d52" providerId="LiveId" clId="{929DEE07-5A39-4811-89A7-143F2B1D6219}" dt="2024-06-15T04:38:15.122" v="1892" actId="14100"/>
          <ac:spMkLst>
            <pc:docMk/>
            <pc:sldMk cId="0" sldId="263"/>
            <ac:spMk id="12" creationId="{8685A63F-6F95-BE5D-32A8-92278B0655AA}"/>
          </ac:spMkLst>
        </pc:spChg>
        <pc:spChg chg="add del mod">
          <ac:chgData name="Nagulapalli Sri Vijaya Lakshmi" userId="4f9c3276cf744d52" providerId="LiveId" clId="{929DEE07-5A39-4811-89A7-143F2B1D6219}" dt="2024-06-15T04:41:10.975" v="1902" actId="478"/>
          <ac:spMkLst>
            <pc:docMk/>
            <pc:sldMk cId="0" sldId="263"/>
            <ac:spMk id="19" creationId="{7910846D-0E8F-E5CC-EA9A-B814963F20DF}"/>
          </ac:spMkLst>
        </pc:spChg>
        <pc:spChg chg="add del mod ord">
          <ac:chgData name="Nagulapalli Sri Vijaya Lakshmi" userId="4f9c3276cf744d52" providerId="LiveId" clId="{929DEE07-5A39-4811-89A7-143F2B1D6219}" dt="2024-06-15T04:44:53.866" v="1940" actId="478"/>
          <ac:spMkLst>
            <pc:docMk/>
            <pc:sldMk cId="0" sldId="263"/>
            <ac:spMk id="20" creationId="{986374C2-2BAE-6D60-2FB1-A13485CEEF52}"/>
          </ac:spMkLst>
        </pc:spChg>
        <pc:spChg chg="add del mod ord">
          <ac:chgData name="Nagulapalli Sri Vijaya Lakshmi" userId="4f9c3276cf744d52" providerId="LiveId" clId="{929DEE07-5A39-4811-89A7-143F2B1D6219}" dt="2024-06-15T04:44:48.250" v="1938" actId="478"/>
          <ac:spMkLst>
            <pc:docMk/>
            <pc:sldMk cId="0" sldId="263"/>
            <ac:spMk id="21" creationId="{086F0504-7433-EB2C-DA58-50B41DD372BF}"/>
          </ac:spMkLst>
        </pc:spChg>
        <pc:spChg chg="add mod ord">
          <ac:chgData name="Nagulapalli Sri Vijaya Lakshmi" userId="4f9c3276cf744d52" providerId="LiveId" clId="{929DEE07-5A39-4811-89A7-143F2B1D6219}" dt="2024-06-15T04:43:45.025" v="1931" actId="14100"/>
          <ac:spMkLst>
            <pc:docMk/>
            <pc:sldMk cId="0" sldId="263"/>
            <ac:spMk id="22" creationId="{B6920A44-3561-D1F7-C813-BD81EE1C6F38}"/>
          </ac:spMkLst>
        </pc:spChg>
        <pc:spChg chg="add mod ord">
          <ac:chgData name="Nagulapalli Sri Vijaya Lakshmi" userId="4f9c3276cf744d52" providerId="LiveId" clId="{929DEE07-5A39-4811-89A7-143F2B1D6219}" dt="2024-06-15T04:45:32.742" v="1951" actId="171"/>
          <ac:spMkLst>
            <pc:docMk/>
            <pc:sldMk cId="0" sldId="263"/>
            <ac:spMk id="23" creationId="{640F6339-273B-9FFF-60F8-FDDE0E60EBC1}"/>
          </ac:spMkLst>
        </pc:spChg>
        <pc:spChg chg="add mod ord">
          <ac:chgData name="Nagulapalli Sri Vijaya Lakshmi" userId="4f9c3276cf744d52" providerId="LiveId" clId="{929DEE07-5A39-4811-89A7-143F2B1D6219}" dt="2024-06-15T04:46:15.045" v="1964" actId="171"/>
          <ac:spMkLst>
            <pc:docMk/>
            <pc:sldMk cId="0" sldId="263"/>
            <ac:spMk id="24" creationId="{73F0FA98-B66D-05EF-4575-1B1CABC2BD92}"/>
          </ac:spMkLst>
        </pc:spChg>
        <pc:spChg chg="add mod">
          <ac:chgData name="Nagulapalli Sri Vijaya Lakshmi" userId="4f9c3276cf744d52" providerId="LiveId" clId="{929DEE07-5A39-4811-89A7-143F2B1D6219}" dt="2024-06-15T04:48:18.138" v="1981"/>
          <ac:spMkLst>
            <pc:docMk/>
            <pc:sldMk cId="0" sldId="263"/>
            <ac:spMk id="27" creationId="{46299320-E70C-E914-DFE8-B91A31ACC91C}"/>
          </ac:spMkLst>
        </pc:spChg>
        <pc:spChg chg="add mod">
          <ac:chgData name="Nagulapalli Sri Vijaya Lakshmi" userId="4f9c3276cf744d52" providerId="LiveId" clId="{929DEE07-5A39-4811-89A7-143F2B1D6219}" dt="2024-06-15T04:48:18.138" v="1981"/>
          <ac:spMkLst>
            <pc:docMk/>
            <pc:sldMk cId="0" sldId="263"/>
            <ac:spMk id="28" creationId="{DEB54F6B-9AC9-4FBB-5B44-D3965D244CA6}"/>
          </ac:spMkLst>
        </pc:spChg>
        <pc:spChg chg="add mod">
          <ac:chgData name="Nagulapalli Sri Vijaya Lakshmi" userId="4f9c3276cf744d52" providerId="LiveId" clId="{929DEE07-5A39-4811-89A7-143F2B1D6219}" dt="2024-06-15T04:48:18.138" v="1981"/>
          <ac:spMkLst>
            <pc:docMk/>
            <pc:sldMk cId="0" sldId="263"/>
            <ac:spMk id="29" creationId="{5FBD35CF-BE7E-E7DF-E7C5-3C4C448EB89A}"/>
          </ac:spMkLst>
        </pc:spChg>
        <pc:spChg chg="add del mod">
          <ac:chgData name="Nagulapalli Sri Vijaya Lakshmi" userId="4f9c3276cf744d52" providerId="LiveId" clId="{929DEE07-5A39-4811-89A7-143F2B1D6219}" dt="2024-06-15T04:48:58.994" v="1987" actId="478"/>
          <ac:spMkLst>
            <pc:docMk/>
            <pc:sldMk cId="0" sldId="263"/>
            <ac:spMk id="30" creationId="{C1E7A754-0C34-2D8C-559F-10224B550C2A}"/>
          </ac:spMkLst>
        </pc:spChg>
        <pc:spChg chg="add del mod">
          <ac:chgData name="Nagulapalli Sri Vijaya Lakshmi" userId="4f9c3276cf744d52" providerId="LiveId" clId="{929DEE07-5A39-4811-89A7-143F2B1D6219}" dt="2024-06-15T04:48:58.994" v="1987" actId="478"/>
          <ac:spMkLst>
            <pc:docMk/>
            <pc:sldMk cId="0" sldId="263"/>
            <ac:spMk id="31" creationId="{112905BA-8D10-4BD0-E23E-D2CB6B29874C}"/>
          </ac:spMkLst>
        </pc:spChg>
        <pc:spChg chg="add del mod">
          <ac:chgData name="Nagulapalli Sri Vijaya Lakshmi" userId="4f9c3276cf744d52" providerId="LiveId" clId="{929DEE07-5A39-4811-89A7-143F2B1D6219}" dt="2024-06-15T04:48:58.994" v="1987" actId="478"/>
          <ac:spMkLst>
            <pc:docMk/>
            <pc:sldMk cId="0" sldId="263"/>
            <ac:spMk id="32" creationId="{166ED146-9231-165D-8342-125531F1A98C}"/>
          </ac:spMkLst>
        </pc:spChg>
        <pc:spChg chg="add del mod">
          <ac:chgData name="Nagulapalli Sri Vijaya Lakshmi" userId="4f9c3276cf744d52" providerId="LiveId" clId="{929DEE07-5A39-4811-89A7-143F2B1D6219}" dt="2024-06-15T04:48:58.994" v="1987" actId="478"/>
          <ac:spMkLst>
            <pc:docMk/>
            <pc:sldMk cId="0" sldId="263"/>
            <ac:spMk id="33" creationId="{D7F9D31D-8166-2733-75B4-37550CCF1495}"/>
          </ac:spMkLst>
        </pc:spChg>
        <pc:spChg chg="add del mod">
          <ac:chgData name="Nagulapalli Sri Vijaya Lakshmi" userId="4f9c3276cf744d52" providerId="LiveId" clId="{929DEE07-5A39-4811-89A7-143F2B1D6219}" dt="2024-06-15T04:49:09.293" v="1991" actId="478"/>
          <ac:spMkLst>
            <pc:docMk/>
            <pc:sldMk cId="0" sldId="263"/>
            <ac:spMk id="34" creationId="{8EC19042-34DD-E153-4C95-B1E0CBD0ACDB}"/>
          </ac:spMkLst>
        </pc:spChg>
        <pc:spChg chg="add del mod">
          <ac:chgData name="Nagulapalli Sri Vijaya Lakshmi" userId="4f9c3276cf744d52" providerId="LiveId" clId="{929DEE07-5A39-4811-89A7-143F2B1D6219}" dt="2024-06-15T04:49:09.293" v="1991" actId="478"/>
          <ac:spMkLst>
            <pc:docMk/>
            <pc:sldMk cId="0" sldId="263"/>
            <ac:spMk id="35" creationId="{BA2F3872-982C-67EB-DA0B-B914B5001607}"/>
          </ac:spMkLst>
        </pc:spChg>
        <pc:spChg chg="add del mod">
          <ac:chgData name="Nagulapalli Sri Vijaya Lakshmi" userId="4f9c3276cf744d52" providerId="LiveId" clId="{929DEE07-5A39-4811-89A7-143F2B1D6219}" dt="2024-06-15T04:49:09.293" v="1991" actId="478"/>
          <ac:spMkLst>
            <pc:docMk/>
            <pc:sldMk cId="0" sldId="263"/>
            <ac:spMk id="36" creationId="{9C213678-83A7-10D7-92AE-B77F45A7BA0D}"/>
          </ac:spMkLst>
        </pc:spChg>
        <pc:spChg chg="add del mod">
          <ac:chgData name="Nagulapalli Sri Vijaya Lakshmi" userId="4f9c3276cf744d52" providerId="LiveId" clId="{929DEE07-5A39-4811-89A7-143F2B1D6219}" dt="2024-06-15T04:49:09.293" v="1991" actId="478"/>
          <ac:spMkLst>
            <pc:docMk/>
            <pc:sldMk cId="0" sldId="263"/>
            <ac:spMk id="37" creationId="{C21FE841-1674-A991-D29E-F08E6C69F0F2}"/>
          </ac:spMkLst>
        </pc:spChg>
        <pc:spChg chg="add mod ord">
          <ac:chgData name="Nagulapalli Sri Vijaya Lakshmi" userId="4f9c3276cf744d52" providerId="LiveId" clId="{929DEE07-5A39-4811-89A7-143F2B1D6219}" dt="2024-06-15T04:49:36.222" v="2001" actId="171"/>
          <ac:spMkLst>
            <pc:docMk/>
            <pc:sldMk cId="0" sldId="263"/>
            <ac:spMk id="38" creationId="{78F17494-A804-367B-C24E-A52987E3ABA7}"/>
          </ac:spMkLst>
        </pc:spChg>
        <pc:spChg chg="add mod ord">
          <ac:chgData name="Nagulapalli Sri Vijaya Lakshmi" userId="4f9c3276cf744d52" providerId="LiveId" clId="{929DEE07-5A39-4811-89A7-143F2B1D6219}" dt="2024-06-15T04:49:36.222" v="2001" actId="171"/>
          <ac:spMkLst>
            <pc:docMk/>
            <pc:sldMk cId="0" sldId="263"/>
            <ac:spMk id="39" creationId="{05857B24-E48F-CD6F-8CCF-687B220CF62D}"/>
          </ac:spMkLst>
        </pc:spChg>
        <pc:spChg chg="add mod ord">
          <ac:chgData name="Nagulapalli Sri Vijaya Lakshmi" userId="4f9c3276cf744d52" providerId="LiveId" clId="{929DEE07-5A39-4811-89A7-143F2B1D6219}" dt="2024-06-15T04:49:36.222" v="2001" actId="171"/>
          <ac:spMkLst>
            <pc:docMk/>
            <pc:sldMk cId="0" sldId="263"/>
            <ac:spMk id="40" creationId="{9A8F69C1-4A8C-C2BC-4FB7-ECB760D323C7}"/>
          </ac:spMkLst>
        </pc:spChg>
        <pc:spChg chg="add mod ord">
          <ac:chgData name="Nagulapalli Sri Vijaya Lakshmi" userId="4f9c3276cf744d52" providerId="LiveId" clId="{929DEE07-5A39-4811-89A7-143F2B1D6219}" dt="2024-06-15T04:49:45.927" v="2002" actId="1076"/>
          <ac:spMkLst>
            <pc:docMk/>
            <pc:sldMk cId="0" sldId="263"/>
            <ac:spMk id="41" creationId="{4D475D9C-0234-9B0F-08B8-CE47D9B84323}"/>
          </ac:spMkLst>
        </pc:spChg>
        <pc:picChg chg="del mod">
          <ac:chgData name="Nagulapalli Sri Vijaya Lakshmi" userId="4f9c3276cf744d52" providerId="LiveId" clId="{929DEE07-5A39-4811-89A7-143F2B1D6219}" dt="2024-06-15T04:44:07.062" v="1934" actId="478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Nagulapalli Sri Vijaya Lakshmi" userId="4f9c3276cf744d52" providerId="LiveId" clId="{929DEE07-5A39-4811-89A7-143F2B1D6219}" dt="2024-06-15T04:46:23.639" v="1965" actId="1076"/>
          <ac:picMkLst>
            <pc:docMk/>
            <pc:sldMk cId="0" sldId="263"/>
            <ac:picMk id="14" creationId="{4F728588-DDEA-6490-6E0F-B9CD9D781A5C}"/>
          </ac:picMkLst>
        </pc:picChg>
        <pc:picChg chg="add mod">
          <ac:chgData name="Nagulapalli Sri Vijaya Lakshmi" userId="4f9c3276cf744d52" providerId="LiveId" clId="{929DEE07-5A39-4811-89A7-143F2B1D6219}" dt="2024-06-15T04:46:27.525" v="1966" actId="1076"/>
          <ac:picMkLst>
            <pc:docMk/>
            <pc:sldMk cId="0" sldId="263"/>
            <ac:picMk id="16" creationId="{DF81867E-C9A3-789D-05BC-4173C3B512B2}"/>
          </ac:picMkLst>
        </pc:picChg>
        <pc:picChg chg="add mod">
          <ac:chgData name="Nagulapalli Sri Vijaya Lakshmi" userId="4f9c3276cf744d52" providerId="LiveId" clId="{929DEE07-5A39-4811-89A7-143F2B1D6219}" dt="2024-06-15T04:46:30.432" v="1967" actId="1076"/>
          <ac:picMkLst>
            <pc:docMk/>
            <pc:sldMk cId="0" sldId="263"/>
            <ac:picMk id="18" creationId="{4B803F18-5276-4B0A-34CB-FBE18CFBC24B}"/>
          </ac:picMkLst>
        </pc:picChg>
        <pc:picChg chg="add del">
          <ac:chgData name="Nagulapalli Sri Vijaya Lakshmi" userId="4f9c3276cf744d52" providerId="LiveId" clId="{929DEE07-5A39-4811-89A7-143F2B1D6219}" dt="2024-06-15T04:48:01.138" v="1980" actId="22"/>
          <ac:picMkLst>
            <pc:docMk/>
            <pc:sldMk cId="0" sldId="263"/>
            <ac:picMk id="26" creationId="{484A6E3E-196E-59E2-E465-B13B227C4B00}"/>
          </ac:picMkLst>
        </pc:picChg>
      </pc:sldChg>
      <pc:sldChg chg="addSp delSp modSp mod modTransition">
        <pc:chgData name="Nagulapalli Sri Vijaya Lakshmi" userId="4f9c3276cf744d52" providerId="LiveId" clId="{929DEE07-5A39-4811-89A7-143F2B1D6219}" dt="2024-06-15T05:53:44.361" v="2299"/>
        <pc:sldMkLst>
          <pc:docMk/>
          <pc:sldMk cId="0" sldId="264"/>
        </pc:sldMkLst>
        <pc:spChg chg="del">
          <ac:chgData name="Nagulapalli Sri Vijaya Lakshmi" userId="4f9c3276cf744d52" providerId="LiveId" clId="{929DEE07-5A39-4811-89A7-143F2B1D6219}" dt="2024-06-15T05:02:52.894" v="2033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Nagulapalli Sri Vijaya Lakshmi" userId="4f9c3276cf744d52" providerId="LiveId" clId="{929DEE07-5A39-4811-89A7-143F2B1D6219}" dt="2024-06-15T04:51:11.395" v="2003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Nagulapalli Sri Vijaya Lakshmi" userId="4f9c3276cf744d52" providerId="LiveId" clId="{929DEE07-5A39-4811-89A7-143F2B1D6219}" dt="2024-06-15T05:02:55.409" v="2034" actId="478"/>
          <ac:spMkLst>
            <pc:docMk/>
            <pc:sldMk cId="0" sldId="264"/>
            <ac:spMk id="5" creationId="{00000000-0000-0000-0000-000000000000}"/>
          </ac:spMkLst>
        </pc:spChg>
        <pc:spChg chg="del mod">
          <ac:chgData name="Nagulapalli Sri Vijaya Lakshmi" userId="4f9c3276cf744d52" providerId="LiveId" clId="{929DEE07-5A39-4811-89A7-143F2B1D6219}" dt="2024-06-15T05:01:35.322" v="2011"/>
          <ac:spMkLst>
            <pc:docMk/>
            <pc:sldMk cId="0" sldId="264"/>
            <ac:spMk id="7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5T05:24:38.797" v="2073" actId="1076"/>
          <ac:spMkLst>
            <pc:docMk/>
            <pc:sldMk cId="0" sldId="264"/>
            <ac:spMk id="8" creationId="{00000000-0000-0000-0000-000000000000}"/>
          </ac:spMkLst>
        </pc:spChg>
        <pc:spChg chg="add mod">
          <ac:chgData name="Nagulapalli Sri Vijaya Lakshmi" userId="4f9c3276cf744d52" providerId="LiveId" clId="{929DEE07-5A39-4811-89A7-143F2B1D6219}" dt="2024-06-15T05:30:18.393" v="2134" actId="1076"/>
          <ac:spMkLst>
            <pc:docMk/>
            <pc:sldMk cId="0" sldId="264"/>
            <ac:spMk id="10" creationId="{07890F60-26C7-D269-DB63-FBD16159CE57}"/>
          </ac:spMkLst>
        </pc:spChg>
        <pc:spChg chg="add mod">
          <ac:chgData name="Nagulapalli Sri Vijaya Lakshmi" userId="4f9c3276cf744d52" providerId="LiveId" clId="{929DEE07-5A39-4811-89A7-143F2B1D6219}" dt="2024-06-15T05:29:57.107" v="2129" actId="14100"/>
          <ac:spMkLst>
            <pc:docMk/>
            <pc:sldMk cId="0" sldId="264"/>
            <ac:spMk id="11" creationId="{A349B425-C569-8CB6-7678-7182E8FD7377}"/>
          </ac:spMkLst>
        </pc:spChg>
        <pc:spChg chg="add mod">
          <ac:chgData name="Nagulapalli Sri Vijaya Lakshmi" userId="4f9c3276cf744d52" providerId="LiveId" clId="{929DEE07-5A39-4811-89A7-143F2B1D6219}" dt="2024-06-15T05:27:17.238" v="2096" actId="1076"/>
          <ac:spMkLst>
            <pc:docMk/>
            <pc:sldMk cId="0" sldId="264"/>
            <ac:spMk id="12" creationId="{8E06F413-AE8C-9EE2-5B3E-D34D114AB950}"/>
          </ac:spMkLst>
        </pc:spChg>
        <pc:spChg chg="add mod ord">
          <ac:chgData name="Nagulapalli Sri Vijaya Lakshmi" userId="4f9c3276cf744d52" providerId="LiveId" clId="{929DEE07-5A39-4811-89A7-143F2B1D6219}" dt="2024-06-15T05:27:25.821" v="2098" actId="14100"/>
          <ac:spMkLst>
            <pc:docMk/>
            <pc:sldMk cId="0" sldId="264"/>
            <ac:spMk id="17" creationId="{27B83877-9FAA-7437-05FD-17B71A3C0646}"/>
          </ac:spMkLst>
        </pc:spChg>
        <pc:spChg chg="add mod ord">
          <ac:chgData name="Nagulapalli Sri Vijaya Lakshmi" userId="4f9c3276cf744d52" providerId="LiveId" clId="{929DEE07-5A39-4811-89A7-143F2B1D6219}" dt="2024-06-15T05:29:38.586" v="2125" actId="14100"/>
          <ac:spMkLst>
            <pc:docMk/>
            <pc:sldMk cId="0" sldId="264"/>
            <ac:spMk id="18" creationId="{6760BF16-CB13-8614-4DC3-32E5DC3A5552}"/>
          </ac:spMkLst>
        </pc:spChg>
        <pc:picChg chg="add mod">
          <ac:chgData name="Nagulapalli Sri Vijaya Lakshmi" userId="4f9c3276cf744d52" providerId="LiveId" clId="{929DEE07-5A39-4811-89A7-143F2B1D6219}" dt="2024-06-15T05:28:06.777" v="2106" actId="1440"/>
          <ac:picMkLst>
            <pc:docMk/>
            <pc:sldMk cId="0" sldId="264"/>
            <ac:picMk id="14" creationId="{BEDD28F5-BAA2-AF7B-B206-5FCFFA90DF2A}"/>
          </ac:picMkLst>
        </pc:picChg>
        <pc:picChg chg="add mod">
          <ac:chgData name="Nagulapalli Sri Vijaya Lakshmi" userId="4f9c3276cf744d52" providerId="LiveId" clId="{929DEE07-5A39-4811-89A7-143F2B1D6219}" dt="2024-06-15T05:29:44.623" v="2127" actId="14100"/>
          <ac:picMkLst>
            <pc:docMk/>
            <pc:sldMk cId="0" sldId="264"/>
            <ac:picMk id="16" creationId="{564142B2-BC99-D1D6-5F8C-6DDBA5CA579B}"/>
          </ac:picMkLst>
        </pc:picChg>
      </pc:sldChg>
      <pc:sldChg chg="addSp delSp modSp add del mod modTransition">
        <pc:chgData name="Nagulapalli Sri Vijaya Lakshmi" userId="4f9c3276cf744d52" providerId="LiveId" clId="{929DEE07-5A39-4811-89A7-143F2B1D6219}" dt="2024-06-15T05:54:14.259" v="2301"/>
        <pc:sldMkLst>
          <pc:docMk/>
          <pc:sldMk cId="0" sldId="265"/>
        </pc:sldMkLst>
        <pc:spChg chg="mod">
          <ac:chgData name="Nagulapalli Sri Vijaya Lakshmi" userId="4f9c3276cf744d52" providerId="LiveId" clId="{929DEE07-5A39-4811-89A7-143F2B1D6219}" dt="2024-06-15T05:39:00.010" v="2173" actId="107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Nagulapalli Sri Vijaya Lakshmi" userId="4f9c3276cf744d52" providerId="LiveId" clId="{929DEE07-5A39-4811-89A7-143F2B1D6219}" dt="2024-06-15T05:31:46.365" v="2137" actId="478"/>
          <ac:spMkLst>
            <pc:docMk/>
            <pc:sldMk cId="0" sldId="265"/>
            <ac:spMk id="4" creationId="{00000000-0000-0000-0000-000000000000}"/>
          </ac:spMkLst>
        </pc:spChg>
        <pc:spChg chg="mod">
          <ac:chgData name="Nagulapalli Sri Vijaya Lakshmi" userId="4f9c3276cf744d52" providerId="LiveId" clId="{929DEE07-5A39-4811-89A7-143F2B1D6219}" dt="2024-06-15T05:31:58.609" v="2140"/>
          <ac:spMkLst>
            <pc:docMk/>
            <pc:sldMk cId="0" sldId="265"/>
            <ac:spMk id="7" creationId="{00000000-0000-0000-0000-000000000000}"/>
          </ac:spMkLst>
        </pc:spChg>
        <pc:spChg chg="add mod ord">
          <ac:chgData name="Nagulapalli Sri Vijaya Lakshmi" userId="4f9c3276cf744d52" providerId="LiveId" clId="{929DEE07-5A39-4811-89A7-143F2B1D6219}" dt="2024-06-15T05:38:34.956" v="2170" actId="1076"/>
          <ac:spMkLst>
            <pc:docMk/>
            <pc:sldMk cId="0" sldId="265"/>
            <ac:spMk id="8" creationId="{29826D32-92DB-0260-5894-98C0845E38B4}"/>
          </ac:spMkLst>
        </pc:spChg>
        <pc:spChg chg="add mod">
          <ac:chgData name="Nagulapalli Sri Vijaya Lakshmi" userId="4f9c3276cf744d52" providerId="LiveId" clId="{929DEE07-5A39-4811-89A7-143F2B1D6219}" dt="2024-06-15T05:39:21.164" v="2177" actId="1076"/>
          <ac:spMkLst>
            <pc:docMk/>
            <pc:sldMk cId="0" sldId="265"/>
            <ac:spMk id="10" creationId="{F44D254E-E42D-D5F7-FC6B-9910C93621AB}"/>
          </ac:spMkLst>
        </pc:spChg>
        <pc:picChg chg="add mod ord">
          <ac:chgData name="Nagulapalli Sri Vijaya Lakshmi" userId="4f9c3276cf744d52" providerId="LiveId" clId="{929DEE07-5A39-4811-89A7-143F2B1D6219}" dt="2024-06-15T05:39:45.810" v="2181" actId="1076"/>
          <ac:picMkLst>
            <pc:docMk/>
            <pc:sldMk cId="0" sldId="265"/>
            <ac:picMk id="11" creationId="{4ACE56D3-7539-BF4F-3080-2A801E45CF08}"/>
          </ac:picMkLst>
        </pc:picChg>
      </pc:sldChg>
      <pc:sldChg chg="addSp modSp new mod modTransition">
        <pc:chgData name="Nagulapalli Sri Vijaya Lakshmi" userId="4f9c3276cf744d52" providerId="LiveId" clId="{929DEE07-5A39-4811-89A7-143F2B1D6219}" dt="2024-06-15T05:54:23.634" v="2302"/>
        <pc:sldMkLst>
          <pc:docMk/>
          <pc:sldMk cId="3156738085" sldId="266"/>
        </pc:sldMkLst>
        <pc:spChg chg="mod">
          <ac:chgData name="Nagulapalli Sri Vijaya Lakshmi" userId="4f9c3276cf744d52" providerId="LiveId" clId="{929DEE07-5A39-4811-89A7-143F2B1D6219}" dt="2024-06-15T05:41:07.082" v="2186"/>
          <ac:spMkLst>
            <pc:docMk/>
            <pc:sldMk cId="3156738085" sldId="266"/>
            <ac:spMk id="2" creationId="{3629E589-D9FF-E5D2-87B6-109F15F136C6}"/>
          </ac:spMkLst>
        </pc:spChg>
        <pc:spChg chg="add mod">
          <ac:chgData name="Nagulapalli Sri Vijaya Lakshmi" userId="4f9c3276cf744d52" providerId="LiveId" clId="{929DEE07-5A39-4811-89A7-143F2B1D6219}" dt="2024-06-15T05:47:09.115" v="2247" actId="207"/>
          <ac:spMkLst>
            <pc:docMk/>
            <pc:sldMk cId="3156738085" sldId="266"/>
            <ac:spMk id="3" creationId="{A695B63A-8D31-9FDA-3E80-D53CB44914FF}"/>
          </ac:spMkLst>
        </pc:spChg>
        <pc:spChg chg="add mod ord">
          <ac:chgData name="Nagulapalli Sri Vijaya Lakshmi" userId="4f9c3276cf744d52" providerId="LiveId" clId="{929DEE07-5A39-4811-89A7-143F2B1D6219}" dt="2024-06-15T05:49:04.354" v="2268" actId="1076"/>
          <ac:spMkLst>
            <pc:docMk/>
            <pc:sldMk cId="3156738085" sldId="266"/>
            <ac:spMk id="4" creationId="{03F6D9A7-2A94-08FA-62AC-2E0C7C79D151}"/>
          </ac:spMkLst>
        </pc:spChg>
        <pc:spChg chg="add mod">
          <ac:chgData name="Nagulapalli Sri Vijaya Lakshmi" userId="4f9c3276cf744d52" providerId="LiveId" clId="{929DEE07-5A39-4811-89A7-143F2B1D6219}" dt="2024-06-15T05:44:04.608" v="2222" actId="14100"/>
          <ac:spMkLst>
            <pc:docMk/>
            <pc:sldMk cId="3156738085" sldId="266"/>
            <ac:spMk id="5" creationId="{D10406F1-D65D-4EDD-BF4D-C036363F7E8B}"/>
          </ac:spMkLst>
        </pc:spChg>
        <pc:spChg chg="add mod ord">
          <ac:chgData name="Nagulapalli Sri Vijaya Lakshmi" userId="4f9c3276cf744d52" providerId="LiveId" clId="{929DEE07-5A39-4811-89A7-143F2B1D6219}" dt="2024-06-15T05:43:46.751" v="2218" actId="1076"/>
          <ac:spMkLst>
            <pc:docMk/>
            <pc:sldMk cId="3156738085" sldId="266"/>
            <ac:spMk id="6" creationId="{5BB20008-7321-3805-AC4F-37553E12F6FD}"/>
          </ac:spMkLst>
        </pc:spChg>
        <pc:spChg chg="add mod">
          <ac:chgData name="Nagulapalli Sri Vijaya Lakshmi" userId="4f9c3276cf744d52" providerId="LiveId" clId="{929DEE07-5A39-4811-89A7-143F2B1D6219}" dt="2024-06-15T05:48:35.428" v="2263" actId="1076"/>
          <ac:spMkLst>
            <pc:docMk/>
            <pc:sldMk cId="3156738085" sldId="266"/>
            <ac:spMk id="7" creationId="{ADE66785-08F4-733A-0E3E-CB37748E777E}"/>
          </ac:spMkLst>
        </pc:spChg>
        <pc:spChg chg="add mod ord">
          <ac:chgData name="Nagulapalli Sri Vijaya Lakshmi" userId="4f9c3276cf744d52" providerId="LiveId" clId="{929DEE07-5A39-4811-89A7-143F2B1D6219}" dt="2024-06-15T05:46:19.502" v="2246" actId="14100"/>
          <ac:spMkLst>
            <pc:docMk/>
            <pc:sldMk cId="3156738085" sldId="266"/>
            <ac:spMk id="8" creationId="{675921A0-CAE6-45BF-1476-9DEF548A18BE}"/>
          </ac:spMkLst>
        </pc:spChg>
        <pc:spChg chg="add mod ord">
          <ac:chgData name="Nagulapalli Sri Vijaya Lakshmi" userId="4f9c3276cf744d52" providerId="LiveId" clId="{929DEE07-5A39-4811-89A7-143F2B1D6219}" dt="2024-06-15T05:49:29.202" v="2272" actId="1076"/>
          <ac:spMkLst>
            <pc:docMk/>
            <pc:sldMk cId="3156738085" sldId="266"/>
            <ac:spMk id="9" creationId="{3D199221-1679-F478-35AB-2BAE44E3D972}"/>
          </ac:spMkLst>
        </pc:spChg>
      </pc:sldChg>
      <pc:sldChg chg="add del">
        <pc:chgData name="Nagulapalli Sri Vijaya Lakshmi" userId="4f9c3276cf744d52" providerId="LiveId" clId="{929DEE07-5A39-4811-89A7-143F2B1D6219}" dt="2024-06-14T12:24:31.019" v="426" actId="2696"/>
        <pc:sldMkLst>
          <pc:docMk/>
          <pc:sldMk cId="3763235563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FCB64-44EF-402D-8A74-A2B3FCD14AD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3F6E9-419F-4AC7-BE8E-3CA6B6227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7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3F6E9-419F-4AC7-BE8E-3CA6B622710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54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3.jp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 flipH="1">
            <a:off x="-2057400" y="4585341"/>
            <a:ext cx="83058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>
                <a:solidFill>
                  <a:srgbClr val="002060"/>
                </a:solidFill>
              </a:rPr>
              <a:t>By</a:t>
            </a:r>
            <a:r>
              <a:rPr lang="en-IN" dirty="0"/>
              <a:t> </a:t>
            </a:r>
            <a:r>
              <a:rPr lang="en-IN" b="1" i="1" dirty="0"/>
              <a:t>Nagulapalli</a:t>
            </a:r>
            <a:r>
              <a:rPr lang="en-IN" dirty="0"/>
              <a:t> </a:t>
            </a:r>
            <a:r>
              <a:rPr lang="en-IN" b="1" i="1" dirty="0"/>
              <a:t>sri vijaya</a:t>
            </a:r>
            <a:br>
              <a:rPr lang="en-IN" dirty="0"/>
            </a:br>
            <a:r>
              <a:rPr lang="en-IN" dirty="0"/>
              <a:t>                </a:t>
            </a:r>
            <a:r>
              <a:rPr lang="en-IN" b="1" i="1" dirty="0"/>
              <a:t>lakshmi</a:t>
            </a:r>
            <a:endParaRPr b="1" i="1" dirty="0"/>
          </a:p>
        </p:txBody>
      </p:sp>
      <p:sp>
        <p:nvSpPr>
          <p:cNvPr id="8" name="object 8"/>
          <p:cNvSpPr txBox="1"/>
          <p:nvPr/>
        </p:nvSpPr>
        <p:spPr>
          <a:xfrm>
            <a:off x="873825" y="622051"/>
            <a:ext cx="70485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Final</a:t>
            </a:r>
            <a:r>
              <a:rPr sz="4800" spc="-16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4000" i="1" spc="-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Project</a:t>
            </a:r>
            <a:r>
              <a:rPr lang="en-IN" sz="4000" i="1" spc="-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  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000" i="1" spc="-5" dirty="0">
              <a:solidFill>
                <a:srgbClr val="2D936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7730A-1D34-B062-6495-7A95B277C70B}"/>
              </a:ext>
            </a:extLst>
          </p:cNvPr>
          <p:cNvSpPr txBox="1"/>
          <p:nvPr/>
        </p:nvSpPr>
        <p:spPr>
          <a:xfrm>
            <a:off x="1752600" y="1750791"/>
            <a:ext cx="4794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This presentation will provide an overview of a keylogger security project. We'll discuss the problem statement, project goals, target users, the solution and its value, and the key innovations that make this project stand out.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BFF123-4153-B981-2290-B2FA118DB6FD}"/>
              </a:ext>
            </a:extLst>
          </p:cNvPr>
          <p:cNvSpPr txBox="1"/>
          <p:nvPr/>
        </p:nvSpPr>
        <p:spPr>
          <a:xfrm>
            <a:off x="3050458" y="32517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278DD0-4C78-C1AE-DB07-74BAAE684EBA}"/>
              </a:ext>
            </a:extLst>
          </p:cNvPr>
          <p:cNvSpPr txBox="1"/>
          <p:nvPr/>
        </p:nvSpPr>
        <p:spPr>
          <a:xfrm>
            <a:off x="3050458" y="32517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84D8B-9F7D-AFA6-3E94-1216187ADBD2}"/>
              </a:ext>
            </a:extLst>
          </p:cNvPr>
          <p:cNvSpPr txBox="1"/>
          <p:nvPr/>
        </p:nvSpPr>
        <p:spPr>
          <a:xfrm>
            <a:off x="3050458" y="3217295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5B47C11D-29CE-97A2-C18B-AF608B9B7A70}"/>
              </a:ext>
            </a:extLst>
          </p:cNvPr>
          <p:cNvSpPr/>
          <p:nvPr/>
        </p:nvSpPr>
        <p:spPr>
          <a:xfrm rot="5400000">
            <a:off x="5450868" y="264134"/>
            <a:ext cx="9072636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2">
            <a:extLst>
              <a:ext uri="{FF2B5EF4-FFF2-40B4-BE49-F238E27FC236}">
                <a16:creationId xmlns:a16="http://schemas.microsoft.com/office/drawing/2014/main" id="{4ACE56D3-7539-BF4F-3080-2A801E45CF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175148">
            <a:off x="-147644" y="2072956"/>
            <a:ext cx="2695574" cy="3248025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826D32-92DB-0260-5894-98C0845E38B4}"/>
              </a:ext>
            </a:extLst>
          </p:cNvPr>
          <p:cNvSpPr/>
          <p:nvPr/>
        </p:nvSpPr>
        <p:spPr>
          <a:xfrm rot="2171690">
            <a:off x="4240381" y="-454350"/>
            <a:ext cx="9072636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87119" y="625030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pc="-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pc="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pc="-40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254E-E42D-D5F7-FC6B-9910C93621AB}"/>
              </a:ext>
            </a:extLst>
          </p:cNvPr>
          <p:cNvSpPr txBox="1"/>
          <p:nvPr/>
        </p:nvSpPr>
        <p:spPr>
          <a:xfrm>
            <a:off x="1743075" y="2591434"/>
            <a:ext cx="6176962" cy="25237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The results of the project were positive, demonstrating the effectiveness of the keylogger security solution. The project achieved a significant reduction in malicious keylogging activity. This resulted in improved user privacy and data security. The solution's impact was notable across various user groups, including individuals, businesses, and organizations.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199221-1679-F478-35AB-2BAE44E3D972}"/>
              </a:ext>
            </a:extLst>
          </p:cNvPr>
          <p:cNvSpPr/>
          <p:nvPr/>
        </p:nvSpPr>
        <p:spPr>
          <a:xfrm rot="8077941">
            <a:off x="-5886479" y="-3886393"/>
            <a:ext cx="9072636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3F6D9A7-2A94-08FA-62AC-2E0C7C79D151}"/>
              </a:ext>
            </a:extLst>
          </p:cNvPr>
          <p:cNvSpPr/>
          <p:nvPr/>
        </p:nvSpPr>
        <p:spPr>
          <a:xfrm rot="16939348">
            <a:off x="5152603" y="-451703"/>
            <a:ext cx="9072636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675921A0-CAE6-45BF-1476-9DEF548A18BE}"/>
              </a:ext>
            </a:extLst>
          </p:cNvPr>
          <p:cNvSpPr/>
          <p:nvPr/>
        </p:nvSpPr>
        <p:spPr>
          <a:xfrm>
            <a:off x="457200" y="4799131"/>
            <a:ext cx="7589519" cy="1033272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9E589-D9FF-E5D2-87B6-109F15F1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5835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Github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5B63A-8D31-9FDA-3E80-D53CB44914FF}"/>
              </a:ext>
            </a:extLst>
          </p:cNvPr>
          <p:cNvSpPr txBox="1"/>
          <p:nvPr/>
        </p:nvSpPr>
        <p:spPr>
          <a:xfrm>
            <a:off x="883920" y="5084935"/>
            <a:ext cx="941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https://github.com/srilu396/APSSDC_CS_PROJECT-.git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B20008-7321-3805-AC4F-37553E12F6FD}"/>
              </a:ext>
            </a:extLst>
          </p:cNvPr>
          <p:cNvSpPr/>
          <p:nvPr/>
        </p:nvSpPr>
        <p:spPr>
          <a:xfrm>
            <a:off x="457200" y="1427797"/>
            <a:ext cx="7162800" cy="30784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406F1-D65D-4EDD-BF4D-C036363F7E8B}"/>
              </a:ext>
            </a:extLst>
          </p:cNvPr>
          <p:cNvSpPr txBox="1"/>
          <p:nvPr/>
        </p:nvSpPr>
        <p:spPr>
          <a:xfrm>
            <a:off x="1371600" y="2104139"/>
            <a:ext cx="5791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repository is hosted on GitHub. The link provides access to the source code, documentation, and any other relevant files. It is a central location for collaboration and version control.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66785-08F4-733A-0E3E-CB37748E777E}"/>
              </a:ext>
            </a:extLst>
          </p:cNvPr>
          <p:cNvSpPr txBox="1"/>
          <p:nvPr/>
        </p:nvSpPr>
        <p:spPr>
          <a:xfrm>
            <a:off x="1828800" y="6425643"/>
            <a:ext cx="196432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lang="en-IN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lang="en-IN"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lang="en-IN"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lang="en-IN"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lang="en-IN"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lang="en-IN"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lang="en-IN"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lang="en-IN"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lang="en-IN"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lang="en-IN" sz="11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738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FBA6B867-9ABF-99CA-5A12-5EDE644F1C74}"/>
              </a:ext>
            </a:extLst>
          </p:cNvPr>
          <p:cNvSpPr/>
          <p:nvPr/>
        </p:nvSpPr>
        <p:spPr>
          <a:xfrm rot="5400000">
            <a:off x="-576389" y="2594184"/>
            <a:ext cx="4844593" cy="240581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973F7708-D229-2EFF-8970-CCEE9B942A66}"/>
              </a:ext>
            </a:extLst>
          </p:cNvPr>
          <p:cNvSpPr/>
          <p:nvPr/>
        </p:nvSpPr>
        <p:spPr>
          <a:xfrm rot="5400000">
            <a:off x="4824925" y="2704696"/>
            <a:ext cx="4991847" cy="218564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6E34AFC-C11C-80D8-3277-913340421980}"/>
              </a:ext>
            </a:extLst>
          </p:cNvPr>
          <p:cNvSpPr/>
          <p:nvPr/>
        </p:nvSpPr>
        <p:spPr>
          <a:xfrm rot="5400000">
            <a:off x="2035228" y="2619163"/>
            <a:ext cx="4991846" cy="235670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57779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3799" y="52006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95168" y="357752"/>
            <a:ext cx="4240587" cy="6849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bliqueBottomRigh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sz="4250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sz="42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CEEA59-1397-C3C8-D502-2B30BD2A869F}"/>
              </a:ext>
            </a:extLst>
          </p:cNvPr>
          <p:cNvSpPr txBox="1"/>
          <p:nvPr/>
        </p:nvSpPr>
        <p:spPr>
          <a:xfrm>
            <a:off x="3555896" y="1524000"/>
            <a:ext cx="2165053" cy="4901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Advanced Threat Protection</a:t>
            </a:r>
          </a:p>
          <a:p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The keylogger will provide robust security features to protect against unauthorized access and data breaches, making it a valuable tool for businesses and individuals.</a:t>
            </a:r>
          </a:p>
          <a:p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9FE357-223D-F30A-897B-6C6723D12DAF}"/>
              </a:ext>
            </a:extLst>
          </p:cNvPr>
          <p:cNvSpPr/>
          <p:nvPr/>
        </p:nvSpPr>
        <p:spPr>
          <a:xfrm rot="5400000">
            <a:off x="7780903" y="380459"/>
            <a:ext cx="9072636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03014417-1E3D-87A9-D7C4-D4673ADF7943}"/>
              </a:ext>
            </a:extLst>
          </p:cNvPr>
          <p:cNvSpPr/>
          <p:nvPr/>
        </p:nvSpPr>
        <p:spPr>
          <a:xfrm rot="5400000">
            <a:off x="-323763" y="-522373"/>
            <a:ext cx="1202769" cy="1034584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F011CA-5B77-AAA4-98D8-D00AE3FA5AAE}"/>
              </a:ext>
            </a:extLst>
          </p:cNvPr>
          <p:cNvSpPr/>
          <p:nvPr/>
        </p:nvSpPr>
        <p:spPr>
          <a:xfrm rot="5400000">
            <a:off x="-203924" y="493025"/>
            <a:ext cx="501157" cy="407686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E502DA-E22E-1537-F7CE-B9B08825D6DF}"/>
              </a:ext>
            </a:extLst>
          </p:cNvPr>
          <p:cNvSpPr txBox="1"/>
          <p:nvPr/>
        </p:nvSpPr>
        <p:spPr>
          <a:xfrm>
            <a:off x="6327959" y="1524000"/>
            <a:ext cx="20857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User-Centric Design</a:t>
            </a:r>
          </a:p>
          <a:p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We prioritize a user-friendly interface and customizable settings to empower users to monitor their devices effectively.</a:t>
            </a:r>
          </a:p>
          <a:p>
            <a:endParaRPr lang="en-IN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F1E0F0-EEEF-3B00-CDB9-CB9185A2FFE5}"/>
              </a:ext>
            </a:extLst>
          </p:cNvPr>
          <p:cNvSpPr txBox="1"/>
          <p:nvPr/>
        </p:nvSpPr>
        <p:spPr>
          <a:xfrm>
            <a:off x="839875" y="1372403"/>
            <a:ext cx="217765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Secure 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Keyboard 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Logger</a:t>
            </a:r>
          </a:p>
          <a:p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Our project aims to develop a keylogger application that enhances user privacy and security, in contrast to traditional keyloggers that pose privacy risks.</a:t>
            </a:r>
          </a:p>
          <a:p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58E48018-E216-71B5-6444-370A213133BA}"/>
              </a:ext>
            </a:extLst>
          </p:cNvPr>
          <p:cNvSpPr/>
          <p:nvPr/>
        </p:nvSpPr>
        <p:spPr>
          <a:xfrm>
            <a:off x="9505950" y="5514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CA62E212-A04A-A74D-512E-3B0E37FB26ED}"/>
              </a:ext>
            </a:extLst>
          </p:cNvPr>
          <p:cNvSpPr/>
          <p:nvPr/>
        </p:nvSpPr>
        <p:spPr>
          <a:xfrm>
            <a:off x="10056199" y="5353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6">
            <a:extLst>
              <a:ext uri="{FF2B5EF4-FFF2-40B4-BE49-F238E27FC236}">
                <a16:creationId xmlns:a16="http://schemas.microsoft.com/office/drawing/2014/main" id="{AA04B2FD-AA1F-2D8F-30FD-1884413FA056}"/>
              </a:ext>
            </a:extLst>
          </p:cNvPr>
          <p:cNvSpPr/>
          <p:nvPr/>
        </p:nvSpPr>
        <p:spPr>
          <a:xfrm>
            <a:off x="9505950" y="60483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FCC5BE16-F3F3-DEB0-A917-B66F1820F979}"/>
              </a:ext>
            </a:extLst>
          </p:cNvPr>
          <p:cNvSpPr txBox="1">
            <a:spLocks/>
          </p:cNvSpPr>
          <p:nvPr/>
        </p:nvSpPr>
        <p:spPr>
          <a:xfrm>
            <a:off x="11505818" y="6625737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spcBef>
                  <a:spcPts val="55"/>
                </a:spcBef>
              </a:pPr>
              <a:t>2</a:t>
            </a:fld>
            <a:endParaRPr lang="en-IN" spc="1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D03CDFA-BC46-0A9D-72E3-494A8B38714A}"/>
              </a:ext>
            </a:extLst>
          </p:cNvPr>
          <p:cNvSpPr/>
          <p:nvPr/>
        </p:nvSpPr>
        <p:spPr>
          <a:xfrm>
            <a:off x="5743210" y="4836262"/>
            <a:ext cx="3326433" cy="16379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CB958A55-AD64-AFE9-BA0A-045C64D9D543}"/>
              </a:ext>
            </a:extLst>
          </p:cNvPr>
          <p:cNvSpPr/>
          <p:nvPr/>
        </p:nvSpPr>
        <p:spPr>
          <a:xfrm>
            <a:off x="5670379" y="2823912"/>
            <a:ext cx="3326433" cy="16379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3921BB16-197E-2205-1635-15D1AAE601A6}"/>
              </a:ext>
            </a:extLst>
          </p:cNvPr>
          <p:cNvSpPr/>
          <p:nvPr/>
        </p:nvSpPr>
        <p:spPr>
          <a:xfrm>
            <a:off x="5638310" y="855362"/>
            <a:ext cx="3326433" cy="16379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599382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70797" y="3150314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86580" y="274793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bliqueBottomLef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pc="-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pc="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468AD0E8-A57A-9F17-4416-12B06B99D84B}"/>
              </a:ext>
            </a:extLst>
          </p:cNvPr>
          <p:cNvSpPr/>
          <p:nvPr/>
        </p:nvSpPr>
        <p:spPr>
          <a:xfrm>
            <a:off x="-21556" y="647333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D18E7BF-A0DA-EC4D-1716-6328C7122D66}"/>
              </a:ext>
            </a:extLst>
          </p:cNvPr>
          <p:cNvSpPr/>
          <p:nvPr/>
        </p:nvSpPr>
        <p:spPr>
          <a:xfrm>
            <a:off x="-27053" y="631770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E71DE209-409C-3B96-B238-2E3A0B31B966}"/>
              </a:ext>
            </a:extLst>
          </p:cNvPr>
          <p:cNvSpPr txBox="1">
            <a:spLocks/>
          </p:cNvSpPr>
          <p:nvPr/>
        </p:nvSpPr>
        <p:spPr>
          <a:xfrm>
            <a:off x="6529736" y="5935492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spcBef>
                  <a:spcPts val="55"/>
                </a:spcBef>
              </a:pPr>
              <a:t>3</a:t>
            </a:fld>
            <a:endParaRPr lang="en-IN" spc="1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854E0A-929F-DA72-F789-16AA717A9EE4}"/>
              </a:ext>
            </a:extLst>
          </p:cNvPr>
          <p:cNvSpPr/>
          <p:nvPr/>
        </p:nvSpPr>
        <p:spPr>
          <a:xfrm rot="3856480">
            <a:off x="6298156" y="-4265255"/>
            <a:ext cx="9966421" cy="6492094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64563B-BBDA-5841-E686-807F37A3C92C}"/>
              </a:ext>
            </a:extLst>
          </p:cNvPr>
          <p:cNvSpPr txBox="1"/>
          <p:nvPr/>
        </p:nvSpPr>
        <p:spPr>
          <a:xfrm>
            <a:off x="5813879" y="876231"/>
            <a:ext cx="3338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Problem Statement</a:t>
            </a:r>
          </a:p>
          <a:p>
            <a:endParaRPr lang="en-IN" b="1" dirty="0"/>
          </a:p>
          <a:p>
            <a:r>
              <a:rPr lang="en-US" dirty="0"/>
              <a:t>Discuss the current challenges and risks associated with traditional keylogging software.</a:t>
            </a:r>
          </a:p>
          <a:p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BABA7B-7A80-E17A-0F36-6A20463AEEC9}"/>
              </a:ext>
            </a:extLst>
          </p:cNvPr>
          <p:cNvSpPr txBox="1"/>
          <p:nvPr/>
        </p:nvSpPr>
        <p:spPr>
          <a:xfrm>
            <a:off x="5808108" y="2900938"/>
            <a:ext cx="3120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Overview</a:t>
            </a:r>
          </a:p>
          <a:p>
            <a:endParaRPr lang="en-IN" b="1" dirty="0"/>
          </a:p>
          <a:p>
            <a:r>
              <a:rPr lang="en-US" dirty="0"/>
              <a:t>Provide a high-level overview of the project's goals, features, and target audience.</a:t>
            </a:r>
          </a:p>
          <a:p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979FF6-3A87-977F-EAB4-15247EF1C2B9}"/>
              </a:ext>
            </a:extLst>
          </p:cNvPr>
          <p:cNvSpPr txBox="1"/>
          <p:nvPr/>
        </p:nvSpPr>
        <p:spPr>
          <a:xfrm>
            <a:off x="5876442" y="4879352"/>
            <a:ext cx="3120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Solution and Value Proposition</a:t>
            </a:r>
          </a:p>
          <a:p>
            <a:endParaRPr lang="en-IN" b="1" dirty="0"/>
          </a:p>
          <a:p>
            <a:r>
              <a:rPr lang="en-US" dirty="0"/>
              <a:t>Unveil the innovative solution and its unique value proposition for users.</a:t>
            </a:r>
          </a:p>
          <a:p>
            <a:endParaRPr lang="en-IN" b="1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B7008E-23AA-857C-838C-F8AAB6045CFE}"/>
              </a:ext>
            </a:extLst>
          </p:cNvPr>
          <p:cNvCxnSpPr>
            <a:cxnSpLocks/>
          </p:cNvCxnSpPr>
          <p:nvPr/>
        </p:nvCxnSpPr>
        <p:spPr>
          <a:xfrm>
            <a:off x="3810000" y="749264"/>
            <a:ext cx="0" cy="57912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A04E0C4-B88F-B8FE-B1BD-CDC05DE4B42C}"/>
              </a:ext>
            </a:extLst>
          </p:cNvPr>
          <p:cNvSpPr/>
          <p:nvPr/>
        </p:nvSpPr>
        <p:spPr>
          <a:xfrm>
            <a:off x="3535696" y="1499178"/>
            <a:ext cx="517948" cy="548041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61CFE2-F2AE-BB63-264B-09DE6C3C46A9}"/>
              </a:ext>
            </a:extLst>
          </p:cNvPr>
          <p:cNvSpPr txBox="1"/>
          <p:nvPr/>
        </p:nvSpPr>
        <p:spPr>
          <a:xfrm>
            <a:off x="3612147" y="1450032"/>
            <a:ext cx="63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1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D7A342D-2F84-1A13-1FE5-7EF01B0A866B}"/>
              </a:ext>
            </a:extLst>
          </p:cNvPr>
          <p:cNvSpPr/>
          <p:nvPr/>
        </p:nvSpPr>
        <p:spPr>
          <a:xfrm>
            <a:off x="3571855" y="5381241"/>
            <a:ext cx="517948" cy="548041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BF349696-4261-B185-E23B-2D59B4ACF276}"/>
              </a:ext>
            </a:extLst>
          </p:cNvPr>
          <p:cNvSpPr/>
          <p:nvPr/>
        </p:nvSpPr>
        <p:spPr>
          <a:xfrm>
            <a:off x="3551026" y="3241359"/>
            <a:ext cx="517948" cy="548041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CEB25D-4A9F-7DFB-09FA-CC6B1D9D790F}"/>
              </a:ext>
            </a:extLst>
          </p:cNvPr>
          <p:cNvSpPr txBox="1"/>
          <p:nvPr/>
        </p:nvSpPr>
        <p:spPr>
          <a:xfrm>
            <a:off x="3603749" y="3216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5DB2F4-DBA6-87FF-7F27-BD24E0901089}"/>
              </a:ext>
            </a:extLst>
          </p:cNvPr>
          <p:cNvSpPr txBox="1"/>
          <p:nvPr/>
        </p:nvSpPr>
        <p:spPr>
          <a:xfrm>
            <a:off x="3643419" y="53636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257184-B362-FBB7-5099-3C4EB8B59439}"/>
              </a:ext>
            </a:extLst>
          </p:cNvPr>
          <p:cNvCxnSpPr>
            <a:cxnSpLocks/>
          </p:cNvCxnSpPr>
          <p:nvPr/>
        </p:nvCxnSpPr>
        <p:spPr>
          <a:xfrm>
            <a:off x="4050579" y="1773197"/>
            <a:ext cx="143582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983596-26C8-15C4-61E8-3BCBDE0DC861}"/>
              </a:ext>
            </a:extLst>
          </p:cNvPr>
          <p:cNvCxnSpPr>
            <a:cxnSpLocks/>
          </p:cNvCxnSpPr>
          <p:nvPr/>
        </p:nvCxnSpPr>
        <p:spPr>
          <a:xfrm>
            <a:off x="4068974" y="3539965"/>
            <a:ext cx="143582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AC7A3C-4419-8BD8-A157-E36E2438CC78}"/>
              </a:ext>
            </a:extLst>
          </p:cNvPr>
          <p:cNvCxnSpPr>
            <a:cxnSpLocks/>
          </p:cNvCxnSpPr>
          <p:nvPr/>
        </p:nvCxnSpPr>
        <p:spPr>
          <a:xfrm>
            <a:off x="4089803" y="5655261"/>
            <a:ext cx="143582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5A93FC-68A8-53F4-6D53-212C7909F798}"/>
              </a:ext>
            </a:extLst>
          </p:cNvPr>
          <p:cNvSpPr/>
          <p:nvPr/>
        </p:nvSpPr>
        <p:spPr>
          <a:xfrm rot="17318127">
            <a:off x="-6507375" y="-2565481"/>
            <a:ext cx="9788740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07E1AB5A-91A7-5D28-265F-5B428C7DF8E6}"/>
              </a:ext>
            </a:extLst>
          </p:cNvPr>
          <p:cNvSpPr/>
          <p:nvPr/>
        </p:nvSpPr>
        <p:spPr>
          <a:xfrm rot="10800000" flipV="1">
            <a:off x="5867399" y="1605171"/>
            <a:ext cx="4175145" cy="2123658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CB2A517-0642-ED60-2B1D-BFB5A2623450}"/>
              </a:ext>
            </a:extLst>
          </p:cNvPr>
          <p:cNvSpPr/>
          <p:nvPr/>
        </p:nvSpPr>
        <p:spPr>
          <a:xfrm>
            <a:off x="1295399" y="1676400"/>
            <a:ext cx="3581401" cy="2123658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object 2"/>
          <p:cNvGrpSpPr/>
          <p:nvPr/>
        </p:nvGrpSpPr>
        <p:grpSpPr>
          <a:xfrm rot="20077276">
            <a:off x="9515476" y="3803359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 vert="horz" wrap="square" lIns="0" tIns="16510" rIns="0" bIns="0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IN" dirty="0"/>
              <a:t>PROBLEM	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</p:spPr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4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61445" y="6493120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A77099-41EA-60A3-DBE1-675F243158F4}"/>
              </a:ext>
            </a:extLst>
          </p:cNvPr>
          <p:cNvSpPr/>
          <p:nvPr/>
        </p:nvSpPr>
        <p:spPr>
          <a:xfrm rot="4391390">
            <a:off x="-6106102" y="1530690"/>
            <a:ext cx="9072636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B190F-949B-A30B-19A1-69EE5ECBC3AF}"/>
              </a:ext>
            </a:extLst>
          </p:cNvPr>
          <p:cNvSpPr txBox="1"/>
          <p:nvPr/>
        </p:nvSpPr>
        <p:spPr>
          <a:xfrm>
            <a:off x="1522069" y="1819692"/>
            <a:ext cx="34385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Privacy Concerns</a:t>
            </a:r>
          </a:p>
          <a:p>
            <a:endParaRPr lang="en-IN" b="1" dirty="0"/>
          </a:p>
          <a:p>
            <a:r>
              <a:rPr lang="en-US" dirty="0"/>
              <a:t>Existing keyloggers can be used to monitor user activities without consent, compromising personal and sensitive information.</a:t>
            </a:r>
          </a:p>
          <a:p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7E496-A51F-86C4-CC36-D97307C435F7}"/>
              </a:ext>
            </a:extLst>
          </p:cNvPr>
          <p:cNvSpPr txBox="1"/>
          <p:nvPr/>
        </p:nvSpPr>
        <p:spPr>
          <a:xfrm>
            <a:off x="6073539" y="1676400"/>
            <a:ext cx="41167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Security Vulnerabilities</a:t>
            </a:r>
          </a:p>
          <a:p>
            <a:endParaRPr lang="en-I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Traditional keyloggers often lack robust security measures, leaving users exposed to potential data breaches and cyber threats</a:t>
            </a:r>
            <a:r>
              <a:rPr lang="en-US" sz="2400" dirty="0"/>
              <a:t>.</a:t>
            </a:r>
          </a:p>
          <a:p>
            <a:endParaRPr lang="en-I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323BD80-0557-CF5B-7720-F92F220FC8E6}"/>
              </a:ext>
            </a:extLst>
          </p:cNvPr>
          <p:cNvSpPr/>
          <p:nvPr/>
        </p:nvSpPr>
        <p:spPr>
          <a:xfrm>
            <a:off x="3054731" y="4086642"/>
            <a:ext cx="5479670" cy="2263185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547E6C-B5C5-DF6A-A57B-648692432E3B}"/>
              </a:ext>
            </a:extLst>
          </p:cNvPr>
          <p:cNvSpPr txBox="1"/>
          <p:nvPr/>
        </p:nvSpPr>
        <p:spPr>
          <a:xfrm>
            <a:off x="3503092" y="4179277"/>
            <a:ext cx="516833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Limited User Control</a:t>
            </a:r>
          </a:p>
          <a:p>
            <a:endParaRPr lang="en-I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Existing keylogging solutions offer limited customization options, reducing the user's ability to tailor the application to their specific needs.</a:t>
            </a:r>
          </a:p>
          <a:p>
            <a:endParaRPr lang="en-I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85459" y="3670093"/>
            <a:ext cx="3135918" cy="353943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6901" y="23041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bliqueBottomLef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	</a:t>
            </a:r>
            <a:r>
              <a:rPr sz="4250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sz="42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49182" y="6485480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FFF98EC0-0C56-B141-F983-204048FB53ED}"/>
              </a:ext>
            </a:extLst>
          </p:cNvPr>
          <p:cNvSpPr/>
          <p:nvPr/>
        </p:nvSpPr>
        <p:spPr>
          <a:xfrm rot="18525139">
            <a:off x="-1854232" y="562724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F7ADDCD5-2C25-CF73-BB7B-55635BD5F67A}"/>
              </a:ext>
            </a:extLst>
          </p:cNvPr>
          <p:cNvSpPr/>
          <p:nvPr/>
        </p:nvSpPr>
        <p:spPr>
          <a:xfrm rot="18525139">
            <a:off x="-1303983" y="54653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6D310135-89A1-D14A-71A1-9EAA13325A9E}"/>
              </a:ext>
            </a:extLst>
          </p:cNvPr>
          <p:cNvSpPr/>
          <p:nvPr/>
        </p:nvSpPr>
        <p:spPr>
          <a:xfrm rot="18525139">
            <a:off x="-1854232" y="616064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2">
            <a:extLst>
              <a:ext uri="{FF2B5EF4-FFF2-40B4-BE49-F238E27FC236}">
                <a16:creationId xmlns:a16="http://schemas.microsoft.com/office/drawing/2014/main" id="{30D67878-EF5C-D620-8740-47B0F5A2F6E2}"/>
              </a:ext>
            </a:extLst>
          </p:cNvPr>
          <p:cNvSpPr txBox="1">
            <a:spLocks/>
          </p:cNvSpPr>
          <p:nvPr/>
        </p:nvSpPr>
        <p:spPr>
          <a:xfrm rot="18525139">
            <a:off x="145636" y="6738010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spcBef>
                  <a:spcPts val="55"/>
                </a:spcBef>
              </a:pPr>
              <a:t>5</a:t>
            </a:fld>
            <a:endParaRPr lang="en-IN" spc="1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B3E57C-37EA-3A92-065C-855387F78091}"/>
              </a:ext>
            </a:extLst>
          </p:cNvPr>
          <p:cNvSpPr/>
          <p:nvPr/>
        </p:nvSpPr>
        <p:spPr>
          <a:xfrm rot="4562294">
            <a:off x="-5391897" y="2651074"/>
            <a:ext cx="9072636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655EE650-8646-06D4-8484-64FFD89A686C}"/>
              </a:ext>
            </a:extLst>
          </p:cNvPr>
          <p:cNvSpPr/>
          <p:nvPr/>
        </p:nvSpPr>
        <p:spPr>
          <a:xfrm>
            <a:off x="1961377" y="1358961"/>
            <a:ext cx="2186760" cy="678179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A40894-8A26-9173-3012-6FDD334A51A7}"/>
              </a:ext>
            </a:extLst>
          </p:cNvPr>
          <p:cNvSpPr txBox="1"/>
          <p:nvPr/>
        </p:nvSpPr>
        <p:spPr>
          <a:xfrm>
            <a:off x="1976617" y="2311741"/>
            <a:ext cx="28069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Keylogger Capabilities</a:t>
            </a:r>
          </a:p>
          <a:p>
            <a:endParaRPr lang="en-US" b="1" dirty="0"/>
          </a:p>
          <a:p>
            <a:r>
              <a:rPr lang="en-US" sz="2000" dirty="0"/>
              <a:t>Our solution offers advanced keylogging features to monitor and record user input, providing valuable insights for security purposes.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970E7-4BF1-CCF9-E10E-BB72C9BFA61D}"/>
              </a:ext>
            </a:extLst>
          </p:cNvPr>
          <p:cNvSpPr txBox="1"/>
          <p:nvPr/>
        </p:nvSpPr>
        <p:spPr>
          <a:xfrm>
            <a:off x="2643010" y="1399058"/>
            <a:ext cx="35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1BD41-5D6A-E532-3B2D-1402D4492A35}"/>
              </a:ext>
            </a:extLst>
          </p:cNvPr>
          <p:cNvSpPr txBox="1"/>
          <p:nvPr/>
        </p:nvSpPr>
        <p:spPr>
          <a:xfrm>
            <a:off x="4820929" y="2133820"/>
            <a:ext cx="25501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Real-Time Monitoring</a:t>
            </a:r>
          </a:p>
          <a:p>
            <a:endParaRPr lang="en-US" b="1" dirty="0"/>
          </a:p>
          <a:p>
            <a:r>
              <a:rPr lang="en-US" sz="2000" dirty="0"/>
              <a:t>We've implemented robust real-time monitoring capabilities to detect and alert users of any suspicious activities or potential threats.</a:t>
            </a:r>
          </a:p>
          <a:p>
            <a:endParaRPr lang="en-IN" dirty="0"/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FC046483-135F-2242-7879-942A1C3F752B}"/>
              </a:ext>
            </a:extLst>
          </p:cNvPr>
          <p:cNvSpPr/>
          <p:nvPr/>
        </p:nvSpPr>
        <p:spPr>
          <a:xfrm>
            <a:off x="4851409" y="1399058"/>
            <a:ext cx="2235191" cy="678179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68CF4-A0BF-2748-F87D-7F6F5E758B09}"/>
              </a:ext>
            </a:extLst>
          </p:cNvPr>
          <p:cNvSpPr txBox="1"/>
          <p:nvPr/>
        </p:nvSpPr>
        <p:spPr>
          <a:xfrm>
            <a:off x="5649938" y="1414981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12554A-019C-00A8-5793-7F0910107A2C}"/>
              </a:ext>
            </a:extLst>
          </p:cNvPr>
          <p:cNvSpPr txBox="1"/>
          <p:nvPr/>
        </p:nvSpPr>
        <p:spPr>
          <a:xfrm>
            <a:off x="7536683" y="2123560"/>
            <a:ext cx="261141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Comprehensive Security</a:t>
            </a:r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In addition to keylogging, our solution integrates comprehensive security features to protect users' digital assets and privacy.</a:t>
            </a:r>
          </a:p>
          <a:p>
            <a:endParaRPr lang="en-IN" dirty="0"/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E0CF759E-172B-5099-BC02-E9F30FAEA9EB}"/>
              </a:ext>
            </a:extLst>
          </p:cNvPr>
          <p:cNvSpPr/>
          <p:nvPr/>
        </p:nvSpPr>
        <p:spPr>
          <a:xfrm>
            <a:off x="7569204" y="1414981"/>
            <a:ext cx="2235191" cy="678179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D4DA5B-160F-33D4-587F-9546445CFA39}"/>
              </a:ext>
            </a:extLst>
          </p:cNvPr>
          <p:cNvSpPr txBox="1"/>
          <p:nvPr/>
        </p:nvSpPr>
        <p:spPr>
          <a:xfrm>
            <a:off x="8229600" y="143090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3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croll: Vertical 26">
            <a:extLst>
              <a:ext uri="{FF2B5EF4-FFF2-40B4-BE49-F238E27FC236}">
                <a16:creationId xmlns:a16="http://schemas.microsoft.com/office/drawing/2014/main" id="{D6341B86-E16D-4D27-B7C5-639F5CFB735B}"/>
              </a:ext>
            </a:extLst>
          </p:cNvPr>
          <p:cNvSpPr/>
          <p:nvPr/>
        </p:nvSpPr>
        <p:spPr>
          <a:xfrm>
            <a:off x="8452215" y="1332249"/>
            <a:ext cx="2819214" cy="4231522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croll: Vertical 25">
            <a:extLst>
              <a:ext uri="{FF2B5EF4-FFF2-40B4-BE49-F238E27FC236}">
                <a16:creationId xmlns:a16="http://schemas.microsoft.com/office/drawing/2014/main" id="{60F81996-6152-77A3-38DF-65D45B71952C}"/>
              </a:ext>
            </a:extLst>
          </p:cNvPr>
          <p:cNvSpPr/>
          <p:nvPr/>
        </p:nvSpPr>
        <p:spPr>
          <a:xfrm>
            <a:off x="5437876" y="1294655"/>
            <a:ext cx="3006406" cy="4198989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Scroll: Vertical 24">
            <a:extLst>
              <a:ext uri="{FF2B5EF4-FFF2-40B4-BE49-F238E27FC236}">
                <a16:creationId xmlns:a16="http://schemas.microsoft.com/office/drawing/2014/main" id="{A94DEAE6-CC22-263D-1651-F33A8375D6D4}"/>
              </a:ext>
            </a:extLst>
          </p:cNvPr>
          <p:cNvSpPr/>
          <p:nvPr/>
        </p:nvSpPr>
        <p:spPr>
          <a:xfrm>
            <a:off x="2721671" y="1287523"/>
            <a:ext cx="2908136" cy="4206121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6051584B-9CD2-C8D3-0CF7-D85BA6103660}"/>
              </a:ext>
            </a:extLst>
          </p:cNvPr>
          <p:cNvSpPr/>
          <p:nvPr/>
        </p:nvSpPr>
        <p:spPr>
          <a:xfrm>
            <a:off x="152401" y="1294655"/>
            <a:ext cx="2706044" cy="4206121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0398" y="464731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bliqueBottomLef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sz="3200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spc="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200" spc="-2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sz="3200" spc="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200" spc="-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spc="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200" spc="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sz="3200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20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200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200" spc="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3FECEE-18B2-208D-D505-6C397B2AE52F}"/>
              </a:ext>
            </a:extLst>
          </p:cNvPr>
          <p:cNvSpPr/>
          <p:nvPr/>
        </p:nvSpPr>
        <p:spPr>
          <a:xfrm rot="16428828">
            <a:off x="8109123" y="-790997"/>
            <a:ext cx="11840991" cy="5831610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C1048-8B62-65E2-02C8-F2A6EE809F6C}"/>
              </a:ext>
            </a:extLst>
          </p:cNvPr>
          <p:cNvSpPr txBox="1"/>
          <p:nvPr/>
        </p:nvSpPr>
        <p:spPr>
          <a:xfrm>
            <a:off x="623060" y="2438400"/>
            <a:ext cx="18620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Home Users</a:t>
            </a:r>
          </a:p>
          <a:p>
            <a:endParaRPr lang="en-US" b="1" dirty="0"/>
          </a:p>
          <a:p>
            <a:r>
              <a:rPr lang="en-US" sz="2000" dirty="0"/>
              <a:t>Individuals who use personal computers and mobile devices for everyday tasks and online activities.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A08CC-8870-0C35-B45C-16835F521A42}"/>
              </a:ext>
            </a:extLst>
          </p:cNvPr>
          <p:cNvSpPr txBox="1"/>
          <p:nvPr/>
        </p:nvSpPr>
        <p:spPr>
          <a:xfrm>
            <a:off x="3111837" y="2571521"/>
            <a:ext cx="21812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Office Professionals</a:t>
            </a:r>
          </a:p>
          <a:p>
            <a:r>
              <a:rPr lang="en-US" sz="2000" dirty="0"/>
              <a:t>Employees who access sensitive data and company systems through their work computers.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D8B97-37F2-5161-64C7-54E9DEB0C25C}"/>
              </a:ext>
            </a:extLst>
          </p:cNvPr>
          <p:cNvSpPr txBox="1"/>
          <p:nvPr/>
        </p:nvSpPr>
        <p:spPr>
          <a:xfrm>
            <a:off x="6184642" y="2463798"/>
            <a:ext cx="1904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Students</a:t>
            </a:r>
          </a:p>
          <a:p>
            <a:endParaRPr lang="en-US" b="1" dirty="0"/>
          </a:p>
          <a:p>
            <a:r>
              <a:rPr lang="en-US" sz="2000" dirty="0"/>
              <a:t>Tech-savvy younger users who are vulnerable to keylogger attacks on their devices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AB135-61B3-03D5-A5CC-45EAD60153E4}"/>
              </a:ext>
            </a:extLst>
          </p:cNvPr>
          <p:cNvSpPr txBox="1"/>
          <p:nvPr/>
        </p:nvSpPr>
        <p:spPr>
          <a:xfrm>
            <a:off x="8924230" y="2432515"/>
            <a:ext cx="23551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Government Agencies</a:t>
            </a:r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Organizations that handle classified information and require robust cybersecurity measures.</a:t>
            </a:r>
          </a:p>
          <a:p>
            <a:endParaRPr lang="en-IN" dirty="0"/>
          </a:p>
        </p:txBody>
      </p:sp>
      <p:pic>
        <p:nvPicPr>
          <p:cNvPr id="13" name="Graphic 12" descr="Suburban scene with solid fill">
            <a:extLst>
              <a:ext uri="{FF2B5EF4-FFF2-40B4-BE49-F238E27FC236}">
                <a16:creationId xmlns:a16="http://schemas.microsoft.com/office/drawing/2014/main" id="{42C0E6DD-4433-AC39-E445-2E1F0A5D2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164" y="1524000"/>
            <a:ext cx="914400" cy="914400"/>
          </a:xfrm>
          <a:prstGeom prst="rect">
            <a:avLst/>
          </a:prstGeom>
        </p:spPr>
      </p:pic>
      <p:pic>
        <p:nvPicPr>
          <p:cNvPr id="15" name="Graphic 14" descr="City with solid fill">
            <a:extLst>
              <a:ext uri="{FF2B5EF4-FFF2-40B4-BE49-F238E27FC236}">
                <a16:creationId xmlns:a16="http://schemas.microsoft.com/office/drawing/2014/main" id="{D071CB3B-831C-EBD5-71EB-43CA7882A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3338" y="1649824"/>
            <a:ext cx="914400" cy="914400"/>
          </a:xfrm>
          <a:prstGeom prst="rect">
            <a:avLst/>
          </a:prstGeom>
        </p:spPr>
      </p:pic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4CECE7A7-0821-A4C6-74A5-8F4F22F4CD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3550" y="1649824"/>
            <a:ext cx="914400" cy="914400"/>
          </a:xfrm>
          <a:prstGeom prst="rect">
            <a:avLst/>
          </a:prstGeom>
        </p:spPr>
      </p:pic>
      <p:pic>
        <p:nvPicPr>
          <p:cNvPr id="23" name="Graphic 22" descr="Schoolhouse with solid fill">
            <a:extLst>
              <a:ext uri="{FF2B5EF4-FFF2-40B4-BE49-F238E27FC236}">
                <a16:creationId xmlns:a16="http://schemas.microsoft.com/office/drawing/2014/main" id="{486EE3DF-CAD5-1F04-0FAD-B622233A54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99968" y="1549398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62033" y="3287414"/>
            <a:ext cx="2695574" cy="32480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6237" y="37640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bliqueBottomLef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sz="360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600" spc="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</a:t>
            </a:r>
            <a:r>
              <a:rPr sz="360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600" spc="-3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3600" spc="-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sz="3600" spc="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spc="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29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sz="360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3600" spc="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</a:t>
            </a:r>
            <a:r>
              <a:rPr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600" spc="-6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360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60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-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360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5085" y="6638011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8EFB56-17B8-33AB-3FC0-0A70D7EDEDF6}"/>
              </a:ext>
            </a:extLst>
          </p:cNvPr>
          <p:cNvSpPr/>
          <p:nvPr/>
        </p:nvSpPr>
        <p:spPr>
          <a:xfrm rot="7308085">
            <a:off x="6817100" y="731981"/>
            <a:ext cx="9072636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8B7A2-AE94-78EA-7690-C3424CCF7EC1}"/>
              </a:ext>
            </a:extLst>
          </p:cNvPr>
          <p:cNvSpPr txBox="1"/>
          <p:nvPr/>
        </p:nvSpPr>
        <p:spPr>
          <a:xfrm>
            <a:off x="2144989" y="1235929"/>
            <a:ext cx="8077197" cy="17235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Advanced Detection</a:t>
            </a:r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Our solution utilizes machine learning algorithms to quickly identify and block keylogger activity.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FEEFC-211F-4D85-3574-43965FDCA030}"/>
              </a:ext>
            </a:extLst>
          </p:cNvPr>
          <p:cNvSpPr txBox="1"/>
          <p:nvPr/>
        </p:nvSpPr>
        <p:spPr>
          <a:xfrm>
            <a:off x="2144988" y="3121759"/>
            <a:ext cx="8077199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Proactive Alerts</a:t>
            </a:r>
          </a:p>
          <a:p>
            <a:endParaRPr lang="en-US" b="1" dirty="0"/>
          </a:p>
          <a:p>
            <a:r>
              <a:rPr lang="en-US" sz="2000" dirty="0"/>
              <a:t>Users receive real-time notifications of any suspicious keystrokes or system events.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1277A-DC1F-A30A-0F12-A3EA4A750E32}"/>
              </a:ext>
            </a:extLst>
          </p:cNvPr>
          <p:cNvSpPr txBox="1"/>
          <p:nvPr/>
        </p:nvSpPr>
        <p:spPr>
          <a:xfrm>
            <a:off x="2119629" y="4843938"/>
            <a:ext cx="8102557" cy="17235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Comprehensive Protection</a:t>
            </a:r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The solution safeguards against data breaches, identity theft, and other consequences of keylogger attacks.</a:t>
            </a:r>
          </a:p>
          <a:p>
            <a:endParaRPr lang="en-IN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75A1C373-C4A2-B8EF-C2B5-FE4003A02AEA}"/>
              </a:ext>
            </a:extLst>
          </p:cNvPr>
          <p:cNvSpPr/>
          <p:nvPr/>
        </p:nvSpPr>
        <p:spPr>
          <a:xfrm rot="5400000">
            <a:off x="819426" y="1748700"/>
            <a:ext cx="1678587" cy="7051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E6B4930-4AB1-5BCE-F80B-C19C1BB5B0FA}"/>
              </a:ext>
            </a:extLst>
          </p:cNvPr>
          <p:cNvSpPr/>
          <p:nvPr/>
        </p:nvSpPr>
        <p:spPr>
          <a:xfrm rot="5400000">
            <a:off x="843111" y="3529634"/>
            <a:ext cx="1631217" cy="7051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2DE84F8A-B1D4-DE34-D617-1C7FBE60231C}"/>
              </a:ext>
            </a:extLst>
          </p:cNvPr>
          <p:cNvSpPr/>
          <p:nvPr/>
        </p:nvSpPr>
        <p:spPr>
          <a:xfrm rot="5400000">
            <a:off x="796946" y="5235131"/>
            <a:ext cx="1723548" cy="7051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8CB10-683E-CAE6-E3B0-0CDB9538BE45}"/>
              </a:ext>
            </a:extLst>
          </p:cNvPr>
          <p:cNvSpPr txBox="1"/>
          <p:nvPr/>
        </p:nvSpPr>
        <p:spPr>
          <a:xfrm>
            <a:off x="1410094" y="171598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43636-1A4D-CE88-7728-95561EE644F8}"/>
              </a:ext>
            </a:extLst>
          </p:cNvPr>
          <p:cNvSpPr txBox="1"/>
          <p:nvPr/>
        </p:nvSpPr>
        <p:spPr>
          <a:xfrm>
            <a:off x="1410094" y="350135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DBCF6-0844-EB4C-61CC-6B31623F9C47}"/>
              </a:ext>
            </a:extLst>
          </p:cNvPr>
          <p:cNvSpPr txBox="1"/>
          <p:nvPr/>
        </p:nvSpPr>
        <p:spPr>
          <a:xfrm>
            <a:off x="1431968" y="519677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924" y="6569222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284450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bliqueTopRigh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sz="4250" spc="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WOW</a:t>
            </a:r>
            <a:r>
              <a:rPr sz="4250" spc="8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sz="4250" spc="-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sz="425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sz="42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FF696A-5C61-6163-53AD-AD85731024F4}"/>
              </a:ext>
            </a:extLst>
          </p:cNvPr>
          <p:cNvSpPr/>
          <p:nvPr/>
        </p:nvSpPr>
        <p:spPr>
          <a:xfrm>
            <a:off x="-3799398" y="1142999"/>
            <a:ext cx="9072636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F0FA98-B66D-05EF-4575-1B1CABC2BD92}"/>
              </a:ext>
            </a:extLst>
          </p:cNvPr>
          <p:cNvSpPr/>
          <p:nvPr/>
        </p:nvSpPr>
        <p:spPr>
          <a:xfrm>
            <a:off x="544227" y="1142999"/>
            <a:ext cx="3708719" cy="502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008E0-F243-8C47-5067-FC1D0441A5FE}"/>
              </a:ext>
            </a:extLst>
          </p:cNvPr>
          <p:cNvSpPr txBox="1"/>
          <p:nvPr/>
        </p:nvSpPr>
        <p:spPr>
          <a:xfrm>
            <a:off x="609600" y="3429000"/>
            <a:ext cx="37087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Advanced Keylogging</a:t>
            </a:r>
          </a:p>
          <a:p>
            <a:endParaRPr lang="en-US" b="1" dirty="0"/>
          </a:p>
          <a:p>
            <a:r>
              <a:rPr lang="en-US" sz="2000" dirty="0"/>
              <a:t>Our solution offers cutting-edge keylogging capabilities that far exceed traditional tools, providing unparalleled insights and security monitoring.</a:t>
            </a:r>
          </a:p>
          <a:p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0F6339-273B-9FFF-60F8-FDDE0E60EBC1}"/>
              </a:ext>
            </a:extLst>
          </p:cNvPr>
          <p:cNvSpPr/>
          <p:nvPr/>
        </p:nvSpPr>
        <p:spPr>
          <a:xfrm>
            <a:off x="4381693" y="1142999"/>
            <a:ext cx="3634256" cy="502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32C5E-CE26-B4C5-5EFF-CD3E1284EBDF}"/>
              </a:ext>
            </a:extLst>
          </p:cNvPr>
          <p:cNvSpPr txBox="1"/>
          <p:nvPr/>
        </p:nvSpPr>
        <p:spPr>
          <a:xfrm>
            <a:off x="4554393" y="3429000"/>
            <a:ext cx="3566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Real-Time Security Alerts</a:t>
            </a:r>
          </a:p>
          <a:p>
            <a:endParaRPr lang="en-US" b="1" dirty="0"/>
          </a:p>
          <a:p>
            <a:r>
              <a:rPr lang="en-US" sz="2000" dirty="0"/>
              <a:t>Our innovative alert system constantly monitors user activities and instantly notifies users of any suspicious events, ensuring prompt response.</a:t>
            </a:r>
          </a:p>
          <a:p>
            <a:endParaRPr lang="en-IN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78F17494-A804-367B-C24E-A52987E3ABA7}"/>
              </a:ext>
            </a:extLst>
          </p:cNvPr>
          <p:cNvSpPr/>
          <p:nvPr/>
        </p:nvSpPr>
        <p:spPr>
          <a:xfrm rot="20214799">
            <a:off x="12125023" y="401690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05857B24-E48F-CD6F-8CCF-687B220CF62D}"/>
              </a:ext>
            </a:extLst>
          </p:cNvPr>
          <p:cNvSpPr/>
          <p:nvPr/>
        </p:nvSpPr>
        <p:spPr>
          <a:xfrm rot="20214799">
            <a:off x="12125023" y="455030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9A8F69C1-4A8C-C2BC-4FB7-ECB760D323C7}"/>
              </a:ext>
            </a:extLst>
          </p:cNvPr>
          <p:cNvSpPr txBox="1"/>
          <p:nvPr/>
        </p:nvSpPr>
        <p:spPr>
          <a:xfrm rot="20214799">
            <a:off x="14048691" y="512766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D475D9C-0234-9B0F-08B8-CE47D9B84323}"/>
              </a:ext>
            </a:extLst>
          </p:cNvPr>
          <p:cNvSpPr/>
          <p:nvPr/>
        </p:nvSpPr>
        <p:spPr>
          <a:xfrm rot="4014799">
            <a:off x="7988922" y="-1509263"/>
            <a:ext cx="9072636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920A44-3561-D1F7-C813-BD81EE1C6F38}"/>
              </a:ext>
            </a:extLst>
          </p:cNvPr>
          <p:cNvSpPr/>
          <p:nvPr/>
        </p:nvSpPr>
        <p:spPr>
          <a:xfrm>
            <a:off x="8118759" y="1142999"/>
            <a:ext cx="3566451" cy="502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5A63F-6F95-BE5D-32A8-92278B0655AA}"/>
              </a:ext>
            </a:extLst>
          </p:cNvPr>
          <p:cNvSpPr txBox="1"/>
          <p:nvPr/>
        </p:nvSpPr>
        <p:spPr>
          <a:xfrm>
            <a:off x="8186216" y="3307360"/>
            <a:ext cx="3396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Real-Time Security Alerts</a:t>
            </a:r>
          </a:p>
          <a:p>
            <a:endParaRPr lang="en-US" b="1" dirty="0"/>
          </a:p>
          <a:p>
            <a:r>
              <a:rPr lang="en-US" sz="2000" dirty="0"/>
              <a:t>Our innovative alert system constantly monitors user activities and instantly notifies users of any suspicious events, ensuring prompt response.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728588-DDEA-6490-6E0F-B9CD9D781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0" y="1393620"/>
            <a:ext cx="2996880" cy="18467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1867E-C9A3-789D-05BC-4173C3B51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25" y="1351803"/>
            <a:ext cx="3068644" cy="18491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803F18-5276-4B0A-34CB-FBE18CFBC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76" y="1337662"/>
            <a:ext cx="3268864" cy="1775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529" y="117583"/>
            <a:ext cx="14728826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bliqueTopLeft"/>
              <a:lightRig rig="threePt" dir="t"/>
            </a:scene3d>
          </a:bodyPr>
          <a:lstStyle/>
          <a:p>
            <a:pPr marL="12700">
              <a:spcBef>
                <a:spcPts val="105"/>
              </a:spcBef>
            </a:pPr>
            <a:r>
              <a:rPr sz="4800" b="1" spc="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r>
              <a:rPr lang="en-IN" sz="4800" b="1" spc="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(</a:t>
            </a:r>
            <a:r>
              <a:rPr lang="en-IN" sz="4800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Teams</a:t>
            </a:r>
            <a:r>
              <a:rPr lang="en-IN" sz="4800" spc="-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IN" sz="480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cam</a:t>
            </a:r>
            <a:r>
              <a:rPr lang="en-IN" sz="4800" spc="-10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IN" sz="4800" spc="-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add</a:t>
            </a:r>
            <a:r>
              <a:rPr lang="en-IN" sz="480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IN" sz="4800" spc="-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wireframes)</a:t>
            </a:r>
            <a:endParaRPr lang="en-IN" sz="4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890F60-26C7-D269-DB63-FBD16159CE57}"/>
              </a:ext>
            </a:extLst>
          </p:cNvPr>
          <p:cNvSpPr/>
          <p:nvPr/>
        </p:nvSpPr>
        <p:spPr>
          <a:xfrm rot="195006">
            <a:off x="1917507" y="792614"/>
            <a:ext cx="9072636" cy="6410772"/>
          </a:xfrm>
          <a:custGeom>
            <a:avLst/>
            <a:gdLst>
              <a:gd name="connsiteX0" fmla="*/ 7648734 w 9508260"/>
              <a:gd name="connsiteY0" fmla="*/ 4490408 h 6344543"/>
              <a:gd name="connsiteX1" fmla="*/ 8071813 w 9508260"/>
              <a:gd name="connsiteY1" fmla="*/ 3644251 h 6344543"/>
              <a:gd name="connsiteX2" fmla="*/ 9085182 w 9508260"/>
              <a:gd name="connsiteY2" fmla="*/ 3644251 h 6344543"/>
              <a:gd name="connsiteX3" fmla="*/ 9508260 w 9508260"/>
              <a:gd name="connsiteY3" fmla="*/ 4490408 h 6344543"/>
              <a:gd name="connsiteX4" fmla="*/ 9085182 w 9508260"/>
              <a:gd name="connsiteY4" fmla="*/ 5336565 h 6344543"/>
              <a:gd name="connsiteX5" fmla="*/ 8071813 w 9508260"/>
              <a:gd name="connsiteY5" fmla="*/ 5336565 h 6344543"/>
              <a:gd name="connsiteX6" fmla="*/ 7646897 w 9508260"/>
              <a:gd name="connsiteY6" fmla="*/ 2667982 h 6344543"/>
              <a:gd name="connsiteX7" fmla="*/ 8069976 w 9508260"/>
              <a:gd name="connsiteY7" fmla="*/ 1821825 h 6344543"/>
              <a:gd name="connsiteX8" fmla="*/ 9083345 w 9508260"/>
              <a:gd name="connsiteY8" fmla="*/ 1821825 h 6344543"/>
              <a:gd name="connsiteX9" fmla="*/ 9506423 w 9508260"/>
              <a:gd name="connsiteY9" fmla="*/ 2667982 h 6344543"/>
              <a:gd name="connsiteX10" fmla="*/ 9083345 w 9508260"/>
              <a:gd name="connsiteY10" fmla="*/ 3514139 h 6344543"/>
              <a:gd name="connsiteX11" fmla="*/ 8069976 w 9508260"/>
              <a:gd name="connsiteY11" fmla="*/ 3514139 h 6344543"/>
              <a:gd name="connsiteX12" fmla="*/ 7613221 w 9508260"/>
              <a:gd name="connsiteY12" fmla="*/ 846157 h 6344543"/>
              <a:gd name="connsiteX13" fmla="*/ 8036300 w 9508260"/>
              <a:gd name="connsiteY13" fmla="*/ 0 h 6344543"/>
              <a:gd name="connsiteX14" fmla="*/ 9049669 w 9508260"/>
              <a:gd name="connsiteY14" fmla="*/ 0 h 6344543"/>
              <a:gd name="connsiteX15" fmla="*/ 9472747 w 9508260"/>
              <a:gd name="connsiteY15" fmla="*/ 846157 h 6344543"/>
              <a:gd name="connsiteX16" fmla="*/ 9049669 w 9508260"/>
              <a:gd name="connsiteY16" fmla="*/ 1692314 h 6344543"/>
              <a:gd name="connsiteX17" fmla="*/ 8036300 w 9508260"/>
              <a:gd name="connsiteY17" fmla="*/ 1692314 h 6344543"/>
              <a:gd name="connsiteX18" fmla="*/ 6143499 w 9508260"/>
              <a:gd name="connsiteY18" fmla="*/ 5454138 h 6344543"/>
              <a:gd name="connsiteX19" fmla="*/ 6566578 w 9508260"/>
              <a:gd name="connsiteY19" fmla="*/ 4607981 h 6344543"/>
              <a:gd name="connsiteX20" fmla="*/ 7579947 w 9508260"/>
              <a:gd name="connsiteY20" fmla="*/ 4607981 h 6344543"/>
              <a:gd name="connsiteX21" fmla="*/ 8003025 w 9508260"/>
              <a:gd name="connsiteY21" fmla="*/ 5454138 h 6344543"/>
              <a:gd name="connsiteX22" fmla="*/ 7579947 w 9508260"/>
              <a:gd name="connsiteY22" fmla="*/ 6300295 h 6344543"/>
              <a:gd name="connsiteX23" fmla="*/ 6566578 w 9508260"/>
              <a:gd name="connsiteY23" fmla="*/ 6300295 h 6344543"/>
              <a:gd name="connsiteX24" fmla="*/ 6141662 w 9508260"/>
              <a:gd name="connsiteY24" fmla="*/ 3631712 h 6344543"/>
              <a:gd name="connsiteX25" fmla="*/ 6564741 w 9508260"/>
              <a:gd name="connsiteY25" fmla="*/ 2785555 h 6344543"/>
              <a:gd name="connsiteX26" fmla="*/ 7578110 w 9508260"/>
              <a:gd name="connsiteY26" fmla="*/ 2785555 h 6344543"/>
              <a:gd name="connsiteX27" fmla="*/ 8001188 w 9508260"/>
              <a:gd name="connsiteY27" fmla="*/ 3631712 h 6344543"/>
              <a:gd name="connsiteX28" fmla="*/ 7578110 w 9508260"/>
              <a:gd name="connsiteY28" fmla="*/ 4477869 h 6344543"/>
              <a:gd name="connsiteX29" fmla="*/ 6564741 w 9508260"/>
              <a:gd name="connsiteY29" fmla="*/ 4477869 h 6344543"/>
              <a:gd name="connsiteX30" fmla="*/ 6107986 w 9508260"/>
              <a:gd name="connsiteY30" fmla="*/ 1809887 h 6344543"/>
              <a:gd name="connsiteX31" fmla="*/ 6531065 w 9508260"/>
              <a:gd name="connsiteY31" fmla="*/ 963730 h 6344543"/>
              <a:gd name="connsiteX32" fmla="*/ 7544434 w 9508260"/>
              <a:gd name="connsiteY32" fmla="*/ 963730 h 6344543"/>
              <a:gd name="connsiteX33" fmla="*/ 7967512 w 9508260"/>
              <a:gd name="connsiteY33" fmla="*/ 1809887 h 6344543"/>
              <a:gd name="connsiteX34" fmla="*/ 7544434 w 9508260"/>
              <a:gd name="connsiteY34" fmla="*/ 2656044 h 6344543"/>
              <a:gd name="connsiteX35" fmla="*/ 6531065 w 9508260"/>
              <a:gd name="connsiteY35" fmla="*/ 2656044 h 6344543"/>
              <a:gd name="connsiteX36" fmla="*/ 4569077 w 9508260"/>
              <a:gd name="connsiteY36" fmla="*/ 4580518 h 6344543"/>
              <a:gd name="connsiteX37" fmla="*/ 4992154 w 9508260"/>
              <a:gd name="connsiteY37" fmla="*/ 3734361 h 6344543"/>
              <a:gd name="connsiteX38" fmla="*/ 6005523 w 9508260"/>
              <a:gd name="connsiteY38" fmla="*/ 3734361 h 6344543"/>
              <a:gd name="connsiteX39" fmla="*/ 6428601 w 9508260"/>
              <a:gd name="connsiteY39" fmla="*/ 4580518 h 6344543"/>
              <a:gd name="connsiteX40" fmla="*/ 6005523 w 9508260"/>
              <a:gd name="connsiteY40" fmla="*/ 5426675 h 6344543"/>
              <a:gd name="connsiteX41" fmla="*/ 4992154 w 9508260"/>
              <a:gd name="connsiteY41" fmla="*/ 5426675 h 6344543"/>
              <a:gd name="connsiteX42" fmla="*/ 4567241 w 9508260"/>
              <a:gd name="connsiteY42" fmla="*/ 2758092 h 6344543"/>
              <a:gd name="connsiteX43" fmla="*/ 4990317 w 9508260"/>
              <a:gd name="connsiteY43" fmla="*/ 1911935 h 6344543"/>
              <a:gd name="connsiteX44" fmla="*/ 6003686 w 9508260"/>
              <a:gd name="connsiteY44" fmla="*/ 1911935 h 6344543"/>
              <a:gd name="connsiteX45" fmla="*/ 6426764 w 9508260"/>
              <a:gd name="connsiteY45" fmla="*/ 2758092 h 6344543"/>
              <a:gd name="connsiteX46" fmla="*/ 6003686 w 9508260"/>
              <a:gd name="connsiteY46" fmla="*/ 3604249 h 6344543"/>
              <a:gd name="connsiteX47" fmla="*/ 4990317 w 9508260"/>
              <a:gd name="connsiteY47" fmla="*/ 3604249 h 6344543"/>
              <a:gd name="connsiteX48" fmla="*/ 4533564 w 9508260"/>
              <a:gd name="connsiteY48" fmla="*/ 936267 h 6344543"/>
              <a:gd name="connsiteX49" fmla="*/ 4956641 w 9508260"/>
              <a:gd name="connsiteY49" fmla="*/ 90110 h 6344543"/>
              <a:gd name="connsiteX50" fmla="*/ 5970010 w 9508260"/>
              <a:gd name="connsiteY50" fmla="*/ 90110 h 6344543"/>
              <a:gd name="connsiteX51" fmla="*/ 6393088 w 9508260"/>
              <a:gd name="connsiteY51" fmla="*/ 936267 h 6344543"/>
              <a:gd name="connsiteX52" fmla="*/ 5970010 w 9508260"/>
              <a:gd name="connsiteY52" fmla="*/ 1782424 h 6344543"/>
              <a:gd name="connsiteX53" fmla="*/ 4956641 w 9508260"/>
              <a:gd name="connsiteY53" fmla="*/ 1782424 h 6344543"/>
              <a:gd name="connsiteX54" fmla="*/ 3081060 w 9508260"/>
              <a:gd name="connsiteY54" fmla="*/ 5492398 h 6344543"/>
              <a:gd name="connsiteX55" fmla="*/ 3504139 w 9508260"/>
              <a:gd name="connsiteY55" fmla="*/ 4646241 h 6344543"/>
              <a:gd name="connsiteX56" fmla="*/ 4517508 w 9508260"/>
              <a:gd name="connsiteY56" fmla="*/ 4646241 h 6344543"/>
              <a:gd name="connsiteX57" fmla="*/ 4940585 w 9508260"/>
              <a:gd name="connsiteY57" fmla="*/ 5492398 h 6344543"/>
              <a:gd name="connsiteX58" fmla="*/ 4517508 w 9508260"/>
              <a:gd name="connsiteY58" fmla="*/ 6338555 h 6344543"/>
              <a:gd name="connsiteX59" fmla="*/ 3504139 w 9508260"/>
              <a:gd name="connsiteY59" fmla="*/ 6338555 h 6344543"/>
              <a:gd name="connsiteX60" fmla="*/ 3079223 w 9508260"/>
              <a:gd name="connsiteY60" fmla="*/ 3669972 h 6344543"/>
              <a:gd name="connsiteX61" fmla="*/ 3502302 w 9508260"/>
              <a:gd name="connsiteY61" fmla="*/ 2823815 h 6344543"/>
              <a:gd name="connsiteX62" fmla="*/ 4515672 w 9508260"/>
              <a:gd name="connsiteY62" fmla="*/ 2823815 h 6344543"/>
              <a:gd name="connsiteX63" fmla="*/ 4938748 w 9508260"/>
              <a:gd name="connsiteY63" fmla="*/ 3669972 h 6344543"/>
              <a:gd name="connsiteX64" fmla="*/ 4515672 w 9508260"/>
              <a:gd name="connsiteY64" fmla="*/ 4516129 h 6344543"/>
              <a:gd name="connsiteX65" fmla="*/ 3502302 w 9508260"/>
              <a:gd name="connsiteY65" fmla="*/ 4516129 h 6344543"/>
              <a:gd name="connsiteX66" fmla="*/ 3045547 w 9508260"/>
              <a:gd name="connsiteY66" fmla="*/ 1848147 h 6344543"/>
              <a:gd name="connsiteX67" fmla="*/ 3468626 w 9508260"/>
              <a:gd name="connsiteY67" fmla="*/ 1001990 h 6344543"/>
              <a:gd name="connsiteX68" fmla="*/ 4481995 w 9508260"/>
              <a:gd name="connsiteY68" fmla="*/ 1001990 h 6344543"/>
              <a:gd name="connsiteX69" fmla="*/ 4905072 w 9508260"/>
              <a:gd name="connsiteY69" fmla="*/ 1848147 h 6344543"/>
              <a:gd name="connsiteX70" fmla="*/ 4481995 w 9508260"/>
              <a:gd name="connsiteY70" fmla="*/ 2694304 h 6344543"/>
              <a:gd name="connsiteX71" fmla="*/ 3468626 w 9508260"/>
              <a:gd name="connsiteY71" fmla="*/ 2694304 h 6344543"/>
              <a:gd name="connsiteX72" fmla="*/ 1536350 w 9508260"/>
              <a:gd name="connsiteY72" fmla="*/ 4646241 h 6344543"/>
              <a:gd name="connsiteX73" fmla="*/ 1959429 w 9508260"/>
              <a:gd name="connsiteY73" fmla="*/ 3800084 h 6344543"/>
              <a:gd name="connsiteX74" fmla="*/ 2972799 w 9508260"/>
              <a:gd name="connsiteY74" fmla="*/ 3800084 h 6344543"/>
              <a:gd name="connsiteX75" fmla="*/ 3395877 w 9508260"/>
              <a:gd name="connsiteY75" fmla="*/ 4646241 h 6344543"/>
              <a:gd name="connsiteX76" fmla="*/ 2972799 w 9508260"/>
              <a:gd name="connsiteY76" fmla="*/ 5492398 h 6344543"/>
              <a:gd name="connsiteX77" fmla="*/ 1959429 w 9508260"/>
              <a:gd name="connsiteY77" fmla="*/ 5492398 h 6344543"/>
              <a:gd name="connsiteX78" fmla="*/ 1534514 w 9508260"/>
              <a:gd name="connsiteY78" fmla="*/ 2823815 h 6344543"/>
              <a:gd name="connsiteX79" fmla="*/ 1957593 w 9508260"/>
              <a:gd name="connsiteY79" fmla="*/ 1977658 h 6344543"/>
              <a:gd name="connsiteX80" fmla="*/ 2970962 w 9508260"/>
              <a:gd name="connsiteY80" fmla="*/ 1977658 h 6344543"/>
              <a:gd name="connsiteX81" fmla="*/ 3394040 w 9508260"/>
              <a:gd name="connsiteY81" fmla="*/ 2823815 h 6344543"/>
              <a:gd name="connsiteX82" fmla="*/ 2970962 w 9508260"/>
              <a:gd name="connsiteY82" fmla="*/ 3669972 h 6344543"/>
              <a:gd name="connsiteX83" fmla="*/ 1957593 w 9508260"/>
              <a:gd name="connsiteY83" fmla="*/ 3669972 h 6344543"/>
              <a:gd name="connsiteX84" fmla="*/ 1500838 w 9508260"/>
              <a:gd name="connsiteY84" fmla="*/ 1001990 h 6344543"/>
              <a:gd name="connsiteX85" fmla="*/ 1923917 w 9508260"/>
              <a:gd name="connsiteY85" fmla="*/ 155833 h 6344543"/>
              <a:gd name="connsiteX86" fmla="*/ 2937286 w 9508260"/>
              <a:gd name="connsiteY86" fmla="*/ 155833 h 6344543"/>
              <a:gd name="connsiteX87" fmla="*/ 3360364 w 9508260"/>
              <a:gd name="connsiteY87" fmla="*/ 1001990 h 6344543"/>
              <a:gd name="connsiteX88" fmla="*/ 2937286 w 9508260"/>
              <a:gd name="connsiteY88" fmla="*/ 1848147 h 6344543"/>
              <a:gd name="connsiteX89" fmla="*/ 1923917 w 9508260"/>
              <a:gd name="connsiteY89" fmla="*/ 1848147 h 6344543"/>
              <a:gd name="connsiteX90" fmla="*/ 35516 w 9508260"/>
              <a:gd name="connsiteY90" fmla="*/ 5498386 h 6344543"/>
              <a:gd name="connsiteX91" fmla="*/ 458594 w 9508260"/>
              <a:gd name="connsiteY91" fmla="*/ 4652229 h 6344543"/>
              <a:gd name="connsiteX92" fmla="*/ 1471963 w 9508260"/>
              <a:gd name="connsiteY92" fmla="*/ 4652229 h 6344543"/>
              <a:gd name="connsiteX93" fmla="*/ 1895041 w 9508260"/>
              <a:gd name="connsiteY93" fmla="*/ 5498386 h 6344543"/>
              <a:gd name="connsiteX94" fmla="*/ 1471963 w 9508260"/>
              <a:gd name="connsiteY94" fmla="*/ 6344543 h 6344543"/>
              <a:gd name="connsiteX95" fmla="*/ 458594 w 9508260"/>
              <a:gd name="connsiteY95" fmla="*/ 6344543 h 6344543"/>
              <a:gd name="connsiteX96" fmla="*/ 33676 w 9508260"/>
              <a:gd name="connsiteY96" fmla="*/ 3675960 h 6344543"/>
              <a:gd name="connsiteX97" fmla="*/ 456755 w 9508260"/>
              <a:gd name="connsiteY97" fmla="*/ 2829803 h 6344543"/>
              <a:gd name="connsiteX98" fmla="*/ 1470124 w 9508260"/>
              <a:gd name="connsiteY98" fmla="*/ 2829803 h 6344543"/>
              <a:gd name="connsiteX99" fmla="*/ 1893202 w 9508260"/>
              <a:gd name="connsiteY99" fmla="*/ 3675960 h 6344543"/>
              <a:gd name="connsiteX100" fmla="*/ 1470124 w 9508260"/>
              <a:gd name="connsiteY100" fmla="*/ 4522117 h 6344543"/>
              <a:gd name="connsiteX101" fmla="*/ 456755 w 9508260"/>
              <a:gd name="connsiteY101" fmla="*/ 4522117 h 6344543"/>
              <a:gd name="connsiteX102" fmla="*/ 0 w 9508260"/>
              <a:gd name="connsiteY102" fmla="*/ 1854135 h 6344543"/>
              <a:gd name="connsiteX103" fmla="*/ 423079 w 9508260"/>
              <a:gd name="connsiteY103" fmla="*/ 1007978 h 6344543"/>
              <a:gd name="connsiteX104" fmla="*/ 1436448 w 9508260"/>
              <a:gd name="connsiteY104" fmla="*/ 1007978 h 6344543"/>
              <a:gd name="connsiteX105" fmla="*/ 1859526 w 9508260"/>
              <a:gd name="connsiteY105" fmla="*/ 1854135 h 6344543"/>
              <a:gd name="connsiteX106" fmla="*/ 1436448 w 9508260"/>
              <a:gd name="connsiteY106" fmla="*/ 2700292 h 6344543"/>
              <a:gd name="connsiteX107" fmla="*/ 423079 w 9508260"/>
              <a:gd name="connsiteY107" fmla="*/ 2700292 h 63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8260" h="6344543">
                <a:moveTo>
                  <a:pt x="7648734" y="4490408"/>
                </a:moveTo>
                <a:lnTo>
                  <a:pt x="8071813" y="3644251"/>
                </a:lnTo>
                <a:lnTo>
                  <a:pt x="9085182" y="3644251"/>
                </a:lnTo>
                <a:lnTo>
                  <a:pt x="9508260" y="4490408"/>
                </a:lnTo>
                <a:lnTo>
                  <a:pt x="9085182" y="5336565"/>
                </a:lnTo>
                <a:lnTo>
                  <a:pt x="8071813" y="5336565"/>
                </a:lnTo>
                <a:close/>
                <a:moveTo>
                  <a:pt x="7646897" y="2667982"/>
                </a:moveTo>
                <a:lnTo>
                  <a:pt x="8069976" y="1821825"/>
                </a:lnTo>
                <a:lnTo>
                  <a:pt x="9083345" y="1821825"/>
                </a:lnTo>
                <a:lnTo>
                  <a:pt x="9506423" y="2667982"/>
                </a:lnTo>
                <a:lnTo>
                  <a:pt x="9083345" y="3514139"/>
                </a:lnTo>
                <a:lnTo>
                  <a:pt x="8069976" y="3514139"/>
                </a:lnTo>
                <a:close/>
                <a:moveTo>
                  <a:pt x="7613221" y="846157"/>
                </a:moveTo>
                <a:lnTo>
                  <a:pt x="8036300" y="0"/>
                </a:lnTo>
                <a:lnTo>
                  <a:pt x="9049669" y="0"/>
                </a:lnTo>
                <a:lnTo>
                  <a:pt x="9472747" y="846157"/>
                </a:lnTo>
                <a:lnTo>
                  <a:pt x="9049669" y="1692314"/>
                </a:lnTo>
                <a:lnTo>
                  <a:pt x="8036300" y="1692314"/>
                </a:lnTo>
                <a:close/>
                <a:moveTo>
                  <a:pt x="6143499" y="5454138"/>
                </a:moveTo>
                <a:lnTo>
                  <a:pt x="6566578" y="4607981"/>
                </a:lnTo>
                <a:lnTo>
                  <a:pt x="7579947" y="4607981"/>
                </a:lnTo>
                <a:lnTo>
                  <a:pt x="8003025" y="5454138"/>
                </a:lnTo>
                <a:lnTo>
                  <a:pt x="7579947" y="6300295"/>
                </a:lnTo>
                <a:lnTo>
                  <a:pt x="6566578" y="6300295"/>
                </a:lnTo>
                <a:close/>
                <a:moveTo>
                  <a:pt x="6141662" y="3631712"/>
                </a:moveTo>
                <a:lnTo>
                  <a:pt x="6564741" y="2785555"/>
                </a:lnTo>
                <a:lnTo>
                  <a:pt x="7578110" y="2785555"/>
                </a:lnTo>
                <a:lnTo>
                  <a:pt x="8001188" y="3631712"/>
                </a:lnTo>
                <a:lnTo>
                  <a:pt x="7578110" y="4477869"/>
                </a:lnTo>
                <a:lnTo>
                  <a:pt x="6564741" y="4477869"/>
                </a:lnTo>
                <a:close/>
                <a:moveTo>
                  <a:pt x="6107986" y="1809887"/>
                </a:moveTo>
                <a:lnTo>
                  <a:pt x="6531065" y="963730"/>
                </a:lnTo>
                <a:lnTo>
                  <a:pt x="7544434" y="963730"/>
                </a:lnTo>
                <a:lnTo>
                  <a:pt x="7967512" y="1809887"/>
                </a:lnTo>
                <a:lnTo>
                  <a:pt x="7544434" y="2656044"/>
                </a:lnTo>
                <a:lnTo>
                  <a:pt x="6531065" y="2656044"/>
                </a:lnTo>
                <a:close/>
                <a:moveTo>
                  <a:pt x="4569077" y="4580518"/>
                </a:moveTo>
                <a:lnTo>
                  <a:pt x="4992154" y="3734361"/>
                </a:lnTo>
                <a:lnTo>
                  <a:pt x="6005523" y="3734361"/>
                </a:lnTo>
                <a:lnTo>
                  <a:pt x="6428601" y="4580518"/>
                </a:lnTo>
                <a:lnTo>
                  <a:pt x="6005523" y="5426675"/>
                </a:lnTo>
                <a:lnTo>
                  <a:pt x="4992154" y="5426675"/>
                </a:lnTo>
                <a:close/>
                <a:moveTo>
                  <a:pt x="4567241" y="2758092"/>
                </a:moveTo>
                <a:lnTo>
                  <a:pt x="4990317" y="1911935"/>
                </a:lnTo>
                <a:lnTo>
                  <a:pt x="6003686" y="1911935"/>
                </a:lnTo>
                <a:lnTo>
                  <a:pt x="6426764" y="2758092"/>
                </a:lnTo>
                <a:lnTo>
                  <a:pt x="6003686" y="3604249"/>
                </a:lnTo>
                <a:lnTo>
                  <a:pt x="4990317" y="3604249"/>
                </a:lnTo>
                <a:close/>
                <a:moveTo>
                  <a:pt x="4533564" y="936267"/>
                </a:moveTo>
                <a:lnTo>
                  <a:pt x="4956641" y="90110"/>
                </a:lnTo>
                <a:lnTo>
                  <a:pt x="5970010" y="90110"/>
                </a:lnTo>
                <a:lnTo>
                  <a:pt x="6393088" y="936267"/>
                </a:lnTo>
                <a:lnTo>
                  <a:pt x="5970010" y="1782424"/>
                </a:lnTo>
                <a:lnTo>
                  <a:pt x="4956641" y="1782424"/>
                </a:lnTo>
                <a:close/>
                <a:moveTo>
                  <a:pt x="3081060" y="5492398"/>
                </a:moveTo>
                <a:lnTo>
                  <a:pt x="3504139" y="4646241"/>
                </a:lnTo>
                <a:lnTo>
                  <a:pt x="4517508" y="4646241"/>
                </a:lnTo>
                <a:lnTo>
                  <a:pt x="4940585" y="5492398"/>
                </a:lnTo>
                <a:lnTo>
                  <a:pt x="4517508" y="6338555"/>
                </a:lnTo>
                <a:lnTo>
                  <a:pt x="3504139" y="6338555"/>
                </a:lnTo>
                <a:close/>
                <a:moveTo>
                  <a:pt x="3079223" y="3669972"/>
                </a:moveTo>
                <a:lnTo>
                  <a:pt x="3502302" y="2823815"/>
                </a:lnTo>
                <a:lnTo>
                  <a:pt x="4515672" y="2823815"/>
                </a:lnTo>
                <a:lnTo>
                  <a:pt x="4938748" y="3669972"/>
                </a:lnTo>
                <a:lnTo>
                  <a:pt x="4515672" y="4516129"/>
                </a:lnTo>
                <a:lnTo>
                  <a:pt x="3502302" y="4516129"/>
                </a:lnTo>
                <a:close/>
                <a:moveTo>
                  <a:pt x="3045547" y="1848147"/>
                </a:moveTo>
                <a:lnTo>
                  <a:pt x="3468626" y="1001990"/>
                </a:lnTo>
                <a:lnTo>
                  <a:pt x="4481995" y="1001990"/>
                </a:lnTo>
                <a:lnTo>
                  <a:pt x="4905072" y="1848147"/>
                </a:lnTo>
                <a:lnTo>
                  <a:pt x="4481995" y="2694304"/>
                </a:lnTo>
                <a:lnTo>
                  <a:pt x="3468626" y="2694304"/>
                </a:lnTo>
                <a:close/>
                <a:moveTo>
                  <a:pt x="1536350" y="4646241"/>
                </a:moveTo>
                <a:lnTo>
                  <a:pt x="1959429" y="3800084"/>
                </a:lnTo>
                <a:lnTo>
                  <a:pt x="2972799" y="3800084"/>
                </a:lnTo>
                <a:lnTo>
                  <a:pt x="3395877" y="4646241"/>
                </a:lnTo>
                <a:lnTo>
                  <a:pt x="2972799" y="5492398"/>
                </a:lnTo>
                <a:lnTo>
                  <a:pt x="1959429" y="5492398"/>
                </a:lnTo>
                <a:close/>
                <a:moveTo>
                  <a:pt x="1534514" y="2823815"/>
                </a:moveTo>
                <a:lnTo>
                  <a:pt x="1957593" y="1977658"/>
                </a:lnTo>
                <a:lnTo>
                  <a:pt x="2970962" y="1977658"/>
                </a:lnTo>
                <a:lnTo>
                  <a:pt x="3394040" y="2823815"/>
                </a:lnTo>
                <a:lnTo>
                  <a:pt x="2970962" y="3669972"/>
                </a:lnTo>
                <a:lnTo>
                  <a:pt x="1957593" y="3669972"/>
                </a:lnTo>
                <a:close/>
                <a:moveTo>
                  <a:pt x="1500838" y="1001990"/>
                </a:moveTo>
                <a:lnTo>
                  <a:pt x="1923917" y="155833"/>
                </a:lnTo>
                <a:lnTo>
                  <a:pt x="2937286" y="155833"/>
                </a:lnTo>
                <a:lnTo>
                  <a:pt x="3360364" y="1001990"/>
                </a:lnTo>
                <a:lnTo>
                  <a:pt x="2937286" y="1848147"/>
                </a:lnTo>
                <a:lnTo>
                  <a:pt x="1923917" y="1848147"/>
                </a:lnTo>
                <a:close/>
                <a:moveTo>
                  <a:pt x="35516" y="5498386"/>
                </a:moveTo>
                <a:lnTo>
                  <a:pt x="458594" y="4652229"/>
                </a:lnTo>
                <a:lnTo>
                  <a:pt x="1471963" y="4652229"/>
                </a:lnTo>
                <a:lnTo>
                  <a:pt x="1895041" y="5498386"/>
                </a:lnTo>
                <a:lnTo>
                  <a:pt x="1471963" y="6344543"/>
                </a:lnTo>
                <a:lnTo>
                  <a:pt x="458594" y="6344543"/>
                </a:lnTo>
                <a:close/>
                <a:moveTo>
                  <a:pt x="33676" y="3675960"/>
                </a:moveTo>
                <a:lnTo>
                  <a:pt x="456755" y="2829803"/>
                </a:lnTo>
                <a:lnTo>
                  <a:pt x="1470124" y="2829803"/>
                </a:lnTo>
                <a:lnTo>
                  <a:pt x="1893202" y="3675960"/>
                </a:lnTo>
                <a:lnTo>
                  <a:pt x="1470124" y="4522117"/>
                </a:lnTo>
                <a:lnTo>
                  <a:pt x="456755" y="4522117"/>
                </a:lnTo>
                <a:close/>
                <a:moveTo>
                  <a:pt x="0" y="1854135"/>
                </a:moveTo>
                <a:lnTo>
                  <a:pt x="423079" y="1007978"/>
                </a:lnTo>
                <a:lnTo>
                  <a:pt x="1436448" y="1007978"/>
                </a:lnTo>
                <a:lnTo>
                  <a:pt x="1859526" y="1854135"/>
                </a:lnTo>
                <a:lnTo>
                  <a:pt x="1436448" y="2700292"/>
                </a:lnTo>
                <a:lnTo>
                  <a:pt x="423079" y="2700292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6760BF16-CB13-8614-4DC3-32E5DC3A5552}"/>
              </a:ext>
            </a:extLst>
          </p:cNvPr>
          <p:cNvSpPr/>
          <p:nvPr/>
        </p:nvSpPr>
        <p:spPr>
          <a:xfrm>
            <a:off x="5461752" y="990600"/>
            <a:ext cx="5402875" cy="5257800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9B425-C569-8CB6-7678-7182E8FD7377}"/>
              </a:ext>
            </a:extLst>
          </p:cNvPr>
          <p:cNvSpPr txBox="1"/>
          <p:nvPr/>
        </p:nvSpPr>
        <p:spPr>
          <a:xfrm>
            <a:off x="6186312" y="4106320"/>
            <a:ext cx="4100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Architecture</a:t>
            </a:r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A visual representation of the system's components, their interactions, and data flow.</a:t>
            </a:r>
          </a:p>
          <a:p>
            <a:endParaRPr lang="en-IN" dirty="0"/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27B83877-9FAA-7437-05FD-17B71A3C0646}"/>
              </a:ext>
            </a:extLst>
          </p:cNvPr>
          <p:cNvSpPr/>
          <p:nvPr/>
        </p:nvSpPr>
        <p:spPr>
          <a:xfrm>
            <a:off x="-1" y="990600"/>
            <a:ext cx="5105401" cy="5257800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6F413-AE8C-9EE2-5B3E-D34D114AB950}"/>
              </a:ext>
            </a:extLst>
          </p:cNvPr>
          <p:cNvSpPr txBox="1"/>
          <p:nvPr/>
        </p:nvSpPr>
        <p:spPr>
          <a:xfrm>
            <a:off x="752475" y="4217075"/>
            <a:ext cx="3956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 Interface</a:t>
            </a:r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Prototypes of the system's user interface, showcasing key features and interaction design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DD28F5-BAA2-AF7B-B206-5FCFFA90D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829946"/>
            <a:ext cx="3514725" cy="2168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4142B2-BC99-D1D6-5F8C-6DDBA5CA57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50" y="1829946"/>
            <a:ext cx="3841550" cy="2250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716</Words>
  <Application>Microsoft Office PowerPoint</Application>
  <PresentationFormat>Widescreen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Trebuchet MS</vt:lpstr>
      <vt:lpstr>Office Theme</vt:lpstr>
      <vt:lpstr>   By Nagulapalli sri vijaya                 lakshmi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Nagulapalli Sri Vijaya Lakshmi</cp:lastModifiedBy>
  <cp:revision>1</cp:revision>
  <dcterms:created xsi:type="dcterms:W3CDTF">2024-06-03T05:48:59Z</dcterms:created>
  <dcterms:modified xsi:type="dcterms:W3CDTF">2024-06-15T05:54:28Z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