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76" r:id="rId9"/>
    <p:sldId id="275" r:id="rId10"/>
    <p:sldId id="264" r:id="rId11"/>
    <p:sldId id="265" r:id="rId12"/>
    <p:sldId id="277" r:id="rId13"/>
    <p:sldId id="269" r:id="rId14"/>
    <p:sldId id="278" r:id="rId15"/>
    <p:sldId id="270" r:id="rId16"/>
    <p:sldId id="282" r:id="rId17"/>
    <p:sldId id="262" r:id="rId18"/>
    <p:sldId id="279" r:id="rId19"/>
    <p:sldId id="263" r:id="rId20"/>
    <p:sldId id="271" r:id="rId21"/>
    <p:sldId id="272" r:id="rId22"/>
    <p:sldId id="273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1B06C3-46D1-438E-BE89-6EDA1B9B1101}">
          <p14:sldIdLst>
            <p14:sldId id="256"/>
          </p14:sldIdLst>
        </p14:section>
        <p14:section name="Project Guide" id="{A147B67B-3F4E-4F6F-8E45-D438F39C50FA}">
          <p14:sldIdLst>
            <p14:sldId id="257"/>
            <p14:sldId id="258"/>
            <p14:sldId id="259"/>
            <p14:sldId id="274"/>
            <p14:sldId id="260"/>
            <p14:sldId id="261"/>
            <p14:sldId id="276"/>
            <p14:sldId id="275"/>
            <p14:sldId id="264"/>
            <p14:sldId id="265"/>
            <p14:sldId id="277"/>
            <p14:sldId id="269"/>
            <p14:sldId id="278"/>
            <p14:sldId id="270"/>
            <p14:sldId id="282"/>
            <p14:sldId id="262"/>
            <p14:sldId id="279"/>
            <p14:sldId id="263"/>
            <p14:sldId id="271"/>
            <p14:sldId id="272"/>
            <p14:sldId id="273"/>
            <p14:sldId id="280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C6A713-0E64-4F45-8F93-B53089F362C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C475415-2A54-4E4B-89BA-DAF5D890B489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EDAE3D65-6ECD-47D2-812B-6B2099325719}" type="parTrans" cxnId="{9787C765-8BF8-45EE-9665-59C52406A896}">
      <dgm:prSet/>
      <dgm:spPr/>
      <dgm:t>
        <a:bodyPr/>
        <a:lstStyle/>
        <a:p>
          <a:endParaRPr lang="en-US"/>
        </a:p>
      </dgm:t>
    </dgm:pt>
    <dgm:pt modelId="{436E8EEB-9D5F-4369-A120-A223D5510CBF}" type="sibTrans" cxnId="{9787C765-8BF8-45EE-9665-59C52406A896}">
      <dgm:prSet/>
      <dgm:spPr/>
      <dgm:t>
        <a:bodyPr/>
        <a:lstStyle/>
        <a:p>
          <a:endParaRPr lang="en-US"/>
        </a:p>
      </dgm:t>
    </dgm:pt>
    <dgm:pt modelId="{4DDA2FA0-FDFD-42FE-B4C7-07C97F5E99FE}">
      <dgm:prSet phldrT="[Text]"/>
      <dgm:spPr/>
      <dgm:t>
        <a:bodyPr/>
        <a:lstStyle/>
        <a:p>
          <a:r>
            <a:rPr lang="en-US" dirty="0"/>
            <a:t>Data Pre-Processing</a:t>
          </a:r>
        </a:p>
      </dgm:t>
    </dgm:pt>
    <dgm:pt modelId="{734AD6E3-71A1-4289-9B88-57D181AB761F}" type="parTrans" cxnId="{77A8697D-6D3F-49AA-A80E-5C9B73FD93AB}">
      <dgm:prSet/>
      <dgm:spPr/>
      <dgm:t>
        <a:bodyPr/>
        <a:lstStyle/>
        <a:p>
          <a:endParaRPr lang="en-US"/>
        </a:p>
      </dgm:t>
    </dgm:pt>
    <dgm:pt modelId="{37E73685-2068-400A-ADB0-33909DFAC64E}" type="sibTrans" cxnId="{77A8697D-6D3F-49AA-A80E-5C9B73FD93AB}">
      <dgm:prSet/>
      <dgm:spPr/>
      <dgm:t>
        <a:bodyPr/>
        <a:lstStyle/>
        <a:p>
          <a:endParaRPr lang="en-US"/>
        </a:p>
      </dgm:t>
    </dgm:pt>
    <dgm:pt modelId="{C4CE8833-036A-4C6A-889E-472F07C610DC}">
      <dgm:prSet phldrT="[Text]"/>
      <dgm:spPr/>
      <dgm:t>
        <a:bodyPr/>
        <a:lstStyle/>
        <a:p>
          <a:r>
            <a:rPr lang="en-US" dirty="0" err="1"/>
            <a:t>tSNE</a:t>
          </a:r>
          <a:r>
            <a:rPr lang="en-US" dirty="0"/>
            <a:t> to Data</a:t>
          </a:r>
        </a:p>
      </dgm:t>
    </dgm:pt>
    <dgm:pt modelId="{71010898-5C24-4967-BCB9-4DEFE9B64A31}" type="parTrans" cxnId="{0741F23A-1056-4479-A9F7-B3868EA42E67}">
      <dgm:prSet/>
      <dgm:spPr/>
      <dgm:t>
        <a:bodyPr/>
        <a:lstStyle/>
        <a:p>
          <a:endParaRPr lang="en-US"/>
        </a:p>
      </dgm:t>
    </dgm:pt>
    <dgm:pt modelId="{668C1256-F6B2-45B4-9C5F-A67C07E97137}" type="sibTrans" cxnId="{0741F23A-1056-4479-A9F7-B3868EA42E67}">
      <dgm:prSet/>
      <dgm:spPr/>
      <dgm:t>
        <a:bodyPr/>
        <a:lstStyle/>
        <a:p>
          <a:endParaRPr lang="en-US"/>
        </a:p>
      </dgm:t>
    </dgm:pt>
    <dgm:pt modelId="{D3F1E5C9-AA8E-4502-8866-8778D98725FB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</dgm:pt>
    <dgm:pt modelId="{DE5504D5-65FC-4918-82D3-3D96D5A92615}" type="parTrans" cxnId="{4F4CBC05-F262-4C82-BC50-D6A3A8D67C19}">
      <dgm:prSet/>
      <dgm:spPr/>
      <dgm:t>
        <a:bodyPr/>
        <a:lstStyle/>
        <a:p>
          <a:endParaRPr lang="en-US"/>
        </a:p>
      </dgm:t>
    </dgm:pt>
    <dgm:pt modelId="{615EBACD-DBE6-4463-8221-89A62102BC0B}" type="sibTrans" cxnId="{4F4CBC05-F262-4C82-BC50-D6A3A8D67C19}">
      <dgm:prSet/>
      <dgm:spPr/>
      <dgm:t>
        <a:bodyPr/>
        <a:lstStyle/>
        <a:p>
          <a:endParaRPr lang="en-US"/>
        </a:p>
      </dgm:t>
    </dgm:pt>
    <dgm:pt modelId="{9C1A23D9-8779-48AA-810A-265AFA7CDEBD}">
      <dgm:prSet phldrT="[Text]"/>
      <dgm:spPr/>
      <dgm:t>
        <a:bodyPr/>
        <a:lstStyle/>
        <a:p>
          <a:r>
            <a:rPr lang="en-US" dirty="0"/>
            <a:t>Word Embeddings Vector</a:t>
          </a:r>
        </a:p>
      </dgm:t>
    </dgm:pt>
    <dgm:pt modelId="{F5EF311F-0F4A-47D7-8970-FBE1A666E2E2}" type="parTrans" cxnId="{3BA107F3-FB5B-45E9-9E29-87DE35CE9129}">
      <dgm:prSet/>
      <dgm:spPr/>
      <dgm:t>
        <a:bodyPr/>
        <a:lstStyle/>
        <a:p>
          <a:endParaRPr lang="en-US"/>
        </a:p>
      </dgm:t>
    </dgm:pt>
    <dgm:pt modelId="{71C9C5F0-B79F-4921-9D2E-A943D7F42C8A}" type="sibTrans" cxnId="{3BA107F3-FB5B-45E9-9E29-87DE35CE9129}">
      <dgm:prSet/>
      <dgm:spPr/>
      <dgm:t>
        <a:bodyPr/>
        <a:lstStyle/>
        <a:p>
          <a:endParaRPr lang="en-US"/>
        </a:p>
      </dgm:t>
    </dgm:pt>
    <dgm:pt modelId="{333F1E8E-A3E8-4DD0-B0C9-F9BFEEAED801}">
      <dgm:prSet phldrT="[Text]"/>
      <dgm:spPr/>
      <dgm:t>
        <a:bodyPr/>
        <a:lstStyle/>
        <a:p>
          <a:r>
            <a:rPr lang="en-US" dirty="0"/>
            <a:t>ML &amp; DL Models</a:t>
          </a:r>
        </a:p>
      </dgm:t>
    </dgm:pt>
    <dgm:pt modelId="{587F74F2-53CC-4990-BBBC-8E6639269471}" type="parTrans" cxnId="{487DF26F-4364-4D16-9A96-F9CF252727BB}">
      <dgm:prSet/>
      <dgm:spPr/>
      <dgm:t>
        <a:bodyPr/>
        <a:lstStyle/>
        <a:p>
          <a:endParaRPr lang="en-US"/>
        </a:p>
      </dgm:t>
    </dgm:pt>
    <dgm:pt modelId="{CDD7A30A-8D86-4067-BED7-564380BAC392}" type="sibTrans" cxnId="{487DF26F-4364-4D16-9A96-F9CF252727BB}">
      <dgm:prSet/>
      <dgm:spPr/>
      <dgm:t>
        <a:bodyPr/>
        <a:lstStyle/>
        <a:p>
          <a:endParaRPr lang="en-US"/>
        </a:p>
      </dgm:t>
    </dgm:pt>
    <dgm:pt modelId="{F6B4764D-D14A-450E-8668-D9C7C3A0C84B}">
      <dgm:prSet phldrT="[Text]"/>
      <dgm:spPr/>
      <dgm:t>
        <a:bodyPr/>
        <a:lstStyle/>
        <a:p>
          <a:r>
            <a:rPr lang="en-US" dirty="0"/>
            <a:t>Evaluation</a:t>
          </a:r>
        </a:p>
      </dgm:t>
    </dgm:pt>
    <dgm:pt modelId="{A54A09D8-5E28-4010-9E51-A9057035B3E7}" type="parTrans" cxnId="{07A92995-127D-48C4-80CD-C10CD4A7D5BE}">
      <dgm:prSet/>
      <dgm:spPr/>
      <dgm:t>
        <a:bodyPr/>
        <a:lstStyle/>
        <a:p>
          <a:endParaRPr lang="en-US"/>
        </a:p>
      </dgm:t>
    </dgm:pt>
    <dgm:pt modelId="{B0897E7B-BED1-4C5F-8641-91E2C71E792C}" type="sibTrans" cxnId="{07A92995-127D-48C4-80CD-C10CD4A7D5BE}">
      <dgm:prSet/>
      <dgm:spPr/>
      <dgm:t>
        <a:bodyPr/>
        <a:lstStyle/>
        <a:p>
          <a:endParaRPr lang="en-US"/>
        </a:p>
      </dgm:t>
    </dgm:pt>
    <dgm:pt modelId="{184922B9-D4A9-40B4-96FB-165DC310A00C}">
      <dgm:prSet phldrT="[Text]"/>
      <dgm:spPr/>
      <dgm:t>
        <a:bodyPr/>
        <a:lstStyle/>
        <a:p>
          <a:r>
            <a:rPr lang="en-US" dirty="0"/>
            <a:t>Plotting Model Performance</a:t>
          </a:r>
        </a:p>
      </dgm:t>
    </dgm:pt>
    <dgm:pt modelId="{5CBC109F-9FD1-4C76-8452-85FA7A614335}" type="parTrans" cxnId="{34C74360-866F-4505-A190-6B6A4A90F475}">
      <dgm:prSet/>
      <dgm:spPr/>
      <dgm:t>
        <a:bodyPr/>
        <a:lstStyle/>
        <a:p>
          <a:endParaRPr lang="en-US"/>
        </a:p>
      </dgm:t>
    </dgm:pt>
    <dgm:pt modelId="{EAF681A9-9416-4EF8-9030-7F6CEFDD9591}" type="sibTrans" cxnId="{34C74360-866F-4505-A190-6B6A4A90F475}">
      <dgm:prSet/>
      <dgm:spPr/>
      <dgm:t>
        <a:bodyPr/>
        <a:lstStyle/>
        <a:p>
          <a:endParaRPr lang="en-US"/>
        </a:p>
      </dgm:t>
    </dgm:pt>
    <dgm:pt modelId="{5EF2376A-045A-468C-9774-22F48400F861}">
      <dgm:prSet phldrT="[Text]"/>
      <dgm:spPr/>
      <dgm:t>
        <a:bodyPr/>
        <a:lstStyle/>
        <a:p>
          <a:r>
            <a:rPr lang="en-US" dirty="0"/>
            <a:t>Results</a:t>
          </a:r>
        </a:p>
      </dgm:t>
    </dgm:pt>
    <dgm:pt modelId="{D4BFF5B1-5896-4547-9B85-600AE9FF230E}" type="parTrans" cxnId="{CEFBE085-BE4C-4014-A707-FF3437A84E02}">
      <dgm:prSet/>
      <dgm:spPr/>
      <dgm:t>
        <a:bodyPr/>
        <a:lstStyle/>
        <a:p>
          <a:endParaRPr lang="en-US"/>
        </a:p>
      </dgm:t>
    </dgm:pt>
    <dgm:pt modelId="{B66CCC2E-879B-4839-BFC2-2E5DB8D810BC}" type="sibTrans" cxnId="{CEFBE085-BE4C-4014-A707-FF3437A84E02}">
      <dgm:prSet/>
      <dgm:spPr/>
      <dgm:t>
        <a:bodyPr/>
        <a:lstStyle/>
        <a:p>
          <a:endParaRPr lang="en-US"/>
        </a:p>
      </dgm:t>
    </dgm:pt>
    <dgm:pt modelId="{4C3BDD11-B551-4F09-8D03-FCCA5E3E546B}" type="pres">
      <dgm:prSet presAssocID="{49C6A713-0E64-4F45-8F93-B53089F362C7}" presName="Name0" presStyleCnt="0">
        <dgm:presLayoutVars>
          <dgm:dir/>
          <dgm:resizeHandles val="exact"/>
        </dgm:presLayoutVars>
      </dgm:prSet>
      <dgm:spPr/>
    </dgm:pt>
    <dgm:pt modelId="{4C362DFE-C21F-4959-9E25-1495F8824815}" type="pres">
      <dgm:prSet presAssocID="{FC475415-2A54-4E4B-89BA-DAF5D890B489}" presName="node" presStyleLbl="node1" presStyleIdx="0" presStyleCnt="9">
        <dgm:presLayoutVars>
          <dgm:bulletEnabled val="1"/>
        </dgm:presLayoutVars>
      </dgm:prSet>
      <dgm:spPr/>
    </dgm:pt>
    <dgm:pt modelId="{115E04F3-4A92-4014-9A09-FEC0C30914BD}" type="pres">
      <dgm:prSet presAssocID="{436E8EEB-9D5F-4369-A120-A223D5510CBF}" presName="sibTrans" presStyleLbl="sibTrans1D1" presStyleIdx="0" presStyleCnt="8"/>
      <dgm:spPr/>
    </dgm:pt>
    <dgm:pt modelId="{6EA21AFF-6679-432B-8966-979E411A398E}" type="pres">
      <dgm:prSet presAssocID="{436E8EEB-9D5F-4369-A120-A223D5510CBF}" presName="connectorText" presStyleLbl="sibTrans1D1" presStyleIdx="0" presStyleCnt="8"/>
      <dgm:spPr/>
    </dgm:pt>
    <dgm:pt modelId="{8250694B-27AF-4E67-B31C-24FF11C2A1A7}" type="pres">
      <dgm:prSet presAssocID="{4DDA2FA0-FDFD-42FE-B4C7-07C97F5E99FE}" presName="node" presStyleLbl="node1" presStyleIdx="1" presStyleCnt="9">
        <dgm:presLayoutVars>
          <dgm:bulletEnabled val="1"/>
        </dgm:presLayoutVars>
      </dgm:prSet>
      <dgm:spPr/>
    </dgm:pt>
    <dgm:pt modelId="{F4AC1A00-E66B-461B-831D-5687A88A20ED}" type="pres">
      <dgm:prSet presAssocID="{37E73685-2068-400A-ADB0-33909DFAC64E}" presName="sibTrans" presStyleLbl="sibTrans1D1" presStyleIdx="1" presStyleCnt="8"/>
      <dgm:spPr/>
    </dgm:pt>
    <dgm:pt modelId="{E2EF2A19-40E6-4ECF-9DFF-87F0E4A57BEB}" type="pres">
      <dgm:prSet presAssocID="{37E73685-2068-400A-ADB0-33909DFAC64E}" presName="connectorText" presStyleLbl="sibTrans1D1" presStyleIdx="1" presStyleCnt="8"/>
      <dgm:spPr/>
    </dgm:pt>
    <dgm:pt modelId="{557B70E3-8041-4218-9794-F5EEAFA6DBAC}" type="pres">
      <dgm:prSet presAssocID="{C4CE8833-036A-4C6A-889E-472F07C610DC}" presName="node" presStyleLbl="node1" presStyleIdx="2" presStyleCnt="9">
        <dgm:presLayoutVars>
          <dgm:bulletEnabled val="1"/>
        </dgm:presLayoutVars>
      </dgm:prSet>
      <dgm:spPr/>
    </dgm:pt>
    <dgm:pt modelId="{30BCDE76-85B2-4085-AB22-16C9CBC5AA0B}" type="pres">
      <dgm:prSet presAssocID="{668C1256-F6B2-45B4-9C5F-A67C07E97137}" presName="sibTrans" presStyleLbl="sibTrans1D1" presStyleIdx="2" presStyleCnt="8"/>
      <dgm:spPr/>
    </dgm:pt>
    <dgm:pt modelId="{07A86B48-43A5-412C-BC55-9851EE718E90}" type="pres">
      <dgm:prSet presAssocID="{668C1256-F6B2-45B4-9C5F-A67C07E97137}" presName="connectorText" presStyleLbl="sibTrans1D1" presStyleIdx="2" presStyleCnt="8"/>
      <dgm:spPr/>
    </dgm:pt>
    <dgm:pt modelId="{9C928B9B-153E-4E9F-8930-36091E5F4951}" type="pres">
      <dgm:prSet presAssocID="{D3F1E5C9-AA8E-4502-8866-8778D98725FB}" presName="node" presStyleLbl="node1" presStyleIdx="3" presStyleCnt="9">
        <dgm:presLayoutVars>
          <dgm:bulletEnabled val="1"/>
        </dgm:presLayoutVars>
      </dgm:prSet>
      <dgm:spPr/>
    </dgm:pt>
    <dgm:pt modelId="{AF867FF8-6CF7-4DD5-A504-9A98B60D394A}" type="pres">
      <dgm:prSet presAssocID="{615EBACD-DBE6-4463-8221-89A62102BC0B}" presName="sibTrans" presStyleLbl="sibTrans1D1" presStyleIdx="3" presStyleCnt="8"/>
      <dgm:spPr/>
    </dgm:pt>
    <dgm:pt modelId="{2B6647F0-1933-45B7-B650-EF1F975F145A}" type="pres">
      <dgm:prSet presAssocID="{615EBACD-DBE6-4463-8221-89A62102BC0B}" presName="connectorText" presStyleLbl="sibTrans1D1" presStyleIdx="3" presStyleCnt="8"/>
      <dgm:spPr/>
    </dgm:pt>
    <dgm:pt modelId="{9979CFD8-914F-4ED4-A165-24E3F0A22742}" type="pres">
      <dgm:prSet presAssocID="{9C1A23D9-8779-48AA-810A-265AFA7CDEBD}" presName="node" presStyleLbl="node1" presStyleIdx="4" presStyleCnt="9">
        <dgm:presLayoutVars>
          <dgm:bulletEnabled val="1"/>
        </dgm:presLayoutVars>
      </dgm:prSet>
      <dgm:spPr/>
    </dgm:pt>
    <dgm:pt modelId="{703A937C-7E85-4EFF-B4DD-7F043868C923}" type="pres">
      <dgm:prSet presAssocID="{71C9C5F0-B79F-4921-9D2E-A943D7F42C8A}" presName="sibTrans" presStyleLbl="sibTrans1D1" presStyleIdx="4" presStyleCnt="8"/>
      <dgm:spPr/>
    </dgm:pt>
    <dgm:pt modelId="{FF3A50D9-2C97-48EA-877A-755728402804}" type="pres">
      <dgm:prSet presAssocID="{71C9C5F0-B79F-4921-9D2E-A943D7F42C8A}" presName="connectorText" presStyleLbl="sibTrans1D1" presStyleIdx="4" presStyleCnt="8"/>
      <dgm:spPr/>
    </dgm:pt>
    <dgm:pt modelId="{1784EF51-80B4-496F-988B-F26DC69BC4D9}" type="pres">
      <dgm:prSet presAssocID="{333F1E8E-A3E8-4DD0-B0C9-F9BFEEAED801}" presName="node" presStyleLbl="node1" presStyleIdx="5" presStyleCnt="9">
        <dgm:presLayoutVars>
          <dgm:bulletEnabled val="1"/>
        </dgm:presLayoutVars>
      </dgm:prSet>
      <dgm:spPr/>
    </dgm:pt>
    <dgm:pt modelId="{067FEC96-00D2-4D37-8BBD-CED5F1C12C31}" type="pres">
      <dgm:prSet presAssocID="{CDD7A30A-8D86-4067-BED7-564380BAC392}" presName="sibTrans" presStyleLbl="sibTrans1D1" presStyleIdx="5" presStyleCnt="8"/>
      <dgm:spPr/>
    </dgm:pt>
    <dgm:pt modelId="{105B1C67-D079-4738-9875-E0C7AF73A489}" type="pres">
      <dgm:prSet presAssocID="{CDD7A30A-8D86-4067-BED7-564380BAC392}" presName="connectorText" presStyleLbl="sibTrans1D1" presStyleIdx="5" presStyleCnt="8"/>
      <dgm:spPr/>
    </dgm:pt>
    <dgm:pt modelId="{5EF8CA7E-D7D8-4E6D-96A8-805920492C9C}" type="pres">
      <dgm:prSet presAssocID="{F6B4764D-D14A-450E-8668-D9C7C3A0C84B}" presName="node" presStyleLbl="node1" presStyleIdx="6" presStyleCnt="9">
        <dgm:presLayoutVars>
          <dgm:bulletEnabled val="1"/>
        </dgm:presLayoutVars>
      </dgm:prSet>
      <dgm:spPr/>
    </dgm:pt>
    <dgm:pt modelId="{985C90CA-C7FC-4922-B8BA-02D325634FA0}" type="pres">
      <dgm:prSet presAssocID="{B0897E7B-BED1-4C5F-8641-91E2C71E792C}" presName="sibTrans" presStyleLbl="sibTrans1D1" presStyleIdx="6" presStyleCnt="8"/>
      <dgm:spPr/>
    </dgm:pt>
    <dgm:pt modelId="{E51EA7F4-FDB0-4592-AC40-A8DBBF7B934D}" type="pres">
      <dgm:prSet presAssocID="{B0897E7B-BED1-4C5F-8641-91E2C71E792C}" presName="connectorText" presStyleLbl="sibTrans1D1" presStyleIdx="6" presStyleCnt="8"/>
      <dgm:spPr/>
    </dgm:pt>
    <dgm:pt modelId="{3D52AD82-BA01-4C86-8EC2-455BF689F963}" type="pres">
      <dgm:prSet presAssocID="{184922B9-D4A9-40B4-96FB-165DC310A00C}" presName="node" presStyleLbl="node1" presStyleIdx="7" presStyleCnt="9">
        <dgm:presLayoutVars>
          <dgm:bulletEnabled val="1"/>
        </dgm:presLayoutVars>
      </dgm:prSet>
      <dgm:spPr/>
    </dgm:pt>
    <dgm:pt modelId="{1496212A-0C22-43BB-8B15-6C90CDFE0800}" type="pres">
      <dgm:prSet presAssocID="{EAF681A9-9416-4EF8-9030-7F6CEFDD9591}" presName="sibTrans" presStyleLbl="sibTrans1D1" presStyleIdx="7" presStyleCnt="8"/>
      <dgm:spPr/>
    </dgm:pt>
    <dgm:pt modelId="{6902E49F-4181-4D53-86AD-B144C866FADB}" type="pres">
      <dgm:prSet presAssocID="{EAF681A9-9416-4EF8-9030-7F6CEFDD9591}" presName="connectorText" presStyleLbl="sibTrans1D1" presStyleIdx="7" presStyleCnt="8"/>
      <dgm:spPr/>
    </dgm:pt>
    <dgm:pt modelId="{18D855C1-6DC5-4EE9-9C81-8A8FA692B5D1}" type="pres">
      <dgm:prSet presAssocID="{5EF2376A-045A-468C-9774-22F48400F861}" presName="node" presStyleLbl="node1" presStyleIdx="8" presStyleCnt="9">
        <dgm:presLayoutVars>
          <dgm:bulletEnabled val="1"/>
        </dgm:presLayoutVars>
      </dgm:prSet>
      <dgm:spPr/>
    </dgm:pt>
  </dgm:ptLst>
  <dgm:cxnLst>
    <dgm:cxn modelId="{4F4CBC05-F262-4C82-BC50-D6A3A8D67C19}" srcId="{49C6A713-0E64-4F45-8F93-B53089F362C7}" destId="{D3F1E5C9-AA8E-4502-8866-8778D98725FB}" srcOrd="3" destOrd="0" parTransId="{DE5504D5-65FC-4918-82D3-3D96D5A92615}" sibTransId="{615EBACD-DBE6-4463-8221-89A62102BC0B}"/>
    <dgm:cxn modelId="{E71A4808-0A2F-4D0F-9EA0-976DC9DFA2F9}" type="presOf" srcId="{436E8EEB-9D5F-4369-A120-A223D5510CBF}" destId="{6EA21AFF-6679-432B-8966-979E411A398E}" srcOrd="1" destOrd="0" presId="urn:microsoft.com/office/officeart/2016/7/layout/RepeatingBendingProcessNew"/>
    <dgm:cxn modelId="{7034FC0F-7242-4B52-8CCC-C7EE89B76C6B}" type="presOf" srcId="{B0897E7B-BED1-4C5F-8641-91E2C71E792C}" destId="{985C90CA-C7FC-4922-B8BA-02D325634FA0}" srcOrd="0" destOrd="0" presId="urn:microsoft.com/office/officeart/2016/7/layout/RepeatingBendingProcessNew"/>
    <dgm:cxn modelId="{EEBDB11B-22C7-43AF-856D-D9CBCF232584}" type="presOf" srcId="{D3F1E5C9-AA8E-4502-8866-8778D98725FB}" destId="{9C928B9B-153E-4E9F-8930-36091E5F4951}" srcOrd="0" destOrd="0" presId="urn:microsoft.com/office/officeart/2016/7/layout/RepeatingBendingProcessNew"/>
    <dgm:cxn modelId="{B6B5FC24-EF4C-46AB-97A8-A1DED6E43D04}" type="presOf" srcId="{668C1256-F6B2-45B4-9C5F-A67C07E97137}" destId="{30BCDE76-85B2-4085-AB22-16C9CBC5AA0B}" srcOrd="0" destOrd="0" presId="urn:microsoft.com/office/officeart/2016/7/layout/RepeatingBendingProcessNew"/>
    <dgm:cxn modelId="{D04DD228-0C14-4610-8931-4F6295E876AA}" type="presOf" srcId="{CDD7A30A-8D86-4067-BED7-564380BAC392}" destId="{105B1C67-D079-4738-9875-E0C7AF73A489}" srcOrd="1" destOrd="0" presId="urn:microsoft.com/office/officeart/2016/7/layout/RepeatingBendingProcessNew"/>
    <dgm:cxn modelId="{F1A0442A-3BFE-4BA7-BA2E-6217DACFB86E}" type="presOf" srcId="{37E73685-2068-400A-ADB0-33909DFAC64E}" destId="{F4AC1A00-E66B-461B-831D-5687A88A20ED}" srcOrd="0" destOrd="0" presId="urn:microsoft.com/office/officeart/2016/7/layout/RepeatingBendingProcessNew"/>
    <dgm:cxn modelId="{0741F23A-1056-4479-A9F7-B3868EA42E67}" srcId="{49C6A713-0E64-4F45-8F93-B53089F362C7}" destId="{C4CE8833-036A-4C6A-889E-472F07C610DC}" srcOrd="2" destOrd="0" parTransId="{71010898-5C24-4967-BCB9-4DEFE9B64A31}" sibTransId="{668C1256-F6B2-45B4-9C5F-A67C07E97137}"/>
    <dgm:cxn modelId="{010AFD5D-617F-444D-9F4A-10A3B0F4ADEB}" type="presOf" srcId="{668C1256-F6B2-45B4-9C5F-A67C07E97137}" destId="{07A86B48-43A5-412C-BC55-9851EE718E90}" srcOrd="1" destOrd="0" presId="urn:microsoft.com/office/officeart/2016/7/layout/RepeatingBendingProcessNew"/>
    <dgm:cxn modelId="{68AEFE5F-3B1B-4861-A969-15544045580A}" type="presOf" srcId="{615EBACD-DBE6-4463-8221-89A62102BC0B}" destId="{AF867FF8-6CF7-4DD5-A504-9A98B60D394A}" srcOrd="0" destOrd="0" presId="urn:microsoft.com/office/officeart/2016/7/layout/RepeatingBendingProcessNew"/>
    <dgm:cxn modelId="{34C74360-866F-4505-A190-6B6A4A90F475}" srcId="{49C6A713-0E64-4F45-8F93-B53089F362C7}" destId="{184922B9-D4A9-40B4-96FB-165DC310A00C}" srcOrd="7" destOrd="0" parTransId="{5CBC109F-9FD1-4C76-8452-85FA7A614335}" sibTransId="{EAF681A9-9416-4EF8-9030-7F6CEFDD9591}"/>
    <dgm:cxn modelId="{5E164B65-5C96-4879-B3A8-12E1A21F24B9}" type="presOf" srcId="{F6B4764D-D14A-450E-8668-D9C7C3A0C84B}" destId="{5EF8CA7E-D7D8-4E6D-96A8-805920492C9C}" srcOrd="0" destOrd="0" presId="urn:microsoft.com/office/officeart/2016/7/layout/RepeatingBendingProcessNew"/>
    <dgm:cxn modelId="{9787C765-8BF8-45EE-9665-59C52406A896}" srcId="{49C6A713-0E64-4F45-8F93-B53089F362C7}" destId="{FC475415-2A54-4E4B-89BA-DAF5D890B489}" srcOrd="0" destOrd="0" parTransId="{EDAE3D65-6ECD-47D2-812B-6B2099325719}" sibTransId="{436E8EEB-9D5F-4369-A120-A223D5510CBF}"/>
    <dgm:cxn modelId="{37FA2A6C-108F-4434-982C-69DD15A70D8A}" type="presOf" srcId="{C4CE8833-036A-4C6A-889E-472F07C610DC}" destId="{557B70E3-8041-4218-9794-F5EEAFA6DBAC}" srcOrd="0" destOrd="0" presId="urn:microsoft.com/office/officeart/2016/7/layout/RepeatingBendingProcessNew"/>
    <dgm:cxn modelId="{487DF26F-4364-4D16-9A96-F9CF252727BB}" srcId="{49C6A713-0E64-4F45-8F93-B53089F362C7}" destId="{333F1E8E-A3E8-4DD0-B0C9-F9BFEEAED801}" srcOrd="5" destOrd="0" parTransId="{587F74F2-53CC-4990-BBBC-8E6639269471}" sibTransId="{CDD7A30A-8D86-4067-BED7-564380BAC392}"/>
    <dgm:cxn modelId="{97D64375-EBB7-4E55-8977-41710B62E791}" type="presOf" srcId="{FC475415-2A54-4E4B-89BA-DAF5D890B489}" destId="{4C362DFE-C21F-4959-9E25-1495F8824815}" srcOrd="0" destOrd="0" presId="urn:microsoft.com/office/officeart/2016/7/layout/RepeatingBendingProcessNew"/>
    <dgm:cxn modelId="{77A8697D-6D3F-49AA-A80E-5C9B73FD93AB}" srcId="{49C6A713-0E64-4F45-8F93-B53089F362C7}" destId="{4DDA2FA0-FDFD-42FE-B4C7-07C97F5E99FE}" srcOrd="1" destOrd="0" parTransId="{734AD6E3-71A1-4289-9B88-57D181AB761F}" sibTransId="{37E73685-2068-400A-ADB0-33909DFAC64E}"/>
    <dgm:cxn modelId="{C45D637E-BE6E-48E4-A973-4F2429774C4D}" type="presOf" srcId="{71C9C5F0-B79F-4921-9D2E-A943D7F42C8A}" destId="{703A937C-7E85-4EFF-B4DD-7F043868C923}" srcOrd="0" destOrd="0" presId="urn:microsoft.com/office/officeart/2016/7/layout/RepeatingBendingProcessNew"/>
    <dgm:cxn modelId="{04CB5B80-740B-4A13-838E-FB1BD8944DB8}" type="presOf" srcId="{CDD7A30A-8D86-4067-BED7-564380BAC392}" destId="{067FEC96-00D2-4D37-8BBD-CED5F1C12C31}" srcOrd="0" destOrd="0" presId="urn:microsoft.com/office/officeart/2016/7/layout/RepeatingBendingProcessNew"/>
    <dgm:cxn modelId="{CEFBE085-BE4C-4014-A707-FF3437A84E02}" srcId="{49C6A713-0E64-4F45-8F93-B53089F362C7}" destId="{5EF2376A-045A-468C-9774-22F48400F861}" srcOrd="8" destOrd="0" parTransId="{D4BFF5B1-5896-4547-9B85-600AE9FF230E}" sibTransId="{B66CCC2E-879B-4839-BFC2-2E5DB8D810BC}"/>
    <dgm:cxn modelId="{07A92995-127D-48C4-80CD-C10CD4A7D5BE}" srcId="{49C6A713-0E64-4F45-8F93-B53089F362C7}" destId="{F6B4764D-D14A-450E-8668-D9C7C3A0C84B}" srcOrd="6" destOrd="0" parTransId="{A54A09D8-5E28-4010-9E51-A9057035B3E7}" sibTransId="{B0897E7B-BED1-4C5F-8641-91E2C71E792C}"/>
    <dgm:cxn modelId="{F0E36D99-1B45-40E8-8A05-1CC15D4DA7FE}" type="presOf" srcId="{4DDA2FA0-FDFD-42FE-B4C7-07C97F5E99FE}" destId="{8250694B-27AF-4E67-B31C-24FF11C2A1A7}" srcOrd="0" destOrd="0" presId="urn:microsoft.com/office/officeart/2016/7/layout/RepeatingBendingProcessNew"/>
    <dgm:cxn modelId="{57D0C69A-428E-4267-B2C4-E8BE6D679861}" type="presOf" srcId="{37E73685-2068-400A-ADB0-33909DFAC64E}" destId="{E2EF2A19-40E6-4ECF-9DFF-87F0E4A57BEB}" srcOrd="1" destOrd="0" presId="urn:microsoft.com/office/officeart/2016/7/layout/RepeatingBendingProcessNew"/>
    <dgm:cxn modelId="{A62465A2-F21D-4C83-8929-2CC20C55A172}" type="presOf" srcId="{EAF681A9-9416-4EF8-9030-7F6CEFDD9591}" destId="{1496212A-0C22-43BB-8B15-6C90CDFE0800}" srcOrd="0" destOrd="0" presId="urn:microsoft.com/office/officeart/2016/7/layout/RepeatingBendingProcessNew"/>
    <dgm:cxn modelId="{156B6BB8-0944-44DA-B523-9F33B65C311D}" type="presOf" srcId="{615EBACD-DBE6-4463-8221-89A62102BC0B}" destId="{2B6647F0-1933-45B7-B650-EF1F975F145A}" srcOrd="1" destOrd="0" presId="urn:microsoft.com/office/officeart/2016/7/layout/RepeatingBendingProcessNew"/>
    <dgm:cxn modelId="{CCC098BD-E574-4835-88D3-36B354BE934B}" type="presOf" srcId="{184922B9-D4A9-40B4-96FB-165DC310A00C}" destId="{3D52AD82-BA01-4C86-8EC2-455BF689F963}" srcOrd="0" destOrd="0" presId="urn:microsoft.com/office/officeart/2016/7/layout/RepeatingBendingProcessNew"/>
    <dgm:cxn modelId="{55F70EC3-19DA-4FE7-9D9D-BBA99BAD7F5A}" type="presOf" srcId="{436E8EEB-9D5F-4369-A120-A223D5510CBF}" destId="{115E04F3-4A92-4014-9A09-FEC0C30914BD}" srcOrd="0" destOrd="0" presId="urn:microsoft.com/office/officeart/2016/7/layout/RepeatingBendingProcessNew"/>
    <dgm:cxn modelId="{8126C2CE-5D50-47E2-8B49-A9B64D989698}" type="presOf" srcId="{B0897E7B-BED1-4C5F-8641-91E2C71E792C}" destId="{E51EA7F4-FDB0-4592-AC40-A8DBBF7B934D}" srcOrd="1" destOrd="0" presId="urn:microsoft.com/office/officeart/2016/7/layout/RepeatingBendingProcessNew"/>
    <dgm:cxn modelId="{FDDFC1D1-C645-4AE5-9001-22EBFD1B6863}" type="presOf" srcId="{9C1A23D9-8779-48AA-810A-265AFA7CDEBD}" destId="{9979CFD8-914F-4ED4-A165-24E3F0A22742}" srcOrd="0" destOrd="0" presId="urn:microsoft.com/office/officeart/2016/7/layout/RepeatingBendingProcessNew"/>
    <dgm:cxn modelId="{70E59BD6-FC50-4082-9093-D299BDECD87D}" type="presOf" srcId="{5EF2376A-045A-468C-9774-22F48400F861}" destId="{18D855C1-6DC5-4EE9-9C81-8A8FA692B5D1}" srcOrd="0" destOrd="0" presId="urn:microsoft.com/office/officeart/2016/7/layout/RepeatingBendingProcessNew"/>
    <dgm:cxn modelId="{E6CBB7D6-DFF3-4033-A3B8-D744F85E1B0C}" type="presOf" srcId="{71C9C5F0-B79F-4921-9D2E-A943D7F42C8A}" destId="{FF3A50D9-2C97-48EA-877A-755728402804}" srcOrd="1" destOrd="0" presId="urn:microsoft.com/office/officeart/2016/7/layout/RepeatingBendingProcessNew"/>
    <dgm:cxn modelId="{AC29F0DF-4DB8-4ECA-A6FB-637C4DC2319B}" type="presOf" srcId="{EAF681A9-9416-4EF8-9030-7F6CEFDD9591}" destId="{6902E49F-4181-4D53-86AD-B144C866FADB}" srcOrd="1" destOrd="0" presId="urn:microsoft.com/office/officeart/2016/7/layout/RepeatingBendingProcessNew"/>
    <dgm:cxn modelId="{6424BCE8-6327-4A44-BC62-9C3A2C8BF6CE}" type="presOf" srcId="{49C6A713-0E64-4F45-8F93-B53089F362C7}" destId="{4C3BDD11-B551-4F09-8D03-FCCA5E3E546B}" srcOrd="0" destOrd="0" presId="urn:microsoft.com/office/officeart/2016/7/layout/RepeatingBendingProcessNew"/>
    <dgm:cxn modelId="{3BA107F3-FB5B-45E9-9E29-87DE35CE9129}" srcId="{49C6A713-0E64-4F45-8F93-B53089F362C7}" destId="{9C1A23D9-8779-48AA-810A-265AFA7CDEBD}" srcOrd="4" destOrd="0" parTransId="{F5EF311F-0F4A-47D7-8970-FBE1A666E2E2}" sibTransId="{71C9C5F0-B79F-4921-9D2E-A943D7F42C8A}"/>
    <dgm:cxn modelId="{37C2BDF3-7648-4820-B879-629A39EA2EE3}" type="presOf" srcId="{333F1E8E-A3E8-4DD0-B0C9-F9BFEEAED801}" destId="{1784EF51-80B4-496F-988B-F26DC69BC4D9}" srcOrd="0" destOrd="0" presId="urn:microsoft.com/office/officeart/2016/7/layout/RepeatingBendingProcessNew"/>
    <dgm:cxn modelId="{707D7BA5-237E-461F-A284-07D9616EEA80}" type="presParOf" srcId="{4C3BDD11-B551-4F09-8D03-FCCA5E3E546B}" destId="{4C362DFE-C21F-4959-9E25-1495F8824815}" srcOrd="0" destOrd="0" presId="urn:microsoft.com/office/officeart/2016/7/layout/RepeatingBendingProcessNew"/>
    <dgm:cxn modelId="{955B8469-1CAD-469A-9508-F12EE846EBEE}" type="presParOf" srcId="{4C3BDD11-B551-4F09-8D03-FCCA5E3E546B}" destId="{115E04F3-4A92-4014-9A09-FEC0C30914BD}" srcOrd="1" destOrd="0" presId="urn:microsoft.com/office/officeart/2016/7/layout/RepeatingBendingProcessNew"/>
    <dgm:cxn modelId="{7EF1D4A9-BF72-4FA7-9FE1-B5E073623E52}" type="presParOf" srcId="{115E04F3-4A92-4014-9A09-FEC0C30914BD}" destId="{6EA21AFF-6679-432B-8966-979E411A398E}" srcOrd="0" destOrd="0" presId="urn:microsoft.com/office/officeart/2016/7/layout/RepeatingBendingProcessNew"/>
    <dgm:cxn modelId="{E82CD032-3843-4648-89A0-23F70900762D}" type="presParOf" srcId="{4C3BDD11-B551-4F09-8D03-FCCA5E3E546B}" destId="{8250694B-27AF-4E67-B31C-24FF11C2A1A7}" srcOrd="2" destOrd="0" presId="urn:microsoft.com/office/officeart/2016/7/layout/RepeatingBendingProcessNew"/>
    <dgm:cxn modelId="{1CA8C924-2D48-4213-9A60-76FD38B0AF7E}" type="presParOf" srcId="{4C3BDD11-B551-4F09-8D03-FCCA5E3E546B}" destId="{F4AC1A00-E66B-461B-831D-5687A88A20ED}" srcOrd="3" destOrd="0" presId="urn:microsoft.com/office/officeart/2016/7/layout/RepeatingBendingProcessNew"/>
    <dgm:cxn modelId="{3FA438D7-EA13-41AB-9630-37ADB8D0A471}" type="presParOf" srcId="{F4AC1A00-E66B-461B-831D-5687A88A20ED}" destId="{E2EF2A19-40E6-4ECF-9DFF-87F0E4A57BEB}" srcOrd="0" destOrd="0" presId="urn:microsoft.com/office/officeart/2016/7/layout/RepeatingBendingProcessNew"/>
    <dgm:cxn modelId="{1E4782CA-1183-4BE3-8620-51CE73B2AD9C}" type="presParOf" srcId="{4C3BDD11-B551-4F09-8D03-FCCA5E3E546B}" destId="{557B70E3-8041-4218-9794-F5EEAFA6DBAC}" srcOrd="4" destOrd="0" presId="urn:microsoft.com/office/officeart/2016/7/layout/RepeatingBendingProcessNew"/>
    <dgm:cxn modelId="{C5F2479F-C2F8-4ACA-89D1-C37B4FA415DF}" type="presParOf" srcId="{4C3BDD11-B551-4F09-8D03-FCCA5E3E546B}" destId="{30BCDE76-85B2-4085-AB22-16C9CBC5AA0B}" srcOrd="5" destOrd="0" presId="urn:microsoft.com/office/officeart/2016/7/layout/RepeatingBendingProcessNew"/>
    <dgm:cxn modelId="{5EB494C3-56F4-4B10-943B-62EA08AE513C}" type="presParOf" srcId="{30BCDE76-85B2-4085-AB22-16C9CBC5AA0B}" destId="{07A86B48-43A5-412C-BC55-9851EE718E90}" srcOrd="0" destOrd="0" presId="urn:microsoft.com/office/officeart/2016/7/layout/RepeatingBendingProcessNew"/>
    <dgm:cxn modelId="{6467D611-4DA1-463C-80B0-C32FB11C187D}" type="presParOf" srcId="{4C3BDD11-B551-4F09-8D03-FCCA5E3E546B}" destId="{9C928B9B-153E-4E9F-8930-36091E5F4951}" srcOrd="6" destOrd="0" presId="urn:microsoft.com/office/officeart/2016/7/layout/RepeatingBendingProcessNew"/>
    <dgm:cxn modelId="{ED3B2FAC-DDB0-49FD-9471-A6211DBCB168}" type="presParOf" srcId="{4C3BDD11-B551-4F09-8D03-FCCA5E3E546B}" destId="{AF867FF8-6CF7-4DD5-A504-9A98B60D394A}" srcOrd="7" destOrd="0" presId="urn:microsoft.com/office/officeart/2016/7/layout/RepeatingBendingProcessNew"/>
    <dgm:cxn modelId="{87DB1F17-A9CE-414C-86CB-539A9983A806}" type="presParOf" srcId="{AF867FF8-6CF7-4DD5-A504-9A98B60D394A}" destId="{2B6647F0-1933-45B7-B650-EF1F975F145A}" srcOrd="0" destOrd="0" presId="urn:microsoft.com/office/officeart/2016/7/layout/RepeatingBendingProcessNew"/>
    <dgm:cxn modelId="{AD64498B-90DD-4D09-A02F-8BD4BE2A7735}" type="presParOf" srcId="{4C3BDD11-B551-4F09-8D03-FCCA5E3E546B}" destId="{9979CFD8-914F-4ED4-A165-24E3F0A22742}" srcOrd="8" destOrd="0" presId="urn:microsoft.com/office/officeart/2016/7/layout/RepeatingBendingProcessNew"/>
    <dgm:cxn modelId="{506EA2F1-4D38-4DC1-8A7B-AAD0F998FB51}" type="presParOf" srcId="{4C3BDD11-B551-4F09-8D03-FCCA5E3E546B}" destId="{703A937C-7E85-4EFF-B4DD-7F043868C923}" srcOrd="9" destOrd="0" presId="urn:microsoft.com/office/officeart/2016/7/layout/RepeatingBendingProcessNew"/>
    <dgm:cxn modelId="{D9E78BB3-D5E5-4AAE-9AE8-99350FB888BC}" type="presParOf" srcId="{703A937C-7E85-4EFF-B4DD-7F043868C923}" destId="{FF3A50D9-2C97-48EA-877A-755728402804}" srcOrd="0" destOrd="0" presId="urn:microsoft.com/office/officeart/2016/7/layout/RepeatingBendingProcessNew"/>
    <dgm:cxn modelId="{B3B243A2-7541-4FA9-BD9B-EEA746F4B7F4}" type="presParOf" srcId="{4C3BDD11-B551-4F09-8D03-FCCA5E3E546B}" destId="{1784EF51-80B4-496F-988B-F26DC69BC4D9}" srcOrd="10" destOrd="0" presId="urn:microsoft.com/office/officeart/2016/7/layout/RepeatingBendingProcessNew"/>
    <dgm:cxn modelId="{C74A0A96-3B03-4430-A077-FB20D1E3332D}" type="presParOf" srcId="{4C3BDD11-B551-4F09-8D03-FCCA5E3E546B}" destId="{067FEC96-00D2-4D37-8BBD-CED5F1C12C31}" srcOrd="11" destOrd="0" presId="urn:microsoft.com/office/officeart/2016/7/layout/RepeatingBendingProcessNew"/>
    <dgm:cxn modelId="{472573D6-1631-498F-9246-D2742A70093D}" type="presParOf" srcId="{067FEC96-00D2-4D37-8BBD-CED5F1C12C31}" destId="{105B1C67-D079-4738-9875-E0C7AF73A489}" srcOrd="0" destOrd="0" presId="urn:microsoft.com/office/officeart/2016/7/layout/RepeatingBendingProcessNew"/>
    <dgm:cxn modelId="{8B29C72C-8C49-4E9A-AD5C-57688DEC12B2}" type="presParOf" srcId="{4C3BDD11-B551-4F09-8D03-FCCA5E3E546B}" destId="{5EF8CA7E-D7D8-4E6D-96A8-805920492C9C}" srcOrd="12" destOrd="0" presId="urn:microsoft.com/office/officeart/2016/7/layout/RepeatingBendingProcessNew"/>
    <dgm:cxn modelId="{227B3571-7B1B-4D26-9F7A-090FDF6203D9}" type="presParOf" srcId="{4C3BDD11-B551-4F09-8D03-FCCA5E3E546B}" destId="{985C90CA-C7FC-4922-B8BA-02D325634FA0}" srcOrd="13" destOrd="0" presId="urn:microsoft.com/office/officeart/2016/7/layout/RepeatingBendingProcessNew"/>
    <dgm:cxn modelId="{670E8500-D68B-4FFE-A384-2D0C4F8B089D}" type="presParOf" srcId="{985C90CA-C7FC-4922-B8BA-02D325634FA0}" destId="{E51EA7F4-FDB0-4592-AC40-A8DBBF7B934D}" srcOrd="0" destOrd="0" presId="urn:microsoft.com/office/officeart/2016/7/layout/RepeatingBendingProcessNew"/>
    <dgm:cxn modelId="{B38B22DA-9E7C-4F54-9E58-82C0F13AB967}" type="presParOf" srcId="{4C3BDD11-B551-4F09-8D03-FCCA5E3E546B}" destId="{3D52AD82-BA01-4C86-8EC2-455BF689F963}" srcOrd="14" destOrd="0" presId="urn:microsoft.com/office/officeart/2016/7/layout/RepeatingBendingProcessNew"/>
    <dgm:cxn modelId="{59B4C01F-C1F8-45E2-8426-BAB5357928F5}" type="presParOf" srcId="{4C3BDD11-B551-4F09-8D03-FCCA5E3E546B}" destId="{1496212A-0C22-43BB-8B15-6C90CDFE0800}" srcOrd="15" destOrd="0" presId="urn:microsoft.com/office/officeart/2016/7/layout/RepeatingBendingProcessNew"/>
    <dgm:cxn modelId="{CA172AF3-25E5-49A5-93A0-233AB146F75F}" type="presParOf" srcId="{1496212A-0C22-43BB-8B15-6C90CDFE0800}" destId="{6902E49F-4181-4D53-86AD-B144C866FADB}" srcOrd="0" destOrd="0" presId="urn:microsoft.com/office/officeart/2016/7/layout/RepeatingBendingProcessNew"/>
    <dgm:cxn modelId="{EB21935E-47E8-4B46-B8F9-AC74DABA088C}" type="presParOf" srcId="{4C3BDD11-B551-4F09-8D03-FCCA5E3E546B}" destId="{18D855C1-6DC5-4EE9-9C81-8A8FA692B5D1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D3D1F1-FFF2-4E69-9C88-EA514BD94EF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9BD6A21-7C6A-437E-AFE4-0299DA3A72A9}">
      <dgm:prSet/>
      <dgm:spPr/>
      <dgm:t>
        <a:bodyPr/>
        <a:lstStyle/>
        <a:p>
          <a:r>
            <a:rPr lang="en-US"/>
            <a:t>Cleaned Text by removing stopwords, replacing special character/multiple space with space, convert text into lowercase</a:t>
          </a:r>
        </a:p>
      </dgm:t>
    </dgm:pt>
    <dgm:pt modelId="{16367D00-1B73-4954-A099-08D8C7CA2CCC}" type="parTrans" cxnId="{0EA01DA2-B7F1-4444-B639-23BB4A6EDD9A}">
      <dgm:prSet/>
      <dgm:spPr/>
      <dgm:t>
        <a:bodyPr/>
        <a:lstStyle/>
        <a:p>
          <a:endParaRPr lang="en-US"/>
        </a:p>
      </dgm:t>
    </dgm:pt>
    <dgm:pt modelId="{5BC896DC-3FA4-41A6-B049-F90D2332F8ED}" type="sibTrans" cxnId="{0EA01DA2-B7F1-4444-B639-23BB4A6EDD9A}">
      <dgm:prSet/>
      <dgm:spPr/>
      <dgm:t>
        <a:bodyPr/>
        <a:lstStyle/>
        <a:p>
          <a:endParaRPr lang="en-US"/>
        </a:p>
      </dgm:t>
    </dgm:pt>
    <dgm:pt modelId="{2C5F0F7B-364D-456D-A4E4-1FAD6BB0EC2E}">
      <dgm:prSet/>
      <dgm:spPr/>
      <dgm:t>
        <a:bodyPr/>
        <a:lstStyle/>
        <a:p>
          <a:r>
            <a:rPr lang="en-US"/>
            <a:t>Filled </a:t>
          </a:r>
          <a:r>
            <a:rPr lang="en-US" b="1"/>
            <a:t>Empty </a:t>
          </a:r>
          <a:r>
            <a:rPr lang="en-US"/>
            <a:t>Text rows using </a:t>
          </a:r>
          <a:r>
            <a:rPr lang="en-US" b="1"/>
            <a:t>corresponding</a:t>
          </a:r>
          <a:r>
            <a:rPr lang="en-US"/>
            <a:t> Gene and Variation values</a:t>
          </a:r>
        </a:p>
      </dgm:t>
    </dgm:pt>
    <dgm:pt modelId="{C9D89EAA-CD07-4FCC-8413-6B89C8246CE2}" type="parTrans" cxnId="{0B9B93D8-D9DC-4F37-933D-C3498C4DED0A}">
      <dgm:prSet/>
      <dgm:spPr/>
      <dgm:t>
        <a:bodyPr/>
        <a:lstStyle/>
        <a:p>
          <a:endParaRPr lang="en-US"/>
        </a:p>
      </dgm:t>
    </dgm:pt>
    <dgm:pt modelId="{95341EDB-70AB-40A4-A79B-1896502C9171}" type="sibTrans" cxnId="{0B9B93D8-D9DC-4F37-933D-C3498C4DED0A}">
      <dgm:prSet/>
      <dgm:spPr/>
      <dgm:t>
        <a:bodyPr/>
        <a:lstStyle/>
        <a:p>
          <a:endParaRPr lang="en-US"/>
        </a:p>
      </dgm:t>
    </dgm:pt>
    <dgm:pt modelId="{4BF9313B-C071-4DBE-AABF-BE3F051D7E32}" type="pres">
      <dgm:prSet presAssocID="{D2D3D1F1-FFF2-4E69-9C88-EA514BD94EF0}" presName="root" presStyleCnt="0">
        <dgm:presLayoutVars>
          <dgm:dir/>
          <dgm:resizeHandles val="exact"/>
        </dgm:presLayoutVars>
      </dgm:prSet>
      <dgm:spPr/>
    </dgm:pt>
    <dgm:pt modelId="{7A415C37-5834-42D5-B6B2-AAD72B23E8C0}" type="pres">
      <dgm:prSet presAssocID="{99BD6A21-7C6A-437E-AFE4-0299DA3A72A9}" presName="compNode" presStyleCnt="0"/>
      <dgm:spPr/>
    </dgm:pt>
    <dgm:pt modelId="{77E036C3-E828-4711-97BD-81D0A81BEFF7}" type="pres">
      <dgm:prSet presAssocID="{99BD6A21-7C6A-437E-AFE4-0299DA3A72A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04177A05-F51C-4623-9B06-EA1CD9DBF66C}" type="pres">
      <dgm:prSet presAssocID="{99BD6A21-7C6A-437E-AFE4-0299DA3A72A9}" presName="spaceRect" presStyleCnt="0"/>
      <dgm:spPr/>
    </dgm:pt>
    <dgm:pt modelId="{7B15D4D9-E201-46B5-9F63-D660DFA49B42}" type="pres">
      <dgm:prSet presAssocID="{99BD6A21-7C6A-437E-AFE4-0299DA3A72A9}" presName="textRect" presStyleLbl="revTx" presStyleIdx="0" presStyleCnt="2">
        <dgm:presLayoutVars>
          <dgm:chMax val="1"/>
          <dgm:chPref val="1"/>
        </dgm:presLayoutVars>
      </dgm:prSet>
      <dgm:spPr/>
    </dgm:pt>
    <dgm:pt modelId="{F32780CB-C406-4BED-8177-37CC25C28244}" type="pres">
      <dgm:prSet presAssocID="{5BC896DC-3FA4-41A6-B049-F90D2332F8ED}" presName="sibTrans" presStyleCnt="0"/>
      <dgm:spPr/>
    </dgm:pt>
    <dgm:pt modelId="{F42A175B-109B-431B-92BA-C664A421A08F}" type="pres">
      <dgm:prSet presAssocID="{2C5F0F7B-364D-456D-A4E4-1FAD6BB0EC2E}" presName="compNode" presStyleCnt="0"/>
      <dgm:spPr/>
    </dgm:pt>
    <dgm:pt modelId="{98441656-B3EE-42C1-89D2-9CAB37A9EB46}" type="pres">
      <dgm:prSet presAssocID="{2C5F0F7B-364D-456D-A4E4-1FAD6BB0EC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AE63AC63-B9BD-478B-A5F1-D81B79B5D51D}" type="pres">
      <dgm:prSet presAssocID="{2C5F0F7B-364D-456D-A4E4-1FAD6BB0EC2E}" presName="spaceRect" presStyleCnt="0"/>
      <dgm:spPr/>
    </dgm:pt>
    <dgm:pt modelId="{BDF330DE-1635-4544-BA32-381D80F79F03}" type="pres">
      <dgm:prSet presAssocID="{2C5F0F7B-364D-456D-A4E4-1FAD6BB0EC2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823E205-1A4E-4B8C-BFC3-048D9DE924B9}" type="presOf" srcId="{D2D3D1F1-FFF2-4E69-9C88-EA514BD94EF0}" destId="{4BF9313B-C071-4DBE-AABF-BE3F051D7E32}" srcOrd="0" destOrd="0" presId="urn:microsoft.com/office/officeart/2018/2/layout/IconLabelList"/>
    <dgm:cxn modelId="{E43DB826-E583-40A0-B223-5BEB41D255C6}" type="presOf" srcId="{99BD6A21-7C6A-437E-AFE4-0299DA3A72A9}" destId="{7B15D4D9-E201-46B5-9F63-D660DFA49B42}" srcOrd="0" destOrd="0" presId="urn:microsoft.com/office/officeart/2018/2/layout/IconLabelList"/>
    <dgm:cxn modelId="{0D0C476B-DD3A-4592-A1F2-96BE1D283863}" type="presOf" srcId="{2C5F0F7B-364D-456D-A4E4-1FAD6BB0EC2E}" destId="{BDF330DE-1635-4544-BA32-381D80F79F03}" srcOrd="0" destOrd="0" presId="urn:microsoft.com/office/officeart/2018/2/layout/IconLabelList"/>
    <dgm:cxn modelId="{0EA01DA2-B7F1-4444-B639-23BB4A6EDD9A}" srcId="{D2D3D1F1-FFF2-4E69-9C88-EA514BD94EF0}" destId="{99BD6A21-7C6A-437E-AFE4-0299DA3A72A9}" srcOrd="0" destOrd="0" parTransId="{16367D00-1B73-4954-A099-08D8C7CA2CCC}" sibTransId="{5BC896DC-3FA4-41A6-B049-F90D2332F8ED}"/>
    <dgm:cxn modelId="{0B9B93D8-D9DC-4F37-933D-C3498C4DED0A}" srcId="{D2D3D1F1-FFF2-4E69-9C88-EA514BD94EF0}" destId="{2C5F0F7B-364D-456D-A4E4-1FAD6BB0EC2E}" srcOrd="1" destOrd="0" parTransId="{C9D89EAA-CD07-4FCC-8413-6B89C8246CE2}" sibTransId="{95341EDB-70AB-40A4-A79B-1896502C9171}"/>
    <dgm:cxn modelId="{67F5DBAC-AE44-4DF7-B321-2258BBCC8515}" type="presParOf" srcId="{4BF9313B-C071-4DBE-AABF-BE3F051D7E32}" destId="{7A415C37-5834-42D5-B6B2-AAD72B23E8C0}" srcOrd="0" destOrd="0" presId="urn:microsoft.com/office/officeart/2018/2/layout/IconLabelList"/>
    <dgm:cxn modelId="{67CED0FF-4F4E-4D10-A06F-3E964D1F68A8}" type="presParOf" srcId="{7A415C37-5834-42D5-B6B2-AAD72B23E8C0}" destId="{77E036C3-E828-4711-97BD-81D0A81BEFF7}" srcOrd="0" destOrd="0" presId="urn:microsoft.com/office/officeart/2018/2/layout/IconLabelList"/>
    <dgm:cxn modelId="{B9B3312A-96C1-49FA-9420-1E4DAEC45864}" type="presParOf" srcId="{7A415C37-5834-42D5-B6B2-AAD72B23E8C0}" destId="{04177A05-F51C-4623-9B06-EA1CD9DBF66C}" srcOrd="1" destOrd="0" presId="urn:microsoft.com/office/officeart/2018/2/layout/IconLabelList"/>
    <dgm:cxn modelId="{50A1CE9A-689E-4C91-A7F1-618877A20B43}" type="presParOf" srcId="{7A415C37-5834-42D5-B6B2-AAD72B23E8C0}" destId="{7B15D4D9-E201-46B5-9F63-D660DFA49B42}" srcOrd="2" destOrd="0" presId="urn:microsoft.com/office/officeart/2018/2/layout/IconLabelList"/>
    <dgm:cxn modelId="{5380856D-0256-4ED3-A75D-E458FD8207EA}" type="presParOf" srcId="{4BF9313B-C071-4DBE-AABF-BE3F051D7E32}" destId="{F32780CB-C406-4BED-8177-37CC25C28244}" srcOrd="1" destOrd="0" presId="urn:microsoft.com/office/officeart/2018/2/layout/IconLabelList"/>
    <dgm:cxn modelId="{11F5120A-2392-437B-AD97-3B5B28AABA5C}" type="presParOf" srcId="{4BF9313B-C071-4DBE-AABF-BE3F051D7E32}" destId="{F42A175B-109B-431B-92BA-C664A421A08F}" srcOrd="2" destOrd="0" presId="urn:microsoft.com/office/officeart/2018/2/layout/IconLabelList"/>
    <dgm:cxn modelId="{1B93C8B0-B456-4942-B28B-1C795D4D8C9C}" type="presParOf" srcId="{F42A175B-109B-431B-92BA-C664A421A08F}" destId="{98441656-B3EE-42C1-89D2-9CAB37A9EB46}" srcOrd="0" destOrd="0" presId="urn:microsoft.com/office/officeart/2018/2/layout/IconLabelList"/>
    <dgm:cxn modelId="{528A0B48-5A14-442E-BE62-DDFB3F9D3ECD}" type="presParOf" srcId="{F42A175B-109B-431B-92BA-C664A421A08F}" destId="{AE63AC63-B9BD-478B-A5F1-D81B79B5D51D}" srcOrd="1" destOrd="0" presId="urn:microsoft.com/office/officeart/2018/2/layout/IconLabelList"/>
    <dgm:cxn modelId="{1E059E3F-8A50-4D34-99E5-804408F47A66}" type="presParOf" srcId="{F42A175B-109B-431B-92BA-C664A421A08F}" destId="{BDF330DE-1635-4544-BA32-381D80F79F0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E5505F-7583-422B-8993-E953FA95432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AEFBA54-B01E-4383-855A-AA3026212A8D}">
      <dgm:prSet/>
      <dgm:spPr/>
      <dgm:t>
        <a:bodyPr/>
        <a:lstStyle/>
        <a:p>
          <a:pPr>
            <a:defRPr cap="all"/>
          </a:pPr>
          <a:r>
            <a:rPr lang="en-US"/>
            <a:t>Applied One-hot encoding to Gene and Variation adding it to TEXT column</a:t>
          </a:r>
        </a:p>
      </dgm:t>
    </dgm:pt>
    <dgm:pt modelId="{BA2803E2-B2C2-4A5C-B613-959F5A313D49}" type="parTrans" cxnId="{FBF4F9C0-B85A-488A-8276-735A22CBBBB2}">
      <dgm:prSet/>
      <dgm:spPr/>
      <dgm:t>
        <a:bodyPr/>
        <a:lstStyle/>
        <a:p>
          <a:endParaRPr lang="en-US"/>
        </a:p>
      </dgm:t>
    </dgm:pt>
    <dgm:pt modelId="{3E2D06C4-C033-47FA-BB46-25D628133C06}" type="sibTrans" cxnId="{FBF4F9C0-B85A-488A-8276-735A22CBBBB2}">
      <dgm:prSet/>
      <dgm:spPr/>
      <dgm:t>
        <a:bodyPr/>
        <a:lstStyle/>
        <a:p>
          <a:endParaRPr lang="en-US"/>
        </a:p>
      </dgm:t>
    </dgm:pt>
    <dgm:pt modelId="{BCD6F46A-1197-42C3-8257-FCA03EA77D3C}">
      <dgm:prSet/>
      <dgm:spPr/>
      <dgm:t>
        <a:bodyPr/>
        <a:lstStyle/>
        <a:p>
          <a:pPr>
            <a:defRPr cap="all"/>
          </a:pPr>
          <a:r>
            <a:rPr lang="en-US"/>
            <a:t>Ranking words based on their frequencies</a:t>
          </a:r>
        </a:p>
      </dgm:t>
    </dgm:pt>
    <dgm:pt modelId="{57D69D34-B04A-409C-A716-B66EC1FEEDB0}" type="parTrans" cxnId="{74F57318-1CB9-4FE4-9BAA-C27D3E3045A2}">
      <dgm:prSet/>
      <dgm:spPr/>
      <dgm:t>
        <a:bodyPr/>
        <a:lstStyle/>
        <a:p>
          <a:endParaRPr lang="en-US"/>
        </a:p>
      </dgm:t>
    </dgm:pt>
    <dgm:pt modelId="{FB80DF9D-F5AD-4751-966E-E6BFDD117D07}" type="sibTrans" cxnId="{74F57318-1CB9-4FE4-9BAA-C27D3E3045A2}">
      <dgm:prSet/>
      <dgm:spPr/>
      <dgm:t>
        <a:bodyPr/>
        <a:lstStyle/>
        <a:p>
          <a:endParaRPr lang="en-US"/>
        </a:p>
      </dgm:t>
    </dgm:pt>
    <dgm:pt modelId="{52DB946F-E4A7-44A1-BDC9-5919142FE817}">
      <dgm:prSet/>
      <dgm:spPr/>
      <dgm:t>
        <a:bodyPr/>
        <a:lstStyle/>
        <a:p>
          <a:pPr>
            <a:defRPr cap="all"/>
          </a:pPr>
          <a:r>
            <a:rPr lang="en-US"/>
            <a:t>Applied Padding</a:t>
          </a:r>
        </a:p>
      </dgm:t>
    </dgm:pt>
    <dgm:pt modelId="{AEFAEBAF-8CEA-41FC-8407-C21914994E1C}" type="parTrans" cxnId="{D0F556C4-B864-4241-BEB5-C80330CE2C2B}">
      <dgm:prSet/>
      <dgm:spPr/>
      <dgm:t>
        <a:bodyPr/>
        <a:lstStyle/>
        <a:p>
          <a:endParaRPr lang="en-US"/>
        </a:p>
      </dgm:t>
    </dgm:pt>
    <dgm:pt modelId="{2679D86B-4665-49DE-92AC-161B9A02050E}" type="sibTrans" cxnId="{D0F556C4-B864-4241-BEB5-C80330CE2C2B}">
      <dgm:prSet/>
      <dgm:spPr/>
      <dgm:t>
        <a:bodyPr/>
        <a:lstStyle/>
        <a:p>
          <a:endParaRPr lang="en-US"/>
        </a:p>
      </dgm:t>
    </dgm:pt>
    <dgm:pt modelId="{28A3E231-39B4-43C9-B3FB-7E124EFFE562}" type="pres">
      <dgm:prSet presAssocID="{87E5505F-7583-422B-8993-E953FA954322}" presName="root" presStyleCnt="0">
        <dgm:presLayoutVars>
          <dgm:dir/>
          <dgm:resizeHandles val="exact"/>
        </dgm:presLayoutVars>
      </dgm:prSet>
      <dgm:spPr/>
    </dgm:pt>
    <dgm:pt modelId="{87A225B7-1D57-460E-B8D8-348A307CD010}" type="pres">
      <dgm:prSet presAssocID="{2AEFBA54-B01E-4383-855A-AA3026212A8D}" presName="compNode" presStyleCnt="0"/>
      <dgm:spPr/>
    </dgm:pt>
    <dgm:pt modelId="{6C989395-36D8-4D6A-A907-F0DC48E1FA08}" type="pres">
      <dgm:prSet presAssocID="{2AEFBA54-B01E-4383-855A-AA3026212A8D}" presName="iconBgRect" presStyleLbl="bgShp" presStyleIdx="0" presStyleCnt="3"/>
      <dgm:spPr/>
    </dgm:pt>
    <dgm:pt modelId="{66DFB3E8-2F55-4DD1-8C41-6CB4A6849F17}" type="pres">
      <dgm:prSet presAssocID="{2AEFBA54-B01E-4383-855A-AA3026212A8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2E2D2E1D-F9DB-4CE2-96EE-1A90F0D2B9AD}" type="pres">
      <dgm:prSet presAssocID="{2AEFBA54-B01E-4383-855A-AA3026212A8D}" presName="spaceRect" presStyleCnt="0"/>
      <dgm:spPr/>
    </dgm:pt>
    <dgm:pt modelId="{26797E14-8D05-4419-A666-D7027BB33209}" type="pres">
      <dgm:prSet presAssocID="{2AEFBA54-B01E-4383-855A-AA3026212A8D}" presName="textRect" presStyleLbl="revTx" presStyleIdx="0" presStyleCnt="3">
        <dgm:presLayoutVars>
          <dgm:chMax val="1"/>
          <dgm:chPref val="1"/>
        </dgm:presLayoutVars>
      </dgm:prSet>
      <dgm:spPr/>
    </dgm:pt>
    <dgm:pt modelId="{F61700AE-EEE9-446B-B2D8-EDC0899CBB56}" type="pres">
      <dgm:prSet presAssocID="{3E2D06C4-C033-47FA-BB46-25D628133C06}" presName="sibTrans" presStyleCnt="0"/>
      <dgm:spPr/>
    </dgm:pt>
    <dgm:pt modelId="{0AB722B7-097B-4BDE-B9F6-31029488B13E}" type="pres">
      <dgm:prSet presAssocID="{BCD6F46A-1197-42C3-8257-FCA03EA77D3C}" presName="compNode" presStyleCnt="0"/>
      <dgm:spPr/>
    </dgm:pt>
    <dgm:pt modelId="{F2CD7AB7-60E4-4424-8E54-522F74864DBC}" type="pres">
      <dgm:prSet presAssocID="{BCD6F46A-1197-42C3-8257-FCA03EA77D3C}" presName="iconBgRect" presStyleLbl="bgShp" presStyleIdx="1" presStyleCnt="3"/>
      <dgm:spPr/>
    </dgm:pt>
    <dgm:pt modelId="{BFB95BB2-8823-4ABE-9FEB-A19EDCA03CA1}" type="pres">
      <dgm:prSet presAssocID="{BCD6F46A-1197-42C3-8257-FCA03EA77D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FA4C076F-E816-444E-88D3-845FC5A39F66}" type="pres">
      <dgm:prSet presAssocID="{BCD6F46A-1197-42C3-8257-FCA03EA77D3C}" presName="spaceRect" presStyleCnt="0"/>
      <dgm:spPr/>
    </dgm:pt>
    <dgm:pt modelId="{46A6FC34-4131-4617-AA33-336709EF2E3D}" type="pres">
      <dgm:prSet presAssocID="{BCD6F46A-1197-42C3-8257-FCA03EA77D3C}" presName="textRect" presStyleLbl="revTx" presStyleIdx="1" presStyleCnt="3">
        <dgm:presLayoutVars>
          <dgm:chMax val="1"/>
          <dgm:chPref val="1"/>
        </dgm:presLayoutVars>
      </dgm:prSet>
      <dgm:spPr/>
    </dgm:pt>
    <dgm:pt modelId="{7723897F-8BF3-48A4-8DB4-E5C6690DDBB4}" type="pres">
      <dgm:prSet presAssocID="{FB80DF9D-F5AD-4751-966E-E6BFDD117D07}" presName="sibTrans" presStyleCnt="0"/>
      <dgm:spPr/>
    </dgm:pt>
    <dgm:pt modelId="{50567D7D-2D30-4EF3-99B1-851C79A0B8C3}" type="pres">
      <dgm:prSet presAssocID="{52DB946F-E4A7-44A1-BDC9-5919142FE817}" presName="compNode" presStyleCnt="0"/>
      <dgm:spPr/>
    </dgm:pt>
    <dgm:pt modelId="{D2DD8FC7-D1CD-44F4-8B84-7802735C9EF2}" type="pres">
      <dgm:prSet presAssocID="{52DB946F-E4A7-44A1-BDC9-5919142FE817}" presName="iconBgRect" presStyleLbl="bgShp" presStyleIdx="2" presStyleCnt="3"/>
      <dgm:spPr/>
    </dgm:pt>
    <dgm:pt modelId="{D275D187-EE09-482D-9762-5EAA00878CB8}" type="pres">
      <dgm:prSet presAssocID="{52DB946F-E4A7-44A1-BDC9-5919142FE81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3B27F97-25F3-4356-A731-7DAD2F391905}" type="pres">
      <dgm:prSet presAssocID="{52DB946F-E4A7-44A1-BDC9-5919142FE817}" presName="spaceRect" presStyleCnt="0"/>
      <dgm:spPr/>
    </dgm:pt>
    <dgm:pt modelId="{967FFD9E-2EA3-4425-BAEE-D257A0CBD0B5}" type="pres">
      <dgm:prSet presAssocID="{52DB946F-E4A7-44A1-BDC9-5919142FE81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4F57318-1CB9-4FE4-9BAA-C27D3E3045A2}" srcId="{87E5505F-7583-422B-8993-E953FA954322}" destId="{BCD6F46A-1197-42C3-8257-FCA03EA77D3C}" srcOrd="1" destOrd="0" parTransId="{57D69D34-B04A-409C-A716-B66EC1FEEDB0}" sibTransId="{FB80DF9D-F5AD-4751-966E-E6BFDD117D07}"/>
    <dgm:cxn modelId="{B3A59D23-A409-451F-8458-5EDF32D67760}" type="presOf" srcId="{52DB946F-E4A7-44A1-BDC9-5919142FE817}" destId="{967FFD9E-2EA3-4425-BAEE-D257A0CBD0B5}" srcOrd="0" destOrd="0" presId="urn:microsoft.com/office/officeart/2018/5/layout/IconCircleLabelList"/>
    <dgm:cxn modelId="{BEE3C82A-EA2D-461F-99CD-07D05F9FB74A}" type="presOf" srcId="{2AEFBA54-B01E-4383-855A-AA3026212A8D}" destId="{26797E14-8D05-4419-A666-D7027BB33209}" srcOrd="0" destOrd="0" presId="urn:microsoft.com/office/officeart/2018/5/layout/IconCircleLabelList"/>
    <dgm:cxn modelId="{091AA453-8418-45CC-AA59-C29D9A37E027}" type="presOf" srcId="{BCD6F46A-1197-42C3-8257-FCA03EA77D3C}" destId="{46A6FC34-4131-4617-AA33-336709EF2E3D}" srcOrd="0" destOrd="0" presId="urn:microsoft.com/office/officeart/2018/5/layout/IconCircleLabelList"/>
    <dgm:cxn modelId="{FBF4F9C0-B85A-488A-8276-735A22CBBBB2}" srcId="{87E5505F-7583-422B-8993-E953FA954322}" destId="{2AEFBA54-B01E-4383-855A-AA3026212A8D}" srcOrd="0" destOrd="0" parTransId="{BA2803E2-B2C2-4A5C-B613-959F5A313D49}" sibTransId="{3E2D06C4-C033-47FA-BB46-25D628133C06}"/>
    <dgm:cxn modelId="{D0F556C4-B864-4241-BEB5-C80330CE2C2B}" srcId="{87E5505F-7583-422B-8993-E953FA954322}" destId="{52DB946F-E4A7-44A1-BDC9-5919142FE817}" srcOrd="2" destOrd="0" parTransId="{AEFAEBAF-8CEA-41FC-8407-C21914994E1C}" sibTransId="{2679D86B-4665-49DE-92AC-161B9A02050E}"/>
    <dgm:cxn modelId="{666E0DCC-4DA7-4A8B-8D12-63C08B4D0513}" type="presOf" srcId="{87E5505F-7583-422B-8993-E953FA954322}" destId="{28A3E231-39B4-43C9-B3FB-7E124EFFE562}" srcOrd="0" destOrd="0" presId="urn:microsoft.com/office/officeart/2018/5/layout/IconCircleLabelList"/>
    <dgm:cxn modelId="{29274C5E-0A28-4736-B8F0-F3896AFC4770}" type="presParOf" srcId="{28A3E231-39B4-43C9-B3FB-7E124EFFE562}" destId="{87A225B7-1D57-460E-B8D8-348A307CD010}" srcOrd="0" destOrd="0" presId="urn:microsoft.com/office/officeart/2018/5/layout/IconCircleLabelList"/>
    <dgm:cxn modelId="{76AF8984-D7C4-4A17-B026-8CC5430F7B07}" type="presParOf" srcId="{87A225B7-1D57-460E-B8D8-348A307CD010}" destId="{6C989395-36D8-4D6A-A907-F0DC48E1FA08}" srcOrd="0" destOrd="0" presId="urn:microsoft.com/office/officeart/2018/5/layout/IconCircleLabelList"/>
    <dgm:cxn modelId="{BF943180-9D96-4346-A9E1-5F11E1C151CA}" type="presParOf" srcId="{87A225B7-1D57-460E-B8D8-348A307CD010}" destId="{66DFB3E8-2F55-4DD1-8C41-6CB4A6849F17}" srcOrd="1" destOrd="0" presId="urn:microsoft.com/office/officeart/2018/5/layout/IconCircleLabelList"/>
    <dgm:cxn modelId="{97395D3F-1A1B-46D7-9FF5-87B2A283FFD6}" type="presParOf" srcId="{87A225B7-1D57-460E-B8D8-348A307CD010}" destId="{2E2D2E1D-F9DB-4CE2-96EE-1A90F0D2B9AD}" srcOrd="2" destOrd="0" presId="urn:microsoft.com/office/officeart/2018/5/layout/IconCircleLabelList"/>
    <dgm:cxn modelId="{0C0A4E6C-E5FD-419C-A1A6-71A397586473}" type="presParOf" srcId="{87A225B7-1D57-460E-B8D8-348A307CD010}" destId="{26797E14-8D05-4419-A666-D7027BB33209}" srcOrd="3" destOrd="0" presId="urn:microsoft.com/office/officeart/2018/5/layout/IconCircleLabelList"/>
    <dgm:cxn modelId="{09C1FCA0-EA99-4550-A658-D0AF1701A351}" type="presParOf" srcId="{28A3E231-39B4-43C9-B3FB-7E124EFFE562}" destId="{F61700AE-EEE9-446B-B2D8-EDC0899CBB56}" srcOrd="1" destOrd="0" presId="urn:microsoft.com/office/officeart/2018/5/layout/IconCircleLabelList"/>
    <dgm:cxn modelId="{62896CC1-46FE-4081-8372-DEACFD4B8597}" type="presParOf" srcId="{28A3E231-39B4-43C9-B3FB-7E124EFFE562}" destId="{0AB722B7-097B-4BDE-B9F6-31029488B13E}" srcOrd="2" destOrd="0" presId="urn:microsoft.com/office/officeart/2018/5/layout/IconCircleLabelList"/>
    <dgm:cxn modelId="{A31CD48C-9333-4222-89B9-6DD940B1D8FB}" type="presParOf" srcId="{0AB722B7-097B-4BDE-B9F6-31029488B13E}" destId="{F2CD7AB7-60E4-4424-8E54-522F74864DBC}" srcOrd="0" destOrd="0" presId="urn:microsoft.com/office/officeart/2018/5/layout/IconCircleLabelList"/>
    <dgm:cxn modelId="{7D99EF96-C81F-4FCD-ABE1-D8334C35CD85}" type="presParOf" srcId="{0AB722B7-097B-4BDE-B9F6-31029488B13E}" destId="{BFB95BB2-8823-4ABE-9FEB-A19EDCA03CA1}" srcOrd="1" destOrd="0" presId="urn:microsoft.com/office/officeart/2018/5/layout/IconCircleLabelList"/>
    <dgm:cxn modelId="{C6308048-0E8F-48A6-AE1A-3EBA2AB94360}" type="presParOf" srcId="{0AB722B7-097B-4BDE-B9F6-31029488B13E}" destId="{FA4C076F-E816-444E-88D3-845FC5A39F66}" srcOrd="2" destOrd="0" presId="urn:microsoft.com/office/officeart/2018/5/layout/IconCircleLabelList"/>
    <dgm:cxn modelId="{65379B08-FF7E-4F66-A77E-DAA828940D68}" type="presParOf" srcId="{0AB722B7-097B-4BDE-B9F6-31029488B13E}" destId="{46A6FC34-4131-4617-AA33-336709EF2E3D}" srcOrd="3" destOrd="0" presId="urn:microsoft.com/office/officeart/2018/5/layout/IconCircleLabelList"/>
    <dgm:cxn modelId="{07B8BD68-74DE-4183-A769-03AD114B3BE2}" type="presParOf" srcId="{28A3E231-39B4-43C9-B3FB-7E124EFFE562}" destId="{7723897F-8BF3-48A4-8DB4-E5C6690DDBB4}" srcOrd="3" destOrd="0" presId="urn:microsoft.com/office/officeart/2018/5/layout/IconCircleLabelList"/>
    <dgm:cxn modelId="{294196E8-B8CE-445F-9690-0CC0A79E7674}" type="presParOf" srcId="{28A3E231-39B4-43C9-B3FB-7E124EFFE562}" destId="{50567D7D-2D30-4EF3-99B1-851C79A0B8C3}" srcOrd="4" destOrd="0" presId="urn:microsoft.com/office/officeart/2018/5/layout/IconCircleLabelList"/>
    <dgm:cxn modelId="{22460FC8-D31F-4A27-9CA7-3A9246459B7C}" type="presParOf" srcId="{50567D7D-2D30-4EF3-99B1-851C79A0B8C3}" destId="{D2DD8FC7-D1CD-44F4-8B84-7802735C9EF2}" srcOrd="0" destOrd="0" presId="urn:microsoft.com/office/officeart/2018/5/layout/IconCircleLabelList"/>
    <dgm:cxn modelId="{6F11B55D-709D-4010-B864-350BE348D762}" type="presParOf" srcId="{50567D7D-2D30-4EF3-99B1-851C79A0B8C3}" destId="{D275D187-EE09-482D-9762-5EAA00878CB8}" srcOrd="1" destOrd="0" presId="urn:microsoft.com/office/officeart/2018/5/layout/IconCircleLabelList"/>
    <dgm:cxn modelId="{B5B79CE2-A8B5-437A-809A-645CBE2D368C}" type="presParOf" srcId="{50567D7D-2D30-4EF3-99B1-851C79A0B8C3}" destId="{93B27F97-25F3-4356-A731-7DAD2F391905}" srcOrd="2" destOrd="0" presId="urn:microsoft.com/office/officeart/2018/5/layout/IconCircleLabelList"/>
    <dgm:cxn modelId="{3671D858-C89F-4FBD-9F5A-7B9E95B63187}" type="presParOf" srcId="{50567D7D-2D30-4EF3-99B1-851C79A0B8C3}" destId="{967FFD9E-2EA3-4425-BAEE-D257A0CBD0B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BE5099-AA33-4803-A255-1173840141A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C05BA39-A62F-45F9-8E30-067729A1D687}">
      <dgm:prSet/>
      <dgm:spPr/>
      <dgm:t>
        <a:bodyPr/>
        <a:lstStyle/>
        <a:p>
          <a:r>
            <a:rPr lang="en-US"/>
            <a:t>Preserving long-term contextual relation is important in our data</a:t>
          </a:r>
        </a:p>
      </dgm:t>
    </dgm:pt>
    <dgm:pt modelId="{31225166-3F1C-4F98-A31E-D2E38393A4DF}" type="parTrans" cxnId="{2B578608-7758-4DDA-8290-061367E08F20}">
      <dgm:prSet/>
      <dgm:spPr/>
      <dgm:t>
        <a:bodyPr/>
        <a:lstStyle/>
        <a:p>
          <a:endParaRPr lang="en-US"/>
        </a:p>
      </dgm:t>
    </dgm:pt>
    <dgm:pt modelId="{C2656F42-8307-4E94-A99D-D1803153FDFA}" type="sibTrans" cxnId="{2B578608-7758-4DDA-8290-061367E08F20}">
      <dgm:prSet/>
      <dgm:spPr/>
      <dgm:t>
        <a:bodyPr/>
        <a:lstStyle/>
        <a:p>
          <a:endParaRPr lang="en-US"/>
        </a:p>
      </dgm:t>
    </dgm:pt>
    <dgm:pt modelId="{738524DB-B538-4A02-BAC4-94E51706C530}">
      <dgm:prSet/>
      <dgm:spPr/>
      <dgm:t>
        <a:bodyPr/>
        <a:lstStyle/>
        <a:p>
          <a:r>
            <a:rPr lang="en-US"/>
            <a:t>LSTM uses Gates to retain “memory”</a:t>
          </a:r>
        </a:p>
      </dgm:t>
    </dgm:pt>
    <dgm:pt modelId="{0079F497-2DFD-452A-B3EB-71149BA4AE02}" type="parTrans" cxnId="{3874DEEF-4025-49E4-A37E-2D22482750A7}">
      <dgm:prSet/>
      <dgm:spPr/>
      <dgm:t>
        <a:bodyPr/>
        <a:lstStyle/>
        <a:p>
          <a:endParaRPr lang="en-US"/>
        </a:p>
      </dgm:t>
    </dgm:pt>
    <dgm:pt modelId="{D00BF71C-3D45-400E-8D76-D26EC2D922EF}" type="sibTrans" cxnId="{3874DEEF-4025-49E4-A37E-2D22482750A7}">
      <dgm:prSet/>
      <dgm:spPr/>
      <dgm:t>
        <a:bodyPr/>
        <a:lstStyle/>
        <a:p>
          <a:endParaRPr lang="en-US"/>
        </a:p>
      </dgm:t>
    </dgm:pt>
    <dgm:pt modelId="{FB76131A-2C28-436B-8ABC-486BB08DD46B}">
      <dgm:prSet/>
      <dgm:spPr/>
      <dgm:t>
        <a:bodyPr/>
        <a:lstStyle/>
        <a:p>
          <a:r>
            <a:rPr lang="en-US"/>
            <a:t>LSTM does this by overcoming Vanishing Gradient problem</a:t>
          </a:r>
        </a:p>
      </dgm:t>
    </dgm:pt>
    <dgm:pt modelId="{A6EEF1E5-0CFE-4D65-9EC4-F5FFAAB94BDE}" type="parTrans" cxnId="{FE20ECCD-962F-44D7-A467-9F4FC1EDAEBC}">
      <dgm:prSet/>
      <dgm:spPr/>
      <dgm:t>
        <a:bodyPr/>
        <a:lstStyle/>
        <a:p>
          <a:endParaRPr lang="en-US"/>
        </a:p>
      </dgm:t>
    </dgm:pt>
    <dgm:pt modelId="{3A1E6734-9E2D-40C2-96D7-228C297CBFA6}" type="sibTrans" cxnId="{FE20ECCD-962F-44D7-A467-9F4FC1EDAEBC}">
      <dgm:prSet/>
      <dgm:spPr/>
      <dgm:t>
        <a:bodyPr/>
        <a:lstStyle/>
        <a:p>
          <a:endParaRPr lang="en-US"/>
        </a:p>
      </dgm:t>
    </dgm:pt>
    <dgm:pt modelId="{7E27DEF4-A858-4C92-B435-3091BA1A99CA}" type="pres">
      <dgm:prSet presAssocID="{E1BE5099-AA33-4803-A255-1173840141AF}" presName="linear" presStyleCnt="0">
        <dgm:presLayoutVars>
          <dgm:animLvl val="lvl"/>
          <dgm:resizeHandles val="exact"/>
        </dgm:presLayoutVars>
      </dgm:prSet>
      <dgm:spPr/>
    </dgm:pt>
    <dgm:pt modelId="{C3DFE98B-892F-4A7D-8404-A4C0179B83EE}" type="pres">
      <dgm:prSet presAssocID="{8C05BA39-A62F-45F9-8E30-067729A1D68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CE6A7E-C689-4A19-B277-4443E1AC0A79}" type="pres">
      <dgm:prSet presAssocID="{C2656F42-8307-4E94-A99D-D1803153FDFA}" presName="spacer" presStyleCnt="0"/>
      <dgm:spPr/>
    </dgm:pt>
    <dgm:pt modelId="{987D6AE0-C140-4109-BF7A-972A07EBCECF}" type="pres">
      <dgm:prSet presAssocID="{738524DB-B538-4A02-BAC4-94E51706C53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D010093-54E8-4D00-BA21-1F62CA969F03}" type="pres">
      <dgm:prSet presAssocID="{D00BF71C-3D45-400E-8D76-D26EC2D922EF}" presName="spacer" presStyleCnt="0"/>
      <dgm:spPr/>
    </dgm:pt>
    <dgm:pt modelId="{F7823DC9-2953-4E96-A4AA-38F8F280D42B}" type="pres">
      <dgm:prSet presAssocID="{FB76131A-2C28-436B-8ABC-486BB08DD46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B578608-7758-4DDA-8290-061367E08F20}" srcId="{E1BE5099-AA33-4803-A255-1173840141AF}" destId="{8C05BA39-A62F-45F9-8E30-067729A1D687}" srcOrd="0" destOrd="0" parTransId="{31225166-3F1C-4F98-A31E-D2E38393A4DF}" sibTransId="{C2656F42-8307-4E94-A99D-D1803153FDFA}"/>
    <dgm:cxn modelId="{F01C6D65-F9A2-4AB0-8CAD-60F1301924E8}" type="presOf" srcId="{738524DB-B538-4A02-BAC4-94E51706C530}" destId="{987D6AE0-C140-4109-BF7A-972A07EBCECF}" srcOrd="0" destOrd="0" presId="urn:microsoft.com/office/officeart/2005/8/layout/vList2"/>
    <dgm:cxn modelId="{CFED9047-0F77-46C6-828B-47AB1113564D}" type="presOf" srcId="{E1BE5099-AA33-4803-A255-1173840141AF}" destId="{7E27DEF4-A858-4C92-B435-3091BA1A99CA}" srcOrd="0" destOrd="0" presId="urn:microsoft.com/office/officeart/2005/8/layout/vList2"/>
    <dgm:cxn modelId="{51EA9FC1-66D3-448E-80C4-51A4D9DD2CCD}" type="presOf" srcId="{8C05BA39-A62F-45F9-8E30-067729A1D687}" destId="{C3DFE98B-892F-4A7D-8404-A4C0179B83EE}" srcOrd="0" destOrd="0" presId="urn:microsoft.com/office/officeart/2005/8/layout/vList2"/>
    <dgm:cxn modelId="{FE20ECCD-962F-44D7-A467-9F4FC1EDAEBC}" srcId="{E1BE5099-AA33-4803-A255-1173840141AF}" destId="{FB76131A-2C28-436B-8ABC-486BB08DD46B}" srcOrd="2" destOrd="0" parTransId="{A6EEF1E5-0CFE-4D65-9EC4-F5FFAAB94BDE}" sibTransId="{3A1E6734-9E2D-40C2-96D7-228C297CBFA6}"/>
    <dgm:cxn modelId="{6429E6D6-4804-424D-A88D-83B250C21B90}" type="presOf" srcId="{FB76131A-2C28-436B-8ABC-486BB08DD46B}" destId="{F7823DC9-2953-4E96-A4AA-38F8F280D42B}" srcOrd="0" destOrd="0" presId="urn:microsoft.com/office/officeart/2005/8/layout/vList2"/>
    <dgm:cxn modelId="{3874DEEF-4025-49E4-A37E-2D22482750A7}" srcId="{E1BE5099-AA33-4803-A255-1173840141AF}" destId="{738524DB-B538-4A02-BAC4-94E51706C530}" srcOrd="1" destOrd="0" parTransId="{0079F497-2DFD-452A-B3EB-71149BA4AE02}" sibTransId="{D00BF71C-3D45-400E-8D76-D26EC2D922EF}"/>
    <dgm:cxn modelId="{287FC72E-BA6A-41F6-A269-3C80EB85E215}" type="presParOf" srcId="{7E27DEF4-A858-4C92-B435-3091BA1A99CA}" destId="{C3DFE98B-892F-4A7D-8404-A4C0179B83EE}" srcOrd="0" destOrd="0" presId="urn:microsoft.com/office/officeart/2005/8/layout/vList2"/>
    <dgm:cxn modelId="{D3E62904-C04B-4109-A7B9-6860456C30C3}" type="presParOf" srcId="{7E27DEF4-A858-4C92-B435-3091BA1A99CA}" destId="{CDCE6A7E-C689-4A19-B277-4443E1AC0A79}" srcOrd="1" destOrd="0" presId="urn:microsoft.com/office/officeart/2005/8/layout/vList2"/>
    <dgm:cxn modelId="{6CA4F7A9-A337-41F3-96B5-CED2ECE02157}" type="presParOf" srcId="{7E27DEF4-A858-4C92-B435-3091BA1A99CA}" destId="{987D6AE0-C140-4109-BF7A-972A07EBCECF}" srcOrd="2" destOrd="0" presId="urn:microsoft.com/office/officeart/2005/8/layout/vList2"/>
    <dgm:cxn modelId="{86517BDB-122F-4818-BAA1-F74597160A71}" type="presParOf" srcId="{7E27DEF4-A858-4C92-B435-3091BA1A99CA}" destId="{FD010093-54E8-4D00-BA21-1F62CA969F03}" srcOrd="3" destOrd="0" presId="urn:microsoft.com/office/officeart/2005/8/layout/vList2"/>
    <dgm:cxn modelId="{C5C605FB-ECF2-4267-8CCB-61CF3E0DDEE5}" type="presParOf" srcId="{7E27DEF4-A858-4C92-B435-3091BA1A99CA}" destId="{F7823DC9-2953-4E96-A4AA-38F8F280D42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E04F3-4A92-4014-9A09-FEC0C30914BD}">
      <dsp:nvSpPr>
        <dsp:cNvPr id="0" name=""/>
        <dsp:cNvSpPr/>
      </dsp:nvSpPr>
      <dsp:spPr>
        <a:xfrm>
          <a:off x="1577371" y="1433102"/>
          <a:ext cx="3316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1647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34138" y="1477011"/>
        <a:ext cx="18112" cy="3622"/>
      </dsp:txXfrm>
    </dsp:sp>
    <dsp:sp modelId="{4C362DFE-C21F-4959-9E25-1495F8824815}">
      <dsp:nvSpPr>
        <dsp:cNvPr id="0" name=""/>
        <dsp:cNvSpPr/>
      </dsp:nvSpPr>
      <dsp:spPr>
        <a:xfrm>
          <a:off x="4183" y="1006326"/>
          <a:ext cx="1574987" cy="9449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76" tIns="81009" rIns="77176" bIns="8100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</a:t>
          </a:r>
        </a:p>
      </dsp:txBody>
      <dsp:txXfrm>
        <a:off x="4183" y="1006326"/>
        <a:ext cx="1574987" cy="944992"/>
      </dsp:txXfrm>
    </dsp:sp>
    <dsp:sp modelId="{F4AC1A00-E66B-461B-831D-5687A88A20ED}">
      <dsp:nvSpPr>
        <dsp:cNvPr id="0" name=""/>
        <dsp:cNvSpPr/>
      </dsp:nvSpPr>
      <dsp:spPr>
        <a:xfrm>
          <a:off x="3514606" y="1433102"/>
          <a:ext cx="3316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1647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71373" y="1477011"/>
        <a:ext cx="18112" cy="3622"/>
      </dsp:txXfrm>
    </dsp:sp>
    <dsp:sp modelId="{8250694B-27AF-4E67-B31C-24FF11C2A1A7}">
      <dsp:nvSpPr>
        <dsp:cNvPr id="0" name=""/>
        <dsp:cNvSpPr/>
      </dsp:nvSpPr>
      <dsp:spPr>
        <a:xfrm>
          <a:off x="1941418" y="1006326"/>
          <a:ext cx="1574987" cy="9449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76" tIns="81009" rIns="77176" bIns="8100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Pre-Processing</a:t>
          </a:r>
        </a:p>
      </dsp:txBody>
      <dsp:txXfrm>
        <a:off x="1941418" y="1006326"/>
        <a:ext cx="1574987" cy="944992"/>
      </dsp:txXfrm>
    </dsp:sp>
    <dsp:sp modelId="{30BCDE76-85B2-4085-AB22-16C9CBC5AA0B}">
      <dsp:nvSpPr>
        <dsp:cNvPr id="0" name=""/>
        <dsp:cNvSpPr/>
      </dsp:nvSpPr>
      <dsp:spPr>
        <a:xfrm>
          <a:off x="791677" y="1949519"/>
          <a:ext cx="3874469" cy="331647"/>
        </a:xfrm>
        <a:custGeom>
          <a:avLst/>
          <a:gdLst/>
          <a:ahLst/>
          <a:cxnLst/>
          <a:rect l="0" t="0" r="0" b="0"/>
          <a:pathLst>
            <a:path>
              <a:moveTo>
                <a:pt x="3874469" y="0"/>
              </a:moveTo>
              <a:lnTo>
                <a:pt x="3874469" y="182923"/>
              </a:lnTo>
              <a:lnTo>
                <a:pt x="0" y="182923"/>
              </a:lnTo>
              <a:lnTo>
                <a:pt x="0" y="331647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31628" y="2113531"/>
        <a:ext cx="194568" cy="3622"/>
      </dsp:txXfrm>
    </dsp:sp>
    <dsp:sp modelId="{557B70E3-8041-4218-9794-F5EEAFA6DBAC}">
      <dsp:nvSpPr>
        <dsp:cNvPr id="0" name=""/>
        <dsp:cNvSpPr/>
      </dsp:nvSpPr>
      <dsp:spPr>
        <a:xfrm>
          <a:off x="3878653" y="1006326"/>
          <a:ext cx="1574987" cy="9449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76" tIns="81009" rIns="77176" bIns="8100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tSNE</a:t>
          </a:r>
          <a:r>
            <a:rPr lang="en-US" sz="1800" kern="1200" dirty="0"/>
            <a:t> to Data</a:t>
          </a:r>
        </a:p>
      </dsp:txBody>
      <dsp:txXfrm>
        <a:off x="3878653" y="1006326"/>
        <a:ext cx="1574987" cy="944992"/>
      </dsp:txXfrm>
    </dsp:sp>
    <dsp:sp modelId="{AF867FF8-6CF7-4DD5-A504-9A98B60D394A}">
      <dsp:nvSpPr>
        <dsp:cNvPr id="0" name=""/>
        <dsp:cNvSpPr/>
      </dsp:nvSpPr>
      <dsp:spPr>
        <a:xfrm>
          <a:off x="1577371" y="2740342"/>
          <a:ext cx="3316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1647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34138" y="2784251"/>
        <a:ext cx="18112" cy="3622"/>
      </dsp:txXfrm>
    </dsp:sp>
    <dsp:sp modelId="{9C928B9B-153E-4E9F-8930-36091E5F4951}">
      <dsp:nvSpPr>
        <dsp:cNvPr id="0" name=""/>
        <dsp:cNvSpPr/>
      </dsp:nvSpPr>
      <dsp:spPr>
        <a:xfrm>
          <a:off x="4183" y="2313566"/>
          <a:ext cx="1574987" cy="9449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76" tIns="81009" rIns="77176" bIns="8100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Feature Engineering</a:t>
          </a:r>
        </a:p>
      </dsp:txBody>
      <dsp:txXfrm>
        <a:off x="4183" y="2313566"/>
        <a:ext cx="1574987" cy="944992"/>
      </dsp:txXfrm>
    </dsp:sp>
    <dsp:sp modelId="{703A937C-7E85-4EFF-B4DD-7F043868C923}">
      <dsp:nvSpPr>
        <dsp:cNvPr id="0" name=""/>
        <dsp:cNvSpPr/>
      </dsp:nvSpPr>
      <dsp:spPr>
        <a:xfrm>
          <a:off x="3514606" y="2740342"/>
          <a:ext cx="3316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1647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71373" y="2784251"/>
        <a:ext cx="18112" cy="3622"/>
      </dsp:txXfrm>
    </dsp:sp>
    <dsp:sp modelId="{9979CFD8-914F-4ED4-A165-24E3F0A22742}">
      <dsp:nvSpPr>
        <dsp:cNvPr id="0" name=""/>
        <dsp:cNvSpPr/>
      </dsp:nvSpPr>
      <dsp:spPr>
        <a:xfrm>
          <a:off x="1941418" y="2313566"/>
          <a:ext cx="1574987" cy="9449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76" tIns="81009" rIns="77176" bIns="8100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Word Embeddings Vector</a:t>
          </a:r>
        </a:p>
      </dsp:txBody>
      <dsp:txXfrm>
        <a:off x="1941418" y="2313566"/>
        <a:ext cx="1574987" cy="944992"/>
      </dsp:txXfrm>
    </dsp:sp>
    <dsp:sp modelId="{067FEC96-00D2-4D37-8BBD-CED5F1C12C31}">
      <dsp:nvSpPr>
        <dsp:cNvPr id="0" name=""/>
        <dsp:cNvSpPr/>
      </dsp:nvSpPr>
      <dsp:spPr>
        <a:xfrm>
          <a:off x="791677" y="3256758"/>
          <a:ext cx="3874469" cy="331647"/>
        </a:xfrm>
        <a:custGeom>
          <a:avLst/>
          <a:gdLst/>
          <a:ahLst/>
          <a:cxnLst/>
          <a:rect l="0" t="0" r="0" b="0"/>
          <a:pathLst>
            <a:path>
              <a:moveTo>
                <a:pt x="3874469" y="0"/>
              </a:moveTo>
              <a:lnTo>
                <a:pt x="3874469" y="182923"/>
              </a:lnTo>
              <a:lnTo>
                <a:pt x="0" y="182923"/>
              </a:lnTo>
              <a:lnTo>
                <a:pt x="0" y="331647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31628" y="3420771"/>
        <a:ext cx="194568" cy="3622"/>
      </dsp:txXfrm>
    </dsp:sp>
    <dsp:sp modelId="{1784EF51-80B4-496F-988B-F26DC69BC4D9}">
      <dsp:nvSpPr>
        <dsp:cNvPr id="0" name=""/>
        <dsp:cNvSpPr/>
      </dsp:nvSpPr>
      <dsp:spPr>
        <a:xfrm>
          <a:off x="3878653" y="2313566"/>
          <a:ext cx="1574987" cy="9449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76" tIns="81009" rIns="77176" bIns="8100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ML &amp; DL Models</a:t>
          </a:r>
        </a:p>
      </dsp:txBody>
      <dsp:txXfrm>
        <a:off x="3878653" y="2313566"/>
        <a:ext cx="1574987" cy="944992"/>
      </dsp:txXfrm>
    </dsp:sp>
    <dsp:sp modelId="{985C90CA-C7FC-4922-B8BA-02D325634FA0}">
      <dsp:nvSpPr>
        <dsp:cNvPr id="0" name=""/>
        <dsp:cNvSpPr/>
      </dsp:nvSpPr>
      <dsp:spPr>
        <a:xfrm>
          <a:off x="1577371" y="4047582"/>
          <a:ext cx="3316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1647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34138" y="4091490"/>
        <a:ext cx="18112" cy="3622"/>
      </dsp:txXfrm>
    </dsp:sp>
    <dsp:sp modelId="{5EF8CA7E-D7D8-4E6D-96A8-805920492C9C}">
      <dsp:nvSpPr>
        <dsp:cNvPr id="0" name=""/>
        <dsp:cNvSpPr/>
      </dsp:nvSpPr>
      <dsp:spPr>
        <a:xfrm>
          <a:off x="4183" y="3620805"/>
          <a:ext cx="1574987" cy="9449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76" tIns="81009" rIns="77176" bIns="8100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Evaluation</a:t>
          </a:r>
        </a:p>
      </dsp:txBody>
      <dsp:txXfrm>
        <a:off x="4183" y="3620805"/>
        <a:ext cx="1574987" cy="944992"/>
      </dsp:txXfrm>
    </dsp:sp>
    <dsp:sp modelId="{1496212A-0C22-43BB-8B15-6C90CDFE0800}">
      <dsp:nvSpPr>
        <dsp:cNvPr id="0" name=""/>
        <dsp:cNvSpPr/>
      </dsp:nvSpPr>
      <dsp:spPr>
        <a:xfrm>
          <a:off x="3514606" y="4047582"/>
          <a:ext cx="3316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1647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71373" y="4091490"/>
        <a:ext cx="18112" cy="3622"/>
      </dsp:txXfrm>
    </dsp:sp>
    <dsp:sp modelId="{3D52AD82-BA01-4C86-8EC2-455BF689F963}">
      <dsp:nvSpPr>
        <dsp:cNvPr id="0" name=""/>
        <dsp:cNvSpPr/>
      </dsp:nvSpPr>
      <dsp:spPr>
        <a:xfrm>
          <a:off x="1941418" y="3620805"/>
          <a:ext cx="1574987" cy="9449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76" tIns="81009" rIns="77176" bIns="8100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Plotting Model Performance</a:t>
          </a:r>
        </a:p>
      </dsp:txBody>
      <dsp:txXfrm>
        <a:off x="1941418" y="3620805"/>
        <a:ext cx="1574987" cy="944992"/>
      </dsp:txXfrm>
    </dsp:sp>
    <dsp:sp modelId="{18D855C1-6DC5-4EE9-9C81-8A8FA692B5D1}">
      <dsp:nvSpPr>
        <dsp:cNvPr id="0" name=""/>
        <dsp:cNvSpPr/>
      </dsp:nvSpPr>
      <dsp:spPr>
        <a:xfrm>
          <a:off x="3878653" y="3620805"/>
          <a:ext cx="1574987" cy="9449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76" tIns="81009" rIns="77176" bIns="8100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Results</a:t>
          </a:r>
        </a:p>
      </dsp:txBody>
      <dsp:txXfrm>
        <a:off x="3878653" y="3620805"/>
        <a:ext cx="1574987" cy="9449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E036C3-E828-4711-97BD-81D0A81BEFF7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5D4D9-E201-46B5-9F63-D660DFA49B42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Cleaned Text by removing stopwords, replacing special character/multiple space with space, convert text into lowercase</a:t>
          </a:r>
        </a:p>
      </dsp:txBody>
      <dsp:txXfrm>
        <a:off x="559800" y="3022743"/>
        <a:ext cx="4320000" cy="720000"/>
      </dsp:txXfrm>
    </dsp:sp>
    <dsp:sp modelId="{98441656-B3EE-42C1-89D2-9CAB37A9EB46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330DE-1635-4544-BA32-381D80F79F03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Filled </a:t>
          </a:r>
          <a:r>
            <a:rPr lang="en-US" sz="1700" b="1" kern="1200"/>
            <a:t>Empty </a:t>
          </a:r>
          <a:r>
            <a:rPr lang="en-US" sz="1700" kern="1200"/>
            <a:t>Text rows using </a:t>
          </a:r>
          <a:r>
            <a:rPr lang="en-US" sz="1700" b="1" kern="1200"/>
            <a:t>corresponding</a:t>
          </a:r>
          <a:r>
            <a:rPr lang="en-US" sz="1700" kern="1200"/>
            <a:t> Gene and Variation values</a:t>
          </a:r>
        </a:p>
      </dsp:txBody>
      <dsp:txXfrm>
        <a:off x="5635800" y="3022743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989395-36D8-4D6A-A907-F0DC48E1FA08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FB3E8-2F55-4DD1-8C41-6CB4A6849F17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97E14-8D05-4419-A666-D7027BB33209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Applied One-hot encoding to Gene and Variation adding it to TEXT column</a:t>
          </a:r>
        </a:p>
      </dsp:txBody>
      <dsp:txXfrm>
        <a:off x="75768" y="3053169"/>
        <a:ext cx="3093750" cy="720000"/>
      </dsp:txXfrm>
    </dsp:sp>
    <dsp:sp modelId="{F2CD7AB7-60E4-4424-8E54-522F74864DBC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95BB2-8823-4ABE-9FEB-A19EDCA03CA1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6FC34-4131-4617-AA33-336709EF2E3D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Ranking words based on their frequencies</a:t>
          </a:r>
        </a:p>
      </dsp:txBody>
      <dsp:txXfrm>
        <a:off x="3710925" y="3053169"/>
        <a:ext cx="3093750" cy="720000"/>
      </dsp:txXfrm>
    </dsp:sp>
    <dsp:sp modelId="{D2DD8FC7-D1CD-44F4-8B84-7802735C9EF2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75D187-EE09-482D-9762-5EAA00878CB8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FFD9E-2EA3-4425-BAEE-D257A0CBD0B5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Applied Padding</a:t>
          </a:r>
        </a:p>
      </dsp:txBody>
      <dsp:txXfrm>
        <a:off x="7346081" y="3053169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FE98B-892F-4A7D-8404-A4C0179B83EE}">
      <dsp:nvSpPr>
        <dsp:cNvPr id="0" name=""/>
        <dsp:cNvSpPr/>
      </dsp:nvSpPr>
      <dsp:spPr>
        <a:xfrm>
          <a:off x="0" y="20663"/>
          <a:ext cx="5257800" cy="1759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Preserving long-term contextual relation is important in our data</a:t>
          </a:r>
        </a:p>
      </dsp:txBody>
      <dsp:txXfrm>
        <a:off x="85900" y="106563"/>
        <a:ext cx="5086000" cy="1587880"/>
      </dsp:txXfrm>
    </dsp:sp>
    <dsp:sp modelId="{987D6AE0-C140-4109-BF7A-972A07EBCECF}">
      <dsp:nvSpPr>
        <dsp:cNvPr id="0" name=""/>
        <dsp:cNvSpPr/>
      </dsp:nvSpPr>
      <dsp:spPr>
        <a:xfrm>
          <a:off x="0" y="1872503"/>
          <a:ext cx="5257800" cy="17596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LSTM uses Gates to retain “memory”</a:t>
          </a:r>
        </a:p>
      </dsp:txBody>
      <dsp:txXfrm>
        <a:off x="85900" y="1958403"/>
        <a:ext cx="5086000" cy="1587880"/>
      </dsp:txXfrm>
    </dsp:sp>
    <dsp:sp modelId="{F7823DC9-2953-4E96-A4AA-38F8F280D42B}">
      <dsp:nvSpPr>
        <dsp:cNvPr id="0" name=""/>
        <dsp:cNvSpPr/>
      </dsp:nvSpPr>
      <dsp:spPr>
        <a:xfrm>
          <a:off x="0" y="3724344"/>
          <a:ext cx="5257800" cy="17596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LSTM does this by overcoming Vanishing Gradient problem</a:t>
          </a:r>
        </a:p>
      </dsp:txBody>
      <dsp:txXfrm>
        <a:off x="85900" y="3810244"/>
        <a:ext cx="5086000" cy="1587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9BCB-0AC7-4AA4-9A39-673CB7B80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F41BE-3FD0-431D-A0B0-1DC7EC140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BF0A6-2A69-4FC1-91AE-AD9AD6874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4F35-52EA-499C-A87C-12DCA092068B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4BCAE-809A-4A16-A8F6-0F71D25A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D7E45-ACD0-4BAA-A793-B5CD7623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F731-635B-460F-AFE5-5CEF1AB5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9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B74F-86AB-4AA6-93CD-2C658A49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47896-F72A-46A5-AC8D-BA8A0EF55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984E1-86F0-40E6-B6CD-B43CA019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4F35-52EA-499C-A87C-12DCA092068B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4A52E-FCF7-4865-9D99-ADF6576F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A2DA5-3E8F-4D10-B238-BF4265E6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F731-635B-460F-AFE5-5CEF1AB5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3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85314-61E6-4B0D-9419-6C674831B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CF740-8F6F-4076-998D-A01781F5E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8D611-5D3B-4C74-8A44-541FBB87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4F35-52EA-499C-A87C-12DCA092068B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BE34-C223-461A-9432-638378F3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84987-2F5C-4787-8582-FA98477E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F731-635B-460F-AFE5-5CEF1AB5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3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C91D-8909-4308-91AC-9F7A7BD2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FF49C-1200-4270-AFAE-7AFF9714C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276C3-2534-4104-AC92-5B750B69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4F35-52EA-499C-A87C-12DCA092068B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7F067-A0D6-4765-8DEC-E0793FBE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44AB-569E-4E72-AA56-8DB1D045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F731-635B-460F-AFE5-5CEF1AB5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3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9188-B7F8-4C0F-9102-62B3B46C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AD2B1-1086-4B85-902C-239BC3C75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B42E-AC9F-49F9-97CB-CA8A6404C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4F35-52EA-499C-A87C-12DCA092068B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78640-B0AC-41F3-9E55-985B00ECB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FE14F-98A5-4B3C-BB26-771D8C00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F731-635B-460F-AFE5-5CEF1AB5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3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CFC6-D13E-4493-9C2B-07077351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C7D4-6CB2-4384-B913-3E9CBFFE4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7E2B5-92D8-4593-A663-4FB5F5B93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361B9-9AA9-412A-9804-CDC94ED9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4F35-52EA-499C-A87C-12DCA092068B}" type="datetimeFigureOut">
              <a:rPr lang="en-US" smtClean="0"/>
              <a:t>12/6/20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2658C-1CE5-4135-9FCF-749C5D129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B983F-EB8E-4516-926A-30E9D504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F731-635B-460F-AFE5-5CEF1AB5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2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F585-3F8E-4420-9F44-91777C25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053ED-B2D6-4E61-A00E-E1B9072D7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222F-06FA-4E2F-9FB3-0E53FE7EC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0137F-D1C2-47BE-8790-C8C70618D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1E1F3-CC2F-462E-80A7-BEC6C2A09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89E12-11FB-492B-941E-CB06A239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4F35-52EA-499C-A87C-12DCA092068B}" type="datetimeFigureOut">
              <a:rPr lang="en-US" smtClean="0"/>
              <a:t>12/6/20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79323-BEA9-40C6-968D-6948401E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BF8622-D078-43E7-960A-629389EB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F731-635B-460F-AFE5-5CEF1AB5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0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9D15-5CDE-4D9D-89E8-16B0A84C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9317C-DF3B-4E73-9068-667A41BF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4F35-52EA-499C-A87C-12DCA092068B}" type="datetimeFigureOut">
              <a:rPr lang="en-US" smtClean="0"/>
              <a:t>12/6/20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2807A-50BB-4177-8128-1968BFE9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B8880-6560-4789-9924-DFB11F4B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F731-635B-460F-AFE5-5CEF1AB5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5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0D642A-1178-428A-852C-D2979C2D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4F35-52EA-499C-A87C-12DCA092068B}" type="datetimeFigureOut">
              <a:rPr lang="en-US" smtClean="0"/>
              <a:t>12/6/20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F59FC-09EA-481A-A343-F4281386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0C41E-EF62-4E37-8D25-B205BA5E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F731-635B-460F-AFE5-5CEF1AB5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5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C2CD-FFB5-4205-BF6F-DE3AB413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6E0F5-B789-434E-A234-BB0D4B2F7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7F3E4-1BD7-4E14-8D83-FC72FA7F5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E549F-3C43-44AE-A76E-745611CA0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4F35-52EA-499C-A87C-12DCA092068B}" type="datetimeFigureOut">
              <a:rPr lang="en-US" smtClean="0"/>
              <a:t>12/6/20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B59A4-26B3-4AA6-889F-96DAE4773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F24BB-D35F-490C-9B34-935AC260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F731-635B-460F-AFE5-5CEF1AB5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1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F60F3-E53C-4CAD-8C28-DB7C98DD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062D1-DE7C-46BA-AC08-E5C877A8A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2945B-0138-46FE-BF7C-5A96BEE53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26282-4BC3-492A-962A-67B662681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4F35-52EA-499C-A87C-12DCA092068B}" type="datetimeFigureOut">
              <a:rPr lang="en-US" smtClean="0"/>
              <a:t>12/6/20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B1592-CD9F-4D54-A15C-F3F2C879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0DA43-0120-478C-A896-E451A37A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F731-635B-460F-AFE5-5CEF1AB5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2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7D20C7-064F-4344-9085-C2AB378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364E3-A0AE-4776-80D8-84498F808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F8C62-C8AC-4798-B1AE-5E89603D9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24F35-52EA-499C-A87C-12DCA092068B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179CE-C188-4C6B-B469-2FDAEEDAF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9A7C5-4E09-4EA9-936B-C0F075C9F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6F731-635B-460F-AFE5-5CEF1AB5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msk-redefining-cancer-treatment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5981EB-621E-4AC1-8BE0-671D98580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Cancer Diagnosis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577110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7FB8-20FD-4FAE-9E85-B4898E4B0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3B2A3-BDCD-4769-9C4E-07291BEB3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725"/>
            <a:ext cx="10515600" cy="19462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Support Vector Machines</a:t>
            </a:r>
          </a:p>
          <a:p>
            <a:pPr lvl="1"/>
            <a:r>
              <a:rPr lang="en-US" dirty="0"/>
              <a:t>Linear Kernel</a:t>
            </a:r>
          </a:p>
          <a:p>
            <a:pPr lvl="1"/>
            <a:r>
              <a:rPr lang="en-US" dirty="0"/>
              <a:t>Radial Basis Function Kernel</a:t>
            </a:r>
          </a:p>
          <a:p>
            <a:r>
              <a:rPr lang="en-US" dirty="0"/>
              <a:t>Multinomial Naïve Bayes Classifier</a:t>
            </a:r>
          </a:p>
          <a:p>
            <a:r>
              <a:rPr lang="en-US" dirty="0"/>
              <a:t>Used </a:t>
            </a:r>
            <a:r>
              <a:rPr lang="en-US" b="1" dirty="0" err="1"/>
              <a:t>GridSearchCV</a:t>
            </a:r>
            <a:r>
              <a:rPr lang="en-US" dirty="0"/>
              <a:t> to get the best Hyperparameters for models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C252F4-4A88-4DF8-AE31-B8D45BFDE404}"/>
              </a:ext>
            </a:extLst>
          </p:cNvPr>
          <p:cNvSpPr txBox="1">
            <a:spLocks/>
          </p:cNvSpPr>
          <p:nvPr/>
        </p:nvSpPr>
        <p:spPr>
          <a:xfrm>
            <a:off x="838200" y="3124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F0"/>
                </a:solidFill>
              </a:rPr>
              <a:t>Evaluation Metrics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00B7AF-9ACB-46F9-9EBB-BB894215985E}"/>
              </a:ext>
            </a:extLst>
          </p:cNvPr>
          <p:cNvSpPr txBox="1">
            <a:spLocks/>
          </p:cNvSpPr>
          <p:nvPr/>
        </p:nvSpPr>
        <p:spPr>
          <a:xfrm>
            <a:off x="838200" y="4320223"/>
            <a:ext cx="10515600" cy="194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Multi Class Log Loss</a:t>
            </a:r>
          </a:p>
          <a:p>
            <a:r>
              <a:rPr lang="en-US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524935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53511-3C38-4235-8809-86BEDCDD3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4000"/>
              <a:t>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666A9-494D-48A7-B94A-AEF24D5DD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r>
              <a:rPr lang="en-US" sz="2000"/>
              <a:t>SVMs focus on finding a hyperplane in an N-dimensional space that distinctly classifies the data points</a:t>
            </a:r>
          </a:p>
          <a:p>
            <a:endParaRPr lang="en-US" sz="200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510AA29-CEA6-485C-8C27-DC14F3079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880" y="2801201"/>
            <a:ext cx="4265684" cy="3711146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069D186-DE5E-4719-80FC-8B602CBF8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72" y="2631483"/>
            <a:ext cx="4682835" cy="37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99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ADA2D-A130-4183-8469-E017E1F66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Why RBF Kernel?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D08E-AE15-4071-AF7C-A195CA7C4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Preferred when data is linearly non-seperable</a:t>
            </a:r>
          </a:p>
          <a:p>
            <a:endParaRPr lang="en-US" sz="20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440260C-200C-4382-B494-0C99060040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05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91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840E3-5B4A-412B-8330-72406F19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SVM – Model Performance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F1CEA-3A43-4A02-A4C8-BFD47143D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r>
              <a:rPr lang="en-US" sz="2000" b="1">
                <a:solidFill>
                  <a:srgbClr val="FFFFFF"/>
                </a:solidFill>
              </a:rPr>
              <a:t>SGD</a:t>
            </a:r>
            <a:r>
              <a:rPr lang="en-US" sz="2000">
                <a:solidFill>
                  <a:srgbClr val="FFFFFF"/>
                </a:solidFill>
              </a:rPr>
              <a:t> with </a:t>
            </a:r>
            <a:r>
              <a:rPr lang="en-US" sz="2000" b="1">
                <a:solidFill>
                  <a:srgbClr val="FFFFFF"/>
                </a:solidFill>
              </a:rPr>
              <a:t>hinge loss</a:t>
            </a:r>
            <a:r>
              <a:rPr lang="en-US" sz="2000">
                <a:solidFill>
                  <a:srgbClr val="FFFFFF"/>
                </a:solidFill>
              </a:rPr>
              <a:t> which is the equivalent of SVM with linear kernel (courtesy to computational limitations)</a:t>
            </a:r>
          </a:p>
          <a:p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</a:rPr>
              <a:t>SVM with RBF Kernel</a:t>
            </a:r>
          </a:p>
          <a:p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89AB1E6-4BD2-459F-8222-7F8AED42C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897" y="2561164"/>
            <a:ext cx="4166313" cy="647704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10AF2EF5-37C8-42DA-8A36-D6C430CEB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1" y="4771673"/>
            <a:ext cx="5116410" cy="773287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9269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8CDE3B-DA56-4EE7-BCEB-F3D6D2CEB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221615"/>
            <a:ext cx="10515600" cy="1325563"/>
          </a:xfrm>
        </p:spPr>
        <p:txBody>
          <a:bodyPr/>
          <a:lstStyle/>
          <a:p>
            <a:r>
              <a:rPr lang="en-US" dirty="0"/>
              <a:t>Code for SVMs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7F9BF7-D225-4DAC-8630-7E4F228FC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782003"/>
            <a:ext cx="5157787" cy="823912"/>
          </a:xfrm>
        </p:spPr>
        <p:txBody>
          <a:bodyPr/>
          <a:lstStyle/>
          <a:p>
            <a:r>
              <a:rPr lang="en-US" dirty="0"/>
              <a:t>SVM – Linear Kernel</a:t>
            </a:r>
          </a:p>
        </p:txBody>
      </p:sp>
      <p:pic>
        <p:nvPicPr>
          <p:cNvPr id="16" name="Content Placeholder 15" descr="Text&#10;&#10;Description automatically generated">
            <a:extLst>
              <a:ext uri="{FF2B5EF4-FFF2-40B4-BE49-F238E27FC236}">
                <a16:creationId xmlns:a16="http://schemas.microsoft.com/office/drawing/2014/main" id="{259AC094-B8C9-476A-96E8-B5A57BE034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2362232"/>
            <a:ext cx="5157787" cy="246884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02F638-C961-4A09-B20E-E842E9F9E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7574" y="1103948"/>
            <a:ext cx="5183188" cy="823912"/>
          </a:xfrm>
        </p:spPr>
        <p:txBody>
          <a:bodyPr/>
          <a:lstStyle/>
          <a:p>
            <a:r>
              <a:rPr lang="en-US" dirty="0"/>
              <a:t>SVM – RBF Kernel</a:t>
            </a:r>
          </a:p>
        </p:txBody>
      </p:sp>
      <p:pic>
        <p:nvPicPr>
          <p:cNvPr id="14" name="Content Placeholder 13" descr="Text&#10;&#10;Description automatically generated">
            <a:extLst>
              <a:ext uri="{FF2B5EF4-FFF2-40B4-BE49-F238E27FC236}">
                <a16:creationId xmlns:a16="http://schemas.microsoft.com/office/drawing/2014/main" id="{E480A058-51BD-4EA7-9AA3-235EEB15A5F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62232"/>
            <a:ext cx="5183188" cy="2468848"/>
          </a:xfrm>
        </p:spPr>
      </p:pic>
    </p:spTree>
    <p:extLst>
      <p:ext uri="{BB962C8B-B14F-4D97-AF65-F5344CB8AC3E}">
        <p14:creationId xmlns:p14="http://schemas.microsoft.com/office/powerpoint/2010/main" val="1936008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B4091-05BC-415B-9EB4-D60333F2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Naïve Bayes – Model Performance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0DCFF03-4452-4353-B634-36802223B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69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99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7DE94-B1DA-4AFD-831C-E38B26430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Confusion Matrix – SVM with RBF Kernel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181D6FE-4E83-48FE-9549-61A3D2327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91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8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145ECB-F676-48AD-92DC-7EA2C1B84E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4" r="-1" b="-1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14819-3937-4BA4-84DD-ECB0D0C54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7"/>
            <a:ext cx="3633746" cy="1588422"/>
          </a:xfrm>
        </p:spPr>
        <p:txBody>
          <a:bodyPr anchor="b">
            <a:normAutofit/>
          </a:bodyPr>
          <a:lstStyle/>
          <a:p>
            <a:r>
              <a:rPr lang="en-US" sz="3600"/>
              <a:t>Deep Learning Models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92E39D3-A160-4050-9617-1A54B6B6C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9" y="2722729"/>
            <a:ext cx="3633747" cy="2700062"/>
          </a:xfrm>
        </p:spPr>
        <p:txBody>
          <a:bodyPr>
            <a:normAutofit/>
          </a:bodyPr>
          <a:lstStyle/>
          <a:p>
            <a:r>
              <a:rPr lang="en-US" sz="2000"/>
              <a:t>Long Short-Term Memory</a:t>
            </a:r>
          </a:p>
          <a:p>
            <a:r>
              <a:rPr lang="en-US" sz="2000"/>
              <a:t>Bidirectional Recurrent Neural Network using Gated Recurrent Units</a:t>
            </a:r>
          </a:p>
        </p:txBody>
      </p:sp>
    </p:spTree>
    <p:extLst>
      <p:ext uri="{BB962C8B-B14F-4D97-AF65-F5344CB8AC3E}">
        <p14:creationId xmlns:p14="http://schemas.microsoft.com/office/powerpoint/2010/main" val="2284676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38243-73E4-4B78-B274-9C2A8A6A4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Data 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6FDA2A-6CFD-42D6-83E7-B23082D7B6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7601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9160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4002-DF69-4CD2-8F11-0610FB9C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US" sz="4800"/>
              <a:t>Why Long Short-Term Memory?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870037-03E6-4F81-9EE7-BA6AED0794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8024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851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88FD-5826-42E1-9402-1EE260E8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81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0109F-E50D-4893-9A88-323D9AC8D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4709351"/>
            <a:ext cx="10515600" cy="1174359"/>
          </a:xfrm>
        </p:spPr>
        <p:txBody>
          <a:bodyPr/>
          <a:lstStyle/>
          <a:p>
            <a:r>
              <a:rPr lang="en-US" dirty="0"/>
              <a:t>Dr. Vahid </a:t>
            </a:r>
            <a:r>
              <a:rPr lang="en-US" dirty="0" err="1"/>
              <a:t>Behzadan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FC9358-52F3-4B69-A4F5-FD160AD920D2}"/>
              </a:ext>
            </a:extLst>
          </p:cNvPr>
          <p:cNvSpPr txBox="1">
            <a:spLocks/>
          </p:cNvSpPr>
          <p:nvPr/>
        </p:nvSpPr>
        <p:spPr>
          <a:xfrm>
            <a:off x="838200" y="32852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F0"/>
                </a:solidFill>
              </a:rPr>
              <a:t>Project Guide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B9758F-5914-4CA0-BB37-6270C3FBDAEF}"/>
              </a:ext>
            </a:extLst>
          </p:cNvPr>
          <p:cNvSpPr txBox="1">
            <a:spLocks/>
          </p:cNvSpPr>
          <p:nvPr/>
        </p:nvSpPr>
        <p:spPr>
          <a:xfrm>
            <a:off x="990600" y="1909132"/>
            <a:ext cx="10515600" cy="1174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Ram </a:t>
            </a:r>
            <a:r>
              <a:rPr lang="en-US" dirty="0" err="1"/>
              <a:t>Nikhilesh</a:t>
            </a:r>
            <a:r>
              <a:rPr lang="en-US" dirty="0"/>
              <a:t> </a:t>
            </a:r>
            <a:r>
              <a:rPr lang="en-US" dirty="0" err="1"/>
              <a:t>Mekala</a:t>
            </a:r>
            <a:endParaRPr lang="en-US" dirty="0"/>
          </a:p>
          <a:p>
            <a:r>
              <a:rPr lang="en-US" dirty="0"/>
              <a:t>Srimanikanta Arjun Karimalammanavar</a:t>
            </a:r>
          </a:p>
        </p:txBody>
      </p:sp>
    </p:spTree>
    <p:extLst>
      <p:ext uri="{BB962C8B-B14F-4D97-AF65-F5344CB8AC3E}">
        <p14:creationId xmlns:p14="http://schemas.microsoft.com/office/powerpoint/2010/main" val="372552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2F3F2-EC33-4069-AA3E-9B1842FF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LSTM – Model Performance</a:t>
            </a:r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44056A7-3973-4C8B-88E7-CDA38FD53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40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29686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B3AE4-8D4C-4F55-B058-54754CF3A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n-US" sz="4000"/>
              <a:t>Bidirectional RNN</a:t>
            </a:r>
          </a:p>
        </p:txBody>
      </p:sp>
      <p:pic>
        <p:nvPicPr>
          <p:cNvPr id="7" name="Graphic 6" descr="Disconnected">
            <a:extLst>
              <a:ext uri="{FF2B5EF4-FFF2-40B4-BE49-F238E27FC236}">
                <a16:creationId xmlns:a16="http://schemas.microsoft.com/office/drawing/2014/main" id="{533B4DAA-133A-46D6-85C5-93E186E01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863B3-B894-4310-911C-58A9C854A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r>
              <a:rPr lang="en-US" sz="2000"/>
              <a:t>Connects two hidden layers of opposite directions to the same output</a:t>
            </a:r>
          </a:p>
          <a:p>
            <a:r>
              <a:rPr lang="en-US" sz="2000"/>
              <a:t>GRUs have update gate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pic>
        <p:nvPicPr>
          <p:cNvPr id="24" name="Graphic 8" descr="Disconnected">
            <a:extLst>
              <a:ext uri="{FF2B5EF4-FFF2-40B4-BE49-F238E27FC236}">
                <a16:creationId xmlns:a16="http://schemas.microsoft.com/office/drawing/2014/main" id="{C8299CF2-9E29-46C8-8D9C-0CA74169E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19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BA16AE-8750-420B-82BF-AFC4A32C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Bidirectional RNN – Model Performance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65ADEDA-9785-495C-AEC3-00CACC0D3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99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02006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C9B9711-AE8B-44AD-8922-BDC824E6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Conclusion</a:t>
            </a: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F59ADD02-813E-4A5F-A348-19F33272B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86323"/>
            <a:ext cx="4783697" cy="3433583"/>
          </a:xfrm>
        </p:spPr>
        <p:txBody>
          <a:bodyPr>
            <a:normAutofit/>
          </a:bodyPr>
          <a:lstStyle/>
          <a:p>
            <a:r>
              <a:rPr lang="en-US" sz="2000" dirty="0"/>
              <a:t>Bidirectional RNN has performed</a:t>
            </a:r>
          </a:p>
          <a:p>
            <a:pPr marL="0" indent="0">
              <a:buNone/>
            </a:pPr>
            <a:r>
              <a:rPr lang="en-US" sz="2000" dirty="0"/>
              <a:t>well comparatively.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6276492-4540-496E-A4D4-22E994D21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592758"/>
              </p:ext>
            </p:extLst>
          </p:nvPr>
        </p:nvGraphicFramePr>
        <p:xfrm>
          <a:off x="5988424" y="747223"/>
          <a:ext cx="5365375" cy="5163342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{9D7B26C5-4107-4FEC-AEDC-1716B250A1EF}</a:tableStyleId>
              </a:tblPr>
              <a:tblGrid>
                <a:gridCol w="3608205">
                  <a:extLst>
                    <a:ext uri="{9D8B030D-6E8A-4147-A177-3AD203B41FA5}">
                      <a16:colId xmlns:a16="http://schemas.microsoft.com/office/drawing/2014/main" val="4052481263"/>
                    </a:ext>
                  </a:extLst>
                </a:gridCol>
                <a:gridCol w="1757170">
                  <a:extLst>
                    <a:ext uri="{9D8B030D-6E8A-4147-A177-3AD203B41FA5}">
                      <a16:colId xmlns:a16="http://schemas.microsoft.com/office/drawing/2014/main" val="3903524616"/>
                    </a:ext>
                  </a:extLst>
                </a:gridCol>
              </a:tblGrid>
              <a:tr h="860557">
                <a:tc>
                  <a:txBody>
                    <a:bodyPr/>
                    <a:lstStyle/>
                    <a:p>
                      <a:pPr algn="ctr"/>
                      <a:endParaRPr lang="en-US" sz="1900" b="0" cap="none" spc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900" b="0" cap="none" spc="0">
                          <a:solidFill>
                            <a:schemeClr val="bg1"/>
                          </a:solidFill>
                        </a:rPr>
                        <a:t>Models</a:t>
                      </a:r>
                    </a:p>
                  </a:txBody>
                  <a:tcPr marL="158310" marR="121777" marT="121777" marB="121777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0" cap="none" spc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900" b="0" cap="none" spc="0">
                          <a:solidFill>
                            <a:schemeClr val="bg1"/>
                          </a:solidFill>
                        </a:rPr>
                        <a:t>Loss</a:t>
                      </a:r>
                    </a:p>
                  </a:txBody>
                  <a:tcPr marL="158310" marR="121777" marT="121777" marB="12177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378641"/>
                  </a:ext>
                </a:extLst>
              </a:tr>
              <a:tr h="860557">
                <a:tc>
                  <a:txBody>
                    <a:bodyPr/>
                    <a:lstStyle/>
                    <a:p>
                      <a:pPr algn="ctr"/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Linear SVM</a:t>
                      </a:r>
                    </a:p>
                  </a:txBody>
                  <a:tcPr marL="158310" marR="121777" marT="121777" marB="121777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1.313</a:t>
                      </a:r>
                    </a:p>
                  </a:txBody>
                  <a:tcPr marL="158310" marR="121777" marT="121777" marB="121777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619636"/>
                  </a:ext>
                </a:extLst>
              </a:tr>
              <a:tr h="860557">
                <a:tc>
                  <a:txBody>
                    <a:bodyPr/>
                    <a:lstStyle/>
                    <a:p>
                      <a:pPr algn="ctr"/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SVM – RBF Kernel</a:t>
                      </a:r>
                    </a:p>
                  </a:txBody>
                  <a:tcPr marL="158310" marR="121777" marT="121777" marB="121777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0.697</a:t>
                      </a:r>
                    </a:p>
                  </a:txBody>
                  <a:tcPr marL="158310" marR="121777" marT="121777" marB="121777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67079"/>
                  </a:ext>
                </a:extLst>
              </a:tr>
              <a:tr h="860557">
                <a:tc>
                  <a:txBody>
                    <a:bodyPr/>
                    <a:lstStyle/>
                    <a:p>
                      <a:pPr algn="ctr"/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Naïve Bayes</a:t>
                      </a:r>
                    </a:p>
                  </a:txBody>
                  <a:tcPr marL="158310" marR="121777" marT="121777" marB="121777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1.122</a:t>
                      </a:r>
                    </a:p>
                  </a:txBody>
                  <a:tcPr marL="158310" marR="121777" marT="121777" marB="121777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100242"/>
                  </a:ext>
                </a:extLst>
              </a:tr>
              <a:tr h="860557">
                <a:tc>
                  <a:txBody>
                    <a:bodyPr/>
                    <a:lstStyle/>
                    <a:p>
                      <a:pPr algn="ctr"/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Long Short-Term Memory</a:t>
                      </a:r>
                    </a:p>
                  </a:txBody>
                  <a:tcPr marL="158310" marR="121777" marT="121777" marB="121777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0.5410</a:t>
                      </a:r>
                    </a:p>
                  </a:txBody>
                  <a:tcPr marL="158310" marR="121777" marT="121777" marB="121777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975205"/>
                  </a:ext>
                </a:extLst>
              </a:tr>
              <a:tr h="860557">
                <a:tc>
                  <a:txBody>
                    <a:bodyPr/>
                    <a:lstStyle/>
                    <a:p>
                      <a:pPr algn="ctr"/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Bidirectional RNN</a:t>
                      </a:r>
                    </a:p>
                  </a:txBody>
                  <a:tcPr marL="158310" marR="121777" marT="121777" marB="121777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0.3762</a:t>
                      </a:r>
                    </a:p>
                  </a:txBody>
                  <a:tcPr marL="158310" marR="121777" marT="121777" marB="121777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405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176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7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579EFC-E6D8-4C6A-ABE8-FFE76AA9E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you…!</a:t>
            </a:r>
          </a:p>
        </p:txBody>
      </p:sp>
      <p:sp>
        <p:nvSpPr>
          <p:cNvPr id="20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2" name="Graphic 12" descr="Handshake">
            <a:extLst>
              <a:ext uri="{FF2B5EF4-FFF2-40B4-BE49-F238E27FC236}">
                <a16:creationId xmlns:a16="http://schemas.microsoft.com/office/drawing/2014/main" id="{5D452636-A5FB-46AC-95B0-5C9A6BCB6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1957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844F6-4DC5-43C1-813D-2B4AEE12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600"/>
              <a:t>Project Motivation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DCAFE-7CEB-4DF3-85FE-6DE82B170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	The potential of machine learning within the medical industry is revealed through this in-depth example of how the technology can be applied to provide a medical diagnosis – in this case, diagnosis of Class of Cancer</a:t>
            </a:r>
          </a:p>
        </p:txBody>
      </p:sp>
    </p:spTree>
    <p:extLst>
      <p:ext uri="{BB962C8B-B14F-4D97-AF65-F5344CB8AC3E}">
        <p14:creationId xmlns:p14="http://schemas.microsoft.com/office/powerpoint/2010/main" val="64407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4BA58-791B-4252-A7B3-4A366D83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B5F86-4470-4A76-991F-6F76D84AA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400" dirty="0"/>
              <a:t>We have taken the data from </a:t>
            </a:r>
            <a:r>
              <a:rPr lang="en-US" sz="2400" dirty="0">
                <a:hlinkClick r:id="rId2"/>
              </a:rPr>
              <a:t>Personalized Medicine: Redefining Cancer Treatment</a:t>
            </a:r>
            <a:endParaRPr lang="en-US" sz="2400" dirty="0"/>
          </a:p>
          <a:p>
            <a:r>
              <a:rPr lang="en-US" sz="2400" dirty="0"/>
              <a:t>Important features are </a:t>
            </a:r>
            <a:r>
              <a:rPr lang="en-US" sz="2400" b="1" dirty="0"/>
              <a:t>Gene,</a:t>
            </a:r>
            <a:r>
              <a:rPr lang="en-US" sz="2400" dirty="0"/>
              <a:t> </a:t>
            </a:r>
            <a:r>
              <a:rPr lang="en-US" sz="2400" b="1" dirty="0"/>
              <a:t>Variation</a:t>
            </a:r>
            <a:r>
              <a:rPr lang="en-US" sz="2400" dirty="0"/>
              <a:t> and </a:t>
            </a:r>
            <a:r>
              <a:rPr lang="en-US" sz="2400" b="1" dirty="0"/>
              <a:t>Text(Clinical Evidence)</a:t>
            </a:r>
          </a:p>
          <a:p>
            <a:r>
              <a:rPr lang="en-US" sz="2400" dirty="0"/>
              <a:t>9 classes – number of classes the Genetic Mutation needs to classified on</a:t>
            </a:r>
          </a:p>
          <a:p>
            <a:r>
              <a:rPr lang="en-US" sz="2400" dirty="0"/>
              <a:t>We have 3000+ instances to classify and build our models on</a:t>
            </a:r>
          </a:p>
        </p:txBody>
      </p:sp>
    </p:spTree>
    <p:extLst>
      <p:ext uri="{BB962C8B-B14F-4D97-AF65-F5344CB8AC3E}">
        <p14:creationId xmlns:p14="http://schemas.microsoft.com/office/powerpoint/2010/main" val="252362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F9DB908-8EB0-4B52-B354-6C779EDDA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en-US" sz="3600"/>
              <a:t>Project Overview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E51DB0-3B2F-4899-ACC8-10B294F5B0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53879"/>
              </p:ext>
            </p:extLst>
          </p:nvPr>
        </p:nvGraphicFramePr>
        <p:xfrm>
          <a:off x="6091238" y="642938"/>
          <a:ext cx="5457825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79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A89E7-3185-4ADA-AD9C-0127DE2E1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Data Pre-Processing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A42108-9B86-41AA-B96B-66620258B8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2898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238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2B19-9B77-4E1D-99D3-DFE2BCFE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D1155-B960-4255-B60A-3FBBF15E4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One-hot encoding</a:t>
            </a:r>
            <a:r>
              <a:rPr lang="en-US"/>
              <a:t> to Gene and Variation using </a:t>
            </a:r>
            <a:r>
              <a:rPr lang="en-US" b="1"/>
              <a:t>Tf-Idf Vectorizer</a:t>
            </a:r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r>
              <a:rPr lang="en-US"/>
              <a:t>Constructed </a:t>
            </a:r>
            <a:r>
              <a:rPr lang="en-US" b="1"/>
              <a:t>Word Embedding Vector</a:t>
            </a:r>
            <a:r>
              <a:rPr lang="en-US"/>
              <a:t> using </a:t>
            </a:r>
            <a:r>
              <a:rPr lang="en-US" b="1"/>
              <a:t>Tf-Idf Vectorizer</a:t>
            </a:r>
            <a:r>
              <a:rPr lang="en-US"/>
              <a:t> and </a:t>
            </a:r>
            <a:r>
              <a:rPr lang="en-US" b="1"/>
              <a:t>average Word2Vec</a:t>
            </a:r>
            <a:r>
              <a:rPr lang="en-US"/>
              <a:t> on Text column</a:t>
            </a:r>
          </a:p>
          <a:p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ADB6188-C8BE-4D83-8115-06BFD837C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66" y="2365058"/>
            <a:ext cx="9684068" cy="199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5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7595B-3FAA-436B-85C1-0B95D97B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Average 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B84EE-55AB-49B4-87A1-688C6EBB0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908" y="5086350"/>
            <a:ext cx="2446465" cy="11782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500"/>
              <a:t>Constructed Word2Vec based on our Training corpus with 200 dimensions</a:t>
            </a:r>
            <a:br>
              <a:rPr lang="en-US" sz="1500"/>
            </a:br>
            <a:endParaRPr lang="en-US" sz="15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8BB3A37-69AA-4A98-A06B-7010197272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" b="2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90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2416A9-CBD4-4F89-AEE8-A620D81CE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Normalized our data to avoid overfitting</a:t>
            </a:r>
          </a:p>
          <a:p>
            <a:r>
              <a:rPr lang="en-US" dirty="0"/>
              <a:t>Merged the features into a Single matrix using </a:t>
            </a:r>
            <a:r>
              <a:rPr lang="en-US" b="1" dirty="0" err="1"/>
              <a:t>hstack</a:t>
            </a:r>
            <a:r>
              <a:rPr lang="en-US" b="1" dirty="0"/>
              <a:t>()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6CCF9AF3-3891-4B0E-ACAE-26F9A492D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67" y="306312"/>
            <a:ext cx="8872675" cy="2292108"/>
          </a:xfrm>
          <a:prstGeom prst="rect">
            <a:avLst/>
          </a:prstGeom>
        </p:spPr>
      </p:pic>
      <p:pic>
        <p:nvPicPr>
          <p:cNvPr id="11" name="Picture 10" descr="Text, application&#10;&#10;Description automatically generated">
            <a:extLst>
              <a:ext uri="{FF2B5EF4-FFF2-40B4-BE49-F238E27FC236}">
                <a16:creationId xmlns:a16="http://schemas.microsoft.com/office/drawing/2014/main" id="{1BAFBF5D-32ED-45BA-AA9B-E5EA6CB03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3870960"/>
            <a:ext cx="9109710" cy="215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4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450</Words>
  <Application>Microsoft Office PowerPoint</Application>
  <PresentationFormat>Widescreen</PresentationFormat>
  <Paragraphs>107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Meiryo</vt:lpstr>
      <vt:lpstr>Arial</vt:lpstr>
      <vt:lpstr>Calibri</vt:lpstr>
      <vt:lpstr>Calibri Light</vt:lpstr>
      <vt:lpstr>Office Theme</vt:lpstr>
      <vt:lpstr>Cancer Diagnosis Using Machine Learning</vt:lpstr>
      <vt:lpstr>Team Members</vt:lpstr>
      <vt:lpstr>Project Motivation</vt:lpstr>
      <vt:lpstr>Data</vt:lpstr>
      <vt:lpstr>Project Overview</vt:lpstr>
      <vt:lpstr>Data Pre-Processing</vt:lpstr>
      <vt:lpstr>Feature Engineering</vt:lpstr>
      <vt:lpstr>Average Word2Vec</vt:lpstr>
      <vt:lpstr>PowerPoint Presentation</vt:lpstr>
      <vt:lpstr>Machine Learning Models</vt:lpstr>
      <vt:lpstr>Support Vector Machines</vt:lpstr>
      <vt:lpstr>Why RBF Kernel?</vt:lpstr>
      <vt:lpstr>SVM – Model Performance</vt:lpstr>
      <vt:lpstr>Code for SVMs</vt:lpstr>
      <vt:lpstr>Naïve Bayes – Model Performance</vt:lpstr>
      <vt:lpstr>Confusion Matrix – SVM with RBF Kernel</vt:lpstr>
      <vt:lpstr>Deep Learning Models</vt:lpstr>
      <vt:lpstr>Data Processing</vt:lpstr>
      <vt:lpstr>Why Long Short-Term Memory?</vt:lpstr>
      <vt:lpstr>LSTM – Model Performance</vt:lpstr>
      <vt:lpstr>Bidirectional RNN</vt:lpstr>
      <vt:lpstr>Bidirectional RNN – Model Performance</vt:lpstr>
      <vt:lpstr>Conclusion</vt:lpstr>
      <vt:lpstr>Thank you…!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Diagnosis Using Machine Learning</dc:title>
  <dc:creator>Arjun Karimalammanavar, Srimanikanta</dc:creator>
  <cp:lastModifiedBy>Arjun Karimalammanavar, Srimanikanta</cp:lastModifiedBy>
  <cp:revision>4</cp:revision>
  <dcterms:created xsi:type="dcterms:W3CDTF">2020-12-06T23:40:00Z</dcterms:created>
  <dcterms:modified xsi:type="dcterms:W3CDTF">2020-12-06T23:55:20Z</dcterms:modified>
</cp:coreProperties>
</file>