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F8E6-FE7F-4AAF-9CCD-352BD5BC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4566E-E0F8-40D9-9E9F-0BF9892FE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D042-1052-48E8-8AB3-D69E5800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9E5C-E9F7-4DBB-811B-D17E532E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8FCA5-7AD3-4BEB-B7C6-80F7AF80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9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0336-8704-4490-A53F-EB70E5AF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F0B0A-DFD7-49DE-ABBF-56A7538A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ACAB-BA1F-4895-866A-FB509E0B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E175-A0F7-4F46-9253-F0B18772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6D78-1986-4270-A8E2-D471A107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EEB4A-4357-4179-B655-5BB95DF2C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42324-C1F2-4EA8-A9F8-6511F2C64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9D5B-2F90-4B1A-BC82-2CDE06F7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31A7-F743-45A1-B763-4BDE2B82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F74E-F849-492D-8FBD-62C6DF49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1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25D-5224-452B-88B2-26733A12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40AB-B006-40A2-8DFE-0F0E2F72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D05C4-D954-40A5-A22E-36B9B202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2B56-935E-4270-BFDD-7AF441DB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D217-659E-46B7-857D-72DBB4D6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FC78-617B-48CD-9ADF-18C17709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97B5-563E-4E50-8CDD-85D313318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9FC0-D1B5-4380-859A-6E34A1DA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9C51-FC33-4340-9650-E60039F3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A5484-AFD6-44DB-8D97-10F919D0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1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68C3-3D8F-4F67-BA24-C49FF37C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D7FB-325C-41B3-80A4-45DF8755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463B8-6162-48C9-B9BF-6B41DAA8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16446-DD08-44A5-BEFE-527723EF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15DB4-28D3-4390-AFB1-3C7E579D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03A1C-7774-4CAE-A78D-17966A54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10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B704-F3C0-4CA0-8211-E042A22F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B402-FA47-4E05-A4DD-9E64EFFAB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77382-E89A-48EE-B4C4-B30257BBA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03E35-8284-4E37-A278-2DFA0728F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F3A50-8564-47CC-9DB0-DC201D87E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EA089-C09A-4DA0-89A4-D10EE7D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02F84-3843-4045-9D73-92A66239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31F94-F7B5-407C-8571-084023A8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5E5B-8F54-44FC-82EE-9430F4DA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EFD4E-4AA6-4AE6-AC82-8BD90B5E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88304-E43F-40D9-84F6-FDB6289D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4C7DD-5BA6-4955-B998-DAB89B85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B2185-61A9-4D67-85AB-40FF111D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7A993-A820-441C-8A57-9EFD644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3F05-156F-43B4-BAB9-618F09A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3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D127-0C21-4BE0-8E80-7D7DC1C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6D4B-8A35-46B0-A381-BA0635D2B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E9151-17FC-40F2-A770-59F4332D7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FF1B-79DC-4B4B-AB2B-93706298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EEEFE-02FC-4F05-BD7B-1F767F46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CAAC4-C83C-4C1D-95D8-A725AA4C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6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4EEB-F0A3-4548-AAC2-B2CA00BE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F9843-0360-4BEC-B191-740DF9A12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C1C0C-DAD6-46B7-BBAC-ADE291D4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7146E-17E1-45B8-8C11-3CDFD3BB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2E15-74FD-4FC4-80E0-E73D0EFF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BD7A-8EE0-4AEA-8B12-5D2BEEDF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8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FB53E-9549-48AF-AFD3-7DDF32CF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CA35F-A4BD-4194-A0CA-465ADF71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FF5E9-C574-48FC-8151-047A20678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3675-63F5-4ABF-B6BD-5EB7DCAEE2DC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D3C8-E96E-4900-BD71-020FE318A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B6779-A9D1-4967-856F-F14B93A08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D04D-ABA9-412F-8D3B-BF3A8F17E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0A1B-D977-4FBE-8E48-A708F2328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282" y="804986"/>
            <a:ext cx="9144000" cy="411255"/>
          </a:xfrm>
        </p:spPr>
        <p:txBody>
          <a:bodyPr>
            <a:normAutofit/>
          </a:bodyPr>
          <a:lstStyle/>
          <a:p>
            <a:r>
              <a:rPr lang="en-IN" sz="1200" dirty="0"/>
              <a:t>Algorithm on License Key Generation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5293F8-FCE7-4D67-B6B8-40851BCF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860" y="1506908"/>
            <a:ext cx="9144000" cy="4343476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Product License module will generate 24 bit alpha numeric license key as below mentioned pattern</a:t>
            </a:r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r>
              <a:rPr lang="en-IN" sz="1200" b="1" dirty="0"/>
              <a:t>Key Inputs required to generate the license key: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N" sz="1200" dirty="0"/>
              <a:t>Client Code – 4 digits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N" sz="1200" dirty="0"/>
              <a:t>Product Code – 2 digits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N" sz="1200" dirty="0"/>
              <a:t>Start Date – 6 digits (</a:t>
            </a:r>
            <a:r>
              <a:rPr lang="en-IN" sz="1200" dirty="0" err="1"/>
              <a:t>ddmmyy</a:t>
            </a:r>
            <a:r>
              <a:rPr lang="en-IN" sz="1200" dirty="0"/>
              <a:t>)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N" sz="1200" dirty="0"/>
              <a:t>Expiry Date – 6 digits (</a:t>
            </a:r>
            <a:r>
              <a:rPr lang="en-IN" sz="1200" dirty="0" err="1"/>
              <a:t>ddmmyy</a:t>
            </a:r>
            <a:r>
              <a:rPr lang="en-IN" sz="1200" dirty="0"/>
              <a:t>)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N" sz="1200" dirty="0"/>
              <a:t>No of concurrent users – 2digits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N" sz="1200" dirty="0"/>
              <a:t>License Type – 2 digits (01 – POC, 02 – UAT, 03 – Production, 04 – AMC)</a:t>
            </a:r>
          </a:p>
          <a:p>
            <a:pPr algn="l"/>
            <a:endParaRPr lang="en-IN" sz="1200" dirty="0"/>
          </a:p>
          <a:p>
            <a:pPr algn="l"/>
            <a:r>
              <a:rPr lang="en-IN" sz="1200" dirty="0"/>
              <a:t>The above information need to enter into the system while initiating license key for a client.</a:t>
            </a:r>
          </a:p>
          <a:p>
            <a:pPr algn="l"/>
            <a:endParaRPr lang="en-IN" sz="1200" dirty="0"/>
          </a:p>
          <a:p>
            <a:pPr algn="l"/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AEDADF-DC75-47BF-B083-C30CBA001C69}"/>
              </a:ext>
            </a:extLst>
          </p:cNvPr>
          <p:cNvSpPr/>
          <p:nvPr/>
        </p:nvSpPr>
        <p:spPr>
          <a:xfrm>
            <a:off x="355107" y="1864311"/>
            <a:ext cx="976543" cy="411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XX45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86C5BA-17E4-415B-AA8C-46AABBE92DC7}"/>
              </a:ext>
            </a:extLst>
          </p:cNvPr>
          <p:cNvCxnSpPr>
            <a:cxnSpLocks/>
          </p:cNvCxnSpPr>
          <p:nvPr/>
        </p:nvCxnSpPr>
        <p:spPr>
          <a:xfrm flipV="1">
            <a:off x="1438183" y="2041863"/>
            <a:ext cx="1597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7D0E29-14E3-4E92-B4AF-DC24671CB5C3}"/>
              </a:ext>
            </a:extLst>
          </p:cNvPr>
          <p:cNvSpPr/>
          <p:nvPr/>
        </p:nvSpPr>
        <p:spPr>
          <a:xfrm>
            <a:off x="1704514" y="1864310"/>
            <a:ext cx="976543" cy="411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fe38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F5FC6-BFAF-4B86-9219-3CD8DD1F679A}"/>
              </a:ext>
            </a:extLst>
          </p:cNvPr>
          <p:cNvSpPr/>
          <p:nvPr/>
        </p:nvSpPr>
        <p:spPr>
          <a:xfrm>
            <a:off x="2957748" y="1848034"/>
            <a:ext cx="976543" cy="411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aa32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51B602-0CC4-468C-8B87-9337E1DA6254}"/>
              </a:ext>
            </a:extLst>
          </p:cNvPr>
          <p:cNvCxnSpPr>
            <a:cxnSpLocks/>
          </p:cNvCxnSpPr>
          <p:nvPr/>
        </p:nvCxnSpPr>
        <p:spPr>
          <a:xfrm flipV="1">
            <a:off x="4040824" y="2025586"/>
            <a:ext cx="1597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C2E97-0637-465B-BE29-18571FA143DA}"/>
              </a:ext>
            </a:extLst>
          </p:cNvPr>
          <p:cNvSpPr/>
          <p:nvPr/>
        </p:nvSpPr>
        <p:spPr>
          <a:xfrm>
            <a:off x="4307155" y="1848033"/>
            <a:ext cx="976543" cy="411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vq42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71422-3885-424A-A4E8-6D7F3B809105}"/>
              </a:ext>
            </a:extLst>
          </p:cNvPr>
          <p:cNvSpPr/>
          <p:nvPr/>
        </p:nvSpPr>
        <p:spPr>
          <a:xfrm>
            <a:off x="5567798" y="1839155"/>
            <a:ext cx="976543" cy="411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2178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6C9E6B-1B58-484A-997C-551CC31DE3D4}"/>
              </a:ext>
            </a:extLst>
          </p:cNvPr>
          <p:cNvCxnSpPr>
            <a:cxnSpLocks/>
          </p:cNvCxnSpPr>
          <p:nvPr/>
        </p:nvCxnSpPr>
        <p:spPr>
          <a:xfrm flipV="1">
            <a:off x="6650874" y="2016707"/>
            <a:ext cx="1597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38564-AB37-4560-B2F2-0294EC6D44B2}"/>
              </a:ext>
            </a:extLst>
          </p:cNvPr>
          <p:cNvSpPr/>
          <p:nvPr/>
        </p:nvSpPr>
        <p:spPr>
          <a:xfrm>
            <a:off x="6917205" y="1839154"/>
            <a:ext cx="976543" cy="411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3033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4B8136-C509-4AB0-A0B1-86059A4491D3}"/>
              </a:ext>
            </a:extLst>
          </p:cNvPr>
          <p:cNvCxnSpPr>
            <a:cxnSpLocks/>
          </p:cNvCxnSpPr>
          <p:nvPr/>
        </p:nvCxnSpPr>
        <p:spPr>
          <a:xfrm flipV="1">
            <a:off x="2744678" y="2034461"/>
            <a:ext cx="1597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622092-022B-490F-9EC3-C1BA4D584322}"/>
              </a:ext>
            </a:extLst>
          </p:cNvPr>
          <p:cNvCxnSpPr>
            <a:cxnSpLocks/>
          </p:cNvCxnSpPr>
          <p:nvPr/>
        </p:nvCxnSpPr>
        <p:spPr>
          <a:xfrm flipV="1">
            <a:off x="5345849" y="2025585"/>
            <a:ext cx="1597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6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9F657C-29E6-44BE-A037-505F0005FD73}"/>
              </a:ext>
            </a:extLst>
          </p:cNvPr>
          <p:cNvSpPr/>
          <p:nvPr/>
        </p:nvSpPr>
        <p:spPr>
          <a:xfrm>
            <a:off x="742121" y="532034"/>
            <a:ext cx="10976113" cy="769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Algorithm to generate the License key:</a:t>
            </a:r>
          </a:p>
          <a:p>
            <a:endParaRPr lang="en-IN" sz="1400" b="1" dirty="0"/>
          </a:p>
          <a:p>
            <a:r>
              <a:rPr lang="en-IN" sz="1400" dirty="0"/>
              <a:t>Step 1: Generate a string with the mentioned inputs like “SBIN NC 010119 311219 05 03”</a:t>
            </a:r>
          </a:p>
          <a:p>
            <a:r>
              <a:rPr lang="en-IN" sz="1400" dirty="0"/>
              <a:t>Step 2: Split the string and create an array of string</a:t>
            </a:r>
          </a:p>
          <a:p>
            <a:r>
              <a:rPr lang="en-IN" sz="1400" dirty="0"/>
              <a:t>Step3:  Traverse the array </a:t>
            </a:r>
          </a:p>
          <a:p>
            <a:r>
              <a:rPr lang="en-IN" sz="1400" dirty="0"/>
              <a:t>Step4 : </a:t>
            </a:r>
            <a:r>
              <a:rPr lang="en-IN" sz="1400" b="1" dirty="0"/>
              <a:t>Encrypt client code</a:t>
            </a:r>
            <a:r>
              <a:rPr lang="en-IN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ascii of each element of the first position of the array</a:t>
            </a:r>
          </a:p>
          <a:p>
            <a:r>
              <a:rPr lang="en-IN" sz="1400" dirty="0"/>
              <a:t>	int </a:t>
            </a:r>
            <a:r>
              <a:rPr lang="en-IN" sz="1400" dirty="0" err="1"/>
              <a:t>asciiNo</a:t>
            </a:r>
            <a:r>
              <a:rPr lang="en-IN" sz="1400" dirty="0"/>
              <a:t> =  </a:t>
            </a:r>
            <a:r>
              <a:rPr lang="en-IN" sz="1400" dirty="0" err="1"/>
              <a:t>ascii.charAt</a:t>
            </a:r>
            <a:r>
              <a:rPr lang="en-IN" sz="1400" dirty="0"/>
              <a:t>(</a:t>
            </a:r>
            <a:r>
              <a:rPr lang="en-IN" sz="1400" dirty="0" err="1"/>
              <a:t>pos</a:t>
            </a:r>
            <a:r>
              <a:rPr lang="en-IN" sz="14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If the position is even and array element is “Z” or  “Y” then </a:t>
            </a:r>
            <a:r>
              <a:rPr lang="en-IN" sz="1400" dirty="0" err="1"/>
              <a:t>asciiNo</a:t>
            </a:r>
            <a:r>
              <a:rPr lang="en-IN" sz="1400" dirty="0"/>
              <a:t>  = </a:t>
            </a:r>
            <a:r>
              <a:rPr lang="en-IN" sz="1400" dirty="0" err="1"/>
              <a:t>asciiNo</a:t>
            </a:r>
            <a:r>
              <a:rPr lang="en-IN" sz="1400" dirty="0"/>
              <a:t> -1 else </a:t>
            </a:r>
            <a:r>
              <a:rPr lang="en-IN" sz="1400" dirty="0" err="1"/>
              <a:t>asciiNo</a:t>
            </a:r>
            <a:r>
              <a:rPr lang="en-IN" sz="1400" dirty="0"/>
              <a:t> = </a:t>
            </a:r>
            <a:r>
              <a:rPr lang="en-IN" sz="1400" dirty="0" err="1"/>
              <a:t>asciiNo</a:t>
            </a:r>
            <a:r>
              <a:rPr lang="en-IN" sz="1400" dirty="0"/>
              <a:t> 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If the position is odd and array element is “Z” or  “Y” then </a:t>
            </a:r>
            <a:r>
              <a:rPr lang="en-IN" sz="1400" dirty="0" err="1"/>
              <a:t>asciiNo</a:t>
            </a:r>
            <a:r>
              <a:rPr lang="en-IN" sz="1400" dirty="0"/>
              <a:t>  = </a:t>
            </a:r>
            <a:r>
              <a:rPr lang="en-IN" sz="1400" dirty="0" err="1"/>
              <a:t>asciiNo</a:t>
            </a:r>
            <a:r>
              <a:rPr lang="en-IN" sz="1400" dirty="0"/>
              <a:t> -2 else </a:t>
            </a:r>
            <a:r>
              <a:rPr lang="en-IN" sz="1400" dirty="0" err="1"/>
              <a:t>asciiNo</a:t>
            </a:r>
            <a:r>
              <a:rPr lang="en-IN" sz="1400" dirty="0"/>
              <a:t> = </a:t>
            </a:r>
            <a:r>
              <a:rPr lang="en-IN" sz="1400" dirty="0" err="1"/>
              <a:t>asciiNo</a:t>
            </a:r>
            <a:r>
              <a:rPr lang="en-IN" sz="1400" dirty="0"/>
              <a:t>  + 2 	</a:t>
            </a:r>
          </a:p>
          <a:p>
            <a:endParaRPr lang="en-IN" sz="1400" dirty="0"/>
          </a:p>
          <a:p>
            <a:r>
              <a:rPr lang="en-IN" sz="1400" dirty="0"/>
              <a:t>Step 5: </a:t>
            </a:r>
            <a:r>
              <a:rPr lang="en-IN" sz="1400" b="1" dirty="0"/>
              <a:t>Encrypt Product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hex code of each element from the 2</a:t>
            </a:r>
            <a:r>
              <a:rPr lang="en-IN" sz="1400" baseline="30000" dirty="0"/>
              <a:t>nd</a:t>
            </a:r>
            <a:r>
              <a:rPr lang="en-IN" sz="1400" dirty="0"/>
              <a:t> position of that array and concatenate the </a:t>
            </a:r>
            <a:r>
              <a:rPr lang="en-IN" sz="1400" dirty="0" err="1"/>
              <a:t>hexcode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Step 6: </a:t>
            </a:r>
            <a:r>
              <a:rPr lang="en-IN" sz="1400" b="1" dirty="0"/>
              <a:t>Encrypt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hex code of each element from the 3</a:t>
            </a:r>
            <a:r>
              <a:rPr lang="en-IN" sz="1400" baseline="30000" dirty="0"/>
              <a:t>rd</a:t>
            </a:r>
            <a:r>
              <a:rPr lang="en-IN" sz="1400" dirty="0"/>
              <a:t>  position of that array and concatenate the </a:t>
            </a:r>
            <a:r>
              <a:rPr lang="en-IN" sz="1400" dirty="0" err="1"/>
              <a:t>hexcode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Step 7: </a:t>
            </a:r>
            <a:r>
              <a:rPr lang="en-IN" sz="1400" b="1" dirty="0"/>
              <a:t>Encrypt the expiry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hex code of each element from 4</a:t>
            </a:r>
            <a:r>
              <a:rPr lang="en-IN" sz="1400" baseline="30000" dirty="0"/>
              <a:t>th</a:t>
            </a:r>
            <a:r>
              <a:rPr lang="en-IN" sz="1400" dirty="0"/>
              <a:t>  position of that array and concatenate the </a:t>
            </a:r>
            <a:r>
              <a:rPr lang="en-IN" sz="1400" dirty="0" err="1"/>
              <a:t>hexcode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Step 8: </a:t>
            </a:r>
            <a:r>
              <a:rPr lang="en-IN" sz="1400" b="1" dirty="0"/>
              <a:t>Encrypt the no of concurrent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the ascii value of each element of 5</a:t>
            </a:r>
            <a:r>
              <a:rPr lang="en-IN" sz="1400" baseline="30000" dirty="0"/>
              <a:t>th</a:t>
            </a:r>
            <a:r>
              <a:rPr lang="en-IN" sz="1400" dirty="0"/>
              <a:t> position of that array and convert that ascii value to the hex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Concat</a:t>
            </a:r>
            <a:r>
              <a:rPr lang="en-IN" sz="1400" dirty="0"/>
              <a:t> the hex code</a:t>
            </a:r>
          </a:p>
          <a:p>
            <a:endParaRPr lang="en-IN" sz="1400" dirty="0"/>
          </a:p>
          <a:p>
            <a:r>
              <a:rPr lang="en-IN" sz="1400" dirty="0"/>
              <a:t>Step 9: </a:t>
            </a:r>
            <a:r>
              <a:rPr lang="en-IN" sz="1400" b="1" dirty="0"/>
              <a:t>Encrypt the license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the ascii value of each element of 6</a:t>
            </a:r>
            <a:r>
              <a:rPr lang="en-IN" sz="1400" baseline="30000" dirty="0"/>
              <a:t>th</a:t>
            </a:r>
            <a:r>
              <a:rPr lang="en-IN" sz="1400" dirty="0"/>
              <a:t> position of that array and convert that ascii value to the hex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Concat</a:t>
            </a:r>
            <a:r>
              <a:rPr lang="en-IN" sz="1400" dirty="0"/>
              <a:t> the hex code</a:t>
            </a:r>
          </a:p>
          <a:p>
            <a:endParaRPr lang="en-IN" sz="1400" dirty="0"/>
          </a:p>
          <a:p>
            <a:r>
              <a:rPr lang="en-IN" sz="1400" dirty="0"/>
              <a:t>Step 10: Output license key - </a:t>
            </a:r>
            <a:r>
              <a:rPr lang="en-IN" sz="1400" b="1" dirty="0"/>
              <a:t>TDJP-4e43-BBTG-fMTG-3035-3033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200" dirty="0"/>
          </a:p>
          <a:p>
            <a:r>
              <a:rPr lang="en-IN" sz="1200" dirty="0"/>
              <a:t> 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9014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24239-826F-4E37-9712-43A4A9B17955}"/>
              </a:ext>
            </a:extLst>
          </p:cNvPr>
          <p:cNvSpPr/>
          <p:nvPr/>
        </p:nvSpPr>
        <p:spPr>
          <a:xfrm>
            <a:off x="919369" y="129208"/>
            <a:ext cx="10353261" cy="806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Algorithm to decrypt the License key:</a:t>
            </a:r>
          </a:p>
          <a:p>
            <a:endParaRPr lang="en-IN" sz="1400" b="1" dirty="0"/>
          </a:p>
          <a:p>
            <a:r>
              <a:rPr lang="en-IN" sz="1400" dirty="0"/>
              <a:t>Step 1: Get license key = “TDJP-4e43-BBTG-fMTG-3035-3033”</a:t>
            </a:r>
          </a:p>
          <a:p>
            <a:r>
              <a:rPr lang="en-IN" sz="1400" dirty="0"/>
              <a:t>Step 2: Split the string and create an array of string</a:t>
            </a:r>
          </a:p>
          <a:p>
            <a:r>
              <a:rPr lang="en-IN" sz="1400" dirty="0"/>
              <a:t>Step3:  Traverse the array </a:t>
            </a:r>
          </a:p>
          <a:p>
            <a:r>
              <a:rPr lang="en-IN" sz="1400" dirty="0"/>
              <a:t>Step4 : </a:t>
            </a:r>
            <a:r>
              <a:rPr lang="en-IN" sz="1400" b="1" dirty="0"/>
              <a:t>Decrypt client code</a:t>
            </a:r>
            <a:r>
              <a:rPr lang="en-IN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ascii of each element of the first position of the array</a:t>
            </a:r>
          </a:p>
          <a:p>
            <a:r>
              <a:rPr lang="en-IN" sz="1400" dirty="0"/>
              <a:t>	int </a:t>
            </a:r>
            <a:r>
              <a:rPr lang="en-IN" sz="1400" dirty="0" err="1"/>
              <a:t>asciiNo</a:t>
            </a:r>
            <a:r>
              <a:rPr lang="en-IN" sz="1400" dirty="0"/>
              <a:t> =  </a:t>
            </a:r>
            <a:r>
              <a:rPr lang="en-IN" sz="1400" dirty="0" err="1"/>
              <a:t>ascii.charAt</a:t>
            </a:r>
            <a:r>
              <a:rPr lang="en-IN" sz="1400" dirty="0"/>
              <a:t>(</a:t>
            </a:r>
            <a:r>
              <a:rPr lang="en-IN" sz="1400" dirty="0" err="1"/>
              <a:t>pos</a:t>
            </a:r>
            <a:r>
              <a:rPr lang="en-IN" sz="14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If the position is even and array element is “Z” or  “Y” then </a:t>
            </a:r>
            <a:r>
              <a:rPr lang="en-IN" sz="1400" dirty="0" err="1"/>
              <a:t>asciiNo</a:t>
            </a:r>
            <a:r>
              <a:rPr lang="en-IN" sz="1400" dirty="0"/>
              <a:t>  = </a:t>
            </a:r>
            <a:r>
              <a:rPr lang="en-IN" sz="1400" dirty="0" err="1"/>
              <a:t>asciiNo</a:t>
            </a:r>
            <a:r>
              <a:rPr lang="en-IN" sz="1400" dirty="0"/>
              <a:t> +1 else </a:t>
            </a:r>
            <a:r>
              <a:rPr lang="en-IN" sz="1400" dirty="0" err="1"/>
              <a:t>asciiNo</a:t>
            </a:r>
            <a:r>
              <a:rPr lang="en-IN" sz="1400" dirty="0"/>
              <a:t> = </a:t>
            </a:r>
            <a:r>
              <a:rPr lang="en-IN" sz="1400" dirty="0" err="1"/>
              <a:t>asciiNo</a:t>
            </a:r>
            <a:r>
              <a:rPr lang="en-IN" sz="1400" dirty="0"/>
              <a:t> 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If the position is odd and array element is “Z” or  “Y” then </a:t>
            </a:r>
            <a:r>
              <a:rPr lang="en-IN" sz="1400" dirty="0" err="1"/>
              <a:t>asciiNo</a:t>
            </a:r>
            <a:r>
              <a:rPr lang="en-IN" sz="1400" dirty="0"/>
              <a:t>  = </a:t>
            </a:r>
            <a:r>
              <a:rPr lang="en-IN" sz="1400" dirty="0" err="1"/>
              <a:t>asciiNo</a:t>
            </a:r>
            <a:r>
              <a:rPr lang="en-IN" sz="1400" dirty="0"/>
              <a:t> +2 else </a:t>
            </a:r>
            <a:r>
              <a:rPr lang="en-IN" sz="1400" dirty="0" err="1"/>
              <a:t>asciiNo</a:t>
            </a:r>
            <a:r>
              <a:rPr lang="en-IN" sz="1400" dirty="0"/>
              <a:t> = </a:t>
            </a:r>
            <a:r>
              <a:rPr lang="en-IN" sz="1400" dirty="0" err="1"/>
              <a:t>asciiNo</a:t>
            </a:r>
            <a:r>
              <a:rPr lang="en-IN" sz="1400" dirty="0"/>
              <a:t>  -2 	</a:t>
            </a:r>
          </a:p>
          <a:p>
            <a:r>
              <a:rPr lang="en-IN" sz="1400" dirty="0"/>
              <a:t>Step 5: </a:t>
            </a:r>
            <a:r>
              <a:rPr lang="en-IN" sz="1400" b="1" dirty="0"/>
              <a:t>Decrypt Product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the substring of length 2 from the array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 </a:t>
            </a:r>
            <a:r>
              <a:rPr lang="en-IN" sz="1400" dirty="0"/>
              <a:t>Convert </a:t>
            </a:r>
            <a:r>
              <a:rPr lang="en-IN" sz="1400" dirty="0" err="1"/>
              <a:t>hexTointeger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Convert to ascii value</a:t>
            </a:r>
          </a:p>
          <a:p>
            <a:r>
              <a:rPr lang="en-IN" sz="1400" dirty="0"/>
              <a:t>Step 6: </a:t>
            </a:r>
            <a:r>
              <a:rPr lang="en-IN" sz="1400" b="1" dirty="0"/>
              <a:t>Decrypt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the substring of length 2 from the array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 </a:t>
            </a:r>
            <a:r>
              <a:rPr lang="en-IN" sz="1400" dirty="0"/>
              <a:t>Convert </a:t>
            </a:r>
            <a:r>
              <a:rPr lang="en-IN" sz="1400" dirty="0" err="1"/>
              <a:t>hexToInteger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Convert to ascii value</a:t>
            </a:r>
          </a:p>
          <a:p>
            <a:r>
              <a:rPr lang="en-IN" sz="1400" dirty="0"/>
              <a:t>Step 7: </a:t>
            </a:r>
            <a:r>
              <a:rPr lang="en-IN" sz="1400" b="1" dirty="0"/>
              <a:t>Decrypt the expiry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the substring of length 2 from the array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 </a:t>
            </a:r>
            <a:r>
              <a:rPr lang="en-IN" sz="1400" dirty="0"/>
              <a:t>Convert </a:t>
            </a:r>
            <a:r>
              <a:rPr lang="en-IN" sz="1400" dirty="0" err="1"/>
              <a:t>hexTointeger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Convert to ascii value</a:t>
            </a:r>
          </a:p>
          <a:p>
            <a:r>
              <a:rPr lang="en-IN" sz="1400" dirty="0"/>
              <a:t>Step 8: </a:t>
            </a:r>
            <a:r>
              <a:rPr lang="en-IN" sz="1400" b="1" dirty="0"/>
              <a:t>Decrypt the no of concurrent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the substring of length 2 from the array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 </a:t>
            </a:r>
            <a:r>
              <a:rPr lang="en-IN" sz="1400" dirty="0"/>
              <a:t>Convert </a:t>
            </a:r>
            <a:r>
              <a:rPr lang="en-IN" sz="1400" dirty="0" err="1"/>
              <a:t>hexTointeger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Convert to ascii value</a:t>
            </a:r>
          </a:p>
          <a:p>
            <a:r>
              <a:rPr lang="en-IN" sz="1400" dirty="0"/>
              <a:t>Step 9: </a:t>
            </a:r>
            <a:r>
              <a:rPr lang="en-IN" sz="1400" b="1" dirty="0"/>
              <a:t>Decrypt the license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 the substring of length 2 from the array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 </a:t>
            </a:r>
            <a:r>
              <a:rPr lang="en-IN" sz="1400" dirty="0"/>
              <a:t>Convert </a:t>
            </a:r>
            <a:r>
              <a:rPr lang="en-IN" sz="1400" dirty="0" err="1"/>
              <a:t>hexTointeger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Convert to ascii value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 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108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217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Algorithm on License Key Generation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Prasenjit</dc:creator>
  <cp:lastModifiedBy>Prasenjit</cp:lastModifiedBy>
  <cp:revision>43</cp:revision>
  <dcterms:created xsi:type="dcterms:W3CDTF">2019-05-24T08:13:00Z</dcterms:created>
  <dcterms:modified xsi:type="dcterms:W3CDTF">2019-06-11T12:05:31Z</dcterms:modified>
</cp:coreProperties>
</file>