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C5C"/>
    <a:srgbClr val="007A9B"/>
    <a:srgbClr val="2A2A2A"/>
    <a:srgbClr val="F0F2F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9D14-62B9-FEFF-07DE-72FCD162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893B0-77FF-537E-5059-3B29B451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222A-6A50-1727-0E88-ECBCAC1D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F385-0FA4-A988-2CB4-A6F4216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65D4-6729-A338-98CD-07455C8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ACF-E42B-A9F6-A1FB-49E2DC96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7B6CA-6AE0-32A1-8900-A499C818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F890-7C54-76CF-7C70-7520D2E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DD47-3748-8720-F7D3-F7EED32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8A63-678F-F623-316C-B76EACB6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C5249-E761-070A-245A-D90C2396B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A6C7D-2C36-4782-3E7A-86196478F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5207-5E11-E731-15EF-83CD403B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FD0A-F0F1-0541-A056-B72B48E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DA69-DB0A-0BE6-574F-0B0A2A8D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1143-0E3F-B500-CEB5-19A22594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D813-57A7-A5EE-904B-402045CF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93D7-C6D2-476E-09EF-1F13D8D8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E509-676A-73BA-CBCB-F4CFF5B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E71-0C5E-2ECB-7D84-0F8B397B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AA1-405B-62EE-39C9-1DFD0DD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4A3C-5F8E-6523-4F3A-4F38E432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5BFF-307A-6095-7645-FAB85415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8591-9911-28EF-9D8C-3F03687F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216A-7BDD-1367-9106-01675F9B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6114-8A4F-2EF1-44F0-7EA9979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28C-30E2-BBB9-03F6-47A8EA96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7D4CE-997E-3DEC-1B83-E244A58A7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A35D-DCDD-E5C8-E3CD-C52B5060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CEB7-C9D4-B2B4-60D4-5B3E89F5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AF65C-6AD3-0A9C-CFF4-B6BCD3DC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49E-09E4-5FC8-FC16-E278212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F935-97EA-8468-2AD7-B33A60DF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852C-3647-84B1-DEBF-1A74E8D3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FEDD9-9BA7-AB8B-BD7F-0DCB4D1D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FF71F-006A-6C28-2EF0-9AF13A3C0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2956E-9142-BA3B-CFD8-1E8369B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D2A71-0A6B-0B6A-7BF0-6FE9E012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4C5D9-C0A6-14B2-321A-03833BFE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0BA-1DCF-DD81-1AA5-F535AEC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E558-3272-619B-03F4-018669A1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F982A-DEE4-4764-177F-B5168F03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D766-F577-B213-1057-8D69AA9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2FD1F-6929-5C55-11E0-C2580E7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FA54E-E12A-C8F0-5A44-53AEA1F3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D18A-9962-CA4B-FB1C-174021CD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124F-DDF4-7189-ADFC-D0A28A56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B8DF-301B-6F6B-729C-21318138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8F6B1-5935-6739-8933-B60D00FDA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CD4E1-F10E-EC3C-EA94-ACF37EC3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1631-9571-9C8F-4097-18483B3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0C81-1C5C-186D-6137-9595A2AB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9DF2-8789-A130-3266-2FCBBF14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3ED2A-FFFA-A841-B48A-5A69D4B94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5E81-FC06-D121-4AD0-5F3487FC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3FEB-5CFF-37F8-8531-6E730A4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FC56-9618-B3E5-7F89-106A5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8A71-3F3B-0C3E-6FC5-0DBE517A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A41D-749A-8E0D-D8D3-F5FDA7B2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A9BD2-F8D5-4D60-AB62-BEB5B62D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65A4-D3F9-13EB-F03B-BBFDB343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4528-2103-45F8-AD7F-88AE4D6C82C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CC8C-C990-6DED-4D72-6C877233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A954-4D84-3816-F84A-8CAB30B2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24B400-3F1F-4B2E-EF01-993A2387105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D8EFF3-F54C-02D1-0400-5E90687AB52F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3226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EE91F-99C0-B57C-717F-E45DB9AF050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E5008-8EF2-7FD7-6D84-BB79C93BAC36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B55DC-99E7-84EF-8253-94F8A7384EA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05F562-6B3A-52B8-67F3-F1ED84E00A2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C85757-3663-7646-C006-D7166712CC7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E13471-273B-E0D0-F651-0C073BE17D3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2B9FAC-EBA9-9438-DC59-73ED2FFCBBE5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15013-5D0B-690C-7248-91F79C7F607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FFDAE-3E8E-6CF4-B263-3359FF84383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892DBF-C291-0B93-0AD6-5448B02DDCD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86221D-D667-E624-190A-833334F46E4A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5BAC02-B084-0FC1-313F-8F862BAAA8C1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9846D-FDC9-28EC-AAE5-239120A0ABE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0C9D8A-EF75-8A22-3730-C6FCC646EC6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0F73A9-CEF0-73B8-A92B-E050629C4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9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D4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D45C5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4206411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7406753" y="1055801"/>
            <a:ext cx="4342777" cy="1581912"/>
          </a:xfrm>
          <a:prstGeom prst="roundRect">
            <a:avLst>
              <a:gd name="adj" fmla="val 10112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7406753" y="2964612"/>
            <a:ext cx="4356239" cy="3415601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Bar graph with downward trend with solid fill">
            <a:extLst>
              <a:ext uri="{FF2B5EF4-FFF2-40B4-BE49-F238E27FC236}">
                <a16:creationId xmlns:a16="http://schemas.microsoft.com/office/drawing/2014/main" id="{92DD5F76-A1E9-EB33-4E05-596A526A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315" y="1186463"/>
            <a:ext cx="357256" cy="357256"/>
          </a:xfrm>
          <a:prstGeom prst="rect">
            <a:avLst/>
          </a:prstGeom>
        </p:spPr>
      </p:pic>
      <p:pic>
        <p:nvPicPr>
          <p:cNvPr id="35" name="Graphic 34" descr="Bar graph with downward trend with solid fill">
            <a:extLst>
              <a:ext uri="{FF2B5EF4-FFF2-40B4-BE49-F238E27FC236}">
                <a16:creationId xmlns:a16="http://schemas.microsoft.com/office/drawing/2014/main" id="{5368B539-EE2B-7339-C55B-5937A6D7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2767" y="1191074"/>
            <a:ext cx="349530" cy="349530"/>
          </a:xfrm>
          <a:prstGeom prst="rect">
            <a:avLst/>
          </a:prstGeom>
        </p:spPr>
      </p:pic>
      <p:pic>
        <p:nvPicPr>
          <p:cNvPr id="38" name="Graphic 37" descr="Downward trend graph with solid fill">
            <a:extLst>
              <a:ext uri="{FF2B5EF4-FFF2-40B4-BE49-F238E27FC236}">
                <a16:creationId xmlns:a16="http://schemas.microsoft.com/office/drawing/2014/main" id="{7C59F2FA-5E45-EF51-AF45-3D6BF6D557E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9576" y="1154172"/>
            <a:ext cx="386432" cy="386432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48F3AC-3F92-D1A5-0422-F1CF9A251D09}"/>
              </a:ext>
            </a:extLst>
          </p:cNvPr>
          <p:cNvSpPr/>
          <p:nvPr/>
        </p:nvSpPr>
        <p:spPr>
          <a:xfrm>
            <a:off x="442470" y="1703973"/>
            <a:ext cx="2396701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Srimanta Pal</dc:creator>
  <cp:lastModifiedBy>Srimanta Pal</cp:lastModifiedBy>
  <cp:revision>4</cp:revision>
  <dcterms:created xsi:type="dcterms:W3CDTF">2023-05-07T16:49:41Z</dcterms:created>
  <dcterms:modified xsi:type="dcterms:W3CDTF">2023-05-11T18:28:28Z</dcterms:modified>
</cp:coreProperties>
</file>