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8" r:id="rId5"/>
    <p:sldId id="267" r:id="rId6"/>
    <p:sldId id="261" r:id="rId7"/>
    <p:sldId id="262" r:id="rId8"/>
    <p:sldId id="263" r:id="rId9"/>
    <p:sldId id="269" r:id="rId10"/>
    <p:sldId id="270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838" autoAdjust="0"/>
    <p:restoredTop sz="94660"/>
  </p:normalViewPr>
  <p:slideViewPr>
    <p:cSldViewPr>
      <p:cViewPr varScale="1">
        <p:scale>
          <a:sx n="68" d="100"/>
          <a:sy n="68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E0167F0-8B8C-499A-9852-7EAD842E14BC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3B6B004-2547-44C3-9E3E-E873020B2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0167F0-8B8C-499A-9852-7EAD842E14BC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B6B004-2547-44C3-9E3E-E873020B2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8E0167F0-8B8C-499A-9852-7EAD842E14BC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3B6B004-2547-44C3-9E3E-E873020B2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0167F0-8B8C-499A-9852-7EAD842E14BC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B6B004-2547-44C3-9E3E-E873020B2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E0167F0-8B8C-499A-9852-7EAD842E14BC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43B6B004-2547-44C3-9E3E-E873020B2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0167F0-8B8C-499A-9852-7EAD842E14BC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B6B004-2547-44C3-9E3E-E873020B2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0167F0-8B8C-499A-9852-7EAD842E14BC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B6B004-2547-44C3-9E3E-E873020B2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0167F0-8B8C-499A-9852-7EAD842E14BC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B6B004-2547-44C3-9E3E-E873020B2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E0167F0-8B8C-499A-9852-7EAD842E14BC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B6B004-2547-44C3-9E3E-E873020B2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0167F0-8B8C-499A-9852-7EAD842E14BC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B6B004-2547-44C3-9E3E-E873020B2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0167F0-8B8C-499A-9852-7EAD842E14BC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B6B004-2547-44C3-9E3E-E873020B24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8E0167F0-8B8C-499A-9852-7EAD842E14BC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3B6B004-2547-44C3-9E3E-E873020B2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914400"/>
            <a:ext cx="5105400" cy="1267968"/>
          </a:xfrm>
        </p:spPr>
        <p:txBody>
          <a:bodyPr/>
          <a:lstStyle/>
          <a:p>
            <a:r>
              <a:rPr lang="en-US" dirty="0" smtClean="0"/>
              <a:t>Online Marketing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3505200"/>
            <a:ext cx="3962400" cy="1101248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S.MEENAKSHI</a:t>
            </a:r>
            <a:endParaRPr lang="en-US" dirty="0"/>
          </a:p>
          <a:p>
            <a:pPr algn="l"/>
            <a:r>
              <a:rPr lang="en-US" dirty="0" smtClean="0"/>
              <a:t>P.KRISHNA KIRUTHIKA  R.SRIMATHI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23554" name="Picture 2" descr="Effective Online Marketing"/>
          <p:cNvPicPr>
            <a:picLocks noChangeAspect="1" noChangeArrowheads="1"/>
          </p:cNvPicPr>
          <p:nvPr/>
        </p:nvPicPr>
        <p:blipFill>
          <a:blip r:embed="rId2"/>
          <a:srcRect r="4828" b="22388"/>
          <a:stretch>
            <a:fillRect/>
          </a:stretch>
        </p:blipFill>
        <p:spPr bwMode="auto">
          <a:xfrm>
            <a:off x="0" y="0"/>
            <a:ext cx="2667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</a:t>
            </a:r>
            <a:r>
              <a:rPr lang="en-US" dirty="0" smtClean="0"/>
              <a:t>nternet </a:t>
            </a:r>
            <a:r>
              <a:rPr lang="en-US" dirty="0" smtClean="0"/>
              <a:t>has opened up new avenues for reaching the consumer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It is true that there is never a fixed way or strategy that a marketer can use to market its products and services on the internet but it is still very much an arena where creative thinking can take the company reach new heights.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benefits and potentials of the Online marketing on Internet for practical use of business organizations.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PGLAB\Desktop\index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7924800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mARKETING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Marketing is a societal process, which discerns consumer’s wants, focusing on a product or service to fulfill those wants, attempting to mould the consumers toward the products or services offered.</a:t>
            </a:r>
          </a:p>
          <a:p>
            <a:r>
              <a:rPr lang="en-US" dirty="0" smtClean="0"/>
              <a:t>Good marketing must be able to create a "proposition" or set of benefits for the end-customer that delivers value through products or services.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9" name="Picture 3" descr="C:\Users\PGLAB\Desktop\inde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5334000"/>
            <a:ext cx="5334000" cy="152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in 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is offered for administrator by having re-login for delayed response for every single page in the site.</a:t>
            </a:r>
          </a:p>
          <a:p>
            <a:r>
              <a:rPr lang="en-US" dirty="0" smtClean="0"/>
              <a:t>“Easy upload of products” is feature given for salesperson.</a:t>
            </a:r>
          </a:p>
          <a:p>
            <a:r>
              <a:rPr lang="en-US" dirty="0" smtClean="0"/>
              <a:t>Attractive products inspires user to select products easily.</a:t>
            </a:r>
          </a:p>
          <a:p>
            <a:endParaRPr lang="en-US" dirty="0"/>
          </a:p>
        </p:txBody>
      </p:sp>
      <p:pic>
        <p:nvPicPr>
          <p:cNvPr id="5122" name="Picture 2" descr="C:\Users\PGLAB\Desktop\index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953000"/>
            <a:ext cx="6629400" cy="167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future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57200" y="1711840"/>
            <a:ext cx="7242048" cy="4114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Clearly,the</a:t>
            </a:r>
            <a:r>
              <a:rPr lang="en-US" dirty="0" smtClean="0"/>
              <a:t> strength of internet as a marketing medium for outweigh the negatives.</a:t>
            </a:r>
          </a:p>
          <a:p>
            <a:r>
              <a:rPr lang="en-US" dirty="0" smtClean="0"/>
              <a:t>Companies grapping with the issue of whether to market via the internet are already behind.</a:t>
            </a:r>
          </a:p>
          <a:p>
            <a:r>
              <a:rPr lang="en-US" dirty="0" smtClean="0"/>
              <a:t>Companies attempting to build to believe that the web is likely to be the center of their marketing future, not simply an adjunct to traditional marketing methods.</a:t>
            </a:r>
            <a:endParaRPr lang="en-US" dirty="0"/>
          </a:p>
        </p:txBody>
      </p:sp>
      <p:pic>
        <p:nvPicPr>
          <p:cNvPr id="25604" name="Picture 4" descr="C:\Users\PGLAB\Desktop\inde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029200"/>
            <a:ext cx="7620000" cy="16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239000" cy="14630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Adapt And Analyze New Strategies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successful marketing techniques, we have analyzed the outcome that is received from the campaigns and adopted new strategies.</a:t>
            </a:r>
          </a:p>
          <a:p>
            <a:endParaRPr lang="en-US" dirty="0" smtClean="0"/>
          </a:p>
          <a:p>
            <a:r>
              <a:rPr lang="en-US" dirty="0" smtClean="0"/>
              <a:t>Proper planning, analyzing, implementation have been done</a:t>
            </a:r>
          </a:p>
        </p:txBody>
      </p:sp>
      <p:pic>
        <p:nvPicPr>
          <p:cNvPr id="24578" name="Picture 2" descr="C:\Users\PGLAB\Desktop\inde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1066800"/>
            <a:ext cx="3962400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Immediate message send to their mobile after the product is paid through online.</a:t>
            </a:r>
          </a:p>
          <a:p>
            <a:endParaRPr lang="en-US" dirty="0" smtClean="0"/>
          </a:p>
          <a:p>
            <a:r>
              <a:rPr lang="en-US" dirty="0" smtClean="0"/>
              <a:t>Immediate mail send to user’s id for the confirmation of products brought.</a:t>
            </a:r>
          </a:p>
          <a:p>
            <a:endParaRPr lang="en-US" dirty="0" smtClean="0"/>
          </a:p>
          <a:p>
            <a:r>
              <a:rPr lang="en-US" dirty="0" smtClean="0"/>
              <a:t>Login have to be done for every delayed work in particular page.</a:t>
            </a:r>
            <a:endParaRPr lang="en-US" dirty="0"/>
          </a:p>
        </p:txBody>
      </p:sp>
      <p:pic>
        <p:nvPicPr>
          <p:cNvPr id="6146" name="Picture 2" descr="C:\Users\PGLAB\Desktop\inde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5334000"/>
            <a:ext cx="4343400" cy="152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Limitation in other marketing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533400" y="1711840"/>
            <a:ext cx="7165848" cy="4114800"/>
          </a:xfrm>
        </p:spPr>
        <p:txBody>
          <a:bodyPr/>
          <a:lstStyle/>
          <a:p>
            <a:r>
              <a:rPr lang="en-US" dirty="0" smtClean="0"/>
              <a:t>Illegal or unethical practices</a:t>
            </a:r>
          </a:p>
          <a:p>
            <a:r>
              <a:rPr lang="en-US" dirty="0" smtClean="0"/>
              <a:t>Physical demonstration and need to be tangible</a:t>
            </a:r>
          </a:p>
          <a:p>
            <a:r>
              <a:rPr lang="en-US" dirty="0" smtClean="0"/>
              <a:t>Transparency</a:t>
            </a:r>
          </a:p>
          <a:p>
            <a:r>
              <a:rPr lang="en-US" dirty="0" smtClean="0"/>
              <a:t>Cost of  Hardware</a:t>
            </a:r>
            <a:endParaRPr lang="en-US" dirty="0"/>
          </a:p>
        </p:txBody>
      </p:sp>
      <p:pic>
        <p:nvPicPr>
          <p:cNvPr id="3076" name="Picture 4" descr="C:\Users\PGLAB\Desktop\index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733800"/>
            <a:ext cx="5715000" cy="259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idea to overcome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Having login for every delayed response for a single page avoids illegal or unethical practices</a:t>
            </a:r>
          </a:p>
          <a:p>
            <a:r>
              <a:rPr lang="en-US" dirty="0" smtClean="0"/>
              <a:t>Easy user interface </a:t>
            </a:r>
          </a:p>
          <a:p>
            <a:r>
              <a:rPr lang="en-US" dirty="0" smtClean="0"/>
              <a:t>Low cost of implementation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Staffing costs      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Disintermediation</a:t>
            </a:r>
          </a:p>
          <a:p>
            <a:r>
              <a:rPr lang="en-US" dirty="0" smtClean="0"/>
              <a:t>As consumers pay for the product before it is dispatched, this improves the cash flow for the company</a:t>
            </a:r>
            <a:endParaRPr lang="en-US" dirty="0"/>
          </a:p>
        </p:txBody>
      </p:sp>
      <p:pic>
        <p:nvPicPr>
          <p:cNvPr id="8194" name="Picture 2" descr="C:\Users\PGLAB\Desktop\inde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2743200"/>
            <a:ext cx="2895600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7239000" cy="5248584"/>
          </a:xfrm>
        </p:spPr>
        <p:txBody>
          <a:bodyPr/>
          <a:lstStyle/>
          <a:p>
            <a:r>
              <a:rPr lang="en-US" dirty="0" smtClean="0"/>
              <a:t>One to One approach</a:t>
            </a:r>
          </a:p>
          <a:p>
            <a:r>
              <a:rPr lang="en-US" dirty="0" smtClean="0"/>
              <a:t>Geo marketing</a:t>
            </a:r>
          </a:p>
          <a:p>
            <a:r>
              <a:rPr lang="en-US" dirty="0" smtClean="0"/>
              <a:t>Accountability</a:t>
            </a:r>
          </a:p>
          <a:p>
            <a:r>
              <a:rPr lang="en-US" dirty="0" smtClean="0"/>
              <a:t>Global business</a:t>
            </a:r>
          </a:p>
          <a:p>
            <a:r>
              <a:rPr lang="en-US" dirty="0" smtClean="0"/>
              <a:t>Measuring Statistics is easy</a:t>
            </a:r>
          </a:p>
          <a:p>
            <a:r>
              <a:rPr lang="en-US" dirty="0" smtClean="0"/>
              <a:t>Relatively inexpensive</a:t>
            </a:r>
            <a:endParaRPr lang="en-US" dirty="0"/>
          </a:p>
        </p:txBody>
      </p:sp>
      <p:pic>
        <p:nvPicPr>
          <p:cNvPr id="26626" name="Picture 2" descr="C:\Users\PGLAB\Desktop\t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1066800"/>
            <a:ext cx="3657600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75</TotalTime>
  <Words>401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Opulent</vt:lpstr>
      <vt:lpstr>Online Marketing</vt:lpstr>
      <vt:lpstr>mARKETING</vt:lpstr>
      <vt:lpstr>Features in our project</vt:lpstr>
      <vt:lpstr>Marketing future</vt:lpstr>
      <vt:lpstr>        Adapt And Analyze New Strategies </vt:lpstr>
      <vt:lpstr>Security</vt:lpstr>
      <vt:lpstr>Limitation in other marketing</vt:lpstr>
      <vt:lpstr>Our idea to overcome it</vt:lpstr>
      <vt:lpstr>Advantages</vt:lpstr>
      <vt:lpstr>CONCLUSION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Marketing</dc:title>
  <dc:creator>PGLAB</dc:creator>
  <cp:lastModifiedBy>PGLAB</cp:lastModifiedBy>
  <cp:revision>12</cp:revision>
  <dcterms:created xsi:type="dcterms:W3CDTF">2016-03-31T05:46:11Z</dcterms:created>
  <dcterms:modified xsi:type="dcterms:W3CDTF">2016-03-31T07:11:23Z</dcterms:modified>
</cp:coreProperties>
</file>