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5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Covid-19 Vaccines Analysis - Guidelines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Covid-19 vaccines play a crucial role in controlling the pandemic. Explore the types, efficacy, safety, distribution, and guidelines for vaccination.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786086" y="5578197"/>
            <a:ext cx="427482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dirty="0" smtClean="0"/>
              <a:t>By:</a:t>
            </a:r>
          </a:p>
          <a:p>
            <a:pPr lvl="1">
              <a:lnSpc>
                <a:spcPts val="3062"/>
              </a:lnSpc>
            </a:pPr>
            <a:r>
              <a:rPr lang="en-US" sz="2187" dirty="0" smtClean="0"/>
              <a:t>Siva </a:t>
            </a:r>
            <a:r>
              <a:rPr lang="en-US" sz="2187" dirty="0" err="1" smtClean="0"/>
              <a:t>Ramana</a:t>
            </a:r>
            <a:r>
              <a:rPr lang="en-US" sz="2187" dirty="0" smtClean="0"/>
              <a:t> H V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Shalini</a:t>
            </a:r>
            <a:r>
              <a:rPr lang="en-US" sz="2187" dirty="0" smtClean="0"/>
              <a:t> B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Srimathi</a:t>
            </a:r>
            <a:r>
              <a:rPr lang="en-US" sz="2187" dirty="0" smtClean="0"/>
              <a:t> S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Raghul</a:t>
            </a:r>
            <a:r>
              <a:rPr lang="en-US" sz="2187" dirty="0" smtClean="0"/>
              <a:t> Vishal </a:t>
            </a:r>
            <a:r>
              <a:rPr lang="en-US" sz="2187" dirty="0" smtClean="0"/>
              <a:t>T</a:t>
            </a:r>
          </a:p>
          <a:p>
            <a:pPr lvl="1">
              <a:lnSpc>
                <a:spcPts val="3062"/>
              </a:lnSpc>
            </a:pPr>
            <a:r>
              <a:rPr lang="en-US" sz="2187" dirty="0" err="1" smtClean="0"/>
              <a:t>Saravanan</a:t>
            </a:r>
            <a:r>
              <a:rPr lang="en-US" sz="2187" smtClean="0"/>
              <a:t> B</a:t>
            </a:r>
            <a:endParaRPr lang="en-US" sz="2187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Introduction: Importance of Covid-19 Vaccines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Covid-19 vaccines are essential in preventing the spread of the virus, reducing severe illness, and achieving herd immunity. Let's dive into the details.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392555"/>
            <a:ext cx="6911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Types of Covid-19 Vaccines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26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8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mRNA Vaccines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20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about the cutting-edge technology behind mRNA vaccines and their effectiveness in combating the virus.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26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5963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Viral Vector Vaccines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how viral vector vaccines leverage harmless viruses to trigger a strong immune response.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26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5963"/>
            <a:ext cx="31623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Protein Subunit Vaccines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320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protein-based vaccines that contain harmless fragments of the virus to stimulate immunity.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2389"/>
            <a:ext cx="96088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Efficacy and Effectiveness of Vaccines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3333274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High Efficacy Rates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902631"/>
            <a:ext cx="292572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the impressive efficacy rates of different vaccines and understand what they mean for reducing infection and severe illness.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9" name="Text 7"/>
          <p:cNvSpPr/>
          <p:nvPr/>
        </p:nvSpPr>
        <p:spPr>
          <a:xfrm>
            <a:off x="5852398" y="3333274"/>
            <a:ext cx="2689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Variants and Updates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52398" y="390263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vaccines are adapted to combat emerging variants and stay effective in the face of evolving viruses.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11103"/>
            <a:ext cx="3370064" cy="3146108"/>
          </a:xfrm>
          <a:prstGeom prst="roundRect">
            <a:avLst>
              <a:gd name="adj" fmla="val 4238"/>
            </a:avLst>
          </a:prstGeom>
          <a:solidFill>
            <a:srgbClr val="E4E4ED"/>
          </a:solidFill>
          <a:ln/>
        </p:spPr>
      </p:sp>
      <p:sp>
        <p:nvSpPr>
          <p:cNvPr id="12" name="Text 10"/>
          <p:cNvSpPr/>
          <p:nvPr/>
        </p:nvSpPr>
        <p:spPr>
          <a:xfrm>
            <a:off x="9444633" y="33332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Herd Immunity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44633" y="3902631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how widespread vaccination is key to achieving herd immunity and why it is crucial for ending the pandemic.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537460"/>
            <a:ext cx="8770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Safety and Side Effects of Vaccines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87259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Extensive Trials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4259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rigorous testing process vaccines undergo to ensure safety and efficacy.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87259"/>
            <a:ext cx="32918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Common Side Effects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425910"/>
            <a:ext cx="5006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common, mild side effects experienced after vaccination, highlighting their temporary nature.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8295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Distribution and Administration of Vaccines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662595"/>
            <a:ext cx="44410" cy="4737378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063895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83618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8" name="Text 6"/>
          <p:cNvSpPr/>
          <p:nvPr/>
        </p:nvSpPr>
        <p:spPr>
          <a:xfrm>
            <a:off x="7250370" y="2877860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884765"/>
            <a:ext cx="3337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Production and Allocation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454122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the global supply chain and the equitable distribution of vaccines worldwide.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174748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94704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3" name="Text 11"/>
          <p:cNvSpPr/>
          <p:nvPr/>
        </p:nvSpPr>
        <p:spPr>
          <a:xfrm>
            <a:off x="7227510" y="3988713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9823" y="3995618"/>
            <a:ext cx="37033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Mass Vaccination Campaigns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564975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countries are organizing mass vaccination centers and ensuring efficient administration.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365968"/>
            <a:ext cx="777597" cy="44410"/>
          </a:xfrm>
          <a:prstGeom prst="rect">
            <a:avLst/>
          </a:prstGeom>
          <a:solidFill>
            <a:srgbClr val="E4E4ED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13826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8" name="Text 16"/>
          <p:cNvSpPr/>
          <p:nvPr/>
        </p:nvSpPr>
        <p:spPr>
          <a:xfrm>
            <a:off x="7235130" y="5179933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186839"/>
            <a:ext cx="3208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Challenges and Solutions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756196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logistical challenges faced and the innovative solutions implemented to ensure smooth vaccine delivery.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08358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Guidelines for Covid-19 Vaccination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9791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6" name="Text 4"/>
          <p:cNvSpPr/>
          <p:nvPr/>
        </p:nvSpPr>
        <p:spPr>
          <a:xfrm>
            <a:off x="6504742" y="3020854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0555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Prioritization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624858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vaccination priority groups based on risk factors and essential occupations.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97918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0" name="Text 8"/>
          <p:cNvSpPr/>
          <p:nvPr/>
        </p:nvSpPr>
        <p:spPr>
          <a:xfrm>
            <a:off x="10331768" y="3020854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055501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Appointment and Documentation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972044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Learn how to schedule appointments and what documents to carry when getting vaccinated.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78941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4E4ED"/>
          </a:solidFill>
          <a:ln/>
        </p:spPr>
      </p:sp>
      <p:sp>
        <p:nvSpPr>
          <p:cNvPr id="14" name="Text 12"/>
          <p:cNvSpPr/>
          <p:nvPr/>
        </p:nvSpPr>
        <p:spPr>
          <a:xfrm>
            <a:off x="6489502" y="5831086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865733"/>
            <a:ext cx="3459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Post-Vaccination Protocols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435090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the recommended post-vaccination precautions and observe any possible adverse reactions.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the Covid-19 vaccines, we have a powerful tool to overcome the pandemic. Stay informed, get vaccinated, and encourage others to do the same!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403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 Sans</vt:lpstr>
      <vt:lpstr>Playfair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KITE STUDENT</cp:lastModifiedBy>
  <cp:revision>3</cp:revision>
  <dcterms:created xsi:type="dcterms:W3CDTF">2023-10-11T04:44:34Z</dcterms:created>
  <dcterms:modified xsi:type="dcterms:W3CDTF">2023-10-11T09:06:18Z</dcterms:modified>
</cp:coreProperties>
</file>