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5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2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6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3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9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1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4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EF26F-8187-414D-86DF-01A70ADEE4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3619F0-AAEE-487F-8105-A95EB96DC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9951-50C5-020F-B8F5-BC3F494B9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>
                <a:latin typeface="Arial Black" panose="020B0A04020102020204" pitchFamily="34" charset="0"/>
              </a:rPr>
              <a:t>STUDENT NAME : SRIMATHI.S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REGISTER NO     : 312210998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DEPARTMENT     : B.COM ACCOUNTING AND FINANCE (COMMERCE)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COLLEGE            : DR.MGR JANAKI COLLEGE OF ARTS AND SCIENCE FOR 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                              WOMENS</a:t>
            </a:r>
            <a:br>
              <a:rPr lang="en-US" sz="1600" dirty="0">
                <a:latin typeface="Arial Black" panose="020B0A04020102020204" pitchFamily="34" charset="0"/>
              </a:rPr>
            </a:br>
            <a:br>
              <a:rPr lang="en-US" sz="1600" dirty="0">
                <a:latin typeface="Arial Black" panose="020B0A04020102020204" pitchFamily="34" charset="0"/>
              </a:rPr>
            </a:br>
            <a:br>
              <a:rPr lang="en-US" sz="1600" dirty="0">
                <a:latin typeface="Arial Black" panose="020B0A04020102020204" pitchFamily="34" charset="0"/>
              </a:rPr>
            </a:br>
            <a:br>
              <a:rPr lang="en-US" sz="1600" dirty="0">
                <a:latin typeface="Arial Black" panose="020B0A04020102020204" pitchFamily="34" charset="0"/>
              </a:rPr>
            </a:br>
            <a:endParaRPr lang="en-IN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6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61EA-9E47-1B47-49EA-0C53B5A2B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t="38518" r="4652" b="37926"/>
          <a:stretch/>
        </p:blipFill>
        <p:spPr>
          <a:xfrm>
            <a:off x="115146" y="81280"/>
            <a:ext cx="12076854" cy="67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BE326-26F5-70F9-9BEA-AD892B913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7" r="638" b="37339"/>
          <a:stretch/>
        </p:blipFill>
        <p:spPr>
          <a:xfrm>
            <a:off x="13683" y="-1"/>
            <a:ext cx="1217831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C68DD-2321-263E-A03C-2BAD8FB02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66" r="3931" b="37348"/>
          <a:stretch/>
        </p:blipFill>
        <p:spPr>
          <a:xfrm>
            <a:off x="132080" y="203598"/>
            <a:ext cx="11856720" cy="66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33ED4-7B19-3126-362E-84DD4BDFB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39112" r="5369" b="37481"/>
          <a:stretch/>
        </p:blipFill>
        <p:spPr>
          <a:xfrm>
            <a:off x="-120944" y="142239"/>
            <a:ext cx="12150383" cy="66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2C743-0819-F7D0-CC14-EBB14BC70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1" r="3717" b="37185"/>
          <a:stretch/>
        </p:blipFill>
        <p:spPr>
          <a:xfrm>
            <a:off x="-85387" y="-1"/>
            <a:ext cx="12094507" cy="68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55457-8602-28AE-D081-31F7F1D7F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8" r="4709" b="37481"/>
          <a:stretch/>
        </p:blipFill>
        <p:spPr>
          <a:xfrm>
            <a:off x="92931" y="-1"/>
            <a:ext cx="12007629" cy="67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8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F47D3-24A9-75BE-91B1-74D052826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2" t="38517" r="3716" b="38224"/>
          <a:stretch/>
        </p:blipFill>
        <p:spPr>
          <a:xfrm>
            <a:off x="-143155" y="162559"/>
            <a:ext cx="12233555" cy="65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1D483-C578-2344-FD2D-8038BDD48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28" r="4947" b="36945"/>
          <a:stretch/>
        </p:blipFill>
        <p:spPr>
          <a:xfrm>
            <a:off x="-71120" y="-87735"/>
            <a:ext cx="12263119" cy="71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93A87-7A63-C333-78F3-042CA3C48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t="38666" r="5039" b="38519"/>
          <a:stretch/>
        </p:blipFill>
        <p:spPr>
          <a:xfrm>
            <a:off x="233680" y="71120"/>
            <a:ext cx="11958319" cy="66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7610A-DA75-CE37-1A18-4BD61A920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 t="38963" r="4047" b="37481"/>
          <a:stretch/>
        </p:blipFill>
        <p:spPr>
          <a:xfrm>
            <a:off x="172720" y="69499"/>
            <a:ext cx="12019279" cy="67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43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Corbel</vt:lpstr>
      <vt:lpstr>Parallax</vt:lpstr>
      <vt:lpstr>STUDENT NAME : SRIMATHI.S REGISTER NO     : 312210998 DEPARTMENT     : B.COM ACCOUNTING AND FINANCE (COMMERCE) COLLEGE            : DR.MGR JANAKI COLLEGE OF ARTS AND SCIENCE FOR                                WOMENS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Ashok Kumar</dc:creator>
  <cp:lastModifiedBy>M Ashok Kumar</cp:lastModifiedBy>
  <cp:revision>2</cp:revision>
  <dcterms:created xsi:type="dcterms:W3CDTF">2024-08-31T01:51:12Z</dcterms:created>
  <dcterms:modified xsi:type="dcterms:W3CDTF">2024-08-31T02:52:21Z</dcterms:modified>
</cp:coreProperties>
</file>