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110E-BE32-9C5B-4D32-3C702629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BB9E5-1BD2-0E01-3BAD-27AE9C46A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EEC6-1884-0104-9C74-7CFD4420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2746-B592-7173-00E2-EA4D1322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408D-9C9F-E44D-B065-C60F8B1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9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B3D7-DE12-4EB0-022C-302633F8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CAC74-2EDC-B8CF-04F1-50809243F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CFCF-5716-6AA7-8125-F717513E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3720-E05B-ED35-E4F7-E20E5191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F8999-59A0-7F0A-A726-78AE2E17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E8DD0-9C2A-BABC-725B-436B48386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3F866-6F8F-9288-8244-5ED2B469A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9F49-8FF3-DEB2-A955-BA7C8E78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B45F-4A49-E4FF-A050-3A720483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A8183-63AB-6732-9A1A-0FED479D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7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07EE-12A6-9536-4975-7F971552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5D78-258F-05F1-81BC-8AD67E6E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A5D1-5EC4-E39E-AC55-D5F98A0E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792F-AFF7-1662-9334-EB01E25C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F918E-B771-4FE6-4727-D01F2016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9C4B-36AA-09EF-D5C7-08FB3168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9241-AD59-35DA-B507-D0F9F2BA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4D43-F5F6-A7DF-BC23-A920E6DE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B4B1-0673-82D7-60F1-51FA2982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0F32-EAAE-77A0-F6C9-D87A4C35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6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D3B3-DE0E-7DC9-A230-DBDFE22A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4CFE-B346-A33E-5911-F71B6ADDF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DCCE-97E6-16AF-33D4-79A952CDC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55A95-1D1B-5260-7874-10C4FF10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D225B-EF5B-53BB-EB80-FB960267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FB5A-F244-F983-C8EC-49F2AA05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2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8DEF-0EC4-A83D-3A78-F345CFBF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1130-45D4-1EF7-BB1C-5CB8187A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D62D6-9321-7EFA-DDA7-213E23D4F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65EA2-FEED-B717-A3B4-B466F40BE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FE3B4-4E18-C7BB-BF54-55E37FF1F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DDAF2-6205-FCCE-9141-0AFB593F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2C540-4988-E987-E1FD-8C7DFA16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F2253-1996-1E46-A43A-724E2437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1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9295-F6C1-CFB1-49AE-C18F88C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A43EB-5D68-6ACB-0535-09BB0E56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33645-974B-3AA5-9D65-48FB18E7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3ACE9-EBFA-3AEA-6150-7C2DB457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4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5B584-9896-4118-307E-65292815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E766B-7219-1B95-4DB9-20C53C4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2DB84-B2A0-FB41-4984-463B1C9E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E919-C1E8-412B-531B-1B930BE0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91-6AC7-6031-C7B3-45B635F6D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14446-4E3A-36CE-E87E-0946D40FD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8C4AC-3B94-FFD2-FDBE-45FE16E3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C62E0-0737-4DE8-2CEA-B7715D52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6967F-6CCE-1468-D363-232D4C8B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B951-28BE-7C1E-B3B9-DE35F89D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C844D-6382-C25B-12AA-01E6C29DE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617C4-1AFE-7A21-1F33-717465610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66215-E378-01D8-7A8B-765AF8C1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4256-F248-24A6-73E2-4CA7779F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3B1A3-887C-E14F-C86F-5E1306EB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6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79E12-0558-3432-643E-B6A08E25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6638E-3F4B-3CB1-80FA-9B7AC1B6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6C5E-60F4-8C7A-AAE3-B97E31FCD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61E5-9A71-4EFD-8CFE-34ADA0083C7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2BB6-5EA3-C003-D5C1-A48F8ACB6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8246-1A22-9F86-AB6E-0E6E0A301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A56C-AE24-493F-B7A3-465CBD028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68458-5B76-FA3E-C618-C7AF11893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29F5BC-6540-3DDE-88AC-D75A082F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D4BF00-3F27-0819-3E55-AE2D12C8D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180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46E4EB-7540-82DB-A970-EC17AB10A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81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C81440-05B9-99C7-1AD3-58E91858B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0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BHUVANESH K</dc:creator>
  <cp:lastModifiedBy>BHUVANESH K</cp:lastModifiedBy>
  <cp:revision>2</cp:revision>
  <dcterms:created xsi:type="dcterms:W3CDTF">2023-05-30T17:41:09Z</dcterms:created>
  <dcterms:modified xsi:type="dcterms:W3CDTF">2023-06-08T09:31:55Z</dcterms:modified>
</cp:coreProperties>
</file>