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5" r:id="rId22"/>
    <p:sldId id="281" r:id="rId23"/>
    <p:sldId id="278" r:id="rId24"/>
    <p:sldId id="279" r:id="rId25"/>
    <p:sldId id="280" r:id="rId26"/>
    <p:sldId id="283" r:id="rId27"/>
    <p:sldId id="284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Relationship Id="rId35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E81B4D-ECDE-46D2-E949-8BA24E7023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BF7A7-EB34-FBB1-95AD-03E55E8A1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DD9C-B1BB-45E1-9C86-465CFF9C091B}" type="datetimeFigureOut"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F1F88-CE9B-3CD0-FA7E-547A02521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84964-A78A-12E3-6F63-E4A1C0086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20333-E6A2-4B74-9E49-8A8ADF466799}" type="slidenum">
              <a:t>‹#›</a:t>
            </a:fld>
            <a:endParaRPr lang="en-US"/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id="{33D27309-E506-7A07-168E-8B9D21616D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45F1DAF-68A8-6B3A-EC3E-2DC77D6D17F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F688DF-635E-4960-8C06-6387D643B68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2/20/2024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34A526-F172-A302-BF45-E5FD3674AD7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CE2B20C-D89B-3137-AA5C-85C41C96158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CF5F6E-CA3F-43F9-90F1-5CD7BDBB91E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724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419FF959-54B8-6E0A-CB55-F8DC890917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B6DF55B-2BB6-ED98-EBE0-5BC90856FF4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4849CD9-5A56-4C6C-92EA-A5B5EFA0A95B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64516526-E071-6FE1-FF0E-AC28D9BE15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965C02C8-8851-4DCD-BB83-DA863A986A5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C1697AD-E5C7-5E63-9339-49C08C4847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DD9B37F-CAA0-0690-95A3-07985B8634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82836A6-D9F2-4A7F-9678-09A1C1F1587B}" type="slidenum">
              <a:t>‹#›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91D6D-F95B-4BC5-BEA0-EA96836EF68B}" type="datetimeFigureOut"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BFB67-F76F-4EF6-A74B-7903ABAB9D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F941E05-0B4D-1F38-5CF3-6A8AD7BA2D3A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B16030D0-66CB-0FA5-ADD1-A3D4F2B1A94A}"/>
              </a:ext>
            </a:extLst>
          </p:cNvPr>
          <p:cNvSpPr/>
          <p:nvPr/>
        </p:nvSpPr>
        <p:spPr>
          <a:xfrm>
            <a:off x="3218" y="2667003"/>
            <a:ext cx="4190996" cy="41909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F7F7F7">
                  <a:alpha val="11000"/>
                </a:srgbClr>
              </a:gs>
              <a:gs pos="100000">
                <a:srgbClr val="F7F7F7">
                  <a:alpha val="10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val 11">
            <a:extLst>
              <a:ext uri="{FF2B5EF4-FFF2-40B4-BE49-F238E27FC236}">
                <a16:creationId xmlns:a16="http://schemas.microsoft.com/office/drawing/2014/main" id="{F005962A-8B98-0DD5-7CB4-3F21D2C41950}"/>
              </a:ext>
            </a:extLst>
          </p:cNvPr>
          <p:cNvSpPr/>
          <p:nvPr/>
        </p:nvSpPr>
        <p:spPr>
          <a:xfrm>
            <a:off x="1746" y="2895603"/>
            <a:ext cx="2362196" cy="23621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F7F7F7">
                  <a:alpha val="8000"/>
                </a:srgbClr>
              </a:gs>
              <a:gs pos="100000">
                <a:srgbClr val="F7F7F7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8378AB24-D2C5-B5E9-1698-D073B73D7466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F7F7F7">
                  <a:alpha val="7000"/>
                </a:srgbClr>
              </a:gs>
              <a:gs pos="100000">
                <a:srgbClr val="F7F7F7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B60F4EE-B18E-AA75-6CA1-311058300FF2}"/>
              </a:ext>
            </a:extLst>
          </p:cNvPr>
          <p:cNvSpPr/>
          <p:nvPr/>
        </p:nvSpPr>
        <p:spPr>
          <a:xfrm>
            <a:off x="7999408" y="-2377"/>
            <a:ext cx="1600200" cy="1600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F7F7F7">
                  <a:alpha val="14000"/>
                </a:srgbClr>
              </a:gs>
              <a:gs pos="100000">
                <a:srgbClr val="F7F7F7">
                  <a:alpha val="7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01607F88-22A9-7A13-54C8-B3446B8063E5}"/>
              </a:ext>
            </a:extLst>
          </p:cNvPr>
          <p:cNvSpPr/>
          <p:nvPr/>
        </p:nvSpPr>
        <p:spPr>
          <a:xfrm>
            <a:off x="8609011" y="5874050"/>
            <a:ext cx="990596" cy="9905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F7F7F7">
                  <a:alpha val="14000"/>
                </a:srgbClr>
              </a:gs>
              <a:gs pos="100000">
                <a:srgbClr val="F7F7F7">
                  <a:alpha val="7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EE4EA9B-B457-BCB1-5E2A-EBAD7D6F534B}"/>
              </a:ext>
            </a:extLst>
          </p:cNvPr>
          <p:cNvSpPr/>
          <p:nvPr/>
        </p:nvSpPr>
        <p:spPr>
          <a:xfrm>
            <a:off x="0" y="1591"/>
            <a:ext cx="12191996" cy="6856408"/>
          </a:xfrm>
          <a:custGeom>
            <a:avLst/>
            <a:gdLst>
              <a:gd name="f0" fmla="val w"/>
              <a:gd name="f1" fmla="val h"/>
              <a:gd name="f2" fmla="val 0"/>
              <a:gd name="f3" fmla="val 15356"/>
              <a:gd name="f4" fmla="val 8638"/>
              <a:gd name="f5" fmla="val 14748"/>
              <a:gd name="f6" fmla="val 8038"/>
              <a:gd name="f7" fmla="val 600"/>
              <a:gd name="f8" fmla="val 592"/>
              <a:gd name="f9" fmla="*/ f0 1 15356"/>
              <a:gd name="f10" fmla="*/ f1 1 8638"/>
              <a:gd name="f11" fmla="val f2"/>
              <a:gd name="f12" fmla="val f3"/>
              <a:gd name="f13" fmla="val f4"/>
              <a:gd name="f14" fmla="+- f13 0 f11"/>
              <a:gd name="f15" fmla="+- f12 0 f11"/>
              <a:gd name="f16" fmla="*/ f15 1 15356"/>
              <a:gd name="f17" fmla="*/ f14 1 8638"/>
              <a:gd name="f18" fmla="*/ 0 1 f16"/>
              <a:gd name="f19" fmla="*/ f12 1 f16"/>
              <a:gd name="f20" fmla="*/ 0 1 f17"/>
              <a:gd name="f21" fmla="*/ f13 1 f17"/>
              <a:gd name="f22" fmla="*/ f18 f9 1"/>
              <a:gd name="f23" fmla="*/ f19 f9 1"/>
              <a:gd name="f24" fmla="*/ f21 f10 1"/>
              <a:gd name="f25" fmla="*/ f2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15356" h="8638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lnTo>
                  <a:pt x="f2" y="f2"/>
                </a:lnTo>
                <a:close/>
                <a:moveTo>
                  <a:pt x="f5" y="f6"/>
                </a:moveTo>
                <a:lnTo>
                  <a:pt x="f7" y="f6"/>
                </a:lnTo>
                <a:lnTo>
                  <a:pt x="f7" y="f8"/>
                </a:lnTo>
                <a:lnTo>
                  <a:pt x="f5" y="f8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91856A-3DF1-D154-5B49-6903F107BF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5320C82-2A49-42C7-FECF-451E7A6DC2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8DF8672-7F2D-C580-5FED-82097B0649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10089399" y="1792214"/>
            <a:ext cx="990596" cy="304796"/>
          </a:xfrm>
        </p:spPr>
        <p:txBody>
          <a:bodyPr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fld id="{B743E4CE-FB0C-407A-9F12-CEEE7CCB71B9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1F7444E-D920-D270-87BF-79B9EA799C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9598" y="3226822"/>
            <a:ext cx="3859792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691917D-5246-30E0-FF8C-2BC0AA63DE3E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06E3BB-218F-8AE3-FB0D-80EF87709C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1008" y="292608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27ED88D7-2FE7-4537-98C6-732A5F4F10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6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354C215C-DBCF-8023-6284-34635855CAB7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9E900979-1968-B60B-B104-8904718AA5BB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C9CDBFAB-CA64-3335-715D-6EB99B46C710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047AA283-6C4B-D5C5-60AB-D557B781F980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2075019A-4291-A548-2539-7F426D3FC5DE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1EB940A1-1ABF-624B-4BE5-78B6F1C11471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3803DF76-997E-3D15-6041-A4E6A9826CDD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12B76A65-5D45-8499-B3A4-954B2D3BCCF5}"/>
                </a:ext>
              </a:extLst>
            </p:cNvPr>
            <p:cNvSpPr/>
            <p:nvPr/>
          </p:nvSpPr>
          <p:spPr>
            <a:xfrm>
              <a:off x="6172200" y="402162"/>
              <a:ext cx="5596466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C882406-C594-5F54-C5D1-F7AEEE8039B9}"/>
                </a:ext>
              </a:extLst>
            </p:cNvPr>
            <p:cNvSpPr/>
            <p:nvPr/>
          </p:nvSpPr>
          <p:spPr>
            <a:xfrm rot="16200004">
              <a:off x="3295438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5830F97-9AC5-0801-701A-A78427CE2CED}"/>
                </a:ext>
              </a:extLst>
            </p:cNvPr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28F25A4-8074-753F-37F5-E2D96FAC27DD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D0FD3445-124A-2988-CB35-50485ECCC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908" y="1693331"/>
            <a:ext cx="3860258" cy="1735668"/>
          </a:xfrm>
        </p:spPr>
        <p:txBody>
          <a:bodyPr anchor="b">
            <a:normAutofit/>
          </a:bodyPr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C5EA5CCD-7059-F380-537C-D73C077699C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58860" y="478880"/>
            <a:ext cx="5582677" cy="5908523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5563B2-9549-6F7E-3294-1BA8DC1F45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285750" indent="-285750">
              <a:buFont typeface="Arial" pitchFamily="34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7F63F42B-400C-FAB6-7CC7-8152EF12C3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7A3CD462-FDE3-4673-A677-E7DEB46B1A7A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8CA38EB-77C5-F61A-6F67-2E73A833A1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29ED300-4871-7EF0-2679-DFA8DDD9CCE8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3EC5FDFF-20CC-F0DE-70AE-FA70E4D3D8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B7AB2FEA-8BCA-44E9-B370-8478A19E0D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55AB64A2-9D27-E13C-7BF6-D29907A78533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AD778730-B99B-D846-65AB-7D43BF138EB4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9BADB4E6-120A-0612-FD8E-FA75F24C69A3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43CB04EA-1F50-E89A-9AFA-1FB45ED2A959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982957C8-5AED-8520-6698-91DBBAF4CFA0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135D0AF6-10C2-295C-BD93-C1C0049D77AE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1265AA00-6145-7326-2A6B-E67E455FB22E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6759565-54DC-A4E3-C249-531F1CAFE047}"/>
                </a:ext>
              </a:extLst>
            </p:cNvPr>
            <p:cNvSpPr/>
            <p:nvPr/>
          </p:nvSpPr>
          <p:spPr>
            <a:xfrm>
              <a:off x="6172200" y="402162"/>
              <a:ext cx="5596466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ADC231C-091E-55AC-0827-31EB53D116D9}"/>
                </a:ext>
              </a:extLst>
            </p:cNvPr>
            <p:cNvSpPr/>
            <p:nvPr/>
          </p:nvSpPr>
          <p:spPr>
            <a:xfrm rot="16200004">
              <a:off x="3295438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0C45CB-B19E-4E9A-38A4-59D75E89B4C1}"/>
                </a:ext>
              </a:extLst>
            </p:cNvPr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0DBD8D7-12D4-8548-D3FB-EB083DE5785C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9DD74AFE-5F7F-E4C7-E9ED-3F3705216DB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58860" y="478880"/>
            <a:ext cx="5582677" cy="5900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E44C55-7F91-5E51-77B0-BC6393CD0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908" y="1693331"/>
            <a:ext cx="3860258" cy="1735668"/>
          </a:xfrm>
        </p:spPr>
        <p:txBody>
          <a:bodyPr anchor="b">
            <a:normAutofit/>
          </a:bodyPr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56F4E1A-D139-F009-E5C2-10DCA69B86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285750" indent="-285750">
              <a:buFont typeface="Arial" pitchFamily="34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3FECDCE9-9511-9A7F-9670-D13324FFD6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79F84D7A-974C-4F8F-B928-0BEDCF6A48C8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8ECBD93-0DE3-D7D6-2889-E4E3ED578B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0A5DD71-477F-004C-48BA-767D28B878B3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33DA413D-A1D4-3997-0F2F-F9DE6B45B6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C209ECE9-3AFC-45E5-8558-B99ED0E8E3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80465B56-3952-2F0A-1838-7313E20D7CE3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6DACB476-4B06-8F14-7DFE-5691B7901797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344AD27B-758A-B202-5D69-6B0544AC302C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E3A288E3-F2C2-A3A9-2668-A637BA562A4A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B5FB0621-256F-28F3-1E51-6DC1EB51C9C8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52A02717-361E-EF7B-9177-9C42E23C21AD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9DEA1300-EC23-8CB4-9B5C-C5739B62E9F9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046FEFB-A94F-429D-33E5-4DC7987369CB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23EAAD-D12E-535D-2466-DCBFF144F898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3C11B14-DB47-6A55-D5DD-232E6095F128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8" name="Rectangle 21">
            <a:extLst>
              <a:ext uri="{FF2B5EF4-FFF2-40B4-BE49-F238E27FC236}">
                <a16:creationId xmlns:a16="http://schemas.microsoft.com/office/drawing/2014/main" id="{316E0A09-97AC-E95A-7554-725DBAE52202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7571-BCC6-2472-F527-10490C2AB8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0BCB-9C34-0461-A416-9777B411B4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4A472-1907-BF5D-4E56-C6661D70AC2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AE9E-92A2-8560-4C20-E68784B333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1EB62838-B9B6-479C-A447-D5BB5E21FBA1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A190-BB80-65C0-E097-4BAC0CE1B1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779F-5453-4516-2192-5522FA2651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3E746F7F-7347-4E96-9860-607D32E49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8">
            <a:extLst>
              <a:ext uri="{FF2B5EF4-FFF2-40B4-BE49-F238E27FC236}">
                <a16:creationId xmlns:a16="http://schemas.microsoft.com/office/drawing/2014/main" id="{869DC8FE-357B-2E17-D9FD-6F91B93D3FFB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FBA31DF4-FE9C-AD09-3B93-913C53E74827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7EB812A2-3568-87F2-C335-E713418ACDE1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C829A294-69C1-EB44-8485-337CE9730D2D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7CD126AB-78FA-4064-B078-0AC51B7465FF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CB7EA9A1-C18F-BF0C-C1F4-5DF8365A9C6B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4018CC0F-705B-AFCD-88BB-38FC21B260D0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FDE3082-27E5-8F17-B846-4E75ECF1F045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256376B-0A6B-58F2-051F-0A1AE179EE60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2F7DBE8-9BFB-7053-26DB-8BA9B971A1EC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" name="Rectangle 21">
            <a:extLst>
              <a:ext uri="{FF2B5EF4-FFF2-40B4-BE49-F238E27FC236}">
                <a16:creationId xmlns:a16="http://schemas.microsoft.com/office/drawing/2014/main" id="{1C0BDEB0-4900-7B4A-6F55-83569E68FB1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30768-309D-8B5F-71DC-32AEA8569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B861-B8FD-7EB9-2865-897F2AF66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CD4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98159-F5A9-3220-34D2-349C40064F6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1FAE9-1E6A-5E1B-A4AD-758665DC61F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CD4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26B05-7640-1BDE-C2C7-F6E845B5B02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9A78D-4386-B3B8-8FAD-B2F0B65231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C4A5AD77-D162-4290-9D76-6FE6633F7BF6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DFB61-509A-3B8A-80F0-148F2D1D7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83DA4-9AF1-2E79-2696-67A7E07B2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D9EFF024-5025-43DF-BEF7-265BBA9A54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88543EC9-2E98-939B-4097-8E99B088509C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98DA71D2-E820-F150-81B1-6AB0F3E723D7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8FEC7CD7-6783-86C6-C806-A927EDD5937B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0D25C785-473E-3CE8-9DA9-79AE3BA9FD94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811D1E89-B40E-0479-4B4F-B20BC922EF21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05589B4F-0A85-9F7B-B03E-2C6F59161412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0CC922C5-CF47-E078-A7AE-AE619DC857B1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1EB14F0-EC64-B1E5-E6D7-0489E8413B0C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F7A16C6-E528-CE07-E27A-1A277ED8291F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9926074-B26E-ED52-095D-F11713C51F90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6" name="Rectangle 21">
            <a:extLst>
              <a:ext uri="{FF2B5EF4-FFF2-40B4-BE49-F238E27FC236}">
                <a16:creationId xmlns:a16="http://schemas.microsoft.com/office/drawing/2014/main" id="{632D2483-1329-C01A-5AC9-D3BB48484C44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45FB4-6DA7-3017-3498-E9058DF6F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45E09-B352-687B-0719-0C5BEB1B9D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0E399D33-3325-4EE9-AF86-4C192B4122DB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8F394-19D4-57C9-B21E-7E7055751C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91BE2-6E37-A925-B65B-9BD3073D5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F33CFED9-2810-41CD-A256-7B87CD99C8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97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>
            <a:extLst>
              <a:ext uri="{FF2B5EF4-FFF2-40B4-BE49-F238E27FC236}">
                <a16:creationId xmlns:a16="http://schemas.microsoft.com/office/drawing/2014/main" id="{E20D6880-33B2-7FC3-5D70-86854533AB4C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EDB9599F-9ADF-6D6D-B6CF-DD4375A292A5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039F1D7E-B638-8B4C-1032-E933A234F743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10F15EDF-015B-0600-A3D4-334D7D2A28AE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2145F3A8-3972-D393-FC22-7CEB088E368B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0F63455B-A903-B76A-5ADE-6DC2884582BD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47D0ECAA-E2DD-B40A-4F51-C56E1D9C16BF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D292073-61E6-4954-14E5-652E84503880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DC48AD5-89B7-C429-E442-5C519A81C677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0871402-8201-667D-5117-5EC9F4A38D69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7" name="Rectangle 21">
            <a:extLst>
              <a:ext uri="{FF2B5EF4-FFF2-40B4-BE49-F238E27FC236}">
                <a16:creationId xmlns:a16="http://schemas.microsoft.com/office/drawing/2014/main" id="{44F12D75-6A3E-3333-1516-0BD599033AE0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8C89C-B758-0F27-4293-91F7016F4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99E3E-B911-3FD1-411D-330A21247F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99006BD1-99B8-4857-8989-2C8953AE256B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63BFB-467B-3B97-AEB1-B42C5CBCE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3C9C1-B823-851A-EA4C-2ADC130616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56D8FACE-42DD-4AE0-8580-07FE8136018D}" type="slidenum">
              <a:t>‹#›</a:t>
            </a:fld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3A0E622-4220-E73A-3FC6-F3C9C10798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64151" y="2406645"/>
            <a:ext cx="8663702" cy="3477682"/>
          </a:xfrm>
        </p:spPr>
        <p:txBody>
          <a:bodyPr anchor="ctr" anchorCtr="1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92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C3D93-8FD0-5130-002A-32F7676E93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83382810-DD3A-430E-BA6F-363962AC1EAE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91B7-5E5D-68F1-D4CB-CC00DB2D8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BCE14-8C07-9AEC-5862-2F8C176F6C3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9CECCAB-CCF1-1C45-F36C-1ECF349BE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C7B10A10-1EBB-4C08-857C-7D9E53B158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0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>
            <a:extLst>
              <a:ext uri="{FF2B5EF4-FFF2-40B4-BE49-F238E27FC236}">
                <a16:creationId xmlns:a16="http://schemas.microsoft.com/office/drawing/2014/main" id="{E5DB3D89-AB27-6996-5F6E-8F4AAC60901A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74C38D9A-46C4-A324-6F4D-D832A3913C94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0BC1FFD9-B1D3-6CB3-0975-AE6C4891E83C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E364663A-3904-FFD4-431B-2B1259E642FE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1BEFA0AF-741A-1418-69D8-F2E25C0CE406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16171738-973F-8EA0-EA2E-C0B032070413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5454C965-447B-D602-854A-83AB847472EC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7C556A2-F77E-95D2-6EAD-F6AF4E6D11B5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0FA0A74-9520-7D85-0270-0EFACAAFB164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63D48EF-0E2C-5655-4152-C3394125102D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7" name="Rectangle 21">
            <a:extLst>
              <a:ext uri="{FF2B5EF4-FFF2-40B4-BE49-F238E27FC236}">
                <a16:creationId xmlns:a16="http://schemas.microsoft.com/office/drawing/2014/main" id="{2A581AD4-B4AF-17A0-CF56-77649EB8FDA8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711FB-E134-854E-5A8B-ADF107517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4CDA-B350-58B2-9232-34F376565C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761415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F073-0706-9237-60AD-919ECD41B6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7D402FB8-4E33-492A-93AB-D0EB4D14716F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48A8-8494-A193-C249-45FDB7CC5F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0AE4-9A47-6450-26B5-E49F4D28AE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CADF54A6-1FBD-4F78-98DF-607A250059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7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2A78394F-E32C-8300-84E2-F72DD050BF13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E06CFE9D-95FF-D1C0-F65C-667613C2CD90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714B2CAD-C9B1-DEFC-6F02-A4984FC42CDA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FFEF7C40-435F-01CA-3046-BA0E7EAEDBAD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9BE8C245-A609-56BE-4F75-598FD8AB468B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D9B6F2CE-565B-98BD-9C1B-376069B7320F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D4F4B5AD-7B4D-704A-26FB-26042512F3E3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F417BF7-502E-A994-A00C-4BB6F93DE972}"/>
                </a:ext>
              </a:extLst>
            </p:cNvPr>
            <p:cNvSpPr/>
            <p:nvPr/>
          </p:nvSpPr>
          <p:spPr>
            <a:xfrm>
              <a:off x="7289797" y="402162"/>
              <a:ext cx="4478868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7734DB0-DFC5-A908-F7B8-B60F68FF9899}"/>
                </a:ext>
              </a:extLst>
            </p:cNvPr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B332CA2-4976-17A1-FDA4-8EA79A7B82FC}"/>
                </a:ext>
              </a:extLst>
            </p:cNvPr>
            <p:cNvSpPr/>
            <p:nvPr/>
          </p:nvSpPr>
          <p:spPr>
            <a:xfrm rot="16200004">
              <a:off x="3787248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7DF10A1-E08B-814A-1A98-4B26768FE4FA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5A8FF16-2CBF-21FD-6074-F15EBDC68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50FEE73-920B-59B2-8786-021788F94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5554" y="2677646"/>
            <a:ext cx="3755376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ACD4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4383719-FB2A-2CEF-320C-739157104E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C7481A67-5A6C-4E20-B1E6-E32694C113CF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1ED6B44-B9B6-8600-1B42-126BC8B316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764CC1B-DDD1-4F71-A20B-263A4CE347AD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7D39C73-EE3F-17BB-8C9A-E11414B981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13BD8542-2ECF-4080-AE6A-30651315A5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29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5C163A53-5FB8-BA79-953B-C993F922CA71}"/>
              </a:ext>
            </a:extLst>
          </p:cNvPr>
          <p:cNvGrpSpPr/>
          <p:nvPr/>
        </p:nvGrpSpPr>
        <p:grpSpPr>
          <a:xfrm>
            <a:off x="16303" y="0"/>
            <a:ext cx="12191996" cy="6858000"/>
            <a:chOff x="16303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BE20C81C-D546-83D0-DA65-36EBAF701D09}"/>
                </a:ext>
              </a:extLst>
            </p:cNvPr>
            <p:cNvSpPr/>
            <p:nvPr/>
          </p:nvSpPr>
          <p:spPr>
            <a:xfrm>
              <a:off x="236939" y="0"/>
              <a:ext cx="5078010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40C4010-7EF1-36DD-E052-685DB5C14EE7}"/>
                </a:ext>
              </a:extLst>
            </p:cNvPr>
            <p:cNvSpPr/>
            <p:nvPr/>
          </p:nvSpPr>
          <p:spPr>
            <a:xfrm rot="15922474">
              <a:off x="3144584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F4BE64C-0594-A113-F53A-043054140047}"/>
                </a:ext>
              </a:extLst>
            </p:cNvPr>
            <p:cNvSpPr/>
            <p:nvPr/>
          </p:nvSpPr>
          <p:spPr>
            <a:xfrm rot="16200004">
              <a:off x="2233481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E0A9555-1370-781C-FF08-B9D26435BE25}"/>
                </a:ext>
              </a:extLst>
            </p:cNvPr>
            <p:cNvSpPr/>
            <p:nvPr/>
          </p:nvSpPr>
          <p:spPr>
            <a:xfrm>
              <a:off x="16303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AAA2D25-E02D-9E13-066B-78D8CBA03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C61D7F-5ADD-05D7-B2BD-CF1F666E15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CB5A5579-7FDB-4F6A-93C8-F80FE76E71CE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8AB8013-D5DA-8555-6A4A-F836B5B573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B6CA288-820B-F426-2F97-6FDA01079F00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979658-92DA-C073-284D-727AB6C84B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42EC7E7C-BCC7-4A0F-A252-818C60A940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9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955AC424-3BCB-88A9-8BD1-35B085F4EA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92913" y="1748808"/>
            <a:ext cx="3852001" cy="719998"/>
          </a:xfrm>
          <a:solidFill>
            <a:srgbClr val="F2F2F2"/>
          </a:solidFill>
          <a:ln w="31747">
            <a:solidFill>
              <a:srgbClr val="ACD433"/>
            </a:solidFill>
            <a:prstDash val="solid"/>
          </a:ln>
        </p:spPr>
        <p:txBody>
          <a:bodyPr anchor="ctr"/>
          <a:lstStyle>
            <a:lvl1pPr marL="0" indent="0">
              <a:buNone/>
              <a:defRPr sz="2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Text Item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1EBFBAA-8C15-A83E-DB45-B83972B85F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92913" y="2561152"/>
            <a:ext cx="3852001" cy="719998"/>
          </a:xfrm>
          <a:solidFill>
            <a:srgbClr val="F2F2F2"/>
          </a:solidFill>
          <a:ln w="31747">
            <a:solidFill>
              <a:srgbClr val="E6C133"/>
            </a:solidFill>
            <a:prstDash val="solid"/>
          </a:ln>
        </p:spPr>
        <p:txBody>
          <a:bodyPr anchor="ctr"/>
          <a:lstStyle>
            <a:lvl1pPr marL="0" indent="0">
              <a:buNone/>
              <a:defRPr sz="2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Text Item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9463ED3-70A2-BAED-75E3-D89BB05379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92913" y="3373505"/>
            <a:ext cx="3852001" cy="719998"/>
          </a:xfrm>
          <a:solidFill>
            <a:srgbClr val="F2F2F2"/>
          </a:solidFill>
          <a:ln w="31747">
            <a:solidFill>
              <a:srgbClr val="EF7A24"/>
            </a:solidFill>
            <a:prstDash val="solid"/>
          </a:ln>
        </p:spPr>
        <p:txBody>
          <a:bodyPr anchor="ctr"/>
          <a:lstStyle>
            <a:lvl1pPr marL="0" indent="0">
              <a:buNone/>
              <a:defRPr sz="2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Text Item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6B05E7F-12E9-283F-ABCE-1E614A06DD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92913" y="4185848"/>
            <a:ext cx="3852001" cy="719998"/>
          </a:xfrm>
          <a:solidFill>
            <a:srgbClr val="F2F2F2"/>
          </a:solidFill>
          <a:ln w="31747">
            <a:solidFill>
              <a:srgbClr val="5AA0F5"/>
            </a:solidFill>
            <a:prstDash val="solid"/>
          </a:ln>
        </p:spPr>
        <p:txBody>
          <a:bodyPr anchor="ctr"/>
          <a:lstStyle>
            <a:lvl1pPr marL="0" indent="0">
              <a:buNone/>
              <a:defRPr sz="2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Text Item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E51A97C-81DB-C05A-0625-69710F17BC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92913" y="4998192"/>
            <a:ext cx="3852001" cy="719998"/>
          </a:xfrm>
          <a:solidFill>
            <a:srgbClr val="F2F2F2"/>
          </a:solidFill>
          <a:ln w="31747">
            <a:solidFill>
              <a:srgbClr val="65D6A0"/>
            </a:solidFill>
            <a:prstDash val="solid"/>
          </a:ln>
        </p:spPr>
        <p:txBody>
          <a:bodyPr anchor="ctr"/>
          <a:lstStyle>
            <a:lvl1pPr marL="0" indent="0">
              <a:buNone/>
              <a:defRPr sz="2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Text Item</a:t>
            </a:r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EBB15E53-43A9-DCBC-5771-ACBCAEE34C7C}"/>
              </a:ext>
            </a:extLst>
          </p:cNvPr>
          <p:cNvGrpSpPr/>
          <p:nvPr/>
        </p:nvGrpSpPr>
        <p:grpSpPr>
          <a:xfrm>
            <a:off x="16303" y="0"/>
            <a:ext cx="12191996" cy="6858000"/>
            <a:chOff x="16303" y="0"/>
            <a:chExt cx="12191996" cy="6858000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A782C7B-7635-B0FE-7344-B9040D63B6FF}"/>
                </a:ext>
              </a:extLst>
            </p:cNvPr>
            <p:cNvSpPr/>
            <p:nvPr/>
          </p:nvSpPr>
          <p:spPr>
            <a:xfrm>
              <a:off x="236939" y="0"/>
              <a:ext cx="5078010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F793730-1B71-ABB4-E8A2-2DD8A7014C51}"/>
                </a:ext>
              </a:extLst>
            </p:cNvPr>
            <p:cNvSpPr/>
            <p:nvPr/>
          </p:nvSpPr>
          <p:spPr>
            <a:xfrm rot="15922474">
              <a:off x="3144584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C30FCAE-533A-688D-31C6-73EF8E798582}"/>
                </a:ext>
              </a:extLst>
            </p:cNvPr>
            <p:cNvSpPr/>
            <p:nvPr/>
          </p:nvSpPr>
          <p:spPr>
            <a:xfrm rot="16200004">
              <a:off x="2233481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84F408F-724A-F36F-64E1-922EC536550D}"/>
                </a:ext>
              </a:extLst>
            </p:cNvPr>
            <p:cNvSpPr/>
            <p:nvPr/>
          </p:nvSpPr>
          <p:spPr>
            <a:xfrm>
              <a:off x="16303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BBB5907-8C3B-B0F6-475C-C289F35233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B83D2CC-C360-6976-FF40-A0CD6A06FB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BF41C4C8-9CBA-4447-BC9E-8A610D589235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E017F66-78E9-B186-6371-0EC525E5A2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87967-2C71-5E76-2FDC-DE0FF1B40D3A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126BAD-2A52-4723-A93D-76A80D7992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A002CEDB-7FCC-46A0-AACC-6250BDA9121A}" type="slidenum">
              <a:t>‹#›</a:t>
            </a:fld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D95E9F0-4233-A4A5-AA33-576ABC5690F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70576" y="1840504"/>
            <a:ext cx="536615" cy="536615"/>
          </a:xfrm>
        </p:spPr>
        <p:txBody>
          <a:bodyPr lIns="0" tIns="0" rIns="0" bIns="0" anchor="ctr" anchorCtr="1"/>
          <a:lstStyle>
            <a:lvl1pPr marL="0" indent="0" algn="ctr">
              <a:buNone/>
              <a:defRPr sz="1100" i="1"/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9912020D-1CE3-E23A-2850-BAB74C2076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70576" y="2652848"/>
            <a:ext cx="536615" cy="536615"/>
          </a:xfrm>
        </p:spPr>
        <p:txBody>
          <a:bodyPr lIns="0" tIns="0" rIns="0" bIns="0" anchor="ctr" anchorCtr="1"/>
          <a:lstStyle>
            <a:lvl1pPr marL="0" indent="0" algn="ctr">
              <a:buNone/>
              <a:defRPr sz="1100" i="1"/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D2C1F0C0-6001-A171-6BF4-E17D91C0A1E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70576" y="3465191"/>
            <a:ext cx="536615" cy="536615"/>
          </a:xfrm>
        </p:spPr>
        <p:txBody>
          <a:bodyPr lIns="0" tIns="0" rIns="0" bIns="0" anchor="ctr" anchorCtr="1"/>
          <a:lstStyle>
            <a:lvl1pPr marL="0" indent="0" algn="ctr">
              <a:buNone/>
              <a:defRPr sz="1100" i="1"/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5D860202-C7AB-7844-7A1D-8FAE93BA136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70576" y="4277535"/>
            <a:ext cx="536615" cy="536615"/>
          </a:xfrm>
        </p:spPr>
        <p:txBody>
          <a:bodyPr lIns="0" tIns="0" rIns="0" bIns="0" anchor="ctr" anchorCtr="1"/>
          <a:lstStyle>
            <a:lvl1pPr marL="0" indent="0" algn="ctr">
              <a:buNone/>
              <a:defRPr sz="1100" i="1"/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A702E70-9AB1-8B7F-B3DA-B3265911FE8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70576" y="5089879"/>
            <a:ext cx="536615" cy="536615"/>
          </a:xfrm>
        </p:spPr>
        <p:txBody>
          <a:bodyPr lIns="0" tIns="0" rIns="0" bIns="0" anchor="ctr" anchorCtr="1"/>
          <a:lstStyle>
            <a:lvl1pPr marL="0" indent="0" algn="ctr">
              <a:buNone/>
              <a:defRPr sz="1100" i="1"/>
            </a:lvl1pPr>
          </a:lstStyle>
          <a:p>
            <a:pPr lvl="0"/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37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0">
            <a:extLst>
              <a:ext uri="{FF2B5EF4-FFF2-40B4-BE49-F238E27FC236}">
                <a16:creationId xmlns:a16="http://schemas.microsoft.com/office/drawing/2014/main" id="{01005ED6-CD73-A635-FB51-8E869E7A7ED8}"/>
              </a:ext>
            </a:extLst>
          </p:cNvPr>
          <p:cNvSpPr/>
          <p:nvPr/>
        </p:nvSpPr>
        <p:spPr>
          <a:xfrm>
            <a:off x="8699144" y="3702935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2F2F2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90167A19-E2F7-6468-53A7-28BA7C48716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865098" y="3869832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4" name="Oval 28">
            <a:extLst>
              <a:ext uri="{FF2B5EF4-FFF2-40B4-BE49-F238E27FC236}">
                <a16:creationId xmlns:a16="http://schemas.microsoft.com/office/drawing/2014/main" id="{495F2C69-AA18-01B9-5886-143D2E0361EE}"/>
              </a:ext>
            </a:extLst>
          </p:cNvPr>
          <p:cNvSpPr/>
          <p:nvPr/>
        </p:nvSpPr>
        <p:spPr>
          <a:xfrm>
            <a:off x="6287249" y="3706776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2F2F2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4B1B15A-4008-FD81-542C-1C523DE6BE1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52271" y="3873672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9DDEDA9A-F98C-8C54-3D9A-0186ABDBFA73}"/>
              </a:ext>
            </a:extLst>
          </p:cNvPr>
          <p:cNvSpPr/>
          <p:nvPr/>
        </p:nvSpPr>
        <p:spPr>
          <a:xfrm>
            <a:off x="8699144" y="799313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2F2F2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E14C3647-68D2-CA91-A274-CDBA994F73A4}"/>
              </a:ext>
            </a:extLst>
          </p:cNvPr>
          <p:cNvSpPr/>
          <p:nvPr/>
        </p:nvSpPr>
        <p:spPr>
          <a:xfrm>
            <a:off x="6289115" y="799313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2F2F2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id="{93999B25-D4EE-FC84-7326-D3AAC96754C3}"/>
              </a:ext>
            </a:extLst>
          </p:cNvPr>
          <p:cNvGrpSpPr/>
          <p:nvPr/>
        </p:nvGrpSpPr>
        <p:grpSpPr>
          <a:xfrm>
            <a:off x="16303" y="0"/>
            <a:ext cx="12191996" cy="6858000"/>
            <a:chOff x="16303" y="0"/>
            <a:chExt cx="12191996" cy="6858000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AF2BA486-8E8D-3D34-8E02-85D322BCC200}"/>
                </a:ext>
              </a:extLst>
            </p:cNvPr>
            <p:cNvSpPr/>
            <p:nvPr/>
          </p:nvSpPr>
          <p:spPr>
            <a:xfrm>
              <a:off x="236939" y="0"/>
              <a:ext cx="5078010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9C70420-569D-34FA-07DC-77AA588BBB0E}"/>
                </a:ext>
              </a:extLst>
            </p:cNvPr>
            <p:cNvSpPr/>
            <p:nvPr/>
          </p:nvSpPr>
          <p:spPr>
            <a:xfrm rot="15922474">
              <a:off x="3144584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6DDDC70-E275-C97B-4128-EFFC88765FE3}"/>
                </a:ext>
              </a:extLst>
            </p:cNvPr>
            <p:cNvSpPr/>
            <p:nvPr/>
          </p:nvSpPr>
          <p:spPr>
            <a:xfrm rot="16200004">
              <a:off x="2233481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4C6EE86-0824-A546-35A0-DDD66E3965D7}"/>
                </a:ext>
              </a:extLst>
            </p:cNvPr>
            <p:cNvSpPr/>
            <p:nvPr/>
          </p:nvSpPr>
          <p:spPr>
            <a:xfrm>
              <a:off x="16303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8F02A18-77D0-7BA0-9A21-23DF44011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0B933A0-500E-45CF-8748-2D6C9DCDA7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7BB6816B-4C77-4795-8707-4416A86720C5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EA56839-FD5C-D834-189B-ECF9C41D34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EB1F1D6C-1DED-3F7B-75F5-DFC2673205FD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A05D329-9700-74DD-88DA-72919E983A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EC1E33DA-8CB8-4272-8730-64EAAB6B4D2F}" type="slidenum">
              <a:t>‹#›</a:t>
            </a:fld>
            <a:endParaRPr lang="en-US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29D1CF2-7DBC-EF16-6668-297218D921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56276" y="2351086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8CB68D-60F8-5A80-68A0-E1E44CD33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67237" y="2351086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DBCE81-72DD-7EB1-2AF7-A20E7CD7A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56276" y="5258549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BE617D2-D89C-982E-9B36-B6D1DDEBF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67237" y="5258549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039002D1-7002-DDB4-DAE5-B07C1A6A478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54146" y="966209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86EE7EDE-7474-F78B-96DB-91CD16FBFBE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865098" y="965277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40876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>
            <a:extLst>
              <a:ext uri="{FF2B5EF4-FFF2-40B4-BE49-F238E27FC236}">
                <a16:creationId xmlns:a16="http://schemas.microsoft.com/office/drawing/2014/main" id="{4BD3A64F-B117-8840-8052-70C960390833}"/>
              </a:ext>
            </a:extLst>
          </p:cNvPr>
          <p:cNvSpPr/>
          <p:nvPr/>
        </p:nvSpPr>
        <p:spPr>
          <a:xfrm>
            <a:off x="8699144" y="3702935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65D6A0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2A5A5D5-186D-7A40-5CBF-8365BB968B6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865098" y="3869832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4" name="Oval 21">
            <a:extLst>
              <a:ext uri="{FF2B5EF4-FFF2-40B4-BE49-F238E27FC236}">
                <a16:creationId xmlns:a16="http://schemas.microsoft.com/office/drawing/2014/main" id="{B62DEDF8-94FB-71E8-6486-3260B2DD670F}"/>
              </a:ext>
            </a:extLst>
          </p:cNvPr>
          <p:cNvSpPr/>
          <p:nvPr/>
        </p:nvSpPr>
        <p:spPr>
          <a:xfrm>
            <a:off x="6288182" y="3706776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5CEEC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618C4890-0757-8817-2CB5-930629192C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54146" y="3873672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6" name="Oval 28">
            <a:extLst>
              <a:ext uri="{FF2B5EF4-FFF2-40B4-BE49-F238E27FC236}">
                <a16:creationId xmlns:a16="http://schemas.microsoft.com/office/drawing/2014/main" id="{31B0FCB7-CD51-7B01-2A67-1B5C561C4AFB}"/>
              </a:ext>
            </a:extLst>
          </p:cNvPr>
          <p:cNvSpPr/>
          <p:nvPr/>
        </p:nvSpPr>
        <p:spPr>
          <a:xfrm>
            <a:off x="8699144" y="799313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6C133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0E439510-C956-3EBA-8EE8-0D22E9425926}"/>
              </a:ext>
            </a:extLst>
          </p:cNvPr>
          <p:cNvSpPr/>
          <p:nvPr/>
        </p:nvSpPr>
        <p:spPr>
          <a:xfrm>
            <a:off x="6288182" y="799313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F7A24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8C87F1B-4617-B0F4-17D2-697E15A96BA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54146" y="966209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B5EC10AE-3446-653A-3FF0-82E6332C0D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865098" y="965277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F50E273C-980B-6380-3951-0B854D52A02B}"/>
              </a:ext>
            </a:extLst>
          </p:cNvPr>
          <p:cNvGrpSpPr/>
          <p:nvPr/>
        </p:nvGrpSpPr>
        <p:grpSpPr>
          <a:xfrm>
            <a:off x="16303" y="0"/>
            <a:ext cx="12191996" cy="6858000"/>
            <a:chOff x="16303" y="0"/>
            <a:chExt cx="12191996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58F6E-E33E-8A9D-2A02-98A291DCA9D4}"/>
                </a:ext>
              </a:extLst>
            </p:cNvPr>
            <p:cNvSpPr/>
            <p:nvPr/>
          </p:nvSpPr>
          <p:spPr>
            <a:xfrm>
              <a:off x="236939" y="0"/>
              <a:ext cx="5078010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D8768EF-B39B-1779-DE17-8D18A25A111D}"/>
                </a:ext>
              </a:extLst>
            </p:cNvPr>
            <p:cNvSpPr/>
            <p:nvPr/>
          </p:nvSpPr>
          <p:spPr>
            <a:xfrm rot="15922474">
              <a:off x="3144584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0C54901-D97F-049E-EEBD-C9661EBDFF2F}"/>
                </a:ext>
              </a:extLst>
            </p:cNvPr>
            <p:cNvSpPr/>
            <p:nvPr/>
          </p:nvSpPr>
          <p:spPr>
            <a:xfrm rot="16200004">
              <a:off x="2233481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2F530E6-9E26-6E37-9AA8-AA10DDDD6BAA}"/>
                </a:ext>
              </a:extLst>
            </p:cNvPr>
            <p:cNvSpPr/>
            <p:nvPr/>
          </p:nvSpPr>
          <p:spPr>
            <a:xfrm>
              <a:off x="16303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FF65A34-5231-C449-68A1-A9B43A920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B07406B-1E49-D14C-BCC5-53EEA7C731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D961AA04-7113-4CF8-8E56-003AA8A75BC2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1D5B3D6-9DC9-A9D2-3BEB-CF97A1D1A5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0CBDF7A-CC02-423C-D2FA-36962AD5417C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DFEF72B-6E34-E82C-CA66-36F0421EB8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6DAE8B1F-9C08-42B2-A97E-8DC50180ECBD}" type="slidenum">
              <a:t>‹#›</a:t>
            </a:fld>
            <a:endParaRPr lang="en-US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E4E3C91-87E2-DDE6-120E-7593320062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56276" y="2351086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E4C069CD-A4C5-2BDD-74FD-18586C1707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67237" y="2351086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D2F89B3-12D1-3402-0DA8-7E5A0184A8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56276" y="5258549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0F4507D-5A7B-C726-682B-217DA120DA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67237" y="5258549"/>
            <a:ext cx="2325684" cy="774697"/>
          </a:xfrm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83010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8">
            <a:extLst>
              <a:ext uri="{FF2B5EF4-FFF2-40B4-BE49-F238E27FC236}">
                <a16:creationId xmlns:a16="http://schemas.microsoft.com/office/drawing/2014/main" id="{DDCC5B73-020A-3762-8C96-60E595685EFA}"/>
              </a:ext>
            </a:extLst>
          </p:cNvPr>
          <p:cNvSpPr/>
          <p:nvPr/>
        </p:nvSpPr>
        <p:spPr>
          <a:xfrm>
            <a:off x="8699144" y="2234226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6C133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Oval 29">
            <a:extLst>
              <a:ext uri="{FF2B5EF4-FFF2-40B4-BE49-F238E27FC236}">
                <a16:creationId xmlns:a16="http://schemas.microsoft.com/office/drawing/2014/main" id="{1BB66E4E-A43F-5B98-961B-4A138FDFE395}"/>
              </a:ext>
            </a:extLst>
          </p:cNvPr>
          <p:cNvSpPr/>
          <p:nvPr/>
        </p:nvSpPr>
        <p:spPr>
          <a:xfrm>
            <a:off x="6288182" y="2234226"/>
            <a:ext cx="1261872" cy="126187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F7A24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E28E0CE-4D52-9F86-4416-B399173DE1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54146" y="2401122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383B7E8F-3AB0-1A23-252F-5BA07A59F26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865098" y="2400190"/>
            <a:ext cx="929953" cy="929953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96F3966A-838C-6851-2E95-9668320EDE0B}"/>
              </a:ext>
            </a:extLst>
          </p:cNvPr>
          <p:cNvGrpSpPr/>
          <p:nvPr/>
        </p:nvGrpSpPr>
        <p:grpSpPr>
          <a:xfrm>
            <a:off x="16303" y="0"/>
            <a:ext cx="12191996" cy="6858000"/>
            <a:chOff x="16303" y="0"/>
            <a:chExt cx="12191996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16A7D698-B494-70AC-958C-C2C76BF78669}"/>
                </a:ext>
              </a:extLst>
            </p:cNvPr>
            <p:cNvSpPr/>
            <p:nvPr/>
          </p:nvSpPr>
          <p:spPr>
            <a:xfrm>
              <a:off x="236939" y="0"/>
              <a:ext cx="5078010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20EFF82-1B66-644E-0D91-6F0AC2CC3B36}"/>
                </a:ext>
              </a:extLst>
            </p:cNvPr>
            <p:cNvSpPr/>
            <p:nvPr/>
          </p:nvSpPr>
          <p:spPr>
            <a:xfrm rot="15922474">
              <a:off x="3144584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ED31B6-2DF1-FD6C-1361-1F20224BDBA0}"/>
                </a:ext>
              </a:extLst>
            </p:cNvPr>
            <p:cNvSpPr/>
            <p:nvPr/>
          </p:nvSpPr>
          <p:spPr>
            <a:xfrm rot="16200004">
              <a:off x="2233481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49ABC1D-BDB9-0E86-F11D-345FD226B6DD}"/>
                </a:ext>
              </a:extLst>
            </p:cNvPr>
            <p:cNvSpPr/>
            <p:nvPr/>
          </p:nvSpPr>
          <p:spPr>
            <a:xfrm>
              <a:off x="16303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EBDF5EC-A58F-0499-C02F-31ED4DC43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32F89FC-5A2E-8D4C-29AF-696DEE1E0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DF65D63A-0D5D-4B20-9300-0C4A38E5E0B4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DB18C29-FEE5-47D0-F1C0-97D278EF10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0B71E42-B629-C8BD-9DBD-6A5305AAB603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E9D1E0-21DF-3FFF-7DCF-653C50FF21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FC493AF1-61EE-4C6F-BA1F-16FEA60F7790}" type="slidenum">
              <a:t>‹#›</a:t>
            </a:fld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4E8AE043-2D85-96AA-1A46-83AC349A24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56276" y="3786000"/>
            <a:ext cx="2325684" cy="1503456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618841E-5CEC-5F50-ACD2-D1E0C75885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67237" y="3786000"/>
            <a:ext cx="2325684" cy="1503456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747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1">
            <a:extLst>
              <a:ext uri="{FF2B5EF4-FFF2-40B4-BE49-F238E27FC236}">
                <a16:creationId xmlns:a16="http://schemas.microsoft.com/office/drawing/2014/main" id="{23E89BF0-58D6-9EE7-49FE-7CF667628FEA}"/>
              </a:ext>
            </a:extLst>
          </p:cNvPr>
          <p:cNvSpPr/>
          <p:nvPr/>
        </p:nvSpPr>
        <p:spPr>
          <a:xfrm>
            <a:off x="8404597" y="3981398"/>
            <a:ext cx="1042416" cy="10424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65D6A0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E657BC4-8D4E-29C0-039F-D6A238419F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535101" y="4123121"/>
            <a:ext cx="781418" cy="758952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4" name="Oval 28">
            <a:extLst>
              <a:ext uri="{FF2B5EF4-FFF2-40B4-BE49-F238E27FC236}">
                <a16:creationId xmlns:a16="http://schemas.microsoft.com/office/drawing/2014/main" id="{3A548FED-19FA-838C-F640-FE34C1C19E16}"/>
              </a:ext>
            </a:extLst>
          </p:cNvPr>
          <p:cNvSpPr/>
          <p:nvPr/>
        </p:nvSpPr>
        <p:spPr>
          <a:xfrm>
            <a:off x="8404597" y="1932282"/>
            <a:ext cx="1042416" cy="10424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6C133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64CD3640-96FA-0F72-A80F-4D97C6075E6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535101" y="2074014"/>
            <a:ext cx="781418" cy="758952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6D9F3B37-2270-12ED-C844-4C420A37E8D8}"/>
              </a:ext>
            </a:extLst>
          </p:cNvPr>
          <p:cNvGrpSpPr/>
          <p:nvPr/>
        </p:nvGrpSpPr>
        <p:grpSpPr>
          <a:xfrm>
            <a:off x="16303" y="0"/>
            <a:ext cx="12191996" cy="6858000"/>
            <a:chOff x="16303" y="0"/>
            <a:chExt cx="12191996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8DA129FE-8526-84F8-803D-DF4B79EC6E51}"/>
                </a:ext>
              </a:extLst>
            </p:cNvPr>
            <p:cNvSpPr/>
            <p:nvPr/>
          </p:nvSpPr>
          <p:spPr>
            <a:xfrm>
              <a:off x="236939" y="0"/>
              <a:ext cx="5078010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FF30458-F4BE-6722-B466-771668DB6838}"/>
                </a:ext>
              </a:extLst>
            </p:cNvPr>
            <p:cNvSpPr/>
            <p:nvPr/>
          </p:nvSpPr>
          <p:spPr>
            <a:xfrm rot="15922474">
              <a:off x="3144584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773613E-9408-5221-115B-ABE2EE022756}"/>
                </a:ext>
              </a:extLst>
            </p:cNvPr>
            <p:cNvSpPr/>
            <p:nvPr/>
          </p:nvSpPr>
          <p:spPr>
            <a:xfrm rot="16200004">
              <a:off x="2233481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FD545F6-5BBE-2F46-4BE6-CBD3A7174E90}"/>
                </a:ext>
              </a:extLst>
            </p:cNvPr>
            <p:cNvSpPr/>
            <p:nvPr/>
          </p:nvSpPr>
          <p:spPr>
            <a:xfrm>
              <a:off x="16303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FF79FFC-F854-7C15-1BFD-1E7C4A46D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ABF7BD1-CBF2-5E42-2AFE-A1D37AACED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0940" y="6394060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DA02C904-C463-4D5C-91BA-2B573209AB94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2A5D7D-B895-4DFC-FCB4-D5A2183B9E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8358" y="6391838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2B2CB2C-A1F8-F755-0199-937D3840ACFE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6647FDE-499F-D451-4E84-22012E7135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748DB5B1-23E2-449D-BA10-21134302ABD0}" type="slidenum">
              <a:t>‹#›</a:t>
            </a:fld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41176589-F0A0-E8BD-7998-5B745F3A33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9674" y="1840988"/>
            <a:ext cx="2095045" cy="1225058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C8A28FA-7A4C-6DFD-1E07-EC6E6CBB5A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519534" y="1840988"/>
            <a:ext cx="2095045" cy="1225058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1374C954-6F04-B0F1-F129-F60456BD6E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9674" y="3891530"/>
            <a:ext cx="2095045" cy="1222141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9177435-4C0C-C18D-1CA3-0F66BFC64C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519534" y="3891530"/>
            <a:ext cx="2095045" cy="1222141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59AF2A-3C68-A24C-0533-F6E4C9234A80}"/>
              </a:ext>
            </a:extLst>
          </p:cNvPr>
          <p:cNvSpPr/>
          <p:nvPr/>
        </p:nvSpPr>
        <p:spPr>
          <a:xfrm>
            <a:off x="5070997" y="1932282"/>
            <a:ext cx="1042416" cy="10424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F7A24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173E91-790B-146E-36DE-10EFABAB4F7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201491" y="2074014"/>
            <a:ext cx="781418" cy="758952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B3A1E0-6EEE-BDC0-0BFC-B7AEE054EB2F}"/>
              </a:ext>
            </a:extLst>
          </p:cNvPr>
          <p:cNvSpPr/>
          <p:nvPr/>
        </p:nvSpPr>
        <p:spPr>
          <a:xfrm>
            <a:off x="5070997" y="3981398"/>
            <a:ext cx="1042416" cy="10424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5CEEC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508FDE1F-86A5-E18F-C948-AEADE48475F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201491" y="4123121"/>
            <a:ext cx="781418" cy="758952"/>
          </a:xfrm>
        </p:spPr>
        <p:txBody>
          <a:bodyPr anchor="ctr" anchorCtr="1"/>
          <a:lstStyle>
            <a:lvl1pPr marL="0" indent="0" algn="ctr">
              <a:buNone/>
              <a:defRPr sz="1200" i="1"/>
            </a:lvl1pPr>
          </a:lstStyle>
          <a:p>
            <a:pPr lvl="0"/>
            <a:r>
              <a:rPr lang="en-US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07777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BC530184-9726-740F-6468-EE950DBF4D57}"/>
              </a:ext>
            </a:extLst>
          </p:cNvPr>
          <p:cNvGrpSpPr/>
          <p:nvPr/>
        </p:nvGrpSpPr>
        <p:grpSpPr>
          <a:xfrm>
            <a:off x="0" y="-2377"/>
            <a:ext cx="12191996" cy="6867023"/>
            <a:chOff x="0" y="-2377"/>
            <a:chExt cx="12191996" cy="6867023"/>
          </a:xfrm>
        </p:grpSpPr>
        <p:sp>
          <p:nvSpPr>
            <p:cNvPr id="3" name="Rectangle 25">
              <a:extLst>
                <a:ext uri="{FF2B5EF4-FFF2-40B4-BE49-F238E27FC236}">
                  <a16:creationId xmlns:a16="http://schemas.microsoft.com/office/drawing/2014/main" id="{8A051352-1FF9-D065-9832-FBF7924FB9B4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8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266663B6-AB97-E057-CF9F-B27818C3564C}"/>
                </a:ext>
              </a:extLst>
            </p:cNvPr>
            <p:cNvSpPr/>
            <p:nvPr/>
          </p:nvSpPr>
          <p:spPr>
            <a:xfrm>
              <a:off x="3218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1000"/>
                  </a:srgbClr>
                </a:gs>
                <a:gs pos="100000">
                  <a:srgbClr val="F7F7F7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88D975B7-4E02-1C6E-AF3E-C6A121F1D837}"/>
                </a:ext>
              </a:extLst>
            </p:cNvPr>
            <p:cNvSpPr/>
            <p:nvPr/>
          </p:nvSpPr>
          <p:spPr>
            <a:xfrm>
              <a:off x="1746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8000"/>
                  </a:srgbClr>
                </a:gs>
                <a:gs pos="100000">
                  <a:srgbClr val="F7F7F7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DA54549E-A101-3ABC-8F71-E1157073AD51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7000"/>
                  </a:srgbClr>
                </a:gs>
                <a:gs pos="100000">
                  <a:srgbClr val="F7F7F7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782B951B-1FA1-A93E-769C-100618D58EC7}"/>
                </a:ext>
              </a:extLst>
            </p:cNvPr>
            <p:cNvSpPr/>
            <p:nvPr/>
          </p:nvSpPr>
          <p:spPr>
            <a:xfrm>
              <a:off x="7999408" y="-237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A2FDC098-07A9-0896-84F0-0C0ECFBB48ED}"/>
                </a:ext>
              </a:extLst>
            </p:cNvPr>
            <p:cNvSpPr/>
            <p:nvPr/>
          </p:nvSpPr>
          <p:spPr>
            <a:xfrm>
              <a:off x="8609011" y="5874050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F7F7F7">
                    <a:alpha val="14000"/>
                  </a:srgbClr>
                </a:gs>
                <a:gs pos="100000">
                  <a:srgbClr val="F7F7F7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C207221-236F-BCC4-53E9-B90537A69088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0B504E7-2602-0757-5E6A-47D13D160926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0BE51A5-F649-1F57-EE9A-8EB99F0C963C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54829D30-2F7F-E91E-4F5F-B7C2EE89A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43F1C52-FE5F-1502-6BDA-9907B4611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9CE8714-8F10-5F55-9C35-EBB8D44F294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650940" y="6394060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1pPr>
          </a:lstStyle>
          <a:p>
            <a:pPr lvl="0"/>
            <a:fld id="{EB51BF31-AE98-4009-A62A-3B65D15BF23E}" type="datetime1">
              <a:rPr lang="en-US"/>
              <a:pPr lvl="0"/>
              <a:t>2/20/2024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A9A54E5-97F2-A0CE-5638-6DC7E239E9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EA85E6D2-3A9F-CDDC-3CCD-138022B06F25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ACD43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F005624-F746-BBC0-FF7B-52429805B5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485C3745-2D65-41FC-AD51-2B53753B0F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4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4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313D-200B-16A8-75AD-B489AFD4F6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E-Recycling Product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9FDF0-CAA7-4F9F-72FE-8AAD2B19F8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/>
          <a:p>
            <a:pPr lvl="0"/>
            <a:r>
              <a:rPr lang="en-IN"/>
              <a:t>S</a:t>
            </a:r>
            <a:r>
              <a:rPr lang="en-US"/>
              <a:t>RIMATHI GOPINATH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AA76-1981-71B8-7AD3-0029074AA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Structure of Tables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C51A-9219-9A1F-7CDC-EEDA4B1A8C08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00E5AC-158C-4C24-9057-5D41F950B007}" type="slidenum">
              <a:t>10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00960FB-69D3-6C13-4137-646821BD8A88}"/>
              </a:ext>
            </a:extLst>
          </p:cNvPr>
          <p:cNvSpPr txBox="1"/>
          <p:nvPr/>
        </p:nvSpPr>
        <p:spPr>
          <a:xfrm>
            <a:off x="5078028" y="1376034"/>
            <a:ext cx="5959016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Table contains Sales order details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BBC9B-FD51-A4D8-A2F9-7747E07F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8" y="2759183"/>
            <a:ext cx="6096121" cy="264731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5F0D-2A93-A784-B430-DADEDA6C8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Table Records - BUYER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363BF-B148-00D1-A5C4-FE70B7D7942A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6421E-7722-437F-9301-0DB7C3576352}" type="slidenum">
              <a:t>11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BF3C60-1E1C-79B9-9AB6-F5ED096D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09" y="2634541"/>
            <a:ext cx="7886700" cy="352425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E87D-88E4-10F3-AF9A-83654A87C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Table Record - VENDOR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C5D4A-1660-21CE-4923-60A813BABF2B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85B655-9D7E-42E2-A20F-94CC49429BB0}" type="slidenum">
              <a:t>12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8E2BB1B-3C4B-2BD2-65CF-8AC47F0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00" y="2564453"/>
            <a:ext cx="7492749" cy="378067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95D3-C3C4-2DD1-89B2-1DEF0879D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Table Record-EMPLOYEE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ACDC3-27FD-9509-4D7B-B20725EC5566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08F40C-4FC9-4DFC-A94C-0BF9D021AD08}" type="slidenum">
              <a:t>13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CD026F-89F5-AF9F-F88F-BFE05262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9" y="2734412"/>
            <a:ext cx="8353428" cy="398145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591B-9E1C-7A6E-1609-DFB2945C6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Table Record-STOCK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469D4-9BF2-2FD0-3385-BE1CE3330D97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F8BC93-D56F-4EBF-9CAF-000725A4BF8F}" type="slidenum">
              <a:t>14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4DAF3F-5188-2451-1E83-DD168326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74" y="2914284"/>
            <a:ext cx="7772400" cy="339089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C572-BF79-5FCC-0F93-2DECBEA3C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Table Record-PRODUCT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0DE1B-C88B-BD5C-5FD8-2F4F75390AC6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EAB3BF-9949-460D-BA07-C0CDEF86C0AE}" type="slidenum">
              <a:t>15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077C6B-7AFA-1EBE-3CFC-2543F3F0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74" y="2473077"/>
            <a:ext cx="8372475" cy="409575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F6CF-7CC0-FBB2-9057-3A39C3BC92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Table Record-PURCHASE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592AA-6D06-8C28-8447-F381B78E5443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90496F-6467-435C-ACBD-09E7E25957E3}" type="slidenum">
              <a:t>16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981163-4FBE-C7EF-5BD9-8D41F4D4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91" y="2407286"/>
            <a:ext cx="8896353" cy="4333871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C3AC-BD9A-AEDB-00B5-F782765B1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Table Record-SALES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21CA0-E101-5FEF-A88C-C8B958C01234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923CFF-E14F-4FCF-92E1-6261422B8106}" type="slidenum">
              <a:t>17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C58BA2-B7CE-2010-34CE-41793EC0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69" y="2507897"/>
            <a:ext cx="8761415" cy="396446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AB7F-CFC2-D042-8E5F-625AAA9F8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 anchorCtr="1"/>
          <a:lstStyle/>
          <a:p>
            <a:pPr lvl="0" algn="ctr"/>
            <a:r>
              <a:rPr lang="en-IN"/>
              <a:t>SUBQUERY</a:t>
            </a:r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D3B9644-1A59-A70C-25C7-537B9E639E69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1EA8F9-E511-46FD-8818-C33826CC9AD3}" type="slidenum">
              <a:t>18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6C9B801-0EE5-09D3-D6D6-A062CE37172E}"/>
              </a:ext>
            </a:extLst>
          </p:cNvPr>
          <p:cNvSpPr txBox="1"/>
          <p:nvPr/>
        </p:nvSpPr>
        <p:spPr>
          <a:xfrm>
            <a:off x="1154951" y="3166466"/>
            <a:ext cx="10271464" cy="646334"/>
          </a:xfrm>
          <a:prstGeom prst="rect">
            <a:avLst/>
          </a:prstGeom>
          <a:solidFill>
            <a:srgbClr val="F9CAA7"/>
          </a:solidFill>
          <a:ln cap="rnd">
            <a:noFill/>
          </a:ln>
          <a:effectLst>
            <a:outerShdw dist="38103"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  <a:cs typeface="Arial" pitchFamily="34"/>
              </a:rPr>
              <a:t>A </a:t>
            </a:r>
            <a:r>
              <a:rPr lang="en-IN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  <a:cs typeface="Arial" pitchFamily="34"/>
              </a:rPr>
              <a:t>subquery</a:t>
            </a:r>
            <a:r>
              <a:rPr lang="en-IN" sz="1800" b="0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  <a:cs typeface="Arial" pitchFamily="34"/>
              </a:rPr>
              <a:t> is </a:t>
            </a:r>
            <a:r>
              <a:rPr lang="en-IN" sz="1800" b="0" i="0" u="none" strike="noStrike" kern="1200" cap="none" spc="0" baseline="0">
                <a:solidFill>
                  <a:srgbClr val="040C28"/>
                </a:solidFill>
                <a:uFillTx/>
                <a:latin typeface="Arial" pitchFamily="34"/>
                <a:cs typeface="Arial" pitchFamily="34"/>
              </a:rPr>
              <a:t>a type of query that is embedded—or nested—into a data manipulation language (DML) statement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994B-0215-5A02-E9EB-25A581040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960" y="839035"/>
            <a:ext cx="8761415" cy="1032686"/>
          </a:xfrm>
        </p:spPr>
        <p:txBody>
          <a:bodyPr/>
          <a:lstStyle/>
          <a:p>
            <a:pPr lvl="0"/>
            <a:r>
              <a:rPr lang="en-IN"/>
              <a:t>Number purchase order created by employee name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07B90-5E7A-628D-4BC5-CF5889205656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599D18-E81C-42F3-B913-814943713A8A}" type="slidenum">
              <a:t>19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678CE4-FFAB-BB7B-CA88-79C41ADF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60" y="3712710"/>
            <a:ext cx="9591671" cy="217169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16F0CC2-68FA-D609-AFB0-C590D12F3EAC}"/>
              </a:ext>
            </a:extLst>
          </p:cNvPr>
          <p:cNvSpPr txBox="1"/>
          <p:nvPr/>
        </p:nvSpPr>
        <p:spPr>
          <a:xfrm>
            <a:off x="1179960" y="2854729"/>
            <a:ext cx="9591671" cy="37349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select * From purchase where Emp_id=(select emp_id from employee where emp_name='Vasanth’);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652-EEA6-FEB7-9103-82D59189C3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ABSTRACT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9CC69-0F93-BF49-5A5B-1F6EF5812E44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CEC08D-6BE7-4FB8-99F3-8EB437D36572}" type="slidenum">
              <a:t>2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7125C-9561-83EF-354A-C8490EFDA242}"/>
              </a:ext>
            </a:extLst>
          </p:cNvPr>
          <p:cNvSpPr txBox="1"/>
          <p:nvPr/>
        </p:nvSpPr>
        <p:spPr>
          <a:xfrm>
            <a:off x="5169755" y="1385206"/>
            <a:ext cx="5601890" cy="286232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This project aims to design </a:t>
            </a:r>
            <a:r>
              <a:rPr lang="en-IN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entury Gothic"/>
              </a:rPr>
              <a:t>andimplentation</a:t>
            </a:r>
            <a:r>
              <a:rPr lang="en-IN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 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dirty="0">
                <a:solidFill>
                  <a:srgbClr val="000000"/>
                </a:solidFill>
                <a:latin typeface="Century Gothic"/>
              </a:rPr>
              <a:t>Robust data base management system for recycling company to optimize and streamline it’s record keeping process</a:t>
            </a: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Eco friendly is an plastic recycling company 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Organization wants to maintain their vendor , employee, warehouse and product details 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  The database schema Will be designed To ensure data integrity and efficiency  And to improve the accuracy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C63A-390B-9F5D-C1AC-912FBB67D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0466" y="603677"/>
            <a:ext cx="8761415" cy="1296134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/>
              <a:t>Purchase order below average of total amount</a:t>
            </a:r>
            <a:endParaRPr lang="en-US" sz="1800">
              <a:latin typeface="Calibri" pitchFamily="34"/>
              <a:cs typeface="Times New Roman" pitchFamily="1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353CD-7A22-5E64-770D-1DBD6475541B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673E36-CC7F-430A-BBA5-D55C966F6AD4}" type="slidenum">
              <a:t>20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8A929-BA8D-68EE-BC93-AFAA02F0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16" y="4048926"/>
            <a:ext cx="5731514" cy="172529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7029E1A-0852-31CF-D946-444BEE5C48AC}"/>
              </a:ext>
            </a:extLst>
          </p:cNvPr>
          <p:cNvSpPr txBox="1"/>
          <p:nvPr/>
        </p:nvSpPr>
        <p:spPr>
          <a:xfrm>
            <a:off x="790114" y="3035085"/>
            <a:ext cx="9268285" cy="37555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select* from Purchase where total_amount&lt;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(select avg(total_amount)from purchase);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B6D2-019E-59A3-5575-821F514CB6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Number of Sales order based on vendor company name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DFE0C-D9A8-E5B8-DBB9-E50FEE04C813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C02C46-189E-49FA-BE49-E49EC114B892}" type="slidenum">
              <a:t>21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670B4D-7449-1981-0AB0-B533FC87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38" y="4163446"/>
            <a:ext cx="7896228" cy="1638303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75EFE9CC-2671-21B1-32B7-29B507117BB5}"/>
              </a:ext>
            </a:extLst>
          </p:cNvPr>
          <p:cNvSpPr txBox="1"/>
          <p:nvPr/>
        </p:nvSpPr>
        <p:spPr>
          <a:xfrm>
            <a:off x="1360746" y="2899891"/>
            <a:ext cx="9215021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select * From sales where buyer_id =(select buyer_id from buyer where comp_name like 'green poly' );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6B04-ED01-8C83-5A5D-E66B93867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 anchorCtr="1"/>
          <a:lstStyle/>
          <a:p>
            <a:pPr lvl="0" algn="ctr"/>
            <a:r>
              <a:rPr lang="en-IN"/>
              <a:t>JOIN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3E0FD-D658-3819-8672-BC826CE4915F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C70788-0D59-4FDC-837D-FA844DB59BC0}" type="slidenum">
              <a:t>22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FE7EFC1D-E2B3-F6FC-608A-0E489309A9AC}"/>
              </a:ext>
            </a:extLst>
          </p:cNvPr>
          <p:cNvSpPr txBox="1"/>
          <p:nvPr/>
        </p:nvSpPr>
        <p:spPr>
          <a:xfrm>
            <a:off x="683578" y="3213713"/>
            <a:ext cx="11150349" cy="369335"/>
          </a:xfrm>
          <a:prstGeom prst="rect">
            <a:avLst/>
          </a:prstGeom>
          <a:solidFill>
            <a:srgbClr val="F5AF7C"/>
          </a:solidFill>
          <a:ln cap="rnd">
            <a:noFill/>
          </a:ln>
          <a:effectLst>
            <a:outerShdw dist="38103"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 </a:t>
            </a: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JOIN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 clause is used to combine rows from two or more tables, based on a related column between them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E9DB-C2B4-CB48-E6D3-AEAE06482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727972"/>
            <a:ext cx="8761415" cy="1260628"/>
          </a:xfrm>
        </p:spPr>
        <p:txBody>
          <a:bodyPr/>
          <a:lstStyle/>
          <a:p>
            <a:pPr lvl="0"/>
            <a:r>
              <a:rPr lang="en-IN"/>
              <a:t>Full detail of employee who made the Purchase order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49A54-64A1-34A1-F144-6568E3596FEE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ECE971-CCC3-4B04-BBDC-A8D87E599058}" type="slidenum">
              <a:t>23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F4AF2-A93F-9117-5AD2-2E6C0F81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95" y="3701619"/>
            <a:ext cx="8427183" cy="207774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1D3A4FC-DA74-2165-7FF5-65CA18752A6F}"/>
              </a:ext>
            </a:extLst>
          </p:cNvPr>
          <p:cNvSpPr txBox="1"/>
          <p:nvPr/>
        </p:nvSpPr>
        <p:spPr>
          <a:xfrm>
            <a:off x="1154951" y="2662019"/>
            <a:ext cx="9197583" cy="67191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SELECT *FROM EMPLOYEE </a:t>
            </a: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INNER JOIN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PURCHASE EMPLOYEE.EMP_ID=PURCHASE.EMP_ID  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Calibri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6970-7DD9-AB96-F4E6-6B13D1EB7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All purchase orders with vendor information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87B0B-0B29-BF3A-8D35-B4BC8C25D723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0034F1-0EB1-410A-819D-597A6550F8E0}" type="slidenum">
              <a:t>24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0BC69-8169-4A75-6820-D9569CBA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0" y="3774222"/>
            <a:ext cx="8817934" cy="211010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9F291B0B-ECAF-BC07-D361-815139DF5E4F}"/>
              </a:ext>
            </a:extLst>
          </p:cNvPr>
          <p:cNvSpPr txBox="1"/>
          <p:nvPr/>
        </p:nvSpPr>
        <p:spPr>
          <a:xfrm>
            <a:off x="639193" y="2243809"/>
            <a:ext cx="10164927" cy="102592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SELECT Purchase.Purchase_ID, Purchase.Vendor_Id, vendor.Vendor_name, vendor.city AS Vendor_City,Purchase.Stock_quantity, Purchase.Total_Amount, Purchase.Date, Purchase.Emp_id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Calibri" pitchFamily="34"/>
              <a:cs typeface="Arial" pitchFamily="34"/>
            </a:endParaRP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FROM Purchase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 </a:t>
            </a: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INNER JOIN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vendor ON Purchase.Vendor_Id = vendor.Vendor_id;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Calibri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896B-4A08-3899-40E7-CF9FE9E0C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 sz="1800" b="1">
                <a:latin typeface="Calibri" pitchFamily="34"/>
                <a:cs typeface="Times New Roman" pitchFamily="18"/>
              </a:rPr>
              <a:t>Number of orders for each product</a:t>
            </a:r>
            <a:br>
              <a:rPr lang="en-US" sz="1800">
                <a:latin typeface="Calibri" pitchFamily="34"/>
                <a:cs typeface="Times New Roman" pitchFamily="18"/>
              </a:rPr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A3902-6A4C-65B8-AC4B-1E3401C89575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BA5CD9-3637-47D6-B848-1D7B199C80AB}" type="slidenum">
              <a:t>25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937054-79C3-B69D-ACB1-8403E4670987}"/>
              </a:ext>
            </a:extLst>
          </p:cNvPr>
          <p:cNvSpPr/>
          <p:nvPr/>
        </p:nvSpPr>
        <p:spPr>
          <a:xfrm>
            <a:off x="816742" y="2743739"/>
            <a:ext cx="11181365" cy="1200332"/>
          </a:xfrm>
          <a:prstGeom prst="rect">
            <a:avLst/>
          </a:prstGeom>
          <a:noFill/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SELECT product.pro_name,COUNT(sales.sales_ID) AS NumberOfOrders FROM sales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LEFT JOIN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product ON product.pro_ID = sales.Pro_id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Calibri" pitchFamily="34"/>
                <a:cs typeface="Arial" pitchFamily="34"/>
              </a:rPr>
              <a:t>GROUP BY pro_name;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7C1D43D-C8AA-3B9C-C421-68A66AC6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49228" y="4102985"/>
            <a:ext cx="4678527" cy="16224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922E736-314A-E58B-6AA9-230C49CC8766}"/>
              </a:ext>
            </a:extLst>
          </p:cNvPr>
          <p:cNvSpPr/>
          <p:nvPr/>
        </p:nvSpPr>
        <p:spPr>
          <a:xfrm>
            <a:off x="2805342" y="5884328"/>
            <a:ext cx="12191996" cy="0"/>
          </a:xfrm>
          <a:prstGeom prst="rect">
            <a:avLst/>
          </a:prstGeom>
          <a:noFill/>
          <a:ln cap="rnd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F5E-E7B5-CA46-764C-B1F3C17C2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Number of Purchase order by vendor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FABA2-97C8-A77B-668C-57A2BD6E7B1D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1FBAC8-568E-4D24-863C-6ACB4A5D7619}" type="slidenum">
              <a:t>26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41A34C-5C60-5C8D-BC9E-C7D5EB02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07" y="3958839"/>
            <a:ext cx="6257925" cy="1781178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214C919C-6EB4-8542-B9A0-25756125E487}"/>
              </a:ext>
            </a:extLst>
          </p:cNvPr>
          <p:cNvSpPr txBox="1"/>
          <p:nvPr/>
        </p:nvSpPr>
        <p:spPr>
          <a:xfrm>
            <a:off x="452765" y="2683681"/>
            <a:ext cx="11416686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SELECT Vendor.Vendor_name,COUNT(Purchase.Purchase_ID) AS NumberOfPurchaseOrders FROM Purchase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LEFT JOIN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Vendor ON Purchase.vendor_id = Vendor.Vendor_id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GROUP BY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Vendor_Name;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D0D4-9B05-2BE4-89D6-F66034179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Total Number of quantity orderby Vendor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17720-FC86-AEFE-BE98-3F736FA8871C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663E3D-2C35-437B-9F1B-C12E35592477}" type="slidenum">
              <a:t>27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DD4AD7-D1FE-A47A-1B63-1039A8AA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3" y="4087057"/>
            <a:ext cx="6671105" cy="205740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2472B206-89AE-9C68-AC93-6137E53CDE22}"/>
              </a:ext>
            </a:extLst>
          </p:cNvPr>
          <p:cNvSpPr txBox="1"/>
          <p:nvPr/>
        </p:nvSpPr>
        <p:spPr>
          <a:xfrm>
            <a:off x="656950" y="2545177"/>
            <a:ext cx="10759735" cy="92333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SELECT Vendor.Vendor_name,COUNT(Purchase.Purchase_ID) AS NumberOfPurchaseOrders,sum(stock_quantity) as Totalnumberofquantity FROM Purchase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LEFT JOIN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Vendor ON Purchase.vendor_id = Vendor.Vendor_id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GROUP BY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Vendor_Name;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9BF8-D2DA-520D-8BC4-ACF08DE68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677646"/>
            <a:ext cx="4351026" cy="2283823"/>
          </a:xfrm>
        </p:spPr>
        <p:txBody>
          <a:bodyPr/>
          <a:lstStyle/>
          <a:p>
            <a:pPr lvl="0"/>
            <a:r>
              <a:rPr lang="en-IN"/>
              <a:t>Thank you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1104-B3BD-C635-EF1A-D0535206C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8241" y="4243529"/>
            <a:ext cx="3755376" cy="717941"/>
          </a:xfrm>
        </p:spPr>
        <p:txBody>
          <a:bodyPr/>
          <a:lstStyle/>
          <a:p>
            <a:pPr lvl="0"/>
            <a:r>
              <a:rPr lang="en-IN"/>
              <a:t>Srimathi GOPInath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DBAD9-3042-0613-EEBD-C27EBC0F194E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C48897-2041-41EA-AB59-3DD759018AA3}" type="slidenum">
              <a:t>28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35A1C7-4CED-3B7F-520E-86991F07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254" t="5718" r="110" b="3330"/>
          <a:stretch>
            <a:fillRect/>
          </a:stretch>
        </p:blipFill>
        <p:spPr>
          <a:xfrm>
            <a:off x="7335984" y="2064898"/>
            <a:ext cx="3435656" cy="3929752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D5CF-0918-3E23-7CDF-96F48A1D9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</p:spPr>
        <p:txBody>
          <a:bodyPr/>
          <a:lstStyle/>
          <a:p>
            <a:pPr lvl="0"/>
            <a:r>
              <a:rPr lang="en-IN"/>
              <a:t>ER DIAGRAM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6A83E-9E69-1ED6-8B10-988FAB37D29D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BA9AF9-C3B4-4F60-B9A5-B0BAB66594B8}" type="slidenum">
              <a:t>3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7DD43-90D0-ADF2-B040-0BA2605E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96" y="2608929"/>
            <a:ext cx="9917582" cy="4180307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7A8-BA67-51D6-C790-1E50E8AFA5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Structure of Tables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3F370-F1E2-25BD-A468-1A11C668468A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C18C82-8F32-45A4-8CCF-35DF21586E1D}" type="slidenum">
              <a:t>4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9218DB-FE1B-BDCB-D487-95BCE526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8" y="2934812"/>
            <a:ext cx="6287844" cy="178457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F206839E-74D0-F989-E23B-7A6DD54E7416}"/>
              </a:ext>
            </a:extLst>
          </p:cNvPr>
          <p:cNvSpPr txBox="1"/>
          <p:nvPr/>
        </p:nvSpPr>
        <p:spPr>
          <a:xfrm>
            <a:off x="5078028" y="1376034"/>
            <a:ext cx="5959016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Table contains Stock variety name and price of the variety per Kg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0E1-C8BE-B39E-CDDF-6152B4B77D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Structure of Tables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745DA-B8FF-BBF5-2DFF-D7910F1E9393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CEDF3E-E48B-46EF-9005-671475B7E4AC}" type="slidenum">
              <a:t>5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18518B4-A14A-8CD6-50B2-671456CC39ED}"/>
              </a:ext>
            </a:extLst>
          </p:cNvPr>
          <p:cNvSpPr txBox="1"/>
          <p:nvPr/>
        </p:nvSpPr>
        <p:spPr>
          <a:xfrm>
            <a:off x="5078028" y="1376034"/>
            <a:ext cx="5959016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Table contains Vendor name and contact details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6AB4313-B43E-0521-EB00-5A5081AA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73" y="3050977"/>
            <a:ext cx="6264206" cy="228382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915-A161-CCA6-8C5D-65193903E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Structure of Tables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DD200-980B-46E2-3B1C-C1377FD8DE0F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ACDC33-A994-439F-BD6B-08A3FB9A4ED3}" type="slidenum">
              <a:t>6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CA6F9C2-6D5A-5805-C9C1-B8BD9788C499}"/>
              </a:ext>
            </a:extLst>
          </p:cNvPr>
          <p:cNvSpPr txBox="1"/>
          <p:nvPr/>
        </p:nvSpPr>
        <p:spPr>
          <a:xfrm>
            <a:off x="5078028" y="1376034"/>
            <a:ext cx="5959016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Table contains Product variety name and price of the variety per Kg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AF1630F-8080-BDE8-1130-DD32AFB8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8" y="3126415"/>
            <a:ext cx="6435730" cy="144449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FB4F-7992-DA73-7A82-828DA1B5A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Structure of Tables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E95C6-53CC-5209-DE7F-C48088B9FD32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409DF7-9886-42BE-B4C3-006F0B0BCCA4}" type="slidenum">
              <a:t>7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8E0FAAC-AA44-1100-40CA-B4AE27023CDB}"/>
              </a:ext>
            </a:extLst>
          </p:cNvPr>
          <p:cNvSpPr txBox="1"/>
          <p:nvPr/>
        </p:nvSpPr>
        <p:spPr>
          <a:xfrm>
            <a:off x="5078028" y="1376034"/>
            <a:ext cx="5959016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Table contains Buyer name and contact details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F03187-DEEC-2325-4E5F-2D9D2714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8" y="3072319"/>
            <a:ext cx="6342900" cy="1872544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1B8-BA41-C75B-77BF-54EF4D87F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Structure of Tables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1BCB0-9B4D-2389-0548-046355CDC562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63E3FE-CE0A-4DCC-A804-977F3504CCCC}" type="slidenum">
              <a:t>8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3E0AEBB-378A-1B57-C3A7-DD7EE1564A12}"/>
              </a:ext>
            </a:extLst>
          </p:cNvPr>
          <p:cNvSpPr txBox="1"/>
          <p:nvPr/>
        </p:nvSpPr>
        <p:spPr>
          <a:xfrm>
            <a:off x="5078028" y="1376034"/>
            <a:ext cx="5959016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Table contains Employee details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417C10C-02F3-B337-1B31-1BAE2FDA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8" y="2609853"/>
            <a:ext cx="6458736" cy="2441539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6531-7FC8-976C-E1AD-87F6DC940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60" y="2287088"/>
            <a:ext cx="3438884" cy="2283823"/>
          </a:xfrm>
        </p:spPr>
        <p:txBody>
          <a:bodyPr/>
          <a:lstStyle/>
          <a:p>
            <a:pPr lvl="0"/>
            <a:r>
              <a:rPr lang="en-IN"/>
              <a:t>Structure of Tables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55030-83C1-61E2-3D61-F013293EA88A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F84258-2D3A-4FA4-96F2-DDF2039308DC}" type="slidenum">
              <a:t>9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263BF23-DDB4-2BBF-B2B8-C9BE54854FCC}"/>
              </a:ext>
            </a:extLst>
          </p:cNvPr>
          <p:cNvSpPr txBox="1"/>
          <p:nvPr/>
        </p:nvSpPr>
        <p:spPr>
          <a:xfrm>
            <a:off x="5078028" y="1376034"/>
            <a:ext cx="5959016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Table contains Purchase order details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4C356E6-BA13-C4D0-7B1B-C74DC7B0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8" y="2689332"/>
            <a:ext cx="6248488" cy="2424202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Beginning%20of%20the%20year%20procedures</Template>
  <TotalTime>0</TotalTime>
  <Words>537</Words>
  <Application>Microsoft Office PowerPoint</Application>
  <PresentationFormat>Widescreen</PresentationFormat>
  <Paragraphs>80</Paragraphs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 Boardroom</vt:lpstr>
      <vt:lpstr>E-Recycling Product Management </vt:lpstr>
      <vt:lpstr>ABSTRACT</vt:lpstr>
      <vt:lpstr>ER DIAGRAM</vt:lpstr>
      <vt:lpstr>Structure of Tables</vt:lpstr>
      <vt:lpstr>Structure of Tables</vt:lpstr>
      <vt:lpstr>Structure of Tables</vt:lpstr>
      <vt:lpstr>Structure of Tables</vt:lpstr>
      <vt:lpstr>Structure of Tables</vt:lpstr>
      <vt:lpstr>Structure of Tables</vt:lpstr>
      <vt:lpstr>Structure of Tables</vt:lpstr>
      <vt:lpstr>Table Records - BUYER</vt:lpstr>
      <vt:lpstr>Table Record - VENDOR</vt:lpstr>
      <vt:lpstr>Table Record-EMPLOYEE</vt:lpstr>
      <vt:lpstr>Table Record-STOCK</vt:lpstr>
      <vt:lpstr>Table Record-PRODUCT</vt:lpstr>
      <vt:lpstr>Table Record-PURCHASE</vt:lpstr>
      <vt:lpstr>Table Record-SALES</vt:lpstr>
      <vt:lpstr>SUBQUERY</vt:lpstr>
      <vt:lpstr>Number purchase order created by employee name </vt:lpstr>
      <vt:lpstr>Purchase order below average of total amount</vt:lpstr>
      <vt:lpstr>Number of Sales order based on vendor company name</vt:lpstr>
      <vt:lpstr>JOIN</vt:lpstr>
      <vt:lpstr>Full detail of employee who made the Purchase order</vt:lpstr>
      <vt:lpstr>All purchase orders with vendor information</vt:lpstr>
      <vt:lpstr>Number of orders for each product </vt:lpstr>
      <vt:lpstr>Number of Purchase order by vendor</vt:lpstr>
      <vt:lpstr>Total Number of quantity orderby Vendor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E-Recycling Product Management </dc:title>
  <dc:creator>Arunprasath Manickam</dc:creator>
  <cp:lastModifiedBy>Shri m Gopi</cp:lastModifiedBy>
  <cp:revision>10</cp:revision>
  <dcterms:created xsi:type="dcterms:W3CDTF">2024-02-19T22:39:31Z</dcterms:created>
  <dcterms:modified xsi:type="dcterms:W3CDTF">2024-02-20T06:27:35Z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