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9144000" cy="51435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53ee6d787_0_1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853ee6d787_0_1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53ee6d787_0_1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853ee6d787_0_1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53ee6d787_0_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853ee6d787_0_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370525" y="442390"/>
            <a:ext cx="6402949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370525" y="1573519"/>
            <a:ext cx="6749415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406392" y="0"/>
            <a:ext cx="4737735" cy="4734560"/>
          </a:xfrm>
          <a:custGeom>
            <a:rect b="b" l="l" r="r" t="t"/>
            <a:pathLst>
              <a:path extrusionOk="0" h="4734560" w="4737734">
                <a:moveTo>
                  <a:pt x="4737608" y="2341867"/>
                </a:moveTo>
                <a:lnTo>
                  <a:pt x="4727130" y="2331402"/>
                </a:lnTo>
                <a:lnTo>
                  <a:pt x="4727130" y="0"/>
                </a:lnTo>
                <a:lnTo>
                  <a:pt x="2393962" y="0"/>
                </a:lnTo>
                <a:lnTo>
                  <a:pt x="440423" y="0"/>
                </a:lnTo>
                <a:lnTo>
                  <a:pt x="0" y="0"/>
                </a:lnTo>
                <a:lnTo>
                  <a:pt x="4737608" y="4734001"/>
                </a:lnTo>
                <a:lnTo>
                  <a:pt x="4737608" y="2341867"/>
                </a:lnTo>
                <a:close/>
              </a:path>
            </a:pathLst>
          </a:custGeom>
          <a:solidFill>
            <a:srgbClr val="FFFFFF">
              <a:alpha val="313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5618391" y="1236471"/>
            <a:ext cx="1866264" cy="2249805"/>
          </a:xfrm>
          <a:custGeom>
            <a:rect b="b" l="l" r="r" t="t"/>
            <a:pathLst>
              <a:path extrusionOk="0" h="2249804" w="1866265">
                <a:moveTo>
                  <a:pt x="808799" y="808799"/>
                </a:moveTo>
                <a:lnTo>
                  <a:pt x="0" y="0"/>
                </a:lnTo>
                <a:lnTo>
                  <a:pt x="0" y="404406"/>
                </a:lnTo>
                <a:lnTo>
                  <a:pt x="404406" y="808799"/>
                </a:lnTo>
                <a:lnTo>
                  <a:pt x="808799" y="808799"/>
                </a:lnTo>
                <a:close/>
              </a:path>
              <a:path extrusionOk="0" h="2249804" w="1866265">
                <a:moveTo>
                  <a:pt x="1040257" y="611886"/>
                </a:moveTo>
                <a:lnTo>
                  <a:pt x="635863" y="207492"/>
                </a:lnTo>
                <a:lnTo>
                  <a:pt x="231457" y="207492"/>
                </a:lnTo>
                <a:lnTo>
                  <a:pt x="1040257" y="1016292"/>
                </a:lnTo>
                <a:lnTo>
                  <a:pt x="1040257" y="611886"/>
                </a:lnTo>
                <a:close/>
              </a:path>
              <a:path extrusionOk="0" h="2249804" w="1866265">
                <a:moveTo>
                  <a:pt x="1177480" y="2041804"/>
                </a:moveTo>
                <a:lnTo>
                  <a:pt x="368681" y="1233004"/>
                </a:lnTo>
                <a:lnTo>
                  <a:pt x="368681" y="1637398"/>
                </a:lnTo>
                <a:lnTo>
                  <a:pt x="773087" y="2041804"/>
                </a:lnTo>
                <a:lnTo>
                  <a:pt x="1177480" y="2041804"/>
                </a:lnTo>
                <a:close/>
              </a:path>
              <a:path extrusionOk="0" h="2249804" w="1866265">
                <a:moveTo>
                  <a:pt x="1412519" y="1844890"/>
                </a:moveTo>
                <a:lnTo>
                  <a:pt x="1008113" y="1440484"/>
                </a:lnTo>
                <a:lnTo>
                  <a:pt x="603719" y="1440484"/>
                </a:lnTo>
                <a:lnTo>
                  <a:pt x="1412519" y="2249284"/>
                </a:lnTo>
                <a:lnTo>
                  <a:pt x="1412519" y="1844890"/>
                </a:lnTo>
                <a:close/>
              </a:path>
              <a:path extrusionOk="0" h="2249804" w="1866265">
                <a:moveTo>
                  <a:pt x="1865744" y="1434350"/>
                </a:moveTo>
                <a:lnTo>
                  <a:pt x="1056944" y="625551"/>
                </a:lnTo>
                <a:lnTo>
                  <a:pt x="1056944" y="1029957"/>
                </a:lnTo>
                <a:lnTo>
                  <a:pt x="1461338" y="1434350"/>
                </a:lnTo>
                <a:lnTo>
                  <a:pt x="1865744" y="143435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908099" y="2069505"/>
            <a:ext cx="808990" cy="808990"/>
          </a:xfrm>
          <a:custGeom>
            <a:rect b="b" l="l" r="r" t="t"/>
            <a:pathLst>
              <a:path extrusionOk="0" h="808989" w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6861137" y="2477820"/>
            <a:ext cx="2092960" cy="1640205"/>
          </a:xfrm>
          <a:custGeom>
            <a:rect b="b" l="l" r="r" t="t"/>
            <a:pathLst>
              <a:path extrusionOk="0" h="1640204" w="2092959">
                <a:moveTo>
                  <a:pt x="808799" y="808799"/>
                </a:moveTo>
                <a:lnTo>
                  <a:pt x="0" y="0"/>
                </a:lnTo>
                <a:lnTo>
                  <a:pt x="0" y="404393"/>
                </a:lnTo>
                <a:lnTo>
                  <a:pt x="404393" y="808799"/>
                </a:lnTo>
                <a:lnTo>
                  <a:pt x="808799" y="808799"/>
                </a:lnTo>
                <a:close/>
              </a:path>
              <a:path extrusionOk="0" h="1640204" w="2092959">
                <a:moveTo>
                  <a:pt x="995260" y="1426006"/>
                </a:moveTo>
                <a:lnTo>
                  <a:pt x="186461" y="617194"/>
                </a:lnTo>
                <a:lnTo>
                  <a:pt x="186461" y="1021600"/>
                </a:lnTo>
                <a:lnTo>
                  <a:pt x="590854" y="1426006"/>
                </a:lnTo>
                <a:lnTo>
                  <a:pt x="995260" y="1426006"/>
                </a:lnTo>
                <a:close/>
              </a:path>
              <a:path extrusionOk="0" h="1640204" w="2092959">
                <a:moveTo>
                  <a:pt x="1224305" y="1229093"/>
                </a:moveTo>
                <a:lnTo>
                  <a:pt x="819912" y="824687"/>
                </a:lnTo>
                <a:lnTo>
                  <a:pt x="415505" y="824687"/>
                </a:lnTo>
                <a:lnTo>
                  <a:pt x="1224305" y="1633486"/>
                </a:lnTo>
                <a:lnTo>
                  <a:pt x="1224305" y="1229093"/>
                </a:lnTo>
                <a:close/>
              </a:path>
              <a:path extrusionOk="0" h="1640204" w="2092959">
                <a:moveTo>
                  <a:pt x="1912924" y="619544"/>
                </a:moveTo>
                <a:lnTo>
                  <a:pt x="1508518" y="215150"/>
                </a:lnTo>
                <a:lnTo>
                  <a:pt x="1104125" y="215150"/>
                </a:lnTo>
                <a:lnTo>
                  <a:pt x="1912924" y="1023950"/>
                </a:lnTo>
                <a:lnTo>
                  <a:pt x="1912924" y="619544"/>
                </a:lnTo>
                <a:close/>
              </a:path>
              <a:path extrusionOk="0" h="1640204" w="2092959">
                <a:moveTo>
                  <a:pt x="2092744" y="1235341"/>
                </a:moveTo>
                <a:lnTo>
                  <a:pt x="1688338" y="830935"/>
                </a:lnTo>
                <a:lnTo>
                  <a:pt x="1283944" y="830935"/>
                </a:lnTo>
                <a:lnTo>
                  <a:pt x="2092744" y="1639735"/>
                </a:lnTo>
                <a:lnTo>
                  <a:pt x="2092744" y="1235341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227414" y="3710806"/>
            <a:ext cx="808990" cy="808990"/>
          </a:xfrm>
          <a:custGeom>
            <a:rect b="b" l="l" r="r" t="t"/>
            <a:pathLst>
              <a:path extrusionOk="0" h="808989" w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62444" y="3718483"/>
            <a:ext cx="1681480" cy="1424940"/>
          </a:xfrm>
          <a:custGeom>
            <a:rect b="b" l="l" r="r" t="t"/>
            <a:pathLst>
              <a:path extrusionOk="0" h="1424939" w="1681479">
                <a:moveTo>
                  <a:pt x="808799" y="604215"/>
                </a:moveTo>
                <a:lnTo>
                  <a:pt x="404393" y="199821"/>
                </a:lnTo>
                <a:lnTo>
                  <a:pt x="0" y="199821"/>
                </a:lnTo>
                <a:lnTo>
                  <a:pt x="808799" y="1008621"/>
                </a:lnTo>
                <a:lnTo>
                  <a:pt x="808799" y="604215"/>
                </a:lnTo>
                <a:close/>
              </a:path>
              <a:path extrusionOk="0" h="1424939" w="1681479">
                <a:moveTo>
                  <a:pt x="1448841" y="808799"/>
                </a:moveTo>
                <a:lnTo>
                  <a:pt x="640041" y="0"/>
                </a:lnTo>
                <a:lnTo>
                  <a:pt x="640041" y="404393"/>
                </a:lnTo>
                <a:lnTo>
                  <a:pt x="1044435" y="808799"/>
                </a:lnTo>
                <a:lnTo>
                  <a:pt x="1448841" y="808799"/>
                </a:lnTo>
                <a:close/>
              </a:path>
              <a:path extrusionOk="0" h="1424939" w="1681479">
                <a:moveTo>
                  <a:pt x="1634642" y="1424584"/>
                </a:moveTo>
                <a:lnTo>
                  <a:pt x="825842" y="615784"/>
                </a:lnTo>
                <a:lnTo>
                  <a:pt x="825842" y="1020191"/>
                </a:lnTo>
                <a:lnTo>
                  <a:pt x="1230236" y="1424584"/>
                </a:lnTo>
                <a:lnTo>
                  <a:pt x="1634642" y="1424584"/>
                </a:lnTo>
                <a:close/>
              </a:path>
              <a:path extrusionOk="0" h="1424939" w="1681479">
                <a:moveTo>
                  <a:pt x="1680883" y="611886"/>
                </a:moveTo>
                <a:lnTo>
                  <a:pt x="1276477" y="207479"/>
                </a:lnTo>
                <a:lnTo>
                  <a:pt x="872083" y="207479"/>
                </a:lnTo>
                <a:lnTo>
                  <a:pt x="1680883" y="1016279"/>
                </a:lnTo>
                <a:lnTo>
                  <a:pt x="1680883" y="611886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370525" y="442390"/>
            <a:ext cx="6402949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241817" y="1633464"/>
            <a:ext cx="3255010" cy="305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5252650" y="1633973"/>
            <a:ext cx="3133725" cy="3274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ctrTitle"/>
          </p:nvPr>
        </p:nvSpPr>
        <p:spPr>
          <a:xfrm>
            <a:off x="1370525" y="448486"/>
            <a:ext cx="56737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370525" y="442390"/>
            <a:ext cx="6402949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381001"/>
            <a:ext cx="808990" cy="808990"/>
          </a:xfrm>
          <a:custGeom>
            <a:rect b="b" l="l" r="r" t="t"/>
            <a:pathLst>
              <a:path extrusionOk="0" h="808990" w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29049" y="588488"/>
            <a:ext cx="808990" cy="808990"/>
          </a:xfrm>
          <a:custGeom>
            <a:rect b="b" l="l" r="r" t="t"/>
            <a:pathLst>
              <a:path extrusionOk="0" h="808990" w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370525" y="442390"/>
            <a:ext cx="6402949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370525" y="1573519"/>
            <a:ext cx="6749415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370525" y="1173910"/>
            <a:ext cx="4794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145AB"/>
                </a:solidFill>
              </a:rPr>
              <a:t>Digital</a:t>
            </a:r>
            <a:r>
              <a:rPr lang="en-US" sz="4800"/>
              <a:t> </a:t>
            </a:r>
            <a:r>
              <a:rPr lang="en-US" sz="4800">
                <a:solidFill>
                  <a:srgbClr val="82C7A5"/>
                </a:solidFill>
              </a:rPr>
              <a:t>Portfolio</a:t>
            </a:r>
            <a:endParaRPr sz="4800">
              <a:solidFill>
                <a:srgbClr val="82C7A5"/>
              </a:solidFill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1220150" y="2352043"/>
            <a:ext cx="6703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24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STUDENT NAME: SRIMATHI M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424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REGISTER NO AND NMID: 2428C0220 &amp;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asbruaj2428c0220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DEPARTMENT : School of Computer science COLLEGE :AVP College of Arts and Science Afﬁliated by Bharathiyar University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370525" y="442390"/>
            <a:ext cx="6402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2C7A5"/>
                </a:solidFill>
              </a:rPr>
              <a:t>Results And Screenshots</a:t>
            </a:r>
            <a:endParaRPr>
              <a:solidFill>
                <a:srgbClr val="82C7A5"/>
              </a:solidFill>
            </a:endParaRPr>
          </a:p>
        </p:txBody>
      </p:sp>
      <p:pic>
        <p:nvPicPr>
          <p:cNvPr id="111" name="Google Shape;111;p16" title="Screenshot (46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13" y="1009390"/>
            <a:ext cx="6810985" cy="382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370525" y="442390"/>
            <a:ext cx="6402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145AB"/>
                </a:solidFill>
              </a:rPr>
              <a:t>Results And Screenshots</a:t>
            </a:r>
            <a:endParaRPr>
              <a:solidFill>
                <a:srgbClr val="0145AB"/>
              </a:solidFill>
            </a:endParaRPr>
          </a:p>
        </p:txBody>
      </p:sp>
      <p:pic>
        <p:nvPicPr>
          <p:cNvPr id="117" name="Google Shape;117;p17" title="Screenshot (47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00" y="1096565"/>
            <a:ext cx="6810985" cy="382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370525" y="442390"/>
            <a:ext cx="6402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2C7A5"/>
                </a:solidFill>
              </a:rPr>
              <a:t>Results And Screenshots</a:t>
            </a:r>
            <a:endParaRPr>
              <a:solidFill>
                <a:srgbClr val="82C7A5"/>
              </a:solidFill>
            </a:endParaRPr>
          </a:p>
        </p:txBody>
      </p:sp>
      <p:pic>
        <p:nvPicPr>
          <p:cNvPr id="123" name="Google Shape;123;p18" title="Screenshot (47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138" y="1096565"/>
            <a:ext cx="6810985" cy="382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370525" y="442390"/>
            <a:ext cx="6402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145AB"/>
                </a:solidFill>
              </a:rPr>
              <a:t>Results And Screenshots</a:t>
            </a:r>
            <a:endParaRPr>
              <a:solidFill>
                <a:srgbClr val="0145AB"/>
              </a:solidFill>
            </a:endParaRPr>
          </a:p>
        </p:txBody>
      </p:sp>
      <p:pic>
        <p:nvPicPr>
          <p:cNvPr id="129" name="Google Shape;129;p19" title="Screenshot (47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25" y="1096565"/>
            <a:ext cx="6810985" cy="382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0"/>
          <p:cNvGrpSpPr/>
          <p:nvPr/>
        </p:nvGrpSpPr>
        <p:grpSpPr>
          <a:xfrm>
            <a:off x="4406392" y="0"/>
            <a:ext cx="4737735" cy="5143804"/>
            <a:chOff x="4406392" y="0"/>
            <a:chExt cx="4737735" cy="5143804"/>
          </a:xfrm>
        </p:grpSpPr>
        <p:sp>
          <p:nvSpPr>
            <p:cNvPr id="135" name="Google Shape;135;p20"/>
            <p:cNvSpPr/>
            <p:nvPr/>
          </p:nvSpPr>
          <p:spPr>
            <a:xfrm>
              <a:off x="4406392" y="0"/>
              <a:ext cx="4737735" cy="4735195"/>
            </a:xfrm>
            <a:custGeom>
              <a:rect b="b" l="l" r="r" t="t"/>
              <a:pathLst>
                <a:path extrusionOk="0" h="4735195" w="4737734">
                  <a:moveTo>
                    <a:pt x="4737608" y="2342159"/>
                  </a:moveTo>
                  <a:lnTo>
                    <a:pt x="4727130" y="2331694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611"/>
                  </a:lnTo>
                  <a:lnTo>
                    <a:pt x="4737608" y="2342159"/>
                  </a:lnTo>
                  <a:close/>
                </a:path>
              </a:pathLst>
            </a:custGeom>
            <a:solidFill>
              <a:srgbClr val="FFFFFF">
                <a:alpha val="313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618391" y="1236649"/>
              <a:ext cx="1866264" cy="2249805"/>
            </a:xfrm>
            <a:custGeom>
              <a:rect b="b" l="l" r="r" t="t"/>
              <a:pathLst>
                <a:path extrusionOk="0" h="2249804" w="1866265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extrusionOk="0" h="2249804" w="1866265">
                  <a:moveTo>
                    <a:pt x="1040257" y="611835"/>
                  </a:moveTo>
                  <a:lnTo>
                    <a:pt x="635863" y="207429"/>
                  </a:lnTo>
                  <a:lnTo>
                    <a:pt x="231457" y="207429"/>
                  </a:lnTo>
                  <a:lnTo>
                    <a:pt x="1040257" y="1016228"/>
                  </a:lnTo>
                  <a:lnTo>
                    <a:pt x="1040257" y="611835"/>
                  </a:lnTo>
                  <a:close/>
                </a:path>
                <a:path extrusionOk="0" h="2249804" w="1866265">
                  <a:moveTo>
                    <a:pt x="1177480" y="2041893"/>
                  </a:moveTo>
                  <a:lnTo>
                    <a:pt x="368681" y="1233093"/>
                  </a:lnTo>
                  <a:lnTo>
                    <a:pt x="368681" y="1637499"/>
                  </a:lnTo>
                  <a:lnTo>
                    <a:pt x="773087" y="2041893"/>
                  </a:lnTo>
                  <a:lnTo>
                    <a:pt x="1177480" y="2041893"/>
                  </a:lnTo>
                  <a:close/>
                </a:path>
                <a:path extrusionOk="0" h="2249804" w="1866265">
                  <a:moveTo>
                    <a:pt x="1412519" y="1844941"/>
                  </a:moveTo>
                  <a:lnTo>
                    <a:pt x="1008113" y="1440535"/>
                  </a:lnTo>
                  <a:lnTo>
                    <a:pt x="603719" y="1440535"/>
                  </a:lnTo>
                  <a:lnTo>
                    <a:pt x="1412519" y="2249335"/>
                  </a:lnTo>
                  <a:lnTo>
                    <a:pt x="1412519" y="1844941"/>
                  </a:lnTo>
                  <a:close/>
                </a:path>
                <a:path extrusionOk="0" h="2249804" w="1866265">
                  <a:moveTo>
                    <a:pt x="1865744" y="1434401"/>
                  </a:moveTo>
                  <a:lnTo>
                    <a:pt x="1056944" y="625602"/>
                  </a:lnTo>
                  <a:lnTo>
                    <a:pt x="1056944" y="1029995"/>
                  </a:lnTo>
                  <a:lnTo>
                    <a:pt x="1461338" y="1434401"/>
                  </a:lnTo>
                  <a:lnTo>
                    <a:pt x="1865744" y="1434401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08099" y="2069680"/>
              <a:ext cx="808990" cy="808990"/>
            </a:xfrm>
            <a:custGeom>
              <a:rect b="b" l="l" r="r" t="t"/>
              <a:pathLst>
                <a:path extrusionOk="0" h="808989" w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6861137" y="2478100"/>
              <a:ext cx="2092960" cy="1640205"/>
            </a:xfrm>
            <a:custGeom>
              <a:rect b="b" l="l" r="r" t="t"/>
              <a:pathLst>
                <a:path extrusionOk="0" h="1640204" w="2092959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extrusionOk="0" h="1640204" w="2092959">
                  <a:moveTo>
                    <a:pt x="995260" y="1426044"/>
                  </a:moveTo>
                  <a:lnTo>
                    <a:pt x="186461" y="617245"/>
                  </a:lnTo>
                  <a:lnTo>
                    <a:pt x="186461" y="1021651"/>
                  </a:lnTo>
                  <a:lnTo>
                    <a:pt x="590854" y="1426044"/>
                  </a:lnTo>
                  <a:lnTo>
                    <a:pt x="995260" y="1426044"/>
                  </a:lnTo>
                  <a:close/>
                </a:path>
                <a:path extrusionOk="0" h="1640204" w="2092959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extrusionOk="0" h="1640204" w="2092959">
                  <a:moveTo>
                    <a:pt x="1912924" y="619493"/>
                  </a:moveTo>
                  <a:lnTo>
                    <a:pt x="1508518" y="215099"/>
                  </a:lnTo>
                  <a:lnTo>
                    <a:pt x="1104125" y="215099"/>
                  </a:lnTo>
                  <a:lnTo>
                    <a:pt x="1912924" y="1023899"/>
                  </a:lnTo>
                  <a:lnTo>
                    <a:pt x="1912924" y="619493"/>
                  </a:lnTo>
                  <a:close/>
                </a:path>
                <a:path extrusionOk="0" h="1640204" w="2092959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47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7227414" y="3711188"/>
              <a:ext cx="808990" cy="808990"/>
            </a:xfrm>
            <a:custGeom>
              <a:rect b="b" l="l" r="r" t="t"/>
              <a:pathLst>
                <a:path extrusionOk="0" h="808989" w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7462444" y="3718864"/>
              <a:ext cx="1681480" cy="1424940"/>
            </a:xfrm>
            <a:custGeom>
              <a:rect b="b" l="l" r="r" t="t"/>
              <a:pathLst>
                <a:path extrusionOk="0" h="1424939" w="1681479">
                  <a:moveTo>
                    <a:pt x="808799" y="604164"/>
                  </a:moveTo>
                  <a:lnTo>
                    <a:pt x="404393" y="199771"/>
                  </a:lnTo>
                  <a:lnTo>
                    <a:pt x="0" y="199771"/>
                  </a:lnTo>
                  <a:lnTo>
                    <a:pt x="808799" y="1008570"/>
                  </a:lnTo>
                  <a:lnTo>
                    <a:pt x="808799" y="604164"/>
                  </a:lnTo>
                  <a:close/>
                </a:path>
                <a:path extrusionOk="0" h="1424939" w="168147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extrusionOk="0" h="1424939" w="1681479">
                  <a:moveTo>
                    <a:pt x="1634642" y="1424635"/>
                  </a:moveTo>
                  <a:lnTo>
                    <a:pt x="825842" y="615835"/>
                  </a:lnTo>
                  <a:lnTo>
                    <a:pt x="825842" y="1020241"/>
                  </a:lnTo>
                  <a:lnTo>
                    <a:pt x="1230236" y="1424635"/>
                  </a:lnTo>
                  <a:lnTo>
                    <a:pt x="1634642" y="1424635"/>
                  </a:lnTo>
                  <a:close/>
                </a:path>
                <a:path extrusionOk="0" h="1424939" w="1681479">
                  <a:moveTo>
                    <a:pt x="1680883" y="611835"/>
                  </a:moveTo>
                  <a:lnTo>
                    <a:pt x="1276477" y="207429"/>
                  </a:lnTo>
                  <a:lnTo>
                    <a:pt x="872083" y="207429"/>
                  </a:lnTo>
                  <a:lnTo>
                    <a:pt x="1680883" y="1016228"/>
                  </a:lnTo>
                  <a:lnTo>
                    <a:pt x="1680883" y="611835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0"/>
          <p:cNvSpPr txBox="1"/>
          <p:nvPr/>
        </p:nvSpPr>
        <p:spPr>
          <a:xfrm>
            <a:off x="896875" y="1092892"/>
            <a:ext cx="2620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2C7A5"/>
                </a:solidFill>
                <a:latin typeface="Verdana"/>
                <a:ea typeface="Verdana"/>
                <a:cs typeface="Verdana"/>
                <a:sym typeface="Verdana"/>
              </a:rPr>
              <a:t>GitHub link</a:t>
            </a:r>
            <a:endParaRPr sz="3600">
              <a:solidFill>
                <a:srgbClr val="82C7A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975150" y="2188298"/>
            <a:ext cx="4239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https://github.com/srimathimaharajan9-rgb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370525" y="442390"/>
            <a:ext cx="6402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145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145A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370525" y="1573519"/>
            <a:ext cx="67494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digital portfolio showcases a web developer’s skills and projects through a clean, responsive design with smooth navigation and engaging animations. It includes a validated contact form and highlights technical abilities, academic qualifications, and professional testimonials, providing a strong platform for career growth.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896875" y="946775"/>
            <a:ext cx="51312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82C7A5"/>
                </a:solidFill>
                <a:latin typeface="Verdana"/>
                <a:ea typeface="Verdana"/>
                <a:cs typeface="Verdana"/>
                <a:sym typeface="Verdana"/>
              </a:rPr>
              <a:t>PROJECT TITLE</a:t>
            </a:r>
            <a:endParaRPr sz="3100">
              <a:solidFill>
                <a:srgbClr val="82C7A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0499"/>
              </a:lnSpc>
              <a:spcBef>
                <a:spcPts val="518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145AB"/>
                </a:solidFill>
                <a:latin typeface="Verdana"/>
                <a:ea typeface="Verdana"/>
                <a:cs typeface="Verdana"/>
                <a:sym typeface="Verdana"/>
              </a:rPr>
              <a:t>STUDENT DIGITAL PORTFOLIO</a:t>
            </a:r>
            <a:endParaRPr sz="3100">
              <a:solidFill>
                <a:srgbClr val="0145A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370525" y="442390"/>
            <a:ext cx="6402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45AB"/>
                </a:solidFill>
              </a:rPr>
              <a:t>AGENDA</a:t>
            </a:r>
            <a:endParaRPr sz="3000">
              <a:solidFill>
                <a:srgbClr val="0145AB"/>
              </a:solidFill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1253725" y="1047225"/>
            <a:ext cx="63051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150">
            <a:spAutoFit/>
          </a:bodyPr>
          <a:lstStyle/>
          <a:p>
            <a:pPr indent="-3111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ahoma"/>
              <a:buAutoNum type="arabicPeriod"/>
            </a:pP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Problem Statement</a:t>
            </a:r>
            <a:endParaRPr sz="1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ahoma"/>
              <a:buAutoNum type="arabicPeriod"/>
            </a:pP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Overview</a:t>
            </a:r>
            <a:endParaRPr sz="1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ahoma"/>
              <a:buAutoNum type="arabicPeriod"/>
            </a:pP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End Users</a:t>
            </a:r>
            <a:endParaRPr sz="1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ahoma"/>
              <a:buAutoNum type="arabicPeriod"/>
            </a:pP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Tools and Technologies</a:t>
            </a:r>
            <a:endParaRPr sz="1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ahoma"/>
              <a:buAutoNum type="arabicPeriod"/>
            </a:pP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Portfolio design and Layout</a:t>
            </a:r>
            <a:endParaRPr sz="1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ahoma"/>
              <a:buAutoNum type="arabicPeriod"/>
            </a:pP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Features</a:t>
            </a: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Functionality</a:t>
            </a:r>
            <a:endParaRPr sz="1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ahoma"/>
              <a:buAutoNum type="arabicPeriod"/>
            </a:pP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Results and Screenshot </a:t>
            </a:r>
            <a:endParaRPr sz="1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ahoma"/>
              <a:buAutoNum type="arabicPeriod"/>
            </a:pP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Conclusion</a:t>
            </a:r>
            <a:endParaRPr sz="1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ahoma"/>
              <a:buAutoNum type="arabicPeriod"/>
            </a:pPr>
            <a:r>
              <a:rPr lang="en-US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Github Link</a:t>
            </a:r>
            <a:endParaRPr sz="1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370525" y="442390"/>
            <a:ext cx="6402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4864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2C7A5"/>
                </a:solidFill>
              </a:rPr>
              <a:t>Problem Statement</a:t>
            </a:r>
            <a:endParaRPr sz="3200">
              <a:solidFill>
                <a:srgbClr val="82C7A5"/>
              </a:solidFill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1370525" y="1533375"/>
            <a:ext cx="64029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Students need a simple, organized way to showcase their skills and achievements digitally, as traditional methods are often scattered and hard to access. A digital portfolio helps students present their work clearly, track their growth, and share their accomplishments with teachers and potential employers.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370525" y="442390"/>
            <a:ext cx="6402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145AB"/>
                </a:solidFill>
              </a:rPr>
              <a:t>Project Overview</a:t>
            </a:r>
            <a:endParaRPr>
              <a:solidFill>
                <a:srgbClr val="0145AB"/>
              </a:solidFill>
            </a:endParaRP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370525" y="1573519"/>
            <a:ext cx="67494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This project is a responsive and interactive digital portfolio for a Web Developer and Designer skilled in HTML, CSS, JavaScript, PHP, and Java. It features responsive layouts, e-commerce storefronts, interactive forms with validation, event countdown widgets, and prototype landing pages. The portfolio includes smooth scroll navigation, fade-in animations, and a contact form with validation. It highlights key academic qualifications and professional testimonials, effectively showcasing skills, projects, and achievements in a clean and user-friendly website.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2"/>
          <p:cNvGrpSpPr/>
          <p:nvPr/>
        </p:nvGrpSpPr>
        <p:grpSpPr>
          <a:xfrm>
            <a:off x="0" y="381001"/>
            <a:ext cx="1038039" cy="1016477"/>
            <a:chOff x="0" y="381001"/>
            <a:chExt cx="1038039" cy="1016477"/>
          </a:xfrm>
        </p:grpSpPr>
        <p:sp>
          <p:nvSpPr>
            <p:cNvPr id="84" name="Google Shape;84;p12"/>
            <p:cNvSpPr/>
            <p:nvPr/>
          </p:nvSpPr>
          <p:spPr>
            <a:xfrm>
              <a:off x="0" y="381001"/>
              <a:ext cx="808990" cy="808990"/>
            </a:xfrm>
            <a:custGeom>
              <a:rect b="b" l="l" r="r" t="t"/>
              <a:pathLst>
                <a:path extrusionOk="0" h="808990" w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229049" y="588488"/>
              <a:ext cx="808990" cy="808990"/>
            </a:xfrm>
            <a:custGeom>
              <a:rect b="b" l="l" r="r" t="t"/>
              <a:pathLst>
                <a:path extrusionOk="0" h="808990" w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2"/>
          <p:cNvSpPr txBox="1"/>
          <p:nvPr>
            <p:ph type="ctrTitle"/>
          </p:nvPr>
        </p:nvSpPr>
        <p:spPr>
          <a:xfrm>
            <a:off x="1370525" y="448475"/>
            <a:ext cx="6458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2C7A5"/>
                </a:solidFill>
              </a:rPr>
              <a:t>The End Users</a:t>
            </a:r>
            <a:endParaRPr>
              <a:solidFill>
                <a:srgbClr val="82C7A5"/>
              </a:solidFill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1370525" y="1573519"/>
            <a:ext cx="67881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Students looking to showcase their skills, projects, and achievements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Educators and academic assessors evaluating student progress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Potential employers seeking to review candidate portfolios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Peers and collaborators interested in learning about the student’s work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Clients or stakeholders reviewing project demonstrations and prototypes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370525" y="442390"/>
            <a:ext cx="6402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5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145AB"/>
                </a:solidFill>
              </a:rPr>
              <a:t>Tools And Techniques</a:t>
            </a:r>
            <a:endParaRPr>
              <a:solidFill>
                <a:srgbClr val="0145AB"/>
              </a:solidFill>
            </a:endParaRPr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215758" y="1246950"/>
            <a:ext cx="64029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160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HTML, CSS for responsive and styled webpage layouts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JavaScript for interactivity, animations, and form validation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APIs integration for custom event countdown widgets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editors and version control systems for development workflow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Responsive web design for multi-device compatibility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Scroll-triggered animations to enhance user engagement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Smooth scrolling navigation for better user experience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Client-side form validation with user feedback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Modular and organized code structure for maintainability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1383575" y="372250"/>
            <a:ext cx="6601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2C7A5"/>
                </a:solidFill>
              </a:rPr>
              <a:t>Portfolio Design And Layout</a:t>
            </a:r>
            <a:endParaRPr>
              <a:solidFill>
                <a:srgbClr val="82C7A5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383575" y="1193500"/>
            <a:ext cx="73584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Clean and modern design focused on readability and ease of navigation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Responsive layout ensuring compatibility across desktops, tablets, and mobiles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Use of fade-in animations triggered by scrolling to create dynamic user engagement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Organized sections for skills, project highlights, academic qualifications, and testimonials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Smooth scrolling navigation for seamless movement between sections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lt1"/>
                </a:solidFill>
              </a:rPr>
              <a:t>Simple, intuitive contact form integrated for easy communication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370525" y="442390"/>
            <a:ext cx="6402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145AB"/>
                </a:solidFill>
              </a:rPr>
              <a:t>Features And Functionality</a:t>
            </a:r>
            <a:endParaRPr>
              <a:solidFill>
                <a:srgbClr val="0145AB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787575" y="1422225"/>
            <a:ext cx="61716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Responsive design for optimal viewing on all devices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Scroll-triggered fade-in animations for engaging content display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Smooth scrolling navigation between sections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Contact form with client-side validation and submission feedback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Sections for showcasing skills, portfolio highlights, academic background, and testimonials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Integration of custom widgets, such as event countdown timers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Clean, modular code structure for easy maintenance and updates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