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7" Type="http://schemas.openxmlformats.org/officeDocument/2006/relationships/slideLayout" Target="../slideLayouts/slideLayout5.xml"/><Relationship Id="rId16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436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Srijan singh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dirty="0">
                <a:latin typeface="Arial" panose="020B0604020202020204"/>
                <a:cs typeface="Arial" panose="020B0604020202020204"/>
              </a:rPr>
              <a:t>30-06-25</a:t>
            </a:r>
            <a:endParaRPr lang="en-IN"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629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2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6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15511</Words>
  <Application>WPS Presentation</Application>
  <PresentationFormat>Widescreen</PresentationFormat>
  <Paragraphs>461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1287_SRIJAN SINGH</cp:lastModifiedBy>
  <cp:revision>2</cp:revision>
  <dcterms:created xsi:type="dcterms:W3CDTF">2021-08-26T16:53:00Z</dcterms:created>
  <dcterms:modified xsi:type="dcterms:W3CDTF">2025-06-30T13:54:35Z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ICV">
    <vt:lpwstr>1FE80E68A75E4DAE8AEC290EA600DEDC_12</vt:lpwstr>
  </property>
  <property fmtid="{D5CDD505-2E9C-101B-9397-08002B2CF9AE}" pid="6" name="KSOProductBuildVer">
    <vt:lpwstr>1033-12.2.0.21546</vt:lpwstr>
  </property>
</Properties>
</file>