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31B3-A9E7-42F1-ADBE-042B6EEC8ACD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F0D5F9-AA0B-4496-BE84-8E282554EE5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31B3-A9E7-42F1-ADBE-042B6EEC8ACD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F9-AA0B-4496-BE84-8E282554EE5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F0D5F9-AA0B-4496-BE84-8E282554EE5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31B3-A9E7-42F1-ADBE-042B6EEC8ACD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31B3-A9E7-42F1-ADBE-042B6EEC8ACD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F0D5F9-AA0B-4496-BE84-8E282554EE5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31B3-A9E7-42F1-ADBE-042B6EEC8ACD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F0D5F9-AA0B-4496-BE84-8E282554EE5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C931B3-A9E7-42F1-ADBE-042B6EEC8ACD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F9-AA0B-4496-BE84-8E282554EE5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31B3-A9E7-42F1-ADBE-042B6EEC8ACD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F0D5F9-AA0B-4496-BE84-8E282554EE52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31B3-A9E7-42F1-ADBE-042B6EEC8ACD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F0D5F9-AA0B-4496-BE84-8E282554E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31B3-A9E7-42F1-ADBE-042B6EEC8ACD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F0D5F9-AA0B-4496-BE84-8E282554E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F0D5F9-AA0B-4496-BE84-8E282554EE52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31B3-A9E7-42F1-ADBE-042B6EEC8ACD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F0D5F9-AA0B-4496-BE84-8E282554EE5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C931B3-A9E7-42F1-ADBE-042B6EEC8ACD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C931B3-A9E7-42F1-ADBE-042B6EEC8ACD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F0D5F9-AA0B-4496-BE84-8E282554EE52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929066"/>
            <a:ext cx="6400800" cy="1752600"/>
          </a:xfrm>
        </p:spPr>
        <p:txBody>
          <a:bodyPr/>
          <a:lstStyle/>
          <a:p>
            <a:r>
              <a:rPr lang="en-US" dirty="0" smtClean="0"/>
              <a:t>                                 -</a:t>
            </a:r>
            <a:r>
              <a:rPr lang="en-US" dirty="0" err="1" smtClean="0"/>
              <a:t>Srimmati</a:t>
            </a:r>
            <a:r>
              <a:rPr lang="en-US" dirty="0" smtClean="0"/>
              <a:t> </a:t>
            </a:r>
            <a:r>
              <a:rPr lang="en-US" dirty="0" err="1" smtClean="0"/>
              <a:t>SriniVaSAN</a:t>
            </a:r>
            <a:endParaRPr lang="en-US" dirty="0" smtClean="0"/>
          </a:p>
          <a:p>
            <a:r>
              <a:rPr lang="en-US" dirty="0" smtClean="0"/>
              <a:t>                                XBBNGHQ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Story of Indian Engineering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this Obsession</a:t>
            </a:r>
            <a:endParaRPr lang="en-IN" dirty="0"/>
          </a:p>
        </p:txBody>
      </p:sp>
      <p:pic>
        <p:nvPicPr>
          <p:cNvPr id="3075" name="Picture 3" descr="C:\Users\Admin\Desktop\download (3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7786741" cy="31432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1538" y="1714488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80% of the Engineering graduates are unemployed.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the problem lies..?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Indian schools.</a:t>
            </a:r>
          </a:p>
          <a:p>
            <a:r>
              <a:rPr lang="en-US" dirty="0" smtClean="0"/>
              <a:t>No creative education. </a:t>
            </a:r>
          </a:p>
          <a:p>
            <a:r>
              <a:rPr lang="en-US" dirty="0" smtClean="0"/>
              <a:t>Fix our schools.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8091510" cy="5381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Know..? </a:t>
            </a:r>
            <a:endParaRPr lang="en-IN" dirty="0"/>
          </a:p>
        </p:txBody>
      </p:sp>
      <p:pic>
        <p:nvPicPr>
          <p:cNvPr id="1026" name="Picture 2" descr="C:\Users\Admin\Desktop\downloa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2466975" cy="1847850"/>
          </a:xfrm>
          <a:prstGeom prst="rect">
            <a:avLst/>
          </a:prstGeom>
          <a:noFill/>
        </p:spPr>
      </p:pic>
      <p:pic>
        <p:nvPicPr>
          <p:cNvPr id="1027" name="Picture 3" descr="C:\Users\Admin\Desktop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928802"/>
            <a:ext cx="2533650" cy="1800225"/>
          </a:xfrm>
          <a:prstGeom prst="rect">
            <a:avLst/>
          </a:prstGeom>
          <a:noFill/>
        </p:spPr>
      </p:pic>
      <p:pic>
        <p:nvPicPr>
          <p:cNvPr id="1028" name="Picture 4" descr="C:\Users\Admin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3929066"/>
            <a:ext cx="1990725" cy="2295525"/>
          </a:xfrm>
          <a:prstGeom prst="rect">
            <a:avLst/>
          </a:prstGeom>
          <a:noFill/>
        </p:spPr>
      </p:pic>
      <p:pic>
        <p:nvPicPr>
          <p:cNvPr id="1029" name="Picture 5" descr="C:\Users\Admin\Desktop\download (2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4143380"/>
            <a:ext cx="2705100" cy="168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Olympics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2000240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India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86446" y="2000240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China</a:t>
            </a:r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3071810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28-  9 gold</a:t>
            </a:r>
          </a:p>
          <a:p>
            <a:r>
              <a:rPr lang="en-US" dirty="0"/>
              <a:t> </a:t>
            </a:r>
            <a:r>
              <a:rPr lang="en-US" dirty="0" smtClean="0"/>
              <a:t>       7 silver</a:t>
            </a:r>
          </a:p>
          <a:p>
            <a:r>
              <a:rPr lang="en-US" dirty="0"/>
              <a:t> </a:t>
            </a:r>
            <a:r>
              <a:rPr lang="en-US" dirty="0" smtClean="0"/>
              <a:t>       12 bronze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86446" y="3143248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medals in the year 2008 itself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</a:t>
            </a:r>
            <a:endParaRPr lang="en-IN" dirty="0"/>
          </a:p>
        </p:txBody>
      </p:sp>
      <p:pic>
        <p:nvPicPr>
          <p:cNvPr id="2051" name="Picture 3" descr="C:\Users\Admin\Desktop\Untitle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7744887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about Bangalore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Full of frustrated Engineers</a:t>
            </a:r>
          </a:p>
          <a:p>
            <a:r>
              <a:rPr lang="en-US" dirty="0" smtClean="0"/>
              <a:t>Statistics say that 1 in 20 IT employee commit suicide.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started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British came to India</a:t>
            </a:r>
          </a:p>
          <a:p>
            <a:r>
              <a:rPr lang="en-US" dirty="0" smtClean="0"/>
              <a:t>Indians took English as a pride more than a language.</a:t>
            </a:r>
          </a:p>
          <a:p>
            <a:r>
              <a:rPr lang="en-US" dirty="0" smtClean="0"/>
              <a:t>IT Revolution happened in India and not in China because of our familiarity with English.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Engineers in America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of Oct 1957,7:28 PM.</a:t>
            </a:r>
          </a:p>
          <a:p>
            <a:r>
              <a:rPr lang="en-US" dirty="0" smtClean="0"/>
              <a:t>America imported Engineers from India.</a:t>
            </a:r>
          </a:p>
          <a:p>
            <a:r>
              <a:rPr lang="en-US" dirty="0" smtClean="0"/>
              <a:t>Indians preferred America because they are comfortable with English.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Colleges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IIT Obsession in India.</a:t>
            </a:r>
          </a:p>
          <a:p>
            <a:r>
              <a:rPr lang="en-US" dirty="0" smtClean="0"/>
              <a:t>IIT’s became one of the means for the Indian middle class for their social upliftment.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Chase for the obsession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Hyderabad and Kanpur.</a:t>
            </a:r>
          </a:p>
          <a:p>
            <a:r>
              <a:rPr lang="en-US" dirty="0" smtClean="0"/>
              <a:t>Gang war between the coaching professors. </a:t>
            </a:r>
          </a:p>
          <a:p>
            <a:r>
              <a:rPr lang="en-US" dirty="0" smtClean="0"/>
              <a:t>20 kids every day commit suicide in India.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</TotalTime>
  <Words>190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The Story of Indian Engineering</vt:lpstr>
      <vt:lpstr>Did You Know..? </vt:lpstr>
      <vt:lpstr>Olympics</vt:lpstr>
      <vt:lpstr>Statistics </vt:lpstr>
      <vt:lpstr>Thing about Bangalore</vt:lpstr>
      <vt:lpstr>How it all started</vt:lpstr>
      <vt:lpstr>Indian Engineers in America</vt:lpstr>
      <vt:lpstr>Engineering Colleges</vt:lpstr>
      <vt:lpstr>Chase for the obsession</vt:lpstr>
      <vt:lpstr>Result of this Obsession</vt:lpstr>
      <vt:lpstr>Where the problem lies..?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 of Indian Engineering</dc:title>
  <dc:creator>Admin</dc:creator>
  <cp:lastModifiedBy>Admin</cp:lastModifiedBy>
  <cp:revision>8</cp:revision>
  <dcterms:created xsi:type="dcterms:W3CDTF">2017-04-05T01:56:25Z</dcterms:created>
  <dcterms:modified xsi:type="dcterms:W3CDTF">2017-04-05T03:01:02Z</dcterms:modified>
</cp:coreProperties>
</file>