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3D0C-B5E1-4AB9-8ED1-EB533A18C3A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7330-2928-4288-96A5-8E82AD1C9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3321" y="297712"/>
            <a:ext cx="468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LWS Extreme Team, NRL Meeting, Sept 17, 2019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237" y="999460"/>
            <a:ext cx="852913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70C0"/>
                </a:solidFill>
              </a:rPr>
              <a:t>Agenda/issues</a:t>
            </a:r>
          </a:p>
          <a:p>
            <a:endParaRPr lang="en-US" dirty="0" smtClean="0"/>
          </a:p>
          <a:p>
            <a:pPr marL="0" lvl="1"/>
            <a:r>
              <a:rPr lang="en-US" dirty="0" smtClean="0"/>
              <a:t>1. Event selection (see GOES data). Larger team picked Nov 20, 2003.</a:t>
            </a:r>
          </a:p>
          <a:p>
            <a:pPr marL="0" lvl="1"/>
            <a:r>
              <a:rPr lang="en-US" dirty="0" smtClean="0"/>
              <a:t>	Less exciting than Nov 4. But we also need to validate spectra.</a:t>
            </a:r>
          </a:p>
          <a:p>
            <a:endParaRPr lang="en-US" dirty="0" smtClean="0"/>
          </a:p>
          <a:p>
            <a:r>
              <a:rPr lang="en-US" dirty="0" smtClean="0"/>
              <a:t>2. Flare spectra updates, both X ray and EUV. Both Flare and Background 	(Jeff)</a:t>
            </a:r>
          </a:p>
          <a:p>
            <a:pPr lvl="1"/>
            <a:r>
              <a:rPr lang="en-US" dirty="0" smtClean="0"/>
              <a:t>How to get something quickly into </a:t>
            </a:r>
            <a:r>
              <a:rPr lang="en-US" dirty="0" err="1" smtClean="0"/>
              <a:t>atmos</a:t>
            </a:r>
            <a:r>
              <a:rPr lang="en-US" dirty="0" smtClean="0"/>
              <a:t>/</a:t>
            </a:r>
            <a:r>
              <a:rPr lang="en-US" dirty="0" err="1" smtClean="0"/>
              <a:t>ionos</a:t>
            </a:r>
            <a:r>
              <a:rPr lang="en-US" dirty="0" smtClean="0"/>
              <a:t> models? (team discuss resolution?)</a:t>
            </a:r>
          </a:p>
          <a:p>
            <a:pPr lvl="1"/>
            <a:endParaRPr lang="en-US" dirty="0" smtClean="0"/>
          </a:p>
          <a:p>
            <a:pPr marL="0" lvl="1"/>
            <a:r>
              <a:rPr lang="en-US" dirty="0" smtClean="0"/>
              <a:t>3. NRLFLARE vs. FISM 			(Jeff)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4. Extrapolation to super flares- how to do so? 	(Jeff?)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5. Photoelectron updates		 (VA Tech, Srimoyee)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6. Atmospheric models (little to report; currently updating OASIS D-region code to</a:t>
            </a:r>
          </a:p>
          <a:p>
            <a:pPr marL="0" lvl="1"/>
            <a:r>
              <a:rPr lang="en-US" dirty="0" smtClean="0"/>
              <a:t>	use more modern </a:t>
            </a:r>
            <a:r>
              <a:rPr lang="en-US" dirty="0" err="1" smtClean="0"/>
              <a:t>Lya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and run with new gtd8 (NRLMSIS2))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7. Prep for leading discussion on the phone next Tuesday and then full in-person meeting</a:t>
            </a:r>
          </a:p>
          <a:p>
            <a:pPr marL="0" lvl="1"/>
            <a:r>
              <a:rPr lang="en-US" dirty="0" smtClean="0"/>
              <a:t>	in Portsmouth 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6" y="306640"/>
            <a:ext cx="7889358" cy="6096323"/>
          </a:xfrm>
        </p:spPr>
      </p:pic>
    </p:spTree>
    <p:extLst>
      <p:ext uri="{BB962C8B-B14F-4D97-AF65-F5344CB8AC3E}">
        <p14:creationId xmlns:p14="http://schemas.microsoft.com/office/powerpoint/2010/main" val="12000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594" y="744279"/>
            <a:ext cx="6868633" cy="53269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41181" y="233916"/>
            <a:ext cx="547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From the proposal regarding extrapolation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Siskind, David</dc:creator>
  <cp:lastModifiedBy>Siskind, David</cp:lastModifiedBy>
  <cp:revision>3</cp:revision>
  <dcterms:created xsi:type="dcterms:W3CDTF">2019-09-17T15:56:29Z</dcterms:created>
  <dcterms:modified xsi:type="dcterms:W3CDTF">2019-09-17T16:01:04Z</dcterms:modified>
</cp:coreProperties>
</file>