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56" r:id="rId3"/>
    <p:sldId id="268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E4642A9-4084-E748-B320-936A8B0A6296}">
          <p14:sldIdLst>
            <p14:sldId id="263"/>
            <p14:sldId id="256"/>
            <p14:sldId id="268"/>
            <p14:sldId id="264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FF6600"/>
    <a:srgbClr val="F7901E"/>
    <a:srgbClr val="8B1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DB6698-9F7C-3646-A26D-95E454953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C1AF-BE92-9C4D-B80F-42521DC70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C2BE1-7593-874D-A54B-2DAF88AB4460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89AE0-B5B4-A840-8B32-F59C1FA1F1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6377F-BE6A-DE44-88D8-0DBDD1326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1589-3224-1047-8D9B-D54F751F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2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444C4-D241-AB44-A8B2-A67FC57DD99A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AC6CA-3C20-4146-82D0-CD1C76E7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AC6CA-3C20-4146-82D0-CD1C76E775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AC6CA-3C20-4146-82D0-CD1C76E775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AC6CA-3C20-4146-82D0-CD1C76E775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AC6CA-3C20-4146-82D0-CD1C76E77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AC6CA-3C20-4146-82D0-CD1C76E77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AC6CA-3C20-4146-82D0-CD1C76E77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1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00540" y="0"/>
            <a:ext cx="9981863" cy="184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43432" y="2113280"/>
            <a:ext cx="10170008" cy="474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l">
              <a:lnSpc>
                <a:spcPct val="150000"/>
              </a:lnSpc>
            </a:pP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alphaModFix amt="37000"/>
          </a:blip>
          <a:srcRect l="48729" t="-2" r="-46172" b="32720"/>
          <a:stretch/>
        </p:blipFill>
        <p:spPr>
          <a:xfrm flipH="1">
            <a:off x="6406887" y="2823827"/>
            <a:ext cx="5858111" cy="404471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53440" y="2194560"/>
            <a:ext cx="10005060" cy="466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335" y="2191871"/>
            <a:ext cx="9991165" cy="4680697"/>
          </a:xfrm>
          <a:noFill/>
          <a:ln w="12700">
            <a:noFill/>
          </a:ln>
        </p:spPr>
        <p:txBody>
          <a:bodyPr wrap="square" lIns="457200" tIns="182880" rIns="365760" bIns="182880">
            <a:noAutofit/>
          </a:bodyPr>
          <a:lstStyle>
            <a:lvl1pPr marL="0" indent="0" algn="l">
              <a:lnSpc>
                <a:spcPct val="150000"/>
              </a:lnSpc>
              <a:spcAft>
                <a:spcPts val="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3756"/>
            <a:ext cx="10986247" cy="1080296"/>
          </a:xfrm>
          <a:noFill/>
          <a:ln w="15875">
            <a:noFill/>
          </a:ln>
        </p:spPr>
        <p:txBody>
          <a:bodyPr wrap="square" lIns="1280160" rIns="365760" anchor="ctr" anchorCtr="0">
            <a:normAutofit/>
          </a:bodyPr>
          <a:lstStyle>
            <a:lvl1pPr algn="l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28000"/>
          </a:blip>
          <a:srcRect l="48730" t="-2" r="-48730" b="54889"/>
          <a:stretch/>
        </p:blipFill>
        <p:spPr>
          <a:xfrm>
            <a:off x="0" y="5149188"/>
            <a:ext cx="3820160" cy="17233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L-Shape 19"/>
          <p:cNvSpPr/>
          <p:nvPr userDrawn="1"/>
        </p:nvSpPr>
        <p:spPr>
          <a:xfrm rot="5400000">
            <a:off x="639706" y="287451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6342682"/>
            <a:ext cx="120126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DB5FC2-DA8A-584C-8A2B-861F00E092F6}"/>
              </a:ext>
            </a:extLst>
          </p:cNvPr>
          <p:cNvCxnSpPr/>
          <p:nvPr userDrawn="1"/>
        </p:nvCxnSpPr>
        <p:spPr>
          <a:xfrm flipH="1">
            <a:off x="10071179" y="6276977"/>
            <a:ext cx="297332" cy="40516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6B132AE-BA29-3747-9E6A-B8DFF60AEA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6242" y="6332522"/>
            <a:ext cx="1560791" cy="325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151E0F-97A4-F042-9DF1-7F3AD59B42A0}"/>
              </a:ext>
            </a:extLst>
          </p:cNvPr>
          <p:cNvSpPr/>
          <p:nvPr userDrawn="1"/>
        </p:nvSpPr>
        <p:spPr>
          <a:xfrm>
            <a:off x="0" y="0"/>
            <a:ext cx="539827" cy="686901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2618" r="-726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86212" y="5972177"/>
            <a:ext cx="992841" cy="365125"/>
          </a:xfrm>
        </p:spPr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B9D2B-0802-5A45-AF31-0B5D0FBC1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70188" y="2443438"/>
            <a:ext cx="1560791" cy="3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501543"/>
            <a:ext cx="4772025" cy="144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4160" y="501543"/>
            <a:ext cx="5036185" cy="1440394"/>
          </a:xfrm>
          <a:noFill/>
        </p:spPr>
        <p:txBody>
          <a:bodyPr rIns="640080" anchor="ctr" anchorCtr="0"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1543"/>
            <a:ext cx="6172200" cy="5359507"/>
          </a:xfrm>
          <a:solidFill>
            <a:schemeClr val="bg1"/>
          </a:solidFill>
        </p:spPr>
        <p:txBody>
          <a:bodyPr t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26340"/>
            <a:ext cx="3932237" cy="354264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L-Shape 7"/>
          <p:cNvSpPr/>
          <p:nvPr userDrawn="1"/>
        </p:nvSpPr>
        <p:spPr>
          <a:xfrm rot="5400000" flipH="1" flipV="1">
            <a:off x="4035909" y="1710858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931920" y="-1087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958080" y="426720"/>
            <a:ext cx="0" cy="5601637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09E3AA3-43BD-CC44-A1F6-A466B05F85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 flipH="1">
            <a:off x="9403741" y="-381118"/>
            <a:ext cx="2452312" cy="316673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201269" y="1969995"/>
            <a:ext cx="9869280" cy="4372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9252"/>
            <a:ext cx="10993119" cy="1107996"/>
          </a:xfrm>
          <a:ln w="12700"/>
          <a:effectLst/>
        </p:spPr>
        <p:txBody>
          <a:bodyPr rIns="274320" anchor="ctr" anchorCtr="0"/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428" y="6297297"/>
            <a:ext cx="992841" cy="365125"/>
          </a:xfrm>
        </p:spPr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515" y="1969995"/>
            <a:ext cx="9664993" cy="4372687"/>
          </a:xfrm>
          <a:ln w="12700">
            <a:noFill/>
          </a:ln>
        </p:spPr>
        <p:txBody>
          <a:bodyPr rIns="365760"/>
          <a:lstStyle>
            <a:lvl5pPr marL="2057400" indent="-452438">
              <a:tabLst>
                <a:tab pos="1828800" algn="l"/>
              </a:tabLs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342682"/>
            <a:ext cx="120126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-Shape 14"/>
          <p:cNvSpPr/>
          <p:nvPr userDrawn="1"/>
        </p:nvSpPr>
        <p:spPr>
          <a:xfrm rot="5400000">
            <a:off x="639706" y="287451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A8EE7-8280-C541-A9C3-A69175CAF9C1}"/>
              </a:ext>
            </a:extLst>
          </p:cNvPr>
          <p:cNvSpPr/>
          <p:nvPr userDrawn="1"/>
        </p:nvSpPr>
        <p:spPr>
          <a:xfrm>
            <a:off x="0" y="-1707"/>
            <a:ext cx="539827" cy="68690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2618" r="-726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B95579-5D57-EF43-8331-ED1CB76C1F40}"/>
              </a:ext>
            </a:extLst>
          </p:cNvPr>
          <p:cNvCxnSpPr/>
          <p:nvPr userDrawn="1"/>
        </p:nvCxnSpPr>
        <p:spPr>
          <a:xfrm flipH="1">
            <a:off x="10071179" y="6276977"/>
            <a:ext cx="297332" cy="40516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43E7989-CAEA-0D45-9D21-4CDEF01F6C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6242" y="6332522"/>
            <a:ext cx="1560791" cy="3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74072E-3F34-0F46-B991-E68B2FABC0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3814011"/>
            <a:ext cx="7804412" cy="3056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921" y="1704996"/>
            <a:ext cx="6389491" cy="2614157"/>
          </a:xfrm>
          <a:solidFill>
            <a:schemeClr val="bg1"/>
          </a:solidFill>
          <a:ln>
            <a:noFill/>
          </a:ln>
        </p:spPr>
        <p:txBody>
          <a:bodyPr lIns="457200" tIns="457200" rIns="822960" bIns="457200" anchor="ctr" anchorCtr="0">
            <a:normAutofit/>
          </a:bodyPr>
          <a:lstStyle>
            <a:lvl1pPr>
              <a:defRPr sz="5000" baseline="0"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4903740"/>
            <a:ext cx="7804412" cy="794064"/>
          </a:xfrm>
          <a:solidFill>
            <a:schemeClr val="bg1"/>
          </a:solidFill>
        </p:spPr>
        <p:txBody>
          <a:bodyPr wrap="square" rIns="365760" bIns="182880">
            <a:spAutoFit/>
          </a:bodyPr>
          <a:lstStyle>
            <a:lvl1pPr marL="0" indent="0" algn="r">
              <a:buNone/>
              <a:defRPr sz="2400" b="1" i="0" cap="all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L-Shape 6"/>
          <p:cNvSpPr/>
          <p:nvPr userDrawn="1"/>
        </p:nvSpPr>
        <p:spPr>
          <a:xfrm rot="5400000">
            <a:off x="1045669" y="1301072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 userDrawn="1"/>
        </p:nvSpPr>
        <p:spPr>
          <a:xfrm rot="16200000">
            <a:off x="7563906" y="4078648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B07353-8CD3-7445-AFAF-8A3DB5FFE9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41482" y="5906530"/>
            <a:ext cx="3605551" cy="751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C5402-6648-2D44-8CCF-AD95376C38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5596" y="-23751"/>
            <a:ext cx="3866283" cy="30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7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38200" y="302211"/>
            <a:ext cx="9981863" cy="1717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-Shape 8"/>
          <p:cNvSpPr/>
          <p:nvPr userDrawn="1"/>
        </p:nvSpPr>
        <p:spPr>
          <a:xfrm>
            <a:off x="704848" y="1161018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AC1B02-DE1F-CB46-AFE3-24B92904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09"/>
            <a:ext cx="10517188" cy="1163395"/>
          </a:xfrm>
          <a:noFill/>
          <a:ln w="12700"/>
        </p:spPr>
        <p:txBody>
          <a:bodyPr rIns="548640" anchor="ctr" anchorCtr="0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4EB2624-C49C-454B-A5E6-BABD7B931664}"/>
              </a:ext>
            </a:extLst>
          </p:cNvPr>
          <p:cNvSpPr/>
          <p:nvPr userDrawn="1"/>
        </p:nvSpPr>
        <p:spPr>
          <a:xfrm rot="10800000">
            <a:off x="11012706" y="302211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09"/>
            <a:ext cx="11355388" cy="1163395"/>
          </a:xfrm>
          <a:noFill/>
          <a:ln w="12700"/>
        </p:spPr>
        <p:txBody>
          <a:bodyPr rIns="548640" anchor="ctr" anchorCtr="0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bg1"/>
          </a:solidFill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/>
          </a:solidFill>
        </p:spPr>
        <p:txBody>
          <a:bodyPr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bg1"/>
          </a:solidFill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L-Shape 9"/>
          <p:cNvSpPr/>
          <p:nvPr userDrawn="1"/>
        </p:nvSpPr>
        <p:spPr>
          <a:xfrm rot="10800000">
            <a:off x="11012706" y="302211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8E679-2D82-8B4A-B654-02E32ACE14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29308" y="-23446"/>
            <a:ext cx="3263900" cy="8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4746203-B7A3-FE4D-B1DC-E89FE7886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424860" y="4283241"/>
            <a:ext cx="6304550" cy="2586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E62F5-731A-3A4F-A4CF-9F099B0B0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-36095" y="-36235"/>
            <a:ext cx="2905291" cy="309180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274319" y="436517"/>
            <a:ext cx="9794240" cy="1097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46480" y="2092960"/>
            <a:ext cx="9005196" cy="476504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7D0191-D0E1-1740-AA5E-7AEA1BBB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09"/>
            <a:ext cx="11355388" cy="1163395"/>
          </a:xfrm>
          <a:noFill/>
          <a:ln w="12700"/>
        </p:spPr>
        <p:txBody>
          <a:bodyPr rIns="548640" anchor="ctr" anchorCtr="0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D284051D-08C5-4747-A618-B973C9978C76}"/>
              </a:ext>
            </a:extLst>
          </p:cNvPr>
          <p:cNvSpPr/>
          <p:nvPr userDrawn="1"/>
        </p:nvSpPr>
        <p:spPr>
          <a:xfrm rot="10800000">
            <a:off x="11012706" y="302211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38200" y="0"/>
            <a:ext cx="10515600" cy="645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86212" y="5497980"/>
            <a:ext cx="992841" cy="365125"/>
          </a:xfrm>
        </p:spPr>
        <p:txBody>
          <a:bodyPr/>
          <a:lstStyle>
            <a:lvl1pPr algn="r">
              <a:defRPr/>
            </a:lvl1pPr>
          </a:lstStyle>
          <a:p>
            <a:fld id="{F13255C3-EC6F-3E44-8738-BCB40BBB5A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3C7253-CE32-784E-BA3C-28D45BAADD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70188" y="982938"/>
            <a:ext cx="1560791" cy="3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28" y="6297297"/>
            <a:ext cx="992841" cy="304165"/>
          </a:xfrm>
        </p:spPr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14960" y="356237"/>
            <a:ext cx="11602720" cy="567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 userDrawn="1"/>
        </p:nvSpPr>
        <p:spPr>
          <a:xfrm rot="16200000" flipV="1">
            <a:off x="464342" y="5683807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/>
          <p:cNvSpPr/>
          <p:nvPr userDrawn="1"/>
        </p:nvSpPr>
        <p:spPr>
          <a:xfrm rot="5400000" flipV="1">
            <a:off x="11270774" y="223759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6719"/>
            <a:ext cx="4772025" cy="1605781"/>
          </a:xfrm>
          <a:noFill/>
        </p:spPr>
        <p:txBody>
          <a:bodyPr rIns="640080" anchor="b"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26721"/>
            <a:ext cx="6172200" cy="543433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0810"/>
            <a:ext cx="3932237" cy="3408178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L-Shape 7"/>
          <p:cNvSpPr/>
          <p:nvPr userDrawn="1"/>
        </p:nvSpPr>
        <p:spPr>
          <a:xfrm rot="5400000" flipH="1" flipV="1">
            <a:off x="4035909" y="1710858"/>
            <a:ext cx="481012" cy="481012"/>
          </a:xfrm>
          <a:prstGeom prst="corner">
            <a:avLst>
              <a:gd name="adj1" fmla="val 15545"/>
              <a:gd name="adj2" fmla="val 1474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958080" y="426720"/>
            <a:ext cx="0" cy="5601637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9213477" cy="5032375"/>
          </a:xfrm>
          <a:prstGeom prst="rect">
            <a:avLst/>
          </a:prstGeom>
          <a:noFill/>
        </p:spPr>
        <p:txBody>
          <a:bodyPr vert="horz" lIns="274320" tIns="2743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93222"/>
            <a:ext cx="10051675" cy="958058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720" tIns="274320" rIns="9144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28" y="6297297"/>
            <a:ext cx="992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bg1">
                    <a:lumMod val="50000"/>
                  </a:schemeClr>
                </a:solidFill>
                <a:latin typeface="Acherus Grotesque Bold" charset="0"/>
              </a:defRPr>
            </a:lvl1pPr>
          </a:lstStyle>
          <a:p>
            <a:fld id="{F13255C3-EC6F-3E44-8738-BCB40BBB5A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071179" y="6276977"/>
            <a:ext cx="297332" cy="40516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6342682"/>
            <a:ext cx="120126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ADCB5B7-1EB1-AC4B-B781-3ABF8D059D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86242" y="6332522"/>
            <a:ext cx="1560791" cy="3251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4B8DA2-FE9B-7143-8DC5-88A550C2864D}"/>
              </a:ext>
            </a:extLst>
          </p:cNvPr>
          <p:cNvSpPr/>
          <p:nvPr userDrawn="1"/>
        </p:nvSpPr>
        <p:spPr>
          <a:xfrm>
            <a:off x="0" y="0"/>
            <a:ext cx="539827" cy="6869016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2618" r="-726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55" r:id="rId8"/>
    <p:sldLayoutId id="2147483657" r:id="rId9"/>
    <p:sldLayoutId id="2147483658" r:id="rId10"/>
    <p:sldLayoutId id="21474836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1" kern="1200" baseline="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F6600"/>
        </a:buClr>
        <a:buFont typeface="Wingdings" charset="2"/>
        <a:buChar char="§"/>
        <a:tabLst/>
        <a:defRPr sz="2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F6600"/>
        </a:buClr>
        <a:buFont typeface="Wingdings" charset="2"/>
        <a:buChar char="§"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F6600"/>
        </a:buClr>
        <a:buFont typeface="Wingdings" charset="2"/>
        <a:buChar char="§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F6600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F6600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963" y="1524243"/>
            <a:ext cx="7133656" cy="2614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Atmospheric Chemistry and Energetics (ACE) Photoelectron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979" y="4903740"/>
            <a:ext cx="7050434" cy="794064"/>
          </a:xfrm>
        </p:spPr>
        <p:txBody>
          <a:bodyPr/>
          <a:lstStyle/>
          <a:p>
            <a:r>
              <a:rPr lang="en-US" dirty="0" smtClean="0"/>
              <a:t>Srimoyee </a:t>
            </a:r>
            <a:r>
              <a:rPr lang="en-US" dirty="0" err="1" smtClean="0"/>
              <a:t>samaddar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11" y="38989591"/>
            <a:ext cx="4635261" cy="887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5815326"/>
            <a:ext cx="3916680" cy="10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203514" y="1323234"/>
            <a:ext cx="8992537" cy="4751043"/>
          </a:xfrm>
        </p:spPr>
        <p:txBody>
          <a:bodyPr>
            <a:normAutofit/>
          </a:bodyPr>
          <a:lstStyle/>
          <a:p>
            <a:r>
              <a:rPr lang="en-US" dirty="0" smtClean="0"/>
              <a:t>July 23, 2016 flare, time 2000 sec</a:t>
            </a:r>
          </a:p>
          <a:p>
            <a:r>
              <a:rPr lang="en-US" dirty="0" smtClean="0"/>
              <a:t>November </a:t>
            </a:r>
            <a:r>
              <a:rPr lang="en-US" dirty="0"/>
              <a:t>4, 2003 </a:t>
            </a:r>
            <a:r>
              <a:rPr lang="en-US" dirty="0" smtClean="0"/>
              <a:t>flare, time 10000 sec</a:t>
            </a:r>
          </a:p>
          <a:p>
            <a:r>
              <a:rPr lang="en-US" i="1" dirty="0" smtClean="0"/>
              <a:t>Spectral bins are </a:t>
            </a:r>
            <a:r>
              <a:rPr lang="en-US" i="1" dirty="0"/>
              <a:t>from  </a:t>
            </a:r>
            <a:r>
              <a:rPr lang="en-US" i="1" dirty="0" smtClean="0"/>
              <a:t>0.465564 – 1750 Angstrom</a:t>
            </a:r>
          </a:p>
          <a:p>
            <a:r>
              <a:rPr lang="en-US" i="1" dirty="0" smtClean="0"/>
              <a:t>Added EUVAC spectra to NRL spectra for wavelength bins </a:t>
            </a:r>
            <a:r>
              <a:rPr lang="en-US" i="1" dirty="0" err="1" smtClean="0"/>
              <a:t>longward</a:t>
            </a:r>
            <a:r>
              <a:rPr lang="en-US" i="1" dirty="0" smtClean="0"/>
              <a:t> of 500 A</a:t>
            </a:r>
          </a:p>
          <a:p>
            <a:r>
              <a:rPr lang="en-US" i="1" dirty="0" smtClean="0"/>
              <a:t> Flare spectra consists of superimposed background spectra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82" y="6025638"/>
            <a:ext cx="3467518" cy="8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Solar Spectra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82" y="6025638"/>
            <a:ext cx="3467518" cy="822812"/>
          </a:xfrm>
          <a:prstGeom prst="rect">
            <a:avLst/>
          </a:prstGeom>
        </p:spPr>
      </p:pic>
      <p:pic>
        <p:nvPicPr>
          <p:cNvPr id="5" name="Picture 4" descr="nrl_spec.pdf - Adobe Acrobat Reader D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13815" r="26854" b="4271"/>
          <a:stretch/>
        </p:blipFill>
        <p:spPr>
          <a:xfrm>
            <a:off x="1002890" y="1304605"/>
            <a:ext cx="5820697" cy="5132439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idx="1"/>
          </p:nvPr>
        </p:nvSpPr>
        <p:spPr>
          <a:xfrm>
            <a:off x="7511845" y="1396969"/>
            <a:ext cx="4109987" cy="47510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Spectrum 1- July 23, 2016 ‘spectrum2000’ in Jeff’s file</a:t>
            </a:r>
          </a:p>
          <a:p>
            <a:r>
              <a:rPr lang="en-US" sz="2000" dirty="0"/>
              <a:t>Spectrum </a:t>
            </a:r>
            <a:r>
              <a:rPr lang="en-US" sz="2000" dirty="0" smtClean="0"/>
              <a:t>2- Nov 4, 2003 </a:t>
            </a:r>
            <a:r>
              <a:rPr lang="en-US" sz="2000" dirty="0"/>
              <a:t>‘spectrum10000’ in Jeff’s </a:t>
            </a:r>
            <a:r>
              <a:rPr lang="en-US" sz="2000" dirty="0" smtClean="0"/>
              <a:t>file</a:t>
            </a:r>
          </a:p>
          <a:p>
            <a:r>
              <a:rPr lang="en-US" sz="2000" dirty="0" smtClean="0"/>
              <a:t>Number in ‘spectrum*’ in seconds</a:t>
            </a:r>
            <a:endParaRPr lang="en-US" sz="2000" dirty="0"/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37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ionz_23jul2016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2" t="11723" r="23954" b="-650"/>
          <a:stretch/>
        </p:blipFill>
        <p:spPr>
          <a:xfrm>
            <a:off x="725895" y="1406012"/>
            <a:ext cx="5621079" cy="39329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82" y="6025638"/>
            <a:ext cx="3467518" cy="822812"/>
          </a:xfrm>
          <a:prstGeom prst="rect">
            <a:avLst/>
          </a:prstGeom>
        </p:spPr>
      </p:pic>
      <p:pic>
        <p:nvPicPr>
          <p:cNvPr id="7" name="Picture 6" descr="photionz_04nov2003.pdf - Adobe Acrobat Reader DC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6" t="12535" r="26483" b="4246"/>
          <a:stretch/>
        </p:blipFill>
        <p:spPr>
          <a:xfrm>
            <a:off x="5997678" y="1140543"/>
            <a:ext cx="5630156" cy="4198374"/>
          </a:xfrm>
          <a:prstGeom prst="rect">
            <a:avLst/>
          </a:prstGeom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835742" y="313912"/>
            <a:ext cx="10314039" cy="96795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wrap="square" lIns="1188720" tIns="274320" rIns="274320" bIns="274320" rtlCol="0" anchor="ctr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Photoionization Rates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6931740" y="5192092"/>
            <a:ext cx="3616898" cy="52469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wrap="square" lIns="1188720" tIns="274320" rIns="274320" bIns="2743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Nov 4, 2003</a:t>
            </a:r>
            <a:endParaRPr lang="en-US" sz="200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509251" y="5166381"/>
            <a:ext cx="3616898" cy="52469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wrap="square" lIns="1188720" tIns="274320" rIns="274320" bIns="2743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July 23,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0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735" y="439252"/>
            <a:ext cx="10098385" cy="1107996"/>
          </a:xfrm>
        </p:spPr>
        <p:txBody>
          <a:bodyPr>
            <a:normAutofit/>
          </a:bodyPr>
          <a:lstStyle/>
          <a:p>
            <a:r>
              <a:rPr lang="en-US" dirty="0" smtClean="0"/>
              <a:t>Photoelectron Ionization Rates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82" y="6025638"/>
            <a:ext cx="3467518" cy="822812"/>
          </a:xfrm>
          <a:prstGeom prst="rect">
            <a:avLst/>
          </a:prstGeom>
        </p:spPr>
      </p:pic>
      <p:pic>
        <p:nvPicPr>
          <p:cNvPr id="5" name="Picture 4" descr="photionz_04nov2003.pdf - Adobe Acrobat Reader D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1" t="12373" r="26570" b="4084"/>
          <a:stretch/>
        </p:blipFill>
        <p:spPr>
          <a:xfrm>
            <a:off x="6440129" y="1183817"/>
            <a:ext cx="5099216" cy="4017448"/>
          </a:xfrm>
          <a:prstGeom prst="rect">
            <a:avLst/>
          </a:prstGeom>
        </p:spPr>
      </p:pic>
      <p:pic>
        <p:nvPicPr>
          <p:cNvPr id="7" name="Picture 6" descr="photionz_23jul2016.pdf - Adobe Acrobat Reader DC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12861" r="23953"/>
          <a:stretch/>
        </p:blipFill>
        <p:spPr>
          <a:xfrm>
            <a:off x="792164" y="1316677"/>
            <a:ext cx="4978282" cy="3756768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6931740" y="5192092"/>
            <a:ext cx="3616898" cy="52469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wrap="square" lIns="1188720" tIns="274320" rIns="274320" bIns="2743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2000" smtClean="0"/>
              <a:t>Nov 4, 2003</a:t>
            </a:r>
            <a:endParaRPr lang="en-US" sz="2000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509251" y="5166381"/>
            <a:ext cx="3616898" cy="52469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wrap="square" lIns="1188720" tIns="274320" rIns="274320" bIns="2743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July 23,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3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1740" y="5192092"/>
            <a:ext cx="3616898" cy="524693"/>
          </a:xfrm>
        </p:spPr>
        <p:txBody>
          <a:bodyPr>
            <a:noAutofit/>
          </a:bodyPr>
          <a:lstStyle/>
          <a:p>
            <a:r>
              <a:rPr lang="en-US" sz="2000" dirty="0"/>
              <a:t>Nov 4, 2003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82" y="6025638"/>
            <a:ext cx="3467518" cy="822812"/>
          </a:xfrm>
          <a:prstGeom prst="rect">
            <a:avLst/>
          </a:prstGeom>
        </p:spPr>
      </p:pic>
      <p:pic>
        <p:nvPicPr>
          <p:cNvPr id="4" name="Picture 3" descr="photionz_04nov2003.pdf - Adobe Acrobat Reader D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11560" r="26395" b="5384"/>
          <a:stretch/>
        </p:blipFill>
        <p:spPr>
          <a:xfrm>
            <a:off x="6204156" y="1510543"/>
            <a:ext cx="4860678" cy="3629864"/>
          </a:xfrm>
          <a:prstGeom prst="rect">
            <a:avLst/>
          </a:prstGeom>
        </p:spPr>
      </p:pic>
      <p:pic>
        <p:nvPicPr>
          <p:cNvPr id="7" name="Picture 6" descr="photionz_23jul2016.pdf - Adobe Acrobat Reader DC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5" t="13348" r="25175"/>
          <a:stretch/>
        </p:blipFill>
        <p:spPr>
          <a:xfrm>
            <a:off x="786581" y="1848465"/>
            <a:ext cx="5122606" cy="3291942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1509251" y="5166381"/>
            <a:ext cx="3616898" cy="52469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wrap="square" lIns="1188720" tIns="274320" rIns="274320" bIns="2743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July 23, 2016</a:t>
            </a:r>
            <a:endParaRPr lang="en-US" sz="2000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993058" y="439252"/>
            <a:ext cx="10000062" cy="110799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wrap="square" lIns="1188720" tIns="274320" rIns="274320" bIns="2743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Pe</a:t>
            </a:r>
            <a:r>
              <a:rPr lang="en-US" dirty="0" smtClean="0"/>
              <a:t>/Pi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47" y="439252"/>
            <a:ext cx="10995539" cy="1107996"/>
          </a:xfrm>
        </p:spPr>
        <p:txBody>
          <a:bodyPr/>
          <a:lstStyle/>
          <a:p>
            <a:r>
              <a:rPr lang="en-US" dirty="0" smtClean="0"/>
              <a:t>X28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55C3-EC6F-3E44-8738-BCB40BBB5A07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photionz_x28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t="18807" r="28022"/>
          <a:stretch/>
        </p:blipFill>
        <p:spPr>
          <a:xfrm>
            <a:off x="1535674" y="3860797"/>
            <a:ext cx="3518107" cy="2357842"/>
          </a:xfrm>
        </p:spPr>
      </p:pic>
      <p:pic>
        <p:nvPicPr>
          <p:cNvPr id="6" name="Picture 5" descr="photionz_x28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t="19077" r="28710" b="2317"/>
          <a:stretch/>
        </p:blipFill>
        <p:spPr>
          <a:xfrm>
            <a:off x="6459794" y="3466712"/>
            <a:ext cx="4395020" cy="2830585"/>
          </a:xfrm>
          <a:prstGeom prst="rect">
            <a:avLst/>
          </a:prstGeom>
        </p:spPr>
      </p:pic>
      <p:pic>
        <p:nvPicPr>
          <p:cNvPr id="7" name="Picture 6" descr="photionz_x28.pdf - Adobe Acrobat Reader D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18024" r="29113" b="3219"/>
          <a:stretch/>
        </p:blipFill>
        <p:spPr>
          <a:xfrm>
            <a:off x="6538452" y="915741"/>
            <a:ext cx="3814915" cy="2801979"/>
          </a:xfrm>
          <a:prstGeom prst="rect">
            <a:avLst/>
          </a:prstGeom>
        </p:spPr>
      </p:pic>
      <p:pic>
        <p:nvPicPr>
          <p:cNvPr id="8" name="Picture 7" descr="photionz_x28.pdf - Adobe Acrobat Reader DC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4" t="14116" r="24677" b="2017"/>
          <a:stretch/>
        </p:blipFill>
        <p:spPr>
          <a:xfrm>
            <a:off x="1415845" y="1406012"/>
            <a:ext cx="3873910" cy="23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rginia Tech Colors Fall 2018">
      <a:dk1>
        <a:srgbClr val="000000"/>
      </a:dk1>
      <a:lt1>
        <a:srgbClr val="FFFFFF"/>
      </a:lt1>
      <a:dk2>
        <a:srgbClr val="E5E1E6"/>
      </a:dk2>
      <a:lt2>
        <a:srgbClr val="D7D2CB"/>
      </a:lt2>
      <a:accent1>
        <a:srgbClr val="8B1F41"/>
      </a:accent1>
      <a:accent2>
        <a:srgbClr val="E87722"/>
      </a:accent2>
      <a:accent3>
        <a:srgbClr val="75787B"/>
      </a:accent3>
      <a:accent4>
        <a:srgbClr val="CE0058"/>
      </a:accent4>
      <a:accent5>
        <a:srgbClr val="2CD5C3"/>
      </a:accent5>
      <a:accent6>
        <a:srgbClr val="508590"/>
      </a:accent6>
      <a:hlink>
        <a:srgbClr val="508590"/>
      </a:hlink>
      <a:folHlink>
        <a:srgbClr val="2CD5C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8916EC7-7FEC-AF43-BDB0-3DE6AE6A861F}" vid="{2559EE01-5818-5544-9433-FD3C9859E5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</TotalTime>
  <Words>135</Words>
  <Application>Microsoft Office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Acherus Grotesque Bold</vt:lpstr>
      <vt:lpstr>Arial</vt:lpstr>
      <vt:lpstr>Calibri</vt:lpstr>
      <vt:lpstr>Trebuchet MS</vt:lpstr>
      <vt:lpstr>Wingdings</vt:lpstr>
      <vt:lpstr>Office Theme</vt:lpstr>
      <vt:lpstr>Atmospheric Chemistry and Energetics (ACE) Photoelectron Model</vt:lpstr>
      <vt:lpstr>Spectra</vt:lpstr>
      <vt:lpstr>Solar Spectra</vt:lpstr>
      <vt:lpstr>PowerPoint Presentation</vt:lpstr>
      <vt:lpstr>Photoelectron Ionization Rates</vt:lpstr>
      <vt:lpstr>Nov 4, 2003</vt:lpstr>
      <vt:lpstr>X28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slides are designed for three lines and the fonts will resize</dc:title>
  <dc:creator>Microsoft Office User</dc:creator>
  <cp:lastModifiedBy>Srimoyee Samaddar</cp:lastModifiedBy>
  <cp:revision>43</cp:revision>
  <dcterms:created xsi:type="dcterms:W3CDTF">2018-05-01T14:09:38Z</dcterms:created>
  <dcterms:modified xsi:type="dcterms:W3CDTF">2019-09-24T02:52:38Z</dcterms:modified>
</cp:coreProperties>
</file>