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DFE8-29D8-4CBA-9C6F-8D595774C1D8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13F-28F5-438E-A0F7-BA26E5FD0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96" y="438913"/>
            <a:ext cx="10927080" cy="10058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" y="1600200"/>
            <a:ext cx="11750040" cy="5148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24" y="1600200"/>
            <a:ext cx="5897880" cy="514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" y="1600200"/>
            <a:ext cx="585215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4" y="1298258"/>
            <a:ext cx="5678028" cy="51939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8258"/>
            <a:ext cx="5916168" cy="51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44" y="1252728"/>
            <a:ext cx="4171123" cy="4535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28"/>
            <a:ext cx="3831336" cy="4645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6" y="1252728"/>
            <a:ext cx="3900408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83464"/>
            <a:ext cx="10515600" cy="657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 </a:t>
            </a:r>
          </a:p>
          <a:p>
            <a:pPr marL="0" indent="0">
              <a:buNone/>
            </a:pPr>
            <a:r>
              <a:rPr lang="en-US" sz="1100" dirty="0" smtClean="0"/>
              <a:t>             wavelength             	 Model </a:t>
            </a:r>
            <a:r>
              <a:rPr lang="en-US" sz="1100" dirty="0" err="1" smtClean="0"/>
              <a:t>pe</a:t>
            </a:r>
            <a:r>
              <a:rPr lang="en-US" sz="1100" dirty="0" smtClean="0"/>
              <a:t>/pi (1)     	Sq'05 </a:t>
            </a:r>
            <a:r>
              <a:rPr lang="en-US" sz="1100" dirty="0" err="1" smtClean="0"/>
              <a:t>pe</a:t>
            </a:r>
            <a:r>
              <a:rPr lang="en-US" sz="1100" dirty="0" smtClean="0"/>
              <a:t>/pi (2)  		 (1)/(2)          	  	height of tau=1 (km)</a:t>
            </a:r>
          </a:p>
          <a:p>
            <a:pPr marL="0" indent="0">
              <a:buNone/>
            </a:pPr>
            <a:r>
              <a:rPr lang="en-US" sz="1100" dirty="0" smtClean="0"/>
              <a:t>      0.500000         4.00000      	295.444            		  217.12            		  1.3607407         	78.0000</a:t>
            </a:r>
          </a:p>
          <a:p>
            <a:pPr marL="0" indent="0">
              <a:buNone/>
            </a:pPr>
            <a:r>
              <a:rPr lang="en-US" sz="1100" dirty="0" smtClean="0"/>
              <a:t>      4.00000         8.00000       	59.7878             		  50.593              		  1.1817406            	90.0000</a:t>
            </a:r>
          </a:p>
          <a:p>
            <a:pPr marL="0" indent="0">
              <a:buNone/>
            </a:pPr>
            <a:r>
              <a:rPr lang="en-US" sz="1100" dirty="0" smtClean="0"/>
              <a:t>      8.00000         18.0000       	34.6440              		 23.562              		  1.4703336            	100.000</a:t>
            </a:r>
          </a:p>
          <a:p>
            <a:pPr marL="0" indent="0">
              <a:buNone/>
            </a:pPr>
            <a:r>
              <a:rPr lang="en-US" sz="1100" dirty="0" smtClean="0"/>
              <a:t>      18.0000         32.0000       	72.3536              		 71.378              		  1.0136681             	110.000</a:t>
            </a:r>
          </a:p>
          <a:p>
            <a:pPr marL="0" indent="0">
              <a:buNone/>
            </a:pPr>
            <a:r>
              <a:rPr lang="en-US" sz="1100" dirty="0" smtClean="0"/>
              <a:t>      32.0000         70.0000      	5.12058              		 4.995               		  1.0251412               	106.000</a:t>
            </a:r>
          </a:p>
          <a:p>
            <a:pPr marL="0" indent="0">
              <a:buNone/>
            </a:pPr>
            <a:r>
              <a:rPr lang="en-US" sz="1100" dirty="0" smtClean="0"/>
              <a:t>      70.0000         155.000       	2.29358              		 2.192               		  1.0463413                	116.000</a:t>
            </a:r>
          </a:p>
          <a:p>
            <a:pPr marL="0" indent="0">
              <a:buNone/>
            </a:pPr>
            <a:r>
              <a:rPr lang="en-US" sz="1100" dirty="0" smtClean="0"/>
              <a:t>      155.000         224.000      	1.17676             		 1.092              		  1.0776190                	134.000</a:t>
            </a:r>
          </a:p>
          <a:p>
            <a:pPr marL="0" indent="0">
              <a:buNone/>
            </a:pPr>
            <a:r>
              <a:rPr lang="en-US" sz="1100" dirty="0" smtClean="0"/>
              <a:t>      224.000         290.000       	0.795618             	 0.694               		  1.1464236                	146.000</a:t>
            </a:r>
          </a:p>
          <a:p>
            <a:pPr marL="0" indent="0">
              <a:buNone/>
            </a:pPr>
            <a:r>
              <a:rPr lang="en-US" sz="1100" dirty="0" smtClean="0"/>
              <a:t>      290.000         320.000       	0.510741            	 0.418                                                1.2218684                	150.000</a:t>
            </a:r>
          </a:p>
          <a:p>
            <a:pPr marL="0" indent="0">
              <a:buNone/>
            </a:pPr>
            <a:r>
              <a:rPr lang="en-US" sz="1100" dirty="0" smtClean="0"/>
              <a:t>      320.000         540.000       	0.156982             	0.127              	 	 1.2360787                 	160.000</a:t>
            </a:r>
          </a:p>
          <a:p>
            <a:pPr marL="0" indent="0">
              <a:buNone/>
            </a:pPr>
            <a:r>
              <a:rPr lang="en-US" sz="1100" dirty="0" smtClean="0"/>
              <a:t>      540.000         650.000      	0.000000            	0.000000                                         0.000000                	166.000</a:t>
            </a:r>
          </a:p>
          <a:p>
            <a:pPr marL="0" indent="0">
              <a:buNone/>
            </a:pPr>
            <a:r>
              <a:rPr lang="en-US" sz="1100" dirty="0" smtClean="0"/>
              <a:t>      650.000         798.000       	0.000000             	0.000000 		</a:t>
            </a:r>
            <a:r>
              <a:rPr lang="en-US" sz="1100" dirty="0" smtClean="0"/>
              <a:t>0.000000                                        </a:t>
            </a:r>
            <a:r>
              <a:rPr lang="en-US" sz="1100" dirty="0" smtClean="0"/>
              <a:t>160.000</a:t>
            </a:r>
          </a:p>
          <a:p>
            <a:pPr marL="0" indent="0">
              <a:buNone/>
            </a:pPr>
            <a:r>
              <a:rPr lang="en-US" sz="1100" dirty="0" smtClean="0"/>
              <a:t>      650.000         798.000       	0.000000            	0.000000        		0.000000                   	174.000</a:t>
            </a:r>
          </a:p>
          <a:p>
            <a:pPr marL="0" indent="0">
              <a:buNone/>
            </a:pPr>
            <a:r>
              <a:rPr lang="en-US" sz="1100" dirty="0" smtClean="0"/>
              <a:t>      798.000         913.000       	0.000000             	0.000000       		0.000000                    	126.000</a:t>
            </a:r>
          </a:p>
          <a:p>
            <a:pPr marL="0" indent="0">
              <a:buNone/>
            </a:pPr>
            <a:r>
              <a:rPr lang="en-US" sz="1100" dirty="0" smtClean="0"/>
              <a:t>      798.000         913.000       	0.000000             	0.000000       		0.000000                   	146.000</a:t>
            </a:r>
          </a:p>
          <a:p>
            <a:pPr marL="0" indent="0">
              <a:buNone/>
            </a:pPr>
            <a:r>
              <a:rPr lang="en-US" sz="1100" dirty="0" smtClean="0"/>
              <a:t>      798.000         913.000       	0.000000             	0.000000         		0.000000                   	180.000</a:t>
            </a:r>
          </a:p>
          <a:p>
            <a:pPr marL="0" indent="0">
              <a:buNone/>
            </a:pPr>
            <a:r>
              <a:rPr lang="en-US" sz="1100" dirty="0" smtClean="0"/>
              <a:t>      913.000         975.000       	0.000000             	0.000000      		0.000000                    	122.000 </a:t>
            </a:r>
          </a:p>
          <a:p>
            <a:pPr marL="0" indent="0">
              <a:buNone/>
            </a:pPr>
            <a:r>
              <a:rPr lang="en-US" sz="1100" dirty="0" smtClean="0"/>
              <a:t>      913.000         975.000       	0.000000             	0.000000       		0.000000                  	144.000 </a:t>
            </a:r>
          </a:p>
          <a:p>
            <a:pPr marL="0" indent="0">
              <a:buNone/>
            </a:pPr>
            <a:r>
              <a:rPr lang="en-US" sz="1100" dirty="0" smtClean="0"/>
              <a:t>      913.000         975.000       	0.000000             	0.000000          		0.000000                 	188.000 </a:t>
            </a:r>
          </a:p>
          <a:p>
            <a:pPr marL="0" indent="0">
              <a:buNone/>
            </a:pPr>
            <a:r>
              <a:rPr lang="en-US" sz="1100" dirty="0" smtClean="0"/>
              <a:t>      975.000         987.000       	0.000000             	0.000000         		0.000000                  	124.000  </a:t>
            </a:r>
          </a:p>
          <a:p>
            <a:pPr marL="0" indent="0">
              <a:buNone/>
            </a:pPr>
            <a:r>
              <a:rPr lang="en-US" sz="1100" dirty="0" smtClean="0"/>
              <a:t>      987.000         1027.00      	0.000000             	0.000000        		0.000000                   	104.000</a:t>
            </a:r>
          </a:p>
          <a:p>
            <a:pPr marL="0" indent="0">
              <a:buNone/>
            </a:pPr>
            <a:r>
              <a:rPr lang="en-US" sz="1100" dirty="0" smtClean="0"/>
              <a:t>      1027.00         1050.00       	0.000000             	0.000000          		0.000000                 	102.000</a:t>
            </a:r>
            <a:endParaRPr lang="en-US" sz="11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09729"/>
            <a:ext cx="10515600" cy="429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7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768096"/>
            <a:ext cx="11932920" cy="5943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 	wavelength             	Model </a:t>
            </a:r>
            <a:r>
              <a:rPr lang="en-US" dirty="0" err="1" smtClean="0"/>
              <a:t>pe</a:t>
            </a:r>
            <a:r>
              <a:rPr lang="en-US" dirty="0" smtClean="0"/>
              <a:t>/pi  (1)                     Sq'05 </a:t>
            </a:r>
            <a:r>
              <a:rPr lang="en-US" dirty="0" err="1" smtClean="0"/>
              <a:t>pe</a:t>
            </a:r>
            <a:r>
              <a:rPr lang="en-US" dirty="0" smtClean="0"/>
              <a:t>/pi  (2)      	 (1)/(2)</a:t>
            </a:r>
          </a:p>
          <a:p>
            <a:pPr marL="0" indent="0">
              <a:buNone/>
            </a:pPr>
            <a:r>
              <a:rPr lang="en-US" dirty="0" smtClean="0"/>
              <a:t>      0.500000         4.00000     		 262.627             		210.83               1.2456814</a:t>
            </a:r>
          </a:p>
          <a:p>
            <a:pPr marL="0" indent="0">
              <a:buNone/>
            </a:pPr>
            <a:r>
              <a:rPr lang="en-US" dirty="0" smtClean="0"/>
              <a:t>      4.00000         8.00000     		 51.8636             		50.156               1.0340458</a:t>
            </a:r>
          </a:p>
          <a:p>
            <a:pPr marL="0" indent="0">
              <a:buNone/>
            </a:pPr>
            <a:r>
              <a:rPr lang="en-US" dirty="0" smtClean="0"/>
              <a:t>      8.00000         18.0000      		 30.0375             		20.290               1.4804090</a:t>
            </a:r>
          </a:p>
          <a:p>
            <a:pPr marL="0" indent="0">
              <a:buNone/>
            </a:pPr>
            <a:r>
              <a:rPr lang="en-US" dirty="0" smtClean="0"/>
              <a:t>      18.0000         32.0000       		 62.6253             		59.953               1.0445733</a:t>
            </a:r>
          </a:p>
          <a:p>
            <a:pPr marL="0" indent="0">
              <a:buNone/>
            </a:pPr>
            <a:r>
              <a:rPr lang="en-US" dirty="0" smtClean="0"/>
              <a:t>      32.0000         70.0000       		 4.32537             		4.271                1.0127300</a:t>
            </a:r>
          </a:p>
          <a:p>
            <a:pPr marL="0" indent="0">
              <a:buNone/>
            </a:pPr>
            <a:r>
              <a:rPr lang="en-US" dirty="0" smtClean="0"/>
              <a:t>      70.0000         155.000      		 1.69585             		1.613                1.0513639</a:t>
            </a:r>
          </a:p>
          <a:p>
            <a:pPr marL="0" indent="0">
              <a:buNone/>
            </a:pPr>
            <a:r>
              <a:rPr lang="en-US" dirty="0" smtClean="0"/>
              <a:t>      155.000         224.000       		 0.630813            	0.579                1.0894871</a:t>
            </a:r>
          </a:p>
          <a:p>
            <a:pPr marL="0" indent="0">
              <a:buNone/>
            </a:pPr>
            <a:r>
              <a:rPr lang="en-US" dirty="0" smtClean="0"/>
              <a:t>      224.000         290.000      		 0.282048            	0.242                1.1654875</a:t>
            </a:r>
          </a:p>
          <a:p>
            <a:pPr marL="0" indent="0">
              <a:buNone/>
            </a:pPr>
            <a:r>
              <a:rPr lang="en-US" dirty="0" smtClean="0"/>
              <a:t>      290.000         320.000       		 0.136741            	0.105                1.3022952</a:t>
            </a:r>
          </a:p>
          <a:p>
            <a:pPr marL="0" indent="0">
              <a:buNone/>
            </a:pPr>
            <a:r>
              <a:rPr lang="en-US" dirty="0" smtClean="0"/>
              <a:t>      320.000         540.000      		 0.0316489           	0.024                1.3187041</a:t>
            </a:r>
          </a:p>
          <a:p>
            <a:pPr marL="0" indent="0">
              <a:buNone/>
            </a:pPr>
            <a:r>
              <a:rPr lang="en-US" dirty="0" smtClean="0"/>
              <a:t>      540.000         650.000       		 0.000000            	0.000000          0.000000        </a:t>
            </a:r>
          </a:p>
          <a:p>
            <a:pPr marL="0" indent="0">
              <a:buNone/>
            </a:pPr>
            <a:r>
              <a:rPr lang="en-US" dirty="0" smtClean="0"/>
              <a:t>      650.000         798.000       		 0.000000            	0.000000          </a:t>
            </a:r>
            <a:r>
              <a:rPr lang="en-US" dirty="0" smtClean="0"/>
              <a:t>0.000000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650.000         798.000      		 0.000000            	0.000000               .</a:t>
            </a:r>
          </a:p>
          <a:p>
            <a:pPr marL="0" indent="0">
              <a:buNone/>
            </a:pPr>
            <a:r>
              <a:rPr lang="en-US" dirty="0" smtClean="0"/>
              <a:t>      798.000         913.000      		 0.000000            	0.000000               .</a:t>
            </a:r>
          </a:p>
          <a:p>
            <a:pPr marL="0" indent="0">
              <a:buNone/>
            </a:pPr>
            <a:r>
              <a:rPr lang="en-US" dirty="0" smtClean="0"/>
              <a:t>      798.000         913.000      		 0.000000            	0.000000	   .	</a:t>
            </a:r>
          </a:p>
          <a:p>
            <a:pPr marL="0" indent="0">
              <a:buNone/>
            </a:pPr>
            <a:r>
              <a:rPr lang="en-US" dirty="0" smtClean="0"/>
              <a:t>      798.000         913.000       		 0.000000            	0.000000	   .</a:t>
            </a:r>
          </a:p>
          <a:p>
            <a:pPr marL="0" indent="0">
              <a:buNone/>
            </a:pPr>
            <a:r>
              <a:rPr lang="en-US" dirty="0" smtClean="0"/>
              <a:t>      913.000         975.000       		 0.000000            	0.000000               .</a:t>
            </a:r>
          </a:p>
          <a:p>
            <a:pPr marL="0" indent="0">
              <a:buNone/>
            </a:pPr>
            <a:r>
              <a:rPr lang="en-US" dirty="0" smtClean="0"/>
              <a:t>      913.000         975.000       		 0.000000            	0.000000  	   .</a:t>
            </a:r>
          </a:p>
          <a:p>
            <a:pPr marL="0" indent="0">
              <a:buNone/>
            </a:pPr>
            <a:r>
              <a:rPr lang="en-US" dirty="0" smtClean="0"/>
              <a:t>      913.000         975.000       		 0.000000            	0.000000	   .</a:t>
            </a:r>
          </a:p>
          <a:p>
            <a:pPr marL="0" indent="0">
              <a:buNone/>
            </a:pPr>
            <a:r>
              <a:rPr lang="en-US" dirty="0" smtClean="0"/>
              <a:t>      975.000         987.000       		 0.000000            	0.000000	   .</a:t>
            </a:r>
          </a:p>
          <a:p>
            <a:pPr marL="0" indent="0">
              <a:buNone/>
            </a:pPr>
            <a:r>
              <a:rPr lang="en-US" dirty="0" smtClean="0"/>
              <a:t>      987.000         1027.00       		 0.000000            	0.000000	   .</a:t>
            </a:r>
          </a:p>
          <a:p>
            <a:pPr marL="0" indent="0">
              <a:buNone/>
            </a:pPr>
            <a:r>
              <a:rPr lang="en-US" dirty="0" smtClean="0"/>
              <a:t>      1027.00         1050.00      		 0.000000            	0.000000          </a:t>
            </a:r>
            <a:r>
              <a:rPr lang="en-US" dirty="0" smtClean="0"/>
              <a:t>0.000000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2376"/>
            <a:ext cx="10515600" cy="597103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wavelength        	Model </a:t>
            </a:r>
            <a:r>
              <a:rPr lang="en-US" dirty="0" err="1" smtClean="0"/>
              <a:t>pe</a:t>
            </a:r>
            <a:r>
              <a:rPr lang="en-US" dirty="0" smtClean="0"/>
              <a:t>/pi             	Sq'05 </a:t>
            </a:r>
            <a:r>
              <a:rPr lang="en-US" dirty="0" err="1" smtClean="0"/>
              <a:t>pe</a:t>
            </a:r>
            <a:r>
              <a:rPr lang="en-US" dirty="0" smtClean="0"/>
              <a:t>/pi                  (1)/(2)</a:t>
            </a:r>
          </a:p>
          <a:p>
            <a:pPr marL="0" indent="0">
              <a:buNone/>
            </a:pPr>
            <a:r>
              <a:rPr lang="en-US" dirty="0" smtClean="0"/>
              <a:t>      0.500000        4.00000    	429.48              		342.66                      1.2533708</a:t>
            </a:r>
          </a:p>
          <a:p>
            <a:pPr marL="0" indent="0">
              <a:buNone/>
            </a:pPr>
            <a:r>
              <a:rPr lang="en-US" dirty="0" smtClean="0"/>
              <a:t>      4.00000         8.00000    	81.6223            		80.880                      1.0091778</a:t>
            </a:r>
          </a:p>
          <a:p>
            <a:pPr marL="0" indent="0">
              <a:buNone/>
            </a:pPr>
            <a:r>
              <a:rPr lang="en-US" dirty="0" smtClean="0"/>
              <a:t>      8.00000         18.0000   	45.3131            		32.126                      1.4104806</a:t>
            </a:r>
          </a:p>
          <a:p>
            <a:pPr marL="0" indent="0">
              <a:buNone/>
            </a:pPr>
            <a:r>
              <a:rPr lang="en-US" dirty="0" smtClean="0"/>
              <a:t>      18.0000         32.0000    	11.0737             		10.834                      1.0221248</a:t>
            </a:r>
          </a:p>
          <a:p>
            <a:pPr marL="0" indent="0">
              <a:buNone/>
            </a:pPr>
            <a:r>
              <a:rPr lang="en-US" dirty="0" smtClean="0"/>
              <a:t>      32.0000         70.0000    	7.93148             		7.789                        1.0182924</a:t>
            </a:r>
          </a:p>
          <a:p>
            <a:pPr marL="0" indent="0">
              <a:buNone/>
            </a:pPr>
            <a:r>
              <a:rPr lang="en-US" dirty="0" smtClean="0"/>
              <a:t>      70.0000         155.000    	2.98658             		2.859                        1.0446240</a:t>
            </a:r>
          </a:p>
          <a:p>
            <a:pPr marL="0" indent="0">
              <a:buNone/>
            </a:pPr>
            <a:r>
              <a:rPr lang="en-US" dirty="0" smtClean="0"/>
              <a:t>      155.000         224.000    	1.00989             		0.933                        1.0824115</a:t>
            </a:r>
          </a:p>
          <a:p>
            <a:pPr marL="0" indent="0">
              <a:buNone/>
            </a:pPr>
            <a:r>
              <a:rPr lang="en-US" dirty="0" smtClean="0"/>
              <a:t>      224.000         290.000    	0.415923            	0.361                        1.1521412</a:t>
            </a:r>
          </a:p>
          <a:p>
            <a:pPr marL="0" indent="0">
              <a:buNone/>
            </a:pPr>
            <a:r>
              <a:rPr lang="en-US" dirty="0" smtClean="0"/>
              <a:t>      290.000         320.000    	0.227327            	0.178                        1.2771180</a:t>
            </a:r>
          </a:p>
          <a:p>
            <a:pPr marL="0" indent="0">
              <a:buNone/>
            </a:pPr>
            <a:r>
              <a:rPr lang="en-US" dirty="0" smtClean="0"/>
              <a:t>      320.000         540.000    	0.0405635          	0.031                        1.3085001</a:t>
            </a:r>
          </a:p>
          <a:p>
            <a:pPr marL="0" indent="0">
              <a:buNone/>
            </a:pPr>
            <a:r>
              <a:rPr lang="en-US" dirty="0" smtClean="0"/>
              <a:t>      540.000         650.000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650.000         798.000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650.000         798.000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798.000         913.000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798.000         913.000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798.000         913.000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913.000         975.000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913.000         975.000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913.000         975.000    	0.000000            	0.000000                        .</a:t>
            </a:r>
          </a:p>
          <a:p>
            <a:pPr marL="0" indent="0">
              <a:buNone/>
            </a:pPr>
            <a:r>
              <a:rPr lang="en-US" dirty="0" smtClean="0"/>
              <a:t>      975.000         987.000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987.000         1027.00    	0.000000            	0.000000	            .</a:t>
            </a:r>
          </a:p>
          <a:p>
            <a:pPr marL="0" indent="0">
              <a:buNone/>
            </a:pPr>
            <a:r>
              <a:rPr lang="en-US" dirty="0" smtClean="0"/>
              <a:t>      1027.00         1050.00    	0.000000            	0.000000	          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7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</vt:lpstr>
      <vt:lpstr>O2</vt:lpstr>
      <vt:lpstr>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Srimoyee Samaddar</dc:creator>
  <cp:lastModifiedBy>Srimoyee Samaddar</cp:lastModifiedBy>
  <cp:revision>9</cp:revision>
  <dcterms:created xsi:type="dcterms:W3CDTF">2020-03-16T20:27:12Z</dcterms:created>
  <dcterms:modified xsi:type="dcterms:W3CDTF">2020-03-16T22:15:18Z</dcterms:modified>
</cp:coreProperties>
</file>