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620E-D246-4D85-98E8-473171B64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0D78-3A0D-4D91-AAF0-704E593B1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5509-E0E7-4B94-A4C1-A2724E5C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E456-2DDD-4C1F-84DF-7A1294E9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854D-2C57-4817-A0CF-95512B86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3972-E5E8-4CFB-B291-C0A95AF9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7FA5D-18C2-4E61-94A1-EF8AC9FDE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3C01-AE3F-4065-BE4B-E587BA37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E08C-D26F-4B6C-B639-C98EEB9E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D81A-D428-480E-8900-6C5BF329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8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6AC9C-1AFD-4FB8-9E4D-FFED675F0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72055-BA89-4306-9CFD-25476316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87A7-FF95-493C-8E23-64FC4375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4E3F-92E2-44AD-82F3-41354B7F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34B3-DF6A-4C6F-B6D9-F45D04C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7949-3D28-4D6A-B7B6-DD220C21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48C3-7D13-4B75-85F1-71DF3F57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58C1-9404-4E81-AA7F-B5F081F8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6249-3F7A-4D6B-B23C-0BF7A2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8FD4-2B02-40E5-A966-0A92C6B5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5CDB-B943-43DA-9393-8BAC53F4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A50D-1A67-4CF6-8D96-54078554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85ED-93F4-438F-96EC-F9D550B0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33AF-071B-4AE8-9618-72FC500A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C103-17E4-40FF-A59F-BBDB67A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CBA2-F8C1-44E3-A5BF-F558BDEF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2AA4-2EF3-4842-BDDE-284694AF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F7C25-5BFA-43EE-A2AC-D1B86E8FF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BCF9-CAAC-4B49-AEED-6CDE5971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EB6AE-BFC1-42CA-B93F-C34CB386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BF6F-59D3-4798-BB06-ECF49E8E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7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5428-B9EB-4833-A239-86DE8819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2F396-35D2-4118-BC8C-EDFE90D4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84854-45B6-4189-8B5E-4904570A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248EE-E40E-47C7-B285-CAB898945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68E11-A31C-4BD9-9722-F3B85B8F4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7EE81-55F8-4C30-B145-30FFC48B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8CAEE-8917-48F3-A568-B3D665C2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A9B7F-179A-47B3-ADDC-2BA168D8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EE85-EAF7-4CED-B0FA-0209A944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F3316-6B66-4CD9-BF18-0A1B98EB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5B1CA-D28C-4443-8D4F-CEF2647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F7E19-1A84-4CBA-B93C-11B20576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FC33E-558F-4EF5-BE71-8ACA9D13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C9ACF-EA2B-475B-9CD5-83AC80B0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997A-0872-4A8E-8620-2D593481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5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7800-E90C-418E-BB70-52F99A1D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9FFC-C884-4B6D-AE55-A2035A80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EF2D7-75C6-43B8-BBD9-43D201E57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9C56-6C20-4D00-8988-F8F76FD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EF5BA-5ACE-49D6-B564-0505B811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6D93D-E595-4DA2-AFA0-B371D3D3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8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22AC-100D-4576-8B7E-337DF0F4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39B8E-7DFF-4EA4-A0F8-48BF1BC9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A697-336A-4B7A-ADDD-22334EB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F9E6-E0AA-437D-9A15-57A498CC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9EBF-3838-4AB7-ADD1-73716C34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D9A8-AA17-4F7B-9173-D9AF5592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5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97E6E-00A7-4673-BD67-743166AA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12AC-39B0-4821-ABB0-A053459A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52BD-015B-44FA-A387-FB75F73D3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FE0E-1381-405D-9CD5-532C5C7B126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664D-557D-4CFF-B8D7-6B31CA09B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E26F-1803-4DA2-AAE8-0DBFC9243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9C4B-8D25-40E2-9F9C-68719FDD1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amazonaw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D386-1C51-4064-AB79-E0E35CE98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BOTO3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FC9B-B3C1-4596-93D5-B5FEEB97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0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5407-ECA8-4720-85B7-4CE6000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Boto3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7FCB-D893-4636-818B-DB7D403E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u="none" strike="noStrike" dirty="0">
                <a:solidFill>
                  <a:srgbClr val="E47911"/>
                </a:solidFill>
                <a:effectLst/>
                <a:latin typeface="AmazonEmberLight"/>
              </a:rPr>
              <a:t>AWS SDK for Python (Boto3)</a:t>
            </a:r>
            <a:endParaRPr lang="en-US" b="0" i="0" dirty="0">
              <a:solidFill>
                <a:srgbClr val="E47911"/>
              </a:solidFill>
              <a:effectLst/>
              <a:latin typeface="AmazonEmberLight"/>
            </a:endParaRPr>
          </a:p>
          <a:p>
            <a:pPr algn="l" rtl="0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Boto3 ,the AWS SDK for Python. It is used to integrate Python application, library, or script with AWS services including Amazon S3, Amazon EC2, Amazon DynamoDB, and more.</a:t>
            </a:r>
          </a:p>
          <a:p>
            <a:pPr algn="l" rtl="0"/>
            <a:r>
              <a:rPr lang="en-US" b="0" i="0" dirty="0">
                <a:solidFill>
                  <a:srgbClr val="333333"/>
                </a:solidFill>
                <a:effectLst/>
                <a:latin typeface="AmazonEmber"/>
                <a:hlinkClick r:id="rId2"/>
              </a:rPr>
              <a:t>https://boto3.amazonaws.com/</a:t>
            </a:r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 rtl="0"/>
            <a:r>
              <a:rPr lang="en-US" dirty="0">
                <a:solidFill>
                  <a:srgbClr val="333333"/>
                </a:solidFill>
                <a:latin typeface="AmazonEmber"/>
              </a:rPr>
              <a:t>Above URL has all the required information which and how to use AWS services using boto3</a:t>
            </a:r>
          </a:p>
          <a:p>
            <a:pPr algn="l" rtl="0"/>
            <a:endParaRPr lang="en-US" dirty="0">
              <a:solidFill>
                <a:srgbClr val="333333"/>
              </a:solidFill>
              <a:latin typeface="AmazonEmber"/>
            </a:endParaRPr>
          </a:p>
          <a:p>
            <a:pPr algn="l" rtl="0"/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6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B9BB-6C12-4ACE-92DC-1AFF9B6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FE10-0BC5-4F85-92D7-4586A0D8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boto3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To start with particular service: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S3_client = boto3.client(‘s3’)</a:t>
            </a:r>
          </a:p>
          <a:p>
            <a:r>
              <a:rPr lang="en-GB" dirty="0"/>
              <a:t>ec2_client = boto3.client(‘ec2’)</a:t>
            </a:r>
          </a:p>
          <a:p>
            <a:r>
              <a:rPr lang="en-GB" dirty="0" err="1"/>
              <a:t>iam_client</a:t>
            </a:r>
            <a:r>
              <a:rPr lang="en-GB" dirty="0"/>
              <a:t> = boto3.client(‘</a:t>
            </a:r>
            <a:r>
              <a:rPr lang="en-GB" dirty="0" err="1"/>
              <a:t>iam</a:t>
            </a:r>
            <a:r>
              <a:rPr lang="en-GB" dirty="0"/>
              <a:t>’)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2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6A2A-1EDF-4853-BA7B-00804916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Lambda functions and selected python as language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D4D633-65DF-4DF6-8550-89B84EE0A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14" y="1825625"/>
            <a:ext cx="10224572" cy="4351338"/>
          </a:xfrm>
        </p:spPr>
      </p:pic>
    </p:spTree>
    <p:extLst>
      <p:ext uri="{BB962C8B-B14F-4D97-AF65-F5344CB8AC3E}">
        <p14:creationId xmlns:p14="http://schemas.microsoft.com/office/powerpoint/2010/main" val="29128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7796-63F1-45BB-AA74-5EFEFCFE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Put_Item</a:t>
            </a:r>
            <a:r>
              <a:rPr lang="en-GB" dirty="0"/>
              <a:t> in </a:t>
            </a:r>
            <a:r>
              <a:rPr lang="en-GB" dirty="0" err="1"/>
              <a:t>dynamoDB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DC40-D8DC-4391-BCCF-7D843C492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16729-4BEE-4926-8930-2F62C2591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Result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694D9C2-179E-401B-AD86-E125A759ED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5445" y="2505075"/>
            <a:ext cx="4736698" cy="368458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DAEF006-8DA7-460C-965F-CEFC0D485F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5912" y="3002322"/>
            <a:ext cx="3665538" cy="2690093"/>
          </a:xfrm>
        </p:spPr>
      </p:pic>
    </p:spTree>
    <p:extLst>
      <p:ext uri="{BB962C8B-B14F-4D97-AF65-F5344CB8AC3E}">
        <p14:creationId xmlns:p14="http://schemas.microsoft.com/office/powerpoint/2010/main" val="278977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AE38-3B1B-47FA-89C9-8B687B79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 err="1">
                <a:solidFill>
                  <a:srgbClr val="16191F"/>
                </a:solidFill>
                <a:effectLst/>
                <a:latin typeface="Amazon Ember"/>
              </a:rPr>
              <a:t>getitem_dynamodb</a:t>
            </a:r>
            <a:b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9FE1-1DF7-4968-BC5A-0BBC1E20C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	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28738-7824-477F-8A53-F3A6495E2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Result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AC68DEF-A340-4D09-BD61-CC49465415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380136"/>
            <a:ext cx="5183188" cy="193446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0129D84-7074-45F0-B948-3DEF80BF4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78292" y="2823237"/>
            <a:ext cx="3680779" cy="3048264"/>
          </a:xfrm>
        </p:spPr>
      </p:pic>
    </p:spTree>
    <p:extLst>
      <p:ext uri="{BB962C8B-B14F-4D97-AF65-F5344CB8AC3E}">
        <p14:creationId xmlns:p14="http://schemas.microsoft.com/office/powerpoint/2010/main" val="38941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ECFD-3809-4786-A4EB-1D8EBBB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buckets in S3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5B37-B5C9-4A5C-B26F-D7169B4FBF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json</a:t>
            </a:r>
            <a:endParaRPr lang="en-IN" dirty="0"/>
          </a:p>
          <a:p>
            <a:r>
              <a:rPr lang="en-IN" dirty="0"/>
              <a:t>import boto3</a:t>
            </a:r>
          </a:p>
          <a:p>
            <a:r>
              <a:rPr lang="en-IN" dirty="0"/>
              <a:t>s3 = boto3.resource('s3’)</a:t>
            </a:r>
          </a:p>
          <a:p>
            <a:r>
              <a:rPr lang="en-IN" dirty="0"/>
              <a:t>def </a:t>
            </a:r>
            <a:r>
              <a:rPr lang="en-IN" dirty="0" err="1"/>
              <a:t>lambda_handler</a:t>
            </a:r>
            <a:r>
              <a:rPr lang="en-IN" dirty="0"/>
              <a:t>(</a:t>
            </a:r>
            <a:r>
              <a:rPr lang="en-IN" dirty="0" err="1"/>
              <a:t>event,context</a:t>
            </a:r>
            <a:r>
              <a:rPr lang="en-IN" dirty="0"/>
              <a:t>):    </a:t>
            </a:r>
            <a:r>
              <a:rPr lang="en-IN" dirty="0" err="1"/>
              <a:t>bucket_list</a:t>
            </a:r>
            <a:r>
              <a:rPr lang="en-IN" dirty="0"/>
              <a:t> = []  </a:t>
            </a:r>
          </a:p>
          <a:p>
            <a:r>
              <a:rPr lang="en-IN" dirty="0"/>
              <a:t>  for bucket in s3.buckets.all():        print(bucket.name)        </a:t>
            </a:r>
            <a:r>
              <a:rPr lang="en-IN" dirty="0" err="1"/>
              <a:t>bucket_list.append</a:t>
            </a:r>
            <a:r>
              <a:rPr lang="en-IN" dirty="0"/>
              <a:t>(bucket.name)</a:t>
            </a:r>
          </a:p>
          <a:p>
            <a:r>
              <a:rPr lang="en-IN" dirty="0"/>
              <a:t>    return {        '</a:t>
            </a:r>
            <a:r>
              <a:rPr lang="en-IN" dirty="0" err="1"/>
              <a:t>statusCode</a:t>
            </a:r>
            <a:r>
              <a:rPr lang="en-IN" dirty="0"/>
              <a:t>' : 200,        'body' : </a:t>
            </a:r>
            <a:r>
              <a:rPr lang="en-IN" dirty="0" err="1"/>
              <a:t>bucket_list</a:t>
            </a:r>
            <a:r>
              <a:rPr lang="en-IN" dirty="0"/>
              <a:t>    }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CD08C9-1EBD-4D06-8FF8-88558A88A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281390"/>
          </a:xfrm>
        </p:spPr>
      </p:pic>
    </p:spTree>
    <p:extLst>
      <p:ext uri="{BB962C8B-B14F-4D97-AF65-F5344CB8AC3E}">
        <p14:creationId xmlns:p14="http://schemas.microsoft.com/office/powerpoint/2010/main" val="108156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208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Amazon Ember</vt:lpstr>
      <vt:lpstr>AmazonEmber</vt:lpstr>
      <vt:lpstr>AmazonEmberLight</vt:lpstr>
      <vt:lpstr>Arial</vt:lpstr>
      <vt:lpstr>Calibri</vt:lpstr>
      <vt:lpstr>Calibri Light</vt:lpstr>
      <vt:lpstr>Office Theme</vt:lpstr>
      <vt:lpstr>Python BOTO3 functions</vt:lpstr>
      <vt:lpstr>Python Boto3 </vt:lpstr>
      <vt:lpstr>Example </vt:lpstr>
      <vt:lpstr>Created Lambda functions and selected python as language</vt:lpstr>
      <vt:lpstr>Put_Item in dynamoDB</vt:lpstr>
      <vt:lpstr>getitem_dynamodb </vt:lpstr>
      <vt:lpstr>List buckets in 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BOTO3 functions</dc:title>
  <dc:creator>seshaharikrishna@crochetech.com</dc:creator>
  <cp:lastModifiedBy>seshaharikrishna@crochetech.com</cp:lastModifiedBy>
  <cp:revision>2</cp:revision>
  <dcterms:created xsi:type="dcterms:W3CDTF">2022-04-07T15:55:14Z</dcterms:created>
  <dcterms:modified xsi:type="dcterms:W3CDTF">2022-04-07T22:17:40Z</dcterms:modified>
</cp:coreProperties>
</file>