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arlow Medium" panose="00000600000000000000" pitchFamily="2" charset="0"/>
      <p:regular r:id="rId8"/>
      <p:bold r:id="rId9"/>
      <p:italic r:id="rId10"/>
      <p:boldItalic r:id="rId11"/>
    </p:embeddedFont>
    <p:embeddedFont>
      <p:font typeface="Barlow SemiBold" panose="00000700000000000000" pitchFamily="2" charset="0"/>
      <p:bold r:id="rId12"/>
      <p:boldItalic r:id="rId13"/>
    </p:embeddedFont>
    <p:embeddedFont>
      <p:font typeface="Fredoka One" panose="02000000000000000000" pitchFamily="2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X3MqItfLFWbyuzn0rnGo84wM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0"/>
          <p:cNvGrpSpPr/>
          <p:nvPr/>
        </p:nvGrpSpPr>
        <p:grpSpPr>
          <a:xfrm>
            <a:off x="151480" y="77983"/>
            <a:ext cx="8953111" cy="4307496"/>
            <a:chOff x="151480" y="77983"/>
            <a:chExt cx="8953111" cy="4307496"/>
          </a:xfrm>
        </p:grpSpPr>
        <p:sp>
          <p:nvSpPr>
            <p:cNvPr id="10" name="Google Shape;10;p10"/>
            <p:cNvSpPr/>
            <p:nvPr/>
          </p:nvSpPr>
          <p:spPr>
            <a:xfrm>
              <a:off x="6563527" y="349725"/>
              <a:ext cx="467521" cy="502712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151480" y="1699991"/>
              <a:ext cx="387141" cy="413416"/>
            </a:xfrm>
            <a:custGeom>
              <a:avLst/>
              <a:gdLst/>
              <a:ahLst/>
              <a:cxnLst/>
              <a:rect l="l" t="t" r="r" b="b"/>
              <a:pathLst>
                <a:path w="21026" h="22453" extrusionOk="0">
                  <a:moveTo>
                    <a:pt x="8773" y="0"/>
                  </a:moveTo>
                  <a:cubicBezTo>
                    <a:pt x="6237" y="0"/>
                    <a:pt x="3899" y="1225"/>
                    <a:pt x="2336" y="3483"/>
                  </a:cubicBezTo>
                  <a:cubicBezTo>
                    <a:pt x="0" y="6053"/>
                    <a:pt x="234" y="10024"/>
                    <a:pt x="2570" y="12827"/>
                  </a:cubicBezTo>
                  <a:cubicBezTo>
                    <a:pt x="3271" y="13995"/>
                    <a:pt x="4205" y="15163"/>
                    <a:pt x="5373" y="16098"/>
                  </a:cubicBezTo>
                  <a:cubicBezTo>
                    <a:pt x="7008" y="17032"/>
                    <a:pt x="8410" y="18434"/>
                    <a:pt x="9812" y="19836"/>
                  </a:cubicBezTo>
                  <a:cubicBezTo>
                    <a:pt x="10746" y="20537"/>
                    <a:pt x="11447" y="21237"/>
                    <a:pt x="12615" y="21705"/>
                  </a:cubicBezTo>
                  <a:cubicBezTo>
                    <a:pt x="13322" y="22209"/>
                    <a:pt x="14160" y="22452"/>
                    <a:pt x="14996" y="22452"/>
                  </a:cubicBezTo>
                  <a:cubicBezTo>
                    <a:pt x="16095" y="22452"/>
                    <a:pt x="17192" y="22033"/>
                    <a:pt x="17988" y="21237"/>
                  </a:cubicBezTo>
                  <a:cubicBezTo>
                    <a:pt x="20091" y="19368"/>
                    <a:pt x="21025" y="16565"/>
                    <a:pt x="20558" y="13762"/>
                  </a:cubicBezTo>
                  <a:cubicBezTo>
                    <a:pt x="20558" y="12360"/>
                    <a:pt x="20324" y="11192"/>
                    <a:pt x="20091" y="10024"/>
                  </a:cubicBezTo>
                  <a:cubicBezTo>
                    <a:pt x="19390" y="5352"/>
                    <a:pt x="15886" y="1614"/>
                    <a:pt x="11447" y="446"/>
                  </a:cubicBezTo>
                  <a:cubicBezTo>
                    <a:pt x="10548" y="146"/>
                    <a:pt x="9649" y="0"/>
                    <a:pt x="8773" y="0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2963684" y="268278"/>
              <a:ext cx="301118" cy="354735"/>
            </a:xfrm>
            <a:custGeom>
              <a:avLst/>
              <a:gdLst/>
              <a:ahLst/>
              <a:cxnLst/>
              <a:rect l="l" t="t" r="r" b="b"/>
              <a:pathLst>
                <a:path w="16354" h="19266" extrusionOk="0">
                  <a:moveTo>
                    <a:pt x="7499" y="1"/>
                  </a:moveTo>
                  <a:cubicBezTo>
                    <a:pt x="6118" y="1"/>
                    <a:pt x="4724" y="392"/>
                    <a:pt x="3505" y="1230"/>
                  </a:cubicBezTo>
                  <a:cubicBezTo>
                    <a:pt x="701" y="3333"/>
                    <a:pt x="0" y="7070"/>
                    <a:pt x="1636" y="9874"/>
                  </a:cubicBezTo>
                  <a:cubicBezTo>
                    <a:pt x="2804" y="11743"/>
                    <a:pt x="3972" y="13845"/>
                    <a:pt x="5140" y="15714"/>
                  </a:cubicBezTo>
                  <a:cubicBezTo>
                    <a:pt x="5374" y="16648"/>
                    <a:pt x="6074" y="17349"/>
                    <a:pt x="6775" y="18050"/>
                  </a:cubicBezTo>
                  <a:cubicBezTo>
                    <a:pt x="7571" y="18846"/>
                    <a:pt x="8668" y="19265"/>
                    <a:pt x="9767" y="19265"/>
                  </a:cubicBezTo>
                  <a:cubicBezTo>
                    <a:pt x="10604" y="19265"/>
                    <a:pt x="11441" y="19022"/>
                    <a:pt x="12148" y="18517"/>
                  </a:cubicBezTo>
                  <a:cubicBezTo>
                    <a:pt x="14952" y="16648"/>
                    <a:pt x="16353" y="13611"/>
                    <a:pt x="15886" y="10341"/>
                  </a:cubicBezTo>
                  <a:cubicBezTo>
                    <a:pt x="15652" y="8238"/>
                    <a:pt x="15185" y="6370"/>
                    <a:pt x="14251" y="4501"/>
                  </a:cubicBezTo>
                  <a:cubicBezTo>
                    <a:pt x="13149" y="1667"/>
                    <a:pt x="10351" y="1"/>
                    <a:pt x="7499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3311597" y="3264807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14592" y="42219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rot="1448481">
              <a:off x="7480883" y="349719"/>
              <a:ext cx="1513388" cy="863109"/>
            </a:xfrm>
            <a:custGeom>
              <a:avLst/>
              <a:gdLst/>
              <a:ahLst/>
              <a:cxnLst/>
              <a:rect l="l" t="t" r="r" b="b"/>
              <a:pathLst>
                <a:path w="281986" h="160821" extrusionOk="0">
                  <a:moveTo>
                    <a:pt x="72461" y="1"/>
                  </a:moveTo>
                  <a:cubicBezTo>
                    <a:pt x="72020" y="1"/>
                    <a:pt x="71578" y="5"/>
                    <a:pt x="71136" y="12"/>
                  </a:cubicBezTo>
                  <a:cubicBezTo>
                    <a:pt x="64950" y="281"/>
                    <a:pt x="58764" y="1088"/>
                    <a:pt x="52848" y="2567"/>
                  </a:cubicBezTo>
                  <a:cubicBezTo>
                    <a:pt x="48141" y="3643"/>
                    <a:pt x="43704" y="5122"/>
                    <a:pt x="39401" y="7004"/>
                  </a:cubicBezTo>
                  <a:cubicBezTo>
                    <a:pt x="26223" y="13190"/>
                    <a:pt x="15599" y="23813"/>
                    <a:pt x="9683" y="36991"/>
                  </a:cubicBezTo>
                  <a:cubicBezTo>
                    <a:pt x="7800" y="41160"/>
                    <a:pt x="6186" y="45328"/>
                    <a:pt x="4842" y="49632"/>
                  </a:cubicBezTo>
                  <a:cubicBezTo>
                    <a:pt x="1" y="63751"/>
                    <a:pt x="135" y="79215"/>
                    <a:pt x="5111" y="93334"/>
                  </a:cubicBezTo>
                  <a:cubicBezTo>
                    <a:pt x="7531" y="100327"/>
                    <a:pt x="10489" y="107050"/>
                    <a:pt x="13986" y="113505"/>
                  </a:cubicBezTo>
                  <a:cubicBezTo>
                    <a:pt x="18289" y="121573"/>
                    <a:pt x="23937" y="128835"/>
                    <a:pt x="30795" y="135020"/>
                  </a:cubicBezTo>
                  <a:cubicBezTo>
                    <a:pt x="36173" y="139727"/>
                    <a:pt x="41956" y="144030"/>
                    <a:pt x="48007" y="148064"/>
                  </a:cubicBezTo>
                  <a:cubicBezTo>
                    <a:pt x="50158" y="149543"/>
                    <a:pt x="52579" y="150619"/>
                    <a:pt x="54999" y="151426"/>
                  </a:cubicBezTo>
                  <a:cubicBezTo>
                    <a:pt x="58361" y="152636"/>
                    <a:pt x="61723" y="153846"/>
                    <a:pt x="65085" y="155056"/>
                  </a:cubicBezTo>
                  <a:cubicBezTo>
                    <a:pt x="69119" y="156401"/>
                    <a:pt x="73287" y="157342"/>
                    <a:pt x="77590" y="157746"/>
                  </a:cubicBezTo>
                  <a:cubicBezTo>
                    <a:pt x="79876" y="157880"/>
                    <a:pt x="82162" y="158283"/>
                    <a:pt x="84448" y="159090"/>
                  </a:cubicBezTo>
                  <a:cubicBezTo>
                    <a:pt x="88022" y="160173"/>
                    <a:pt x="91771" y="160820"/>
                    <a:pt x="95483" y="160820"/>
                  </a:cubicBezTo>
                  <a:cubicBezTo>
                    <a:pt x="96380" y="160820"/>
                    <a:pt x="97275" y="160782"/>
                    <a:pt x="98164" y="160704"/>
                  </a:cubicBezTo>
                  <a:cubicBezTo>
                    <a:pt x="102333" y="160301"/>
                    <a:pt x="106367" y="159494"/>
                    <a:pt x="110267" y="158283"/>
                  </a:cubicBezTo>
                  <a:cubicBezTo>
                    <a:pt x="115645" y="156535"/>
                    <a:pt x="120890" y="154384"/>
                    <a:pt x="126269" y="152232"/>
                  </a:cubicBezTo>
                  <a:cubicBezTo>
                    <a:pt x="134202" y="148871"/>
                    <a:pt x="142405" y="146047"/>
                    <a:pt x="150877" y="143895"/>
                  </a:cubicBezTo>
                  <a:cubicBezTo>
                    <a:pt x="155960" y="142509"/>
                    <a:pt x="161176" y="141828"/>
                    <a:pt x="166397" y="141828"/>
                  </a:cubicBezTo>
                  <a:cubicBezTo>
                    <a:pt x="170292" y="141828"/>
                    <a:pt x="174191" y="142207"/>
                    <a:pt x="178040" y="142954"/>
                  </a:cubicBezTo>
                  <a:cubicBezTo>
                    <a:pt x="183822" y="144030"/>
                    <a:pt x="189739" y="145509"/>
                    <a:pt x="195387" y="147257"/>
                  </a:cubicBezTo>
                  <a:cubicBezTo>
                    <a:pt x="199824" y="148602"/>
                    <a:pt x="204127" y="149946"/>
                    <a:pt x="208565" y="151157"/>
                  </a:cubicBezTo>
                  <a:cubicBezTo>
                    <a:pt x="215617" y="153116"/>
                    <a:pt x="222812" y="154147"/>
                    <a:pt x="230098" y="154147"/>
                  </a:cubicBezTo>
                  <a:cubicBezTo>
                    <a:pt x="232815" y="154147"/>
                    <a:pt x="235544" y="154004"/>
                    <a:pt x="238283" y="153712"/>
                  </a:cubicBezTo>
                  <a:cubicBezTo>
                    <a:pt x="243930" y="153039"/>
                    <a:pt x="249578" y="151560"/>
                    <a:pt x="254823" y="149274"/>
                  </a:cubicBezTo>
                  <a:cubicBezTo>
                    <a:pt x="267463" y="143895"/>
                    <a:pt x="276741" y="133003"/>
                    <a:pt x="279969" y="119825"/>
                  </a:cubicBezTo>
                  <a:cubicBezTo>
                    <a:pt x="281448" y="114446"/>
                    <a:pt x="281986" y="108933"/>
                    <a:pt x="281986" y="103420"/>
                  </a:cubicBezTo>
                  <a:cubicBezTo>
                    <a:pt x="281986" y="100058"/>
                    <a:pt x="281717" y="96696"/>
                    <a:pt x="281044" y="93469"/>
                  </a:cubicBezTo>
                  <a:cubicBezTo>
                    <a:pt x="279700" y="86611"/>
                    <a:pt x="277145" y="80022"/>
                    <a:pt x="273245" y="74105"/>
                  </a:cubicBezTo>
                  <a:cubicBezTo>
                    <a:pt x="265984" y="62541"/>
                    <a:pt x="256974" y="52186"/>
                    <a:pt x="246485" y="43446"/>
                  </a:cubicBezTo>
                  <a:cubicBezTo>
                    <a:pt x="239896" y="38067"/>
                    <a:pt x="232635" y="33495"/>
                    <a:pt x="224970" y="29999"/>
                  </a:cubicBezTo>
                  <a:cubicBezTo>
                    <a:pt x="219053" y="27175"/>
                    <a:pt x="212599" y="25427"/>
                    <a:pt x="206144" y="25023"/>
                  </a:cubicBezTo>
                  <a:cubicBezTo>
                    <a:pt x="205211" y="24969"/>
                    <a:pt x="204283" y="24942"/>
                    <a:pt x="203359" y="24942"/>
                  </a:cubicBezTo>
                  <a:cubicBezTo>
                    <a:pt x="199760" y="24942"/>
                    <a:pt x="196229" y="25350"/>
                    <a:pt x="192697" y="26099"/>
                  </a:cubicBezTo>
                  <a:cubicBezTo>
                    <a:pt x="184763" y="27713"/>
                    <a:pt x="176830" y="29595"/>
                    <a:pt x="168761" y="30537"/>
                  </a:cubicBezTo>
                  <a:cubicBezTo>
                    <a:pt x="166897" y="30744"/>
                    <a:pt x="165012" y="30851"/>
                    <a:pt x="163123" y="30851"/>
                  </a:cubicBezTo>
                  <a:cubicBezTo>
                    <a:pt x="160108" y="30851"/>
                    <a:pt x="157080" y="30578"/>
                    <a:pt x="154104" y="29999"/>
                  </a:cubicBezTo>
                  <a:cubicBezTo>
                    <a:pt x="146170" y="28251"/>
                    <a:pt x="138640" y="25292"/>
                    <a:pt x="131782" y="21124"/>
                  </a:cubicBezTo>
                  <a:cubicBezTo>
                    <a:pt x="128555" y="18972"/>
                    <a:pt x="125193" y="16955"/>
                    <a:pt x="121831" y="14804"/>
                  </a:cubicBezTo>
                  <a:cubicBezTo>
                    <a:pt x="113359" y="9559"/>
                    <a:pt x="104081" y="5660"/>
                    <a:pt x="94399" y="3105"/>
                  </a:cubicBezTo>
                  <a:cubicBezTo>
                    <a:pt x="87288" y="1073"/>
                    <a:pt x="79938" y="1"/>
                    <a:pt x="72461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 flipH="1">
            <a:off x="3869600" y="1301525"/>
            <a:ext cx="4528800" cy="21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 flipH="1">
            <a:off x="4751000" y="3539025"/>
            <a:ext cx="3647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2"/>
          </p:nvPr>
        </p:nvSpPr>
        <p:spPr>
          <a:xfrm>
            <a:off x="6867175" y="539500"/>
            <a:ext cx="1531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1"/>
          <p:cNvGrpSpPr/>
          <p:nvPr/>
        </p:nvGrpSpPr>
        <p:grpSpPr>
          <a:xfrm>
            <a:off x="5" y="1526416"/>
            <a:ext cx="8902922" cy="3333521"/>
            <a:chOff x="5" y="1526416"/>
            <a:chExt cx="8902922" cy="3333521"/>
          </a:xfrm>
        </p:grpSpPr>
        <p:sp>
          <p:nvSpPr>
            <p:cNvPr id="21" name="Google Shape;21;p11"/>
            <p:cNvSpPr/>
            <p:nvPr/>
          </p:nvSpPr>
          <p:spPr>
            <a:xfrm>
              <a:off x="1029502" y="4357225"/>
              <a:ext cx="467521" cy="502712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5" y="1526416"/>
              <a:ext cx="387141" cy="413416"/>
            </a:xfrm>
            <a:custGeom>
              <a:avLst/>
              <a:gdLst/>
              <a:ahLst/>
              <a:cxnLst/>
              <a:rect l="l" t="t" r="r" b="b"/>
              <a:pathLst>
                <a:path w="21026" h="22453" extrusionOk="0">
                  <a:moveTo>
                    <a:pt x="8773" y="0"/>
                  </a:moveTo>
                  <a:cubicBezTo>
                    <a:pt x="6237" y="0"/>
                    <a:pt x="3899" y="1225"/>
                    <a:pt x="2336" y="3483"/>
                  </a:cubicBezTo>
                  <a:cubicBezTo>
                    <a:pt x="0" y="6053"/>
                    <a:pt x="234" y="10024"/>
                    <a:pt x="2570" y="12827"/>
                  </a:cubicBezTo>
                  <a:cubicBezTo>
                    <a:pt x="3271" y="13995"/>
                    <a:pt x="4205" y="15163"/>
                    <a:pt x="5373" y="16098"/>
                  </a:cubicBezTo>
                  <a:cubicBezTo>
                    <a:pt x="7008" y="17032"/>
                    <a:pt x="8410" y="18434"/>
                    <a:pt x="9812" y="19836"/>
                  </a:cubicBezTo>
                  <a:cubicBezTo>
                    <a:pt x="10746" y="20537"/>
                    <a:pt x="11447" y="21237"/>
                    <a:pt x="12615" y="21705"/>
                  </a:cubicBezTo>
                  <a:cubicBezTo>
                    <a:pt x="13322" y="22209"/>
                    <a:pt x="14160" y="22452"/>
                    <a:pt x="14996" y="22452"/>
                  </a:cubicBezTo>
                  <a:cubicBezTo>
                    <a:pt x="16095" y="22452"/>
                    <a:pt x="17192" y="22033"/>
                    <a:pt x="17988" y="21237"/>
                  </a:cubicBezTo>
                  <a:cubicBezTo>
                    <a:pt x="20091" y="19368"/>
                    <a:pt x="21025" y="16565"/>
                    <a:pt x="20558" y="13762"/>
                  </a:cubicBezTo>
                  <a:cubicBezTo>
                    <a:pt x="20558" y="12360"/>
                    <a:pt x="20324" y="11192"/>
                    <a:pt x="20091" y="10024"/>
                  </a:cubicBezTo>
                  <a:cubicBezTo>
                    <a:pt x="19390" y="5352"/>
                    <a:pt x="15886" y="1614"/>
                    <a:pt x="11447" y="446"/>
                  </a:cubicBezTo>
                  <a:cubicBezTo>
                    <a:pt x="10548" y="146"/>
                    <a:pt x="9649" y="0"/>
                    <a:pt x="8773" y="0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8601809" y="1889803"/>
              <a:ext cx="301118" cy="354735"/>
            </a:xfrm>
            <a:custGeom>
              <a:avLst/>
              <a:gdLst/>
              <a:ahLst/>
              <a:cxnLst/>
              <a:rect l="l" t="t" r="r" b="b"/>
              <a:pathLst>
                <a:path w="16354" h="19266" extrusionOk="0">
                  <a:moveTo>
                    <a:pt x="7499" y="1"/>
                  </a:moveTo>
                  <a:cubicBezTo>
                    <a:pt x="6118" y="1"/>
                    <a:pt x="4724" y="392"/>
                    <a:pt x="3505" y="1230"/>
                  </a:cubicBezTo>
                  <a:cubicBezTo>
                    <a:pt x="701" y="3333"/>
                    <a:pt x="0" y="7070"/>
                    <a:pt x="1636" y="9874"/>
                  </a:cubicBezTo>
                  <a:cubicBezTo>
                    <a:pt x="2804" y="11743"/>
                    <a:pt x="3972" y="13845"/>
                    <a:pt x="5140" y="15714"/>
                  </a:cubicBezTo>
                  <a:cubicBezTo>
                    <a:pt x="5374" y="16648"/>
                    <a:pt x="6074" y="17349"/>
                    <a:pt x="6775" y="18050"/>
                  </a:cubicBezTo>
                  <a:cubicBezTo>
                    <a:pt x="7571" y="18846"/>
                    <a:pt x="8668" y="19265"/>
                    <a:pt x="9767" y="19265"/>
                  </a:cubicBezTo>
                  <a:cubicBezTo>
                    <a:pt x="10604" y="19265"/>
                    <a:pt x="11441" y="19022"/>
                    <a:pt x="12148" y="18517"/>
                  </a:cubicBezTo>
                  <a:cubicBezTo>
                    <a:pt x="14952" y="16648"/>
                    <a:pt x="16353" y="13611"/>
                    <a:pt x="15886" y="10341"/>
                  </a:cubicBezTo>
                  <a:cubicBezTo>
                    <a:pt x="15652" y="8238"/>
                    <a:pt x="15185" y="6370"/>
                    <a:pt x="14251" y="4501"/>
                  </a:cubicBezTo>
                  <a:cubicBezTo>
                    <a:pt x="13149" y="1667"/>
                    <a:pt x="10351" y="1"/>
                    <a:pt x="7499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315647" y="370118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414592" y="42219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rgbClr val="EA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1"/>
          <p:cNvGrpSpPr/>
          <p:nvPr/>
        </p:nvGrpSpPr>
        <p:grpSpPr>
          <a:xfrm>
            <a:off x="8601919" y="3990123"/>
            <a:ext cx="301011" cy="1033808"/>
            <a:chOff x="3054050" y="236475"/>
            <a:chExt cx="1501300" cy="5156150"/>
          </a:xfrm>
        </p:grpSpPr>
        <p:sp>
          <p:nvSpPr>
            <p:cNvPr id="27" name="Google Shape;27;p11"/>
            <p:cNvSpPr/>
            <p:nvPr/>
          </p:nvSpPr>
          <p:spPr>
            <a:xfrm>
              <a:off x="3714825" y="4742075"/>
              <a:ext cx="26450" cy="25"/>
            </a:xfrm>
            <a:custGeom>
              <a:avLst/>
              <a:gdLst/>
              <a:ahLst/>
              <a:cxnLst/>
              <a:rect l="l" t="t" r="r" b="b"/>
              <a:pathLst>
                <a:path w="1058" h="1" extrusionOk="0">
                  <a:moveTo>
                    <a:pt x="1058" y="0"/>
                  </a:moveTo>
                  <a:lnTo>
                    <a:pt x="0" y="0"/>
                  </a:lnTo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133325" y="539200"/>
              <a:ext cx="607950" cy="412600"/>
            </a:xfrm>
            <a:custGeom>
              <a:avLst/>
              <a:gdLst/>
              <a:ahLst/>
              <a:cxnLst/>
              <a:rect l="l" t="t" r="r" b="b"/>
              <a:pathLst>
                <a:path w="24318" h="16504" extrusionOk="0">
                  <a:moveTo>
                    <a:pt x="11143" y="0"/>
                  </a:moveTo>
                  <a:cubicBezTo>
                    <a:pt x="11024" y="0"/>
                    <a:pt x="10905" y="4"/>
                    <a:pt x="10785" y="10"/>
                  </a:cubicBezTo>
                  <a:cubicBezTo>
                    <a:pt x="7190" y="433"/>
                    <a:pt x="4441" y="2970"/>
                    <a:pt x="3384" y="6353"/>
                  </a:cubicBezTo>
                  <a:cubicBezTo>
                    <a:pt x="2549" y="9485"/>
                    <a:pt x="2332" y="13029"/>
                    <a:pt x="2937" y="16374"/>
                  </a:cubicBezTo>
                  <a:lnTo>
                    <a:pt x="2937" y="16374"/>
                  </a:lnTo>
                  <a:lnTo>
                    <a:pt x="17974" y="15446"/>
                  </a:lnTo>
                  <a:cubicBezTo>
                    <a:pt x="18221" y="15481"/>
                    <a:pt x="18468" y="15499"/>
                    <a:pt x="18713" y="15499"/>
                  </a:cubicBezTo>
                  <a:cubicBezTo>
                    <a:pt x="19942" y="15499"/>
                    <a:pt x="21146" y="15058"/>
                    <a:pt x="22203" y="14177"/>
                  </a:cubicBezTo>
                  <a:cubicBezTo>
                    <a:pt x="24318" y="12063"/>
                    <a:pt x="22415" y="8468"/>
                    <a:pt x="20512" y="6142"/>
                  </a:cubicBezTo>
                  <a:cubicBezTo>
                    <a:pt x="18050" y="3270"/>
                    <a:pt x="14992" y="0"/>
                    <a:pt x="11143" y="0"/>
                  </a:cubicBezTo>
                  <a:close/>
                  <a:moveTo>
                    <a:pt x="2327" y="13754"/>
                  </a:moveTo>
                  <a:cubicBezTo>
                    <a:pt x="847" y="13754"/>
                    <a:pt x="1" y="15446"/>
                    <a:pt x="847" y="16503"/>
                  </a:cubicBezTo>
                  <a:lnTo>
                    <a:pt x="2931" y="16374"/>
                  </a:lnTo>
                  <a:lnTo>
                    <a:pt x="2931" y="16374"/>
                  </a:lnTo>
                  <a:lnTo>
                    <a:pt x="2327" y="13754"/>
                  </a:lnTo>
                  <a:close/>
                  <a:moveTo>
                    <a:pt x="2937" y="16374"/>
                  </a:moveTo>
                  <a:lnTo>
                    <a:pt x="2931" y="16374"/>
                  </a:lnTo>
                  <a:lnTo>
                    <a:pt x="2931" y="16374"/>
                  </a:lnTo>
                  <a:lnTo>
                    <a:pt x="2961" y="16503"/>
                  </a:lnTo>
                  <a:cubicBezTo>
                    <a:pt x="2953" y="16460"/>
                    <a:pt x="2945" y="16417"/>
                    <a:pt x="2937" y="16374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508650" y="4405100"/>
              <a:ext cx="993850" cy="262975"/>
            </a:xfrm>
            <a:custGeom>
              <a:avLst/>
              <a:gdLst/>
              <a:ahLst/>
              <a:cxnLst/>
              <a:rect l="l" t="t" r="r" b="b"/>
              <a:pathLst>
                <a:path w="39754" h="10519" extrusionOk="0">
                  <a:moveTo>
                    <a:pt x="1692" y="3752"/>
                  </a:moveTo>
                  <a:lnTo>
                    <a:pt x="1058" y="4175"/>
                  </a:lnTo>
                  <a:lnTo>
                    <a:pt x="1606" y="4100"/>
                  </a:lnTo>
                  <a:lnTo>
                    <a:pt x="1606" y="4100"/>
                  </a:lnTo>
                  <a:lnTo>
                    <a:pt x="1692" y="3752"/>
                  </a:lnTo>
                  <a:close/>
                  <a:moveTo>
                    <a:pt x="31748" y="0"/>
                  </a:moveTo>
                  <a:cubicBezTo>
                    <a:pt x="30760" y="0"/>
                    <a:pt x="29759" y="119"/>
                    <a:pt x="28758" y="369"/>
                  </a:cubicBezTo>
                  <a:lnTo>
                    <a:pt x="1606" y="4100"/>
                  </a:lnTo>
                  <a:lnTo>
                    <a:pt x="1606" y="4100"/>
                  </a:lnTo>
                  <a:lnTo>
                    <a:pt x="1" y="10519"/>
                  </a:lnTo>
                  <a:lnTo>
                    <a:pt x="33199" y="8827"/>
                  </a:lnTo>
                  <a:cubicBezTo>
                    <a:pt x="33440" y="8854"/>
                    <a:pt x="33685" y="8867"/>
                    <a:pt x="33932" y="8867"/>
                  </a:cubicBezTo>
                  <a:cubicBezTo>
                    <a:pt x="35625" y="8867"/>
                    <a:pt x="37377" y="8243"/>
                    <a:pt x="38485" y="7135"/>
                  </a:cubicBezTo>
                  <a:cubicBezTo>
                    <a:pt x="39754" y="4809"/>
                    <a:pt x="38696" y="1849"/>
                    <a:pt x="36159" y="792"/>
                  </a:cubicBezTo>
                  <a:cubicBezTo>
                    <a:pt x="34750" y="280"/>
                    <a:pt x="33264" y="0"/>
                    <a:pt x="31748" y="0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122750" y="1020500"/>
              <a:ext cx="1168300" cy="3347975"/>
            </a:xfrm>
            <a:custGeom>
              <a:avLst/>
              <a:gdLst/>
              <a:ahLst/>
              <a:cxnLst/>
              <a:rect l="l" t="t" r="r" b="b"/>
              <a:pathLst>
                <a:path w="46732" h="133919" extrusionOk="0">
                  <a:moveTo>
                    <a:pt x="24529" y="0"/>
                  </a:moveTo>
                  <a:lnTo>
                    <a:pt x="847" y="4652"/>
                  </a:lnTo>
                  <a:cubicBezTo>
                    <a:pt x="1" y="4863"/>
                    <a:pt x="11419" y="89868"/>
                    <a:pt x="12477" y="97691"/>
                  </a:cubicBezTo>
                  <a:cubicBezTo>
                    <a:pt x="13534" y="107207"/>
                    <a:pt x="12054" y="125603"/>
                    <a:pt x="21569" y="131735"/>
                  </a:cubicBezTo>
                  <a:cubicBezTo>
                    <a:pt x="23779" y="133209"/>
                    <a:pt x="26816" y="133918"/>
                    <a:pt x="30008" y="133918"/>
                  </a:cubicBezTo>
                  <a:cubicBezTo>
                    <a:pt x="36896" y="133918"/>
                    <a:pt x="44508" y="130614"/>
                    <a:pt x="46097" y="124546"/>
                  </a:cubicBezTo>
                  <a:cubicBezTo>
                    <a:pt x="46731" y="121797"/>
                    <a:pt x="46731" y="118625"/>
                    <a:pt x="45886" y="115876"/>
                  </a:cubicBezTo>
                  <a:cubicBezTo>
                    <a:pt x="38696" y="77180"/>
                    <a:pt x="31719" y="38696"/>
                    <a:pt x="24529" y="0"/>
                  </a:cubicBezTo>
                  <a:close/>
                </a:path>
              </a:pathLst>
            </a:custGeom>
            <a:solidFill>
              <a:srgbClr val="FFD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3556225" y="4715625"/>
              <a:ext cx="829975" cy="619575"/>
            </a:xfrm>
            <a:custGeom>
              <a:avLst/>
              <a:gdLst/>
              <a:ahLst/>
              <a:cxnLst/>
              <a:rect l="l" t="t" r="r" b="b"/>
              <a:pathLst>
                <a:path w="33199" h="24783" extrusionOk="0">
                  <a:moveTo>
                    <a:pt x="15437" y="1"/>
                  </a:moveTo>
                  <a:cubicBezTo>
                    <a:pt x="12318" y="1"/>
                    <a:pt x="9199" y="635"/>
                    <a:pt x="6344" y="1904"/>
                  </a:cubicBezTo>
                  <a:lnTo>
                    <a:pt x="6133" y="3384"/>
                  </a:lnTo>
                  <a:cubicBezTo>
                    <a:pt x="847" y="6133"/>
                    <a:pt x="1" y="13957"/>
                    <a:pt x="3384" y="18820"/>
                  </a:cubicBezTo>
                  <a:cubicBezTo>
                    <a:pt x="6577" y="22545"/>
                    <a:pt x="11407" y="24782"/>
                    <a:pt x="16375" y="24782"/>
                  </a:cubicBezTo>
                  <a:cubicBezTo>
                    <a:pt x="17330" y="24782"/>
                    <a:pt x="18289" y="24700"/>
                    <a:pt x="19243" y="24529"/>
                  </a:cubicBezTo>
                  <a:cubicBezTo>
                    <a:pt x="23895" y="24318"/>
                    <a:pt x="28335" y="21569"/>
                    <a:pt x="30661" y="17551"/>
                  </a:cubicBezTo>
                  <a:cubicBezTo>
                    <a:pt x="33199" y="12054"/>
                    <a:pt x="30027" y="4864"/>
                    <a:pt x="24529" y="1904"/>
                  </a:cubicBezTo>
                  <a:cubicBezTo>
                    <a:pt x="21675" y="635"/>
                    <a:pt x="18556" y="1"/>
                    <a:pt x="15437" y="1"/>
                  </a:cubicBezTo>
                  <a:close/>
                </a:path>
              </a:pathLst>
            </a:custGeom>
            <a:solidFill>
              <a:srgbClr val="EDB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3054050" y="236475"/>
              <a:ext cx="1501300" cy="5156150"/>
            </a:xfrm>
            <a:custGeom>
              <a:avLst/>
              <a:gdLst/>
              <a:ahLst/>
              <a:cxnLst/>
              <a:rect l="l" t="t" r="r" b="b"/>
              <a:pathLst>
                <a:path w="60052" h="206246" extrusionOk="0">
                  <a:moveTo>
                    <a:pt x="13110" y="5141"/>
                  </a:moveTo>
                  <a:cubicBezTo>
                    <a:pt x="13533" y="5141"/>
                    <a:pt x="13956" y="5564"/>
                    <a:pt x="13956" y="5987"/>
                  </a:cubicBezTo>
                  <a:cubicBezTo>
                    <a:pt x="13956" y="6198"/>
                    <a:pt x="13533" y="6410"/>
                    <a:pt x="13321" y="6621"/>
                  </a:cubicBezTo>
                  <a:cubicBezTo>
                    <a:pt x="12687" y="6410"/>
                    <a:pt x="12264" y="5775"/>
                    <a:pt x="12476" y="5564"/>
                  </a:cubicBezTo>
                  <a:cubicBezTo>
                    <a:pt x="12476" y="5352"/>
                    <a:pt x="12899" y="5141"/>
                    <a:pt x="13110" y="5141"/>
                  </a:cubicBezTo>
                  <a:close/>
                  <a:moveTo>
                    <a:pt x="14599" y="9996"/>
                  </a:moveTo>
                  <a:cubicBezTo>
                    <a:pt x="15884" y="9996"/>
                    <a:pt x="17170" y="10469"/>
                    <a:pt x="18185" y="11484"/>
                  </a:cubicBezTo>
                  <a:cubicBezTo>
                    <a:pt x="21357" y="15502"/>
                    <a:pt x="24317" y="19308"/>
                    <a:pt x="27277" y="23114"/>
                  </a:cubicBezTo>
                  <a:cubicBezTo>
                    <a:pt x="27700" y="23749"/>
                    <a:pt x="28123" y="24383"/>
                    <a:pt x="28334" y="24806"/>
                  </a:cubicBezTo>
                  <a:lnTo>
                    <a:pt x="28334" y="25017"/>
                  </a:lnTo>
                  <a:cubicBezTo>
                    <a:pt x="28334" y="25863"/>
                    <a:pt x="27700" y="26498"/>
                    <a:pt x="26854" y="26921"/>
                  </a:cubicBezTo>
                  <a:lnTo>
                    <a:pt x="25797" y="26921"/>
                  </a:lnTo>
                  <a:cubicBezTo>
                    <a:pt x="24696" y="26186"/>
                    <a:pt x="23475" y="25811"/>
                    <a:pt x="22273" y="25811"/>
                  </a:cubicBezTo>
                  <a:cubicBezTo>
                    <a:pt x="20706" y="25811"/>
                    <a:pt x="19170" y="26450"/>
                    <a:pt x="17973" y="27766"/>
                  </a:cubicBezTo>
                  <a:cubicBezTo>
                    <a:pt x="17261" y="28241"/>
                    <a:pt x="16415" y="28516"/>
                    <a:pt x="15586" y="28516"/>
                  </a:cubicBezTo>
                  <a:cubicBezTo>
                    <a:pt x="14938" y="28516"/>
                    <a:pt x="14301" y="28349"/>
                    <a:pt x="13744" y="27978"/>
                  </a:cubicBezTo>
                  <a:cubicBezTo>
                    <a:pt x="12989" y="27600"/>
                    <a:pt x="12153" y="27411"/>
                    <a:pt x="11323" y="27411"/>
                  </a:cubicBezTo>
                  <a:cubicBezTo>
                    <a:pt x="9828" y="27411"/>
                    <a:pt x="8352" y="28023"/>
                    <a:pt x="7401" y="29247"/>
                  </a:cubicBezTo>
                  <a:cubicBezTo>
                    <a:pt x="6767" y="29458"/>
                    <a:pt x="6344" y="29669"/>
                    <a:pt x="5921" y="29669"/>
                  </a:cubicBezTo>
                  <a:cubicBezTo>
                    <a:pt x="5784" y="29697"/>
                    <a:pt x="5651" y="29710"/>
                    <a:pt x="5523" y="29710"/>
                  </a:cubicBezTo>
                  <a:cubicBezTo>
                    <a:pt x="4659" y="29710"/>
                    <a:pt x="4018" y="29110"/>
                    <a:pt x="4018" y="28189"/>
                  </a:cubicBezTo>
                  <a:cubicBezTo>
                    <a:pt x="4018" y="27555"/>
                    <a:pt x="4229" y="26709"/>
                    <a:pt x="4441" y="26075"/>
                  </a:cubicBezTo>
                  <a:cubicBezTo>
                    <a:pt x="6344" y="21634"/>
                    <a:pt x="8035" y="17194"/>
                    <a:pt x="9727" y="12965"/>
                  </a:cubicBezTo>
                  <a:cubicBezTo>
                    <a:pt x="10742" y="11062"/>
                    <a:pt x="12670" y="9996"/>
                    <a:pt x="14599" y="9996"/>
                  </a:cubicBezTo>
                  <a:close/>
                  <a:moveTo>
                    <a:pt x="28661" y="30052"/>
                  </a:moveTo>
                  <a:cubicBezTo>
                    <a:pt x="29388" y="30052"/>
                    <a:pt x="30053" y="30652"/>
                    <a:pt x="30238" y="31573"/>
                  </a:cubicBezTo>
                  <a:cubicBezTo>
                    <a:pt x="30449" y="32630"/>
                    <a:pt x="30660" y="34110"/>
                    <a:pt x="30872" y="35379"/>
                  </a:cubicBezTo>
                  <a:cubicBezTo>
                    <a:pt x="32563" y="47643"/>
                    <a:pt x="34467" y="59907"/>
                    <a:pt x="35735" y="72383"/>
                  </a:cubicBezTo>
                  <a:cubicBezTo>
                    <a:pt x="39118" y="100083"/>
                    <a:pt x="43347" y="127572"/>
                    <a:pt x="46942" y="155273"/>
                  </a:cubicBezTo>
                  <a:cubicBezTo>
                    <a:pt x="47154" y="156118"/>
                    <a:pt x="47365" y="156964"/>
                    <a:pt x="47365" y="158021"/>
                  </a:cubicBezTo>
                  <a:cubicBezTo>
                    <a:pt x="47576" y="160347"/>
                    <a:pt x="47154" y="160770"/>
                    <a:pt x="44828" y="161405"/>
                  </a:cubicBezTo>
                  <a:cubicBezTo>
                    <a:pt x="44405" y="161616"/>
                    <a:pt x="43770" y="161616"/>
                    <a:pt x="43347" y="161828"/>
                  </a:cubicBezTo>
                  <a:cubicBezTo>
                    <a:pt x="42290" y="161828"/>
                    <a:pt x="41444" y="161828"/>
                    <a:pt x="41233" y="160347"/>
                  </a:cubicBezTo>
                  <a:cubicBezTo>
                    <a:pt x="41021" y="158867"/>
                    <a:pt x="40810" y="157599"/>
                    <a:pt x="40599" y="156118"/>
                  </a:cubicBezTo>
                  <a:cubicBezTo>
                    <a:pt x="38907" y="143854"/>
                    <a:pt x="37004" y="131590"/>
                    <a:pt x="35735" y="119537"/>
                  </a:cubicBezTo>
                  <a:cubicBezTo>
                    <a:pt x="32352" y="91202"/>
                    <a:pt x="28123" y="63079"/>
                    <a:pt x="24317" y="34956"/>
                  </a:cubicBezTo>
                  <a:cubicBezTo>
                    <a:pt x="24317" y="33476"/>
                    <a:pt x="24105" y="31995"/>
                    <a:pt x="23683" y="30092"/>
                  </a:cubicBezTo>
                  <a:lnTo>
                    <a:pt x="28334" y="30092"/>
                  </a:lnTo>
                  <a:cubicBezTo>
                    <a:pt x="28444" y="30065"/>
                    <a:pt x="28553" y="30052"/>
                    <a:pt x="28661" y="30052"/>
                  </a:cubicBezTo>
                  <a:close/>
                  <a:moveTo>
                    <a:pt x="20088" y="31361"/>
                  </a:moveTo>
                  <a:cubicBezTo>
                    <a:pt x="20934" y="32630"/>
                    <a:pt x="21357" y="34110"/>
                    <a:pt x="21145" y="35802"/>
                  </a:cubicBezTo>
                  <a:cubicBezTo>
                    <a:pt x="26220" y="71537"/>
                    <a:pt x="31083" y="107484"/>
                    <a:pt x="35947" y="143220"/>
                  </a:cubicBezTo>
                  <a:cubicBezTo>
                    <a:pt x="36792" y="149140"/>
                    <a:pt x="37427" y="155061"/>
                    <a:pt x="38061" y="160770"/>
                  </a:cubicBezTo>
                  <a:cubicBezTo>
                    <a:pt x="38273" y="162673"/>
                    <a:pt x="37638" y="163308"/>
                    <a:pt x="35524" y="163731"/>
                  </a:cubicBezTo>
                  <a:cubicBezTo>
                    <a:pt x="35204" y="163763"/>
                    <a:pt x="34917" y="163780"/>
                    <a:pt x="34661" y="163780"/>
                  </a:cubicBezTo>
                  <a:cubicBezTo>
                    <a:pt x="33222" y="163780"/>
                    <a:pt x="32711" y="163231"/>
                    <a:pt x="32352" y="161616"/>
                  </a:cubicBezTo>
                  <a:cubicBezTo>
                    <a:pt x="32141" y="160559"/>
                    <a:pt x="31929" y="159079"/>
                    <a:pt x="31718" y="157810"/>
                  </a:cubicBezTo>
                  <a:cubicBezTo>
                    <a:pt x="28969" y="139202"/>
                    <a:pt x="26220" y="120383"/>
                    <a:pt x="23471" y="101775"/>
                  </a:cubicBezTo>
                  <a:cubicBezTo>
                    <a:pt x="20088" y="80418"/>
                    <a:pt x="16916" y="59061"/>
                    <a:pt x="13533" y="37916"/>
                  </a:cubicBezTo>
                  <a:cubicBezTo>
                    <a:pt x="13321" y="35802"/>
                    <a:pt x="13110" y="33898"/>
                    <a:pt x="12899" y="31784"/>
                  </a:cubicBezTo>
                  <a:lnTo>
                    <a:pt x="20088" y="31361"/>
                  </a:lnTo>
                  <a:close/>
                  <a:moveTo>
                    <a:pt x="8881" y="32418"/>
                  </a:moveTo>
                  <a:cubicBezTo>
                    <a:pt x="9727" y="33476"/>
                    <a:pt x="10150" y="34744"/>
                    <a:pt x="10150" y="36224"/>
                  </a:cubicBezTo>
                  <a:cubicBezTo>
                    <a:pt x="16282" y="76823"/>
                    <a:pt x="22414" y="117634"/>
                    <a:pt x="28546" y="158444"/>
                  </a:cubicBezTo>
                  <a:cubicBezTo>
                    <a:pt x="28757" y="159290"/>
                    <a:pt x="28969" y="160136"/>
                    <a:pt x="28969" y="160982"/>
                  </a:cubicBezTo>
                  <a:cubicBezTo>
                    <a:pt x="29180" y="163308"/>
                    <a:pt x="28969" y="163731"/>
                    <a:pt x="27700" y="163942"/>
                  </a:cubicBezTo>
                  <a:cubicBezTo>
                    <a:pt x="26763" y="164118"/>
                    <a:pt x="26004" y="164212"/>
                    <a:pt x="25384" y="164212"/>
                  </a:cubicBezTo>
                  <a:cubicBezTo>
                    <a:pt x="23764" y="164212"/>
                    <a:pt x="23084" y="163568"/>
                    <a:pt x="22625" y="162039"/>
                  </a:cubicBezTo>
                  <a:cubicBezTo>
                    <a:pt x="22414" y="161193"/>
                    <a:pt x="22414" y="160347"/>
                    <a:pt x="22202" y="159290"/>
                  </a:cubicBezTo>
                  <a:cubicBezTo>
                    <a:pt x="16282" y="118903"/>
                    <a:pt x="10361" y="78515"/>
                    <a:pt x="4441" y="38128"/>
                  </a:cubicBezTo>
                  <a:cubicBezTo>
                    <a:pt x="4018" y="36647"/>
                    <a:pt x="4018" y="34956"/>
                    <a:pt x="4441" y="33687"/>
                  </a:cubicBezTo>
                  <a:lnTo>
                    <a:pt x="8881" y="32418"/>
                  </a:lnTo>
                  <a:close/>
                  <a:moveTo>
                    <a:pt x="53286" y="164365"/>
                  </a:moveTo>
                  <a:cubicBezTo>
                    <a:pt x="54554" y="164365"/>
                    <a:pt x="55400" y="165211"/>
                    <a:pt x="54766" y="166268"/>
                  </a:cubicBezTo>
                  <a:cubicBezTo>
                    <a:pt x="53708" y="167748"/>
                    <a:pt x="53920" y="169651"/>
                    <a:pt x="55189" y="170709"/>
                  </a:cubicBezTo>
                  <a:cubicBezTo>
                    <a:pt x="56246" y="171554"/>
                    <a:pt x="55612" y="172823"/>
                    <a:pt x="54343" y="173246"/>
                  </a:cubicBezTo>
                  <a:cubicBezTo>
                    <a:pt x="53497" y="173669"/>
                    <a:pt x="52651" y="173880"/>
                    <a:pt x="51805" y="173880"/>
                  </a:cubicBezTo>
                  <a:cubicBezTo>
                    <a:pt x="42290" y="175784"/>
                    <a:pt x="32563" y="177052"/>
                    <a:pt x="22837" y="178109"/>
                  </a:cubicBezTo>
                  <a:lnTo>
                    <a:pt x="21779" y="178109"/>
                  </a:lnTo>
                  <a:cubicBezTo>
                    <a:pt x="21515" y="178162"/>
                    <a:pt x="21238" y="178189"/>
                    <a:pt x="20957" y="178189"/>
                  </a:cubicBezTo>
                  <a:cubicBezTo>
                    <a:pt x="20114" y="178189"/>
                    <a:pt x="19242" y="177951"/>
                    <a:pt x="18608" y="177475"/>
                  </a:cubicBezTo>
                  <a:cubicBezTo>
                    <a:pt x="17550" y="176418"/>
                    <a:pt x="18819" y="175572"/>
                    <a:pt x="19242" y="174515"/>
                  </a:cubicBezTo>
                  <a:cubicBezTo>
                    <a:pt x="20088" y="173035"/>
                    <a:pt x="18608" y="172400"/>
                    <a:pt x="17762" y="171554"/>
                  </a:cubicBezTo>
                  <a:cubicBezTo>
                    <a:pt x="17128" y="170709"/>
                    <a:pt x="17339" y="169651"/>
                    <a:pt x="18396" y="169440"/>
                  </a:cubicBezTo>
                  <a:cubicBezTo>
                    <a:pt x="19454" y="169017"/>
                    <a:pt x="20511" y="168806"/>
                    <a:pt x="21568" y="168806"/>
                  </a:cubicBezTo>
                  <a:cubicBezTo>
                    <a:pt x="26431" y="167960"/>
                    <a:pt x="31295" y="167325"/>
                    <a:pt x="36370" y="166691"/>
                  </a:cubicBezTo>
                  <a:lnTo>
                    <a:pt x="50537" y="164577"/>
                  </a:lnTo>
                  <a:cubicBezTo>
                    <a:pt x="51383" y="164577"/>
                    <a:pt x="52228" y="164365"/>
                    <a:pt x="53286" y="164365"/>
                  </a:cubicBezTo>
                  <a:close/>
                  <a:moveTo>
                    <a:pt x="50431" y="178054"/>
                  </a:moveTo>
                  <a:cubicBezTo>
                    <a:pt x="50891" y="178054"/>
                    <a:pt x="51209" y="178433"/>
                    <a:pt x="51383" y="178955"/>
                  </a:cubicBezTo>
                  <a:cubicBezTo>
                    <a:pt x="52863" y="183184"/>
                    <a:pt x="53920" y="187625"/>
                    <a:pt x="54766" y="192065"/>
                  </a:cubicBezTo>
                  <a:cubicBezTo>
                    <a:pt x="55612" y="194814"/>
                    <a:pt x="54131" y="197775"/>
                    <a:pt x="51594" y="198832"/>
                  </a:cubicBezTo>
                  <a:cubicBezTo>
                    <a:pt x="50960" y="199255"/>
                    <a:pt x="50325" y="199678"/>
                    <a:pt x="49691" y="199889"/>
                  </a:cubicBezTo>
                  <a:cubicBezTo>
                    <a:pt x="45568" y="201792"/>
                    <a:pt x="41088" y="202744"/>
                    <a:pt x="36518" y="202744"/>
                  </a:cubicBezTo>
                  <a:cubicBezTo>
                    <a:pt x="34995" y="202744"/>
                    <a:pt x="33462" y="202638"/>
                    <a:pt x="31929" y="202427"/>
                  </a:cubicBezTo>
                  <a:cubicBezTo>
                    <a:pt x="30449" y="202215"/>
                    <a:pt x="29180" y="201792"/>
                    <a:pt x="27912" y="201158"/>
                  </a:cubicBezTo>
                  <a:cubicBezTo>
                    <a:pt x="26431" y="200524"/>
                    <a:pt x="25374" y="199255"/>
                    <a:pt x="25163" y="197775"/>
                  </a:cubicBezTo>
                  <a:cubicBezTo>
                    <a:pt x="24317" y="192488"/>
                    <a:pt x="24317" y="186991"/>
                    <a:pt x="25374" y="181704"/>
                  </a:cubicBezTo>
                  <a:cubicBezTo>
                    <a:pt x="26643" y="183819"/>
                    <a:pt x="25797" y="186356"/>
                    <a:pt x="26009" y="188048"/>
                  </a:cubicBezTo>
                  <a:cubicBezTo>
                    <a:pt x="26204" y="189615"/>
                    <a:pt x="26582" y="190820"/>
                    <a:pt x="27646" y="190820"/>
                  </a:cubicBezTo>
                  <a:cubicBezTo>
                    <a:pt x="27730" y="190820"/>
                    <a:pt x="27818" y="190812"/>
                    <a:pt x="27912" y="190797"/>
                  </a:cubicBezTo>
                  <a:cubicBezTo>
                    <a:pt x="29180" y="190374"/>
                    <a:pt x="29180" y="189105"/>
                    <a:pt x="29180" y="188048"/>
                  </a:cubicBezTo>
                  <a:cubicBezTo>
                    <a:pt x="29180" y="185510"/>
                    <a:pt x="28546" y="182339"/>
                    <a:pt x="30238" y="180858"/>
                  </a:cubicBezTo>
                  <a:cubicBezTo>
                    <a:pt x="31365" y="179731"/>
                    <a:pt x="33057" y="179731"/>
                    <a:pt x="34748" y="179731"/>
                  </a:cubicBezTo>
                  <a:cubicBezTo>
                    <a:pt x="35594" y="179731"/>
                    <a:pt x="36440" y="179731"/>
                    <a:pt x="37215" y="179590"/>
                  </a:cubicBezTo>
                  <a:cubicBezTo>
                    <a:pt x="39541" y="179167"/>
                    <a:pt x="41867" y="178744"/>
                    <a:pt x="44193" y="178321"/>
                  </a:cubicBezTo>
                  <a:cubicBezTo>
                    <a:pt x="44521" y="178280"/>
                    <a:pt x="44801" y="178255"/>
                    <a:pt x="45044" y="178255"/>
                  </a:cubicBezTo>
                  <a:cubicBezTo>
                    <a:pt x="46057" y="178255"/>
                    <a:pt x="46431" y="178690"/>
                    <a:pt x="46942" y="180224"/>
                  </a:cubicBezTo>
                  <a:cubicBezTo>
                    <a:pt x="47576" y="182127"/>
                    <a:pt x="48211" y="184030"/>
                    <a:pt x="48845" y="185933"/>
                  </a:cubicBezTo>
                  <a:cubicBezTo>
                    <a:pt x="49018" y="186624"/>
                    <a:pt x="49613" y="187314"/>
                    <a:pt x="50286" y="187314"/>
                  </a:cubicBezTo>
                  <a:cubicBezTo>
                    <a:pt x="50438" y="187314"/>
                    <a:pt x="50593" y="187280"/>
                    <a:pt x="50748" y="187202"/>
                  </a:cubicBezTo>
                  <a:cubicBezTo>
                    <a:pt x="51594" y="186991"/>
                    <a:pt x="51594" y="186145"/>
                    <a:pt x="51594" y="185510"/>
                  </a:cubicBezTo>
                  <a:cubicBezTo>
                    <a:pt x="51171" y="183819"/>
                    <a:pt x="50748" y="181916"/>
                    <a:pt x="50325" y="180224"/>
                  </a:cubicBezTo>
                  <a:cubicBezTo>
                    <a:pt x="50114" y="179590"/>
                    <a:pt x="49691" y="178955"/>
                    <a:pt x="50114" y="178109"/>
                  </a:cubicBezTo>
                  <a:cubicBezTo>
                    <a:pt x="50226" y="178072"/>
                    <a:pt x="50332" y="178054"/>
                    <a:pt x="50431" y="178054"/>
                  </a:cubicBezTo>
                  <a:close/>
                  <a:moveTo>
                    <a:pt x="12631" y="0"/>
                  </a:moveTo>
                  <a:cubicBezTo>
                    <a:pt x="12447" y="0"/>
                    <a:pt x="12255" y="21"/>
                    <a:pt x="12053" y="66"/>
                  </a:cubicBezTo>
                  <a:cubicBezTo>
                    <a:pt x="10361" y="489"/>
                    <a:pt x="10150" y="1969"/>
                    <a:pt x="9515" y="3449"/>
                  </a:cubicBezTo>
                  <a:cubicBezTo>
                    <a:pt x="7612" y="10004"/>
                    <a:pt x="5075" y="16559"/>
                    <a:pt x="2326" y="23114"/>
                  </a:cubicBezTo>
                  <a:cubicBezTo>
                    <a:pt x="423" y="26921"/>
                    <a:pt x="0" y="31150"/>
                    <a:pt x="846" y="35379"/>
                  </a:cubicBezTo>
                  <a:cubicBezTo>
                    <a:pt x="6767" y="76612"/>
                    <a:pt x="12899" y="117845"/>
                    <a:pt x="19031" y="159290"/>
                  </a:cubicBezTo>
                  <a:cubicBezTo>
                    <a:pt x="19242" y="160770"/>
                    <a:pt x="19454" y="162039"/>
                    <a:pt x="19454" y="163519"/>
                  </a:cubicBezTo>
                  <a:cubicBezTo>
                    <a:pt x="19665" y="164577"/>
                    <a:pt x="19242" y="165422"/>
                    <a:pt x="18396" y="165845"/>
                  </a:cubicBezTo>
                  <a:cubicBezTo>
                    <a:pt x="17762" y="166057"/>
                    <a:pt x="17339" y="166268"/>
                    <a:pt x="16705" y="166480"/>
                  </a:cubicBezTo>
                  <a:cubicBezTo>
                    <a:pt x="13744" y="167960"/>
                    <a:pt x="13110" y="169440"/>
                    <a:pt x="14379" y="172612"/>
                  </a:cubicBezTo>
                  <a:cubicBezTo>
                    <a:pt x="14802" y="173669"/>
                    <a:pt x="15013" y="174726"/>
                    <a:pt x="15013" y="175784"/>
                  </a:cubicBezTo>
                  <a:cubicBezTo>
                    <a:pt x="14802" y="179378"/>
                    <a:pt x="15013" y="179801"/>
                    <a:pt x="18396" y="180858"/>
                  </a:cubicBezTo>
                  <a:cubicBezTo>
                    <a:pt x="20511" y="181281"/>
                    <a:pt x="21779" y="183396"/>
                    <a:pt x="21357" y="185299"/>
                  </a:cubicBezTo>
                  <a:cubicBezTo>
                    <a:pt x="21145" y="187202"/>
                    <a:pt x="21145" y="189105"/>
                    <a:pt x="21357" y="191008"/>
                  </a:cubicBezTo>
                  <a:cubicBezTo>
                    <a:pt x="21568" y="193334"/>
                    <a:pt x="21568" y="195660"/>
                    <a:pt x="21779" y="197986"/>
                  </a:cubicBezTo>
                  <a:cubicBezTo>
                    <a:pt x="22202" y="201158"/>
                    <a:pt x="24317" y="203695"/>
                    <a:pt x="27066" y="204541"/>
                  </a:cubicBezTo>
                  <a:cubicBezTo>
                    <a:pt x="28123" y="204964"/>
                    <a:pt x="29180" y="205387"/>
                    <a:pt x="30238" y="205598"/>
                  </a:cubicBezTo>
                  <a:cubicBezTo>
                    <a:pt x="32396" y="206030"/>
                    <a:pt x="34591" y="206246"/>
                    <a:pt x="36784" y="206246"/>
                  </a:cubicBezTo>
                  <a:cubicBezTo>
                    <a:pt x="42112" y="206246"/>
                    <a:pt x="47435" y="204973"/>
                    <a:pt x="52228" y="202427"/>
                  </a:cubicBezTo>
                  <a:cubicBezTo>
                    <a:pt x="57938" y="199678"/>
                    <a:pt x="59206" y="196294"/>
                    <a:pt x="57938" y="190162"/>
                  </a:cubicBezTo>
                  <a:cubicBezTo>
                    <a:pt x="57092" y="186779"/>
                    <a:pt x="56034" y="183607"/>
                    <a:pt x="54977" y="180224"/>
                  </a:cubicBezTo>
                  <a:cubicBezTo>
                    <a:pt x="54343" y="177475"/>
                    <a:pt x="54343" y="177475"/>
                    <a:pt x="56669" y="175784"/>
                  </a:cubicBezTo>
                  <a:cubicBezTo>
                    <a:pt x="58995" y="174726"/>
                    <a:pt x="60052" y="171977"/>
                    <a:pt x="58783" y="169651"/>
                  </a:cubicBezTo>
                  <a:cubicBezTo>
                    <a:pt x="58360" y="168594"/>
                    <a:pt x="58360" y="167325"/>
                    <a:pt x="58360" y="166057"/>
                  </a:cubicBezTo>
                  <a:cubicBezTo>
                    <a:pt x="58360" y="162673"/>
                    <a:pt x="57303" y="161616"/>
                    <a:pt x="54343" y="161193"/>
                  </a:cubicBezTo>
                  <a:cubicBezTo>
                    <a:pt x="51383" y="160770"/>
                    <a:pt x="50960" y="161405"/>
                    <a:pt x="50537" y="157176"/>
                  </a:cubicBezTo>
                  <a:cubicBezTo>
                    <a:pt x="50325" y="155695"/>
                    <a:pt x="50114" y="154215"/>
                    <a:pt x="49902" y="152735"/>
                  </a:cubicBezTo>
                  <a:lnTo>
                    <a:pt x="41656" y="93317"/>
                  </a:lnTo>
                  <a:lnTo>
                    <a:pt x="41867" y="93317"/>
                  </a:lnTo>
                  <a:cubicBezTo>
                    <a:pt x="38907" y="72172"/>
                    <a:pt x="35947" y="50815"/>
                    <a:pt x="33198" y="29881"/>
                  </a:cubicBezTo>
                  <a:cubicBezTo>
                    <a:pt x="32986" y="26709"/>
                    <a:pt x="31718" y="23749"/>
                    <a:pt x="29815" y="21211"/>
                  </a:cubicBezTo>
                  <a:cubicBezTo>
                    <a:pt x="24951" y="15291"/>
                    <a:pt x="20299" y="9158"/>
                    <a:pt x="15859" y="2815"/>
                  </a:cubicBezTo>
                  <a:cubicBezTo>
                    <a:pt x="15103" y="1492"/>
                    <a:pt x="14178" y="0"/>
                    <a:pt x="12631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4306875" y="4995800"/>
              <a:ext cx="89900" cy="111050"/>
            </a:xfrm>
            <a:custGeom>
              <a:avLst/>
              <a:gdLst/>
              <a:ahLst/>
              <a:cxnLst/>
              <a:rect l="l" t="t" r="r" b="b"/>
              <a:pathLst>
                <a:path w="3596" h="4442" extrusionOk="0">
                  <a:moveTo>
                    <a:pt x="1692" y="1"/>
                  </a:moveTo>
                  <a:cubicBezTo>
                    <a:pt x="1058" y="1"/>
                    <a:pt x="847" y="424"/>
                    <a:pt x="635" y="847"/>
                  </a:cubicBezTo>
                  <a:cubicBezTo>
                    <a:pt x="1" y="2115"/>
                    <a:pt x="424" y="3595"/>
                    <a:pt x="1481" y="4441"/>
                  </a:cubicBezTo>
                  <a:lnTo>
                    <a:pt x="2327" y="4441"/>
                  </a:lnTo>
                  <a:cubicBezTo>
                    <a:pt x="2750" y="4230"/>
                    <a:pt x="2961" y="4018"/>
                    <a:pt x="3173" y="3807"/>
                  </a:cubicBezTo>
                  <a:cubicBezTo>
                    <a:pt x="3595" y="2750"/>
                    <a:pt x="3595" y="1481"/>
                    <a:pt x="2961" y="635"/>
                  </a:cubicBezTo>
                  <a:cubicBezTo>
                    <a:pt x="2750" y="212"/>
                    <a:pt x="2115" y="1"/>
                    <a:pt x="1692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3704250" y="5085675"/>
              <a:ext cx="95175" cy="102550"/>
            </a:xfrm>
            <a:custGeom>
              <a:avLst/>
              <a:gdLst/>
              <a:ahLst/>
              <a:cxnLst/>
              <a:rect l="l" t="t" r="r" b="b"/>
              <a:pathLst>
                <a:path w="3807" h="4102" extrusionOk="0">
                  <a:moveTo>
                    <a:pt x="1904" y="0"/>
                  </a:moveTo>
                  <a:cubicBezTo>
                    <a:pt x="1481" y="212"/>
                    <a:pt x="1058" y="212"/>
                    <a:pt x="1058" y="212"/>
                  </a:cubicBezTo>
                  <a:cubicBezTo>
                    <a:pt x="1" y="1269"/>
                    <a:pt x="1" y="2749"/>
                    <a:pt x="1058" y="3595"/>
                  </a:cubicBezTo>
                  <a:cubicBezTo>
                    <a:pt x="1213" y="3905"/>
                    <a:pt x="1594" y="4101"/>
                    <a:pt x="1953" y="4101"/>
                  </a:cubicBezTo>
                  <a:cubicBezTo>
                    <a:pt x="2085" y="4101"/>
                    <a:pt x="2213" y="4075"/>
                    <a:pt x="2326" y="4018"/>
                  </a:cubicBezTo>
                  <a:cubicBezTo>
                    <a:pt x="3807" y="3595"/>
                    <a:pt x="3384" y="2115"/>
                    <a:pt x="3172" y="1481"/>
                  </a:cubicBezTo>
                  <a:cubicBezTo>
                    <a:pt x="3172" y="635"/>
                    <a:pt x="2749" y="0"/>
                    <a:pt x="1904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3624950" y="4446025"/>
              <a:ext cx="697825" cy="157300"/>
            </a:xfrm>
            <a:custGeom>
              <a:avLst/>
              <a:gdLst/>
              <a:ahLst/>
              <a:cxnLst/>
              <a:rect l="l" t="t" r="r" b="b"/>
              <a:pathLst>
                <a:path w="27913" h="6292" extrusionOk="0">
                  <a:moveTo>
                    <a:pt x="25798" y="1"/>
                  </a:moveTo>
                  <a:cubicBezTo>
                    <a:pt x="24952" y="212"/>
                    <a:pt x="24106" y="424"/>
                    <a:pt x="23260" y="424"/>
                  </a:cubicBezTo>
                  <a:lnTo>
                    <a:pt x="13956" y="1692"/>
                  </a:lnTo>
                  <a:lnTo>
                    <a:pt x="13956" y="1904"/>
                  </a:lnTo>
                  <a:cubicBezTo>
                    <a:pt x="11631" y="2115"/>
                    <a:pt x="8882" y="2538"/>
                    <a:pt x="6979" y="2961"/>
                  </a:cubicBezTo>
                  <a:cubicBezTo>
                    <a:pt x="4864" y="3172"/>
                    <a:pt x="2961" y="3384"/>
                    <a:pt x="1058" y="3807"/>
                  </a:cubicBezTo>
                  <a:cubicBezTo>
                    <a:pt x="424" y="4018"/>
                    <a:pt x="1" y="4441"/>
                    <a:pt x="212" y="5076"/>
                  </a:cubicBezTo>
                  <a:cubicBezTo>
                    <a:pt x="212" y="5710"/>
                    <a:pt x="635" y="5921"/>
                    <a:pt x="1058" y="6133"/>
                  </a:cubicBezTo>
                  <a:cubicBezTo>
                    <a:pt x="1164" y="6239"/>
                    <a:pt x="1269" y="6291"/>
                    <a:pt x="1375" y="6291"/>
                  </a:cubicBezTo>
                  <a:cubicBezTo>
                    <a:pt x="1481" y="6291"/>
                    <a:pt x="1587" y="6239"/>
                    <a:pt x="1692" y="6133"/>
                  </a:cubicBezTo>
                  <a:cubicBezTo>
                    <a:pt x="5921" y="5921"/>
                    <a:pt x="10150" y="5710"/>
                    <a:pt x="14168" y="5287"/>
                  </a:cubicBezTo>
                  <a:cubicBezTo>
                    <a:pt x="14802" y="5287"/>
                    <a:pt x="15437" y="5287"/>
                    <a:pt x="15860" y="5076"/>
                  </a:cubicBezTo>
                  <a:cubicBezTo>
                    <a:pt x="18397" y="4018"/>
                    <a:pt x="21146" y="3384"/>
                    <a:pt x="23895" y="3172"/>
                  </a:cubicBezTo>
                  <a:cubicBezTo>
                    <a:pt x="24740" y="2961"/>
                    <a:pt x="25798" y="2961"/>
                    <a:pt x="26432" y="2750"/>
                  </a:cubicBezTo>
                  <a:cubicBezTo>
                    <a:pt x="27066" y="2538"/>
                    <a:pt x="27701" y="2115"/>
                    <a:pt x="27912" y="1269"/>
                  </a:cubicBezTo>
                  <a:cubicBezTo>
                    <a:pt x="27912" y="635"/>
                    <a:pt x="26643" y="1"/>
                    <a:pt x="2579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59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Barlow SemiBold"/>
              <a:buAutoNum type="arabicPeriod"/>
              <a:defRPr sz="1200"/>
            </a:lvl1pPr>
            <a:lvl2pPr marL="914400" lvl="1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marL="1371600" lvl="2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marL="1828800" lvl="3" indent="-2590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marL="2286000" lvl="4" indent="-2590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marL="2743200" lvl="5" indent="-2590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marL="3200400" lvl="6" indent="-2590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marL="3657600" lvl="7" indent="-2590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marL="4114800" lvl="8" indent="-2590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 rot="3226582" flipH="1">
            <a:off x="7601782" y="85576"/>
            <a:ext cx="1209549" cy="975063"/>
            <a:chOff x="750100" y="236175"/>
            <a:chExt cx="6175375" cy="4978200"/>
          </a:xfrm>
        </p:grpSpPr>
        <p:sp>
          <p:nvSpPr>
            <p:cNvPr id="185" name="Google Shape;185;p17"/>
            <p:cNvSpPr/>
            <p:nvPr/>
          </p:nvSpPr>
          <p:spPr>
            <a:xfrm>
              <a:off x="900900" y="1205000"/>
              <a:ext cx="4778400" cy="3474350"/>
            </a:xfrm>
            <a:custGeom>
              <a:avLst/>
              <a:gdLst/>
              <a:ahLst/>
              <a:cxnLst/>
              <a:rect l="l" t="t" r="r" b="b"/>
              <a:pathLst>
                <a:path w="191136" h="138974" extrusionOk="0">
                  <a:moveTo>
                    <a:pt x="34474" y="0"/>
                  </a:moveTo>
                  <a:cubicBezTo>
                    <a:pt x="24373" y="0"/>
                    <a:pt x="14483" y="4390"/>
                    <a:pt x="7938" y="12125"/>
                  </a:cubicBezTo>
                  <a:cubicBezTo>
                    <a:pt x="953" y="20380"/>
                    <a:pt x="0" y="33398"/>
                    <a:pt x="7303" y="41335"/>
                  </a:cubicBezTo>
                  <a:lnTo>
                    <a:pt x="9208" y="53718"/>
                  </a:lnTo>
                  <a:cubicBezTo>
                    <a:pt x="11430" y="65465"/>
                    <a:pt x="24130" y="72133"/>
                    <a:pt x="35878" y="73085"/>
                  </a:cubicBezTo>
                  <a:cubicBezTo>
                    <a:pt x="37154" y="73189"/>
                    <a:pt x="38427" y="73236"/>
                    <a:pt x="39697" y="73236"/>
                  </a:cubicBezTo>
                  <a:cubicBezTo>
                    <a:pt x="50113" y="73236"/>
                    <a:pt x="60332" y="70055"/>
                    <a:pt x="70803" y="68640"/>
                  </a:cubicBezTo>
                  <a:cubicBezTo>
                    <a:pt x="73722" y="68235"/>
                    <a:pt x="76745" y="67995"/>
                    <a:pt x="79777" y="67995"/>
                  </a:cubicBezTo>
                  <a:cubicBezTo>
                    <a:pt x="88613" y="67995"/>
                    <a:pt x="97521" y="70032"/>
                    <a:pt x="104140" y="75943"/>
                  </a:cubicBezTo>
                  <a:cubicBezTo>
                    <a:pt x="116523" y="87373"/>
                    <a:pt x="114300" y="108328"/>
                    <a:pt x="123190" y="122933"/>
                  </a:cubicBezTo>
                  <a:cubicBezTo>
                    <a:pt x="130019" y="133176"/>
                    <a:pt x="141296" y="138973"/>
                    <a:pt x="152969" y="138973"/>
                  </a:cubicBezTo>
                  <a:cubicBezTo>
                    <a:pt x="158662" y="138973"/>
                    <a:pt x="164450" y="137594"/>
                    <a:pt x="169863" y="134680"/>
                  </a:cubicBezTo>
                  <a:cubicBezTo>
                    <a:pt x="185420" y="125155"/>
                    <a:pt x="191135" y="105153"/>
                    <a:pt x="183515" y="88643"/>
                  </a:cubicBezTo>
                  <a:cubicBezTo>
                    <a:pt x="178435" y="78483"/>
                    <a:pt x="168910" y="71498"/>
                    <a:pt x="159703" y="64830"/>
                  </a:cubicBezTo>
                  <a:cubicBezTo>
                    <a:pt x="130175" y="43875"/>
                    <a:pt x="100648" y="22285"/>
                    <a:pt x="67310" y="7998"/>
                  </a:cubicBezTo>
                  <a:cubicBezTo>
                    <a:pt x="57785" y="3235"/>
                    <a:pt x="47308" y="695"/>
                    <a:pt x="36513" y="60"/>
                  </a:cubicBezTo>
                  <a:cubicBezTo>
                    <a:pt x="35833" y="20"/>
                    <a:pt x="35153" y="0"/>
                    <a:pt x="34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50100" y="236175"/>
              <a:ext cx="6175375" cy="4978200"/>
            </a:xfrm>
            <a:custGeom>
              <a:avLst/>
              <a:gdLst/>
              <a:ahLst/>
              <a:cxnLst/>
              <a:rect l="l" t="t" r="r" b="b"/>
              <a:pathLst>
                <a:path w="247015" h="199128" extrusionOk="0">
                  <a:moveTo>
                    <a:pt x="54292" y="10238"/>
                  </a:moveTo>
                  <a:lnTo>
                    <a:pt x="54292" y="10556"/>
                  </a:lnTo>
                  <a:lnTo>
                    <a:pt x="53340" y="10556"/>
                  </a:lnTo>
                  <a:lnTo>
                    <a:pt x="53340" y="10238"/>
                  </a:lnTo>
                  <a:close/>
                  <a:moveTo>
                    <a:pt x="28414" y="5463"/>
                  </a:moveTo>
                  <a:cubicBezTo>
                    <a:pt x="29302" y="5463"/>
                    <a:pt x="30182" y="5813"/>
                    <a:pt x="30797" y="6428"/>
                  </a:cubicBezTo>
                  <a:cubicBezTo>
                    <a:pt x="30797" y="5963"/>
                    <a:pt x="31308" y="5668"/>
                    <a:pt x="31581" y="5668"/>
                  </a:cubicBezTo>
                  <a:cubicBezTo>
                    <a:pt x="31682" y="5668"/>
                    <a:pt x="31750" y="5708"/>
                    <a:pt x="31750" y="5793"/>
                  </a:cubicBezTo>
                  <a:cubicBezTo>
                    <a:pt x="32067" y="6428"/>
                    <a:pt x="31988" y="6587"/>
                    <a:pt x="31750" y="6587"/>
                  </a:cubicBezTo>
                  <a:cubicBezTo>
                    <a:pt x="31512" y="6587"/>
                    <a:pt x="31115" y="6428"/>
                    <a:pt x="30797" y="6428"/>
                  </a:cubicBezTo>
                  <a:cubicBezTo>
                    <a:pt x="29210" y="8651"/>
                    <a:pt x="26670" y="8968"/>
                    <a:pt x="24447" y="9921"/>
                  </a:cubicBezTo>
                  <a:cubicBezTo>
                    <a:pt x="19050" y="12143"/>
                    <a:pt x="14922" y="16906"/>
                    <a:pt x="13335" y="22621"/>
                  </a:cubicBezTo>
                  <a:cubicBezTo>
                    <a:pt x="13017" y="25796"/>
                    <a:pt x="11112" y="28336"/>
                    <a:pt x="8572" y="29923"/>
                  </a:cubicBezTo>
                  <a:cubicBezTo>
                    <a:pt x="6985" y="27701"/>
                    <a:pt x="8255" y="25478"/>
                    <a:pt x="8890" y="23573"/>
                  </a:cubicBezTo>
                  <a:cubicBezTo>
                    <a:pt x="11430" y="15001"/>
                    <a:pt x="18097" y="8016"/>
                    <a:pt x="26987" y="5793"/>
                  </a:cubicBezTo>
                  <a:cubicBezTo>
                    <a:pt x="27437" y="5568"/>
                    <a:pt x="27927" y="5463"/>
                    <a:pt x="28414" y="5463"/>
                  </a:cubicBezTo>
                  <a:close/>
                  <a:moveTo>
                    <a:pt x="15086" y="32102"/>
                  </a:moveTo>
                  <a:cubicBezTo>
                    <a:pt x="15851" y="32102"/>
                    <a:pt x="16635" y="32417"/>
                    <a:pt x="17145" y="33098"/>
                  </a:cubicBezTo>
                  <a:cubicBezTo>
                    <a:pt x="18415" y="33733"/>
                    <a:pt x="19050" y="35003"/>
                    <a:pt x="19050" y="36591"/>
                  </a:cubicBezTo>
                  <a:cubicBezTo>
                    <a:pt x="18732" y="36908"/>
                    <a:pt x="18415" y="37543"/>
                    <a:pt x="18097" y="37861"/>
                  </a:cubicBezTo>
                  <a:cubicBezTo>
                    <a:pt x="17780" y="38813"/>
                    <a:pt x="16827" y="39766"/>
                    <a:pt x="16192" y="40718"/>
                  </a:cubicBezTo>
                  <a:lnTo>
                    <a:pt x="14605" y="42623"/>
                  </a:lnTo>
                  <a:cubicBezTo>
                    <a:pt x="14037" y="43759"/>
                    <a:pt x="13215" y="44895"/>
                    <a:pt x="11912" y="44895"/>
                  </a:cubicBezTo>
                  <a:cubicBezTo>
                    <a:pt x="11758" y="44895"/>
                    <a:pt x="11598" y="44879"/>
                    <a:pt x="11430" y="44846"/>
                  </a:cubicBezTo>
                  <a:cubicBezTo>
                    <a:pt x="9842" y="43893"/>
                    <a:pt x="8890" y="42306"/>
                    <a:pt x="9207" y="40718"/>
                  </a:cubicBezTo>
                  <a:cubicBezTo>
                    <a:pt x="9525" y="37543"/>
                    <a:pt x="10795" y="34686"/>
                    <a:pt x="13335" y="32781"/>
                  </a:cubicBezTo>
                  <a:cubicBezTo>
                    <a:pt x="13777" y="32338"/>
                    <a:pt x="14424" y="32102"/>
                    <a:pt x="15086" y="32102"/>
                  </a:cubicBezTo>
                  <a:close/>
                  <a:moveTo>
                    <a:pt x="11112" y="94376"/>
                  </a:moveTo>
                  <a:cubicBezTo>
                    <a:pt x="11112" y="95011"/>
                    <a:pt x="11112" y="95646"/>
                    <a:pt x="11112" y="95963"/>
                  </a:cubicBezTo>
                  <a:cubicBezTo>
                    <a:pt x="11430" y="96916"/>
                    <a:pt x="11112" y="96916"/>
                    <a:pt x="10160" y="96916"/>
                  </a:cubicBezTo>
                  <a:cubicBezTo>
                    <a:pt x="9525" y="96598"/>
                    <a:pt x="9207" y="95646"/>
                    <a:pt x="9842" y="95011"/>
                  </a:cubicBezTo>
                  <a:cubicBezTo>
                    <a:pt x="9842" y="94376"/>
                    <a:pt x="10477" y="94376"/>
                    <a:pt x="11112" y="94376"/>
                  </a:cubicBezTo>
                  <a:close/>
                  <a:moveTo>
                    <a:pt x="60799" y="10431"/>
                  </a:moveTo>
                  <a:cubicBezTo>
                    <a:pt x="61891" y="10431"/>
                    <a:pt x="62949" y="10699"/>
                    <a:pt x="63817" y="10873"/>
                  </a:cubicBezTo>
                  <a:cubicBezTo>
                    <a:pt x="74930" y="13096"/>
                    <a:pt x="85725" y="16271"/>
                    <a:pt x="96202" y="20398"/>
                  </a:cubicBezTo>
                  <a:cubicBezTo>
                    <a:pt x="114935" y="28018"/>
                    <a:pt x="131762" y="39131"/>
                    <a:pt x="148907" y="49926"/>
                  </a:cubicBezTo>
                  <a:cubicBezTo>
                    <a:pt x="156210" y="54371"/>
                    <a:pt x="163195" y="59133"/>
                    <a:pt x="170497" y="63896"/>
                  </a:cubicBezTo>
                  <a:cubicBezTo>
                    <a:pt x="185737" y="74373"/>
                    <a:pt x="199390" y="87073"/>
                    <a:pt x="210820" y="101361"/>
                  </a:cubicBezTo>
                  <a:cubicBezTo>
                    <a:pt x="212090" y="103266"/>
                    <a:pt x="213360" y="105171"/>
                    <a:pt x="214630" y="107076"/>
                  </a:cubicBezTo>
                  <a:lnTo>
                    <a:pt x="214630" y="108663"/>
                  </a:lnTo>
                  <a:cubicBezTo>
                    <a:pt x="214236" y="109057"/>
                    <a:pt x="213903" y="109206"/>
                    <a:pt x="213612" y="109206"/>
                  </a:cubicBezTo>
                  <a:cubicBezTo>
                    <a:pt x="212966" y="109206"/>
                    <a:pt x="212528" y="108466"/>
                    <a:pt x="212090" y="108028"/>
                  </a:cubicBezTo>
                  <a:cubicBezTo>
                    <a:pt x="208597" y="104853"/>
                    <a:pt x="205422" y="101678"/>
                    <a:pt x="201930" y="98186"/>
                  </a:cubicBezTo>
                  <a:cubicBezTo>
                    <a:pt x="194627" y="91201"/>
                    <a:pt x="186690" y="84533"/>
                    <a:pt x="178435" y="78501"/>
                  </a:cubicBezTo>
                  <a:cubicBezTo>
                    <a:pt x="169227" y="71516"/>
                    <a:pt x="160020" y="64531"/>
                    <a:pt x="150812" y="57546"/>
                  </a:cubicBezTo>
                  <a:cubicBezTo>
                    <a:pt x="146367" y="54371"/>
                    <a:pt x="141605" y="51196"/>
                    <a:pt x="136842" y="48656"/>
                  </a:cubicBezTo>
                  <a:cubicBezTo>
                    <a:pt x="121285" y="40083"/>
                    <a:pt x="105410" y="31828"/>
                    <a:pt x="89217" y="23891"/>
                  </a:cubicBezTo>
                  <a:cubicBezTo>
                    <a:pt x="80645" y="20081"/>
                    <a:pt x="71437" y="16906"/>
                    <a:pt x="62230" y="13413"/>
                  </a:cubicBezTo>
                  <a:cubicBezTo>
                    <a:pt x="60642" y="12778"/>
                    <a:pt x="59055" y="12778"/>
                    <a:pt x="58102" y="11191"/>
                  </a:cubicBezTo>
                  <a:cubicBezTo>
                    <a:pt x="58966" y="10615"/>
                    <a:pt x="59894" y="10431"/>
                    <a:pt x="60799" y="10431"/>
                  </a:cubicBezTo>
                  <a:close/>
                  <a:moveTo>
                    <a:pt x="233680" y="135333"/>
                  </a:moveTo>
                  <a:lnTo>
                    <a:pt x="233680" y="135651"/>
                  </a:lnTo>
                  <a:cubicBezTo>
                    <a:pt x="233680" y="135560"/>
                    <a:pt x="233692" y="135457"/>
                    <a:pt x="233710" y="135349"/>
                  </a:cubicBezTo>
                  <a:lnTo>
                    <a:pt x="233710" y="135349"/>
                  </a:lnTo>
                  <a:cubicBezTo>
                    <a:pt x="233700" y="135343"/>
                    <a:pt x="233690" y="135338"/>
                    <a:pt x="233680" y="135333"/>
                  </a:cubicBezTo>
                  <a:close/>
                  <a:moveTo>
                    <a:pt x="38254" y="13195"/>
                  </a:moveTo>
                  <a:cubicBezTo>
                    <a:pt x="40437" y="13195"/>
                    <a:pt x="42624" y="13373"/>
                    <a:pt x="44767" y="13731"/>
                  </a:cubicBezTo>
                  <a:cubicBezTo>
                    <a:pt x="54927" y="15636"/>
                    <a:pt x="65087" y="18811"/>
                    <a:pt x="74930" y="22621"/>
                  </a:cubicBezTo>
                  <a:cubicBezTo>
                    <a:pt x="88900" y="28653"/>
                    <a:pt x="102552" y="35321"/>
                    <a:pt x="115887" y="42623"/>
                  </a:cubicBezTo>
                  <a:cubicBezTo>
                    <a:pt x="124142" y="46751"/>
                    <a:pt x="132080" y="51196"/>
                    <a:pt x="140017" y="56276"/>
                  </a:cubicBezTo>
                  <a:cubicBezTo>
                    <a:pt x="153035" y="64531"/>
                    <a:pt x="163830" y="73421"/>
                    <a:pt x="175260" y="81993"/>
                  </a:cubicBezTo>
                  <a:cubicBezTo>
                    <a:pt x="185420" y="89613"/>
                    <a:pt x="195262" y="98186"/>
                    <a:pt x="204470" y="107393"/>
                  </a:cubicBezTo>
                  <a:cubicBezTo>
                    <a:pt x="211137" y="113743"/>
                    <a:pt x="216852" y="120728"/>
                    <a:pt x="221932" y="128031"/>
                  </a:cubicBezTo>
                  <a:cubicBezTo>
                    <a:pt x="225425" y="133746"/>
                    <a:pt x="227012" y="139778"/>
                    <a:pt x="227012" y="146128"/>
                  </a:cubicBezTo>
                  <a:cubicBezTo>
                    <a:pt x="226695" y="150256"/>
                    <a:pt x="224472" y="153748"/>
                    <a:pt x="220662" y="155336"/>
                  </a:cubicBezTo>
                  <a:cubicBezTo>
                    <a:pt x="220354" y="155438"/>
                    <a:pt x="220047" y="155483"/>
                    <a:pt x="219742" y="155483"/>
                  </a:cubicBezTo>
                  <a:cubicBezTo>
                    <a:pt x="218158" y="155483"/>
                    <a:pt x="216647" y="154280"/>
                    <a:pt x="215582" y="153748"/>
                  </a:cubicBezTo>
                  <a:cubicBezTo>
                    <a:pt x="213995" y="152796"/>
                    <a:pt x="214312" y="151526"/>
                    <a:pt x="214947" y="149938"/>
                  </a:cubicBezTo>
                  <a:cubicBezTo>
                    <a:pt x="215265" y="148668"/>
                    <a:pt x="215582" y="147398"/>
                    <a:pt x="216217" y="146128"/>
                  </a:cubicBezTo>
                  <a:cubicBezTo>
                    <a:pt x="217805" y="139143"/>
                    <a:pt x="215900" y="131841"/>
                    <a:pt x="210820" y="127078"/>
                  </a:cubicBezTo>
                  <a:cubicBezTo>
                    <a:pt x="202565" y="118506"/>
                    <a:pt x="193992" y="110886"/>
                    <a:pt x="184467" y="104218"/>
                  </a:cubicBezTo>
                  <a:cubicBezTo>
                    <a:pt x="168592" y="92471"/>
                    <a:pt x="152717" y="80406"/>
                    <a:pt x="136525" y="68976"/>
                  </a:cubicBezTo>
                  <a:cubicBezTo>
                    <a:pt x="129540" y="64848"/>
                    <a:pt x="122872" y="60721"/>
                    <a:pt x="115570" y="57228"/>
                  </a:cubicBezTo>
                  <a:cubicBezTo>
                    <a:pt x="112712" y="55641"/>
                    <a:pt x="109537" y="54371"/>
                    <a:pt x="106680" y="52466"/>
                  </a:cubicBezTo>
                  <a:cubicBezTo>
                    <a:pt x="93662" y="44528"/>
                    <a:pt x="80010" y="37543"/>
                    <a:pt x="66040" y="30558"/>
                  </a:cubicBezTo>
                  <a:cubicBezTo>
                    <a:pt x="60007" y="27383"/>
                    <a:pt x="53657" y="24843"/>
                    <a:pt x="46990" y="22938"/>
                  </a:cubicBezTo>
                  <a:cubicBezTo>
                    <a:pt x="45052" y="22184"/>
                    <a:pt x="43005" y="21832"/>
                    <a:pt x="40959" y="21832"/>
                  </a:cubicBezTo>
                  <a:cubicBezTo>
                    <a:pt x="36972" y="21832"/>
                    <a:pt x="32993" y="23170"/>
                    <a:pt x="29845" y="25478"/>
                  </a:cubicBezTo>
                  <a:cubicBezTo>
                    <a:pt x="28257" y="26431"/>
                    <a:pt x="26987" y="27383"/>
                    <a:pt x="25717" y="28653"/>
                  </a:cubicBezTo>
                  <a:cubicBezTo>
                    <a:pt x="24659" y="29500"/>
                    <a:pt x="24024" y="30487"/>
                    <a:pt x="22872" y="30487"/>
                  </a:cubicBezTo>
                  <a:cubicBezTo>
                    <a:pt x="22296" y="30487"/>
                    <a:pt x="21590" y="30241"/>
                    <a:pt x="20637" y="29606"/>
                  </a:cubicBezTo>
                  <a:cubicBezTo>
                    <a:pt x="18097" y="27383"/>
                    <a:pt x="17462" y="26113"/>
                    <a:pt x="18415" y="23256"/>
                  </a:cubicBezTo>
                  <a:cubicBezTo>
                    <a:pt x="19685" y="18811"/>
                    <a:pt x="23177" y="15636"/>
                    <a:pt x="27622" y="14683"/>
                  </a:cubicBezTo>
                  <a:cubicBezTo>
                    <a:pt x="30996" y="13691"/>
                    <a:pt x="34617" y="13195"/>
                    <a:pt x="38254" y="13195"/>
                  </a:cubicBezTo>
                  <a:close/>
                  <a:moveTo>
                    <a:pt x="233558" y="134356"/>
                  </a:moveTo>
                  <a:cubicBezTo>
                    <a:pt x="233940" y="134356"/>
                    <a:pt x="233784" y="134893"/>
                    <a:pt x="233710" y="135349"/>
                  </a:cubicBezTo>
                  <a:lnTo>
                    <a:pt x="233710" y="135349"/>
                  </a:lnTo>
                  <a:cubicBezTo>
                    <a:pt x="234335" y="135681"/>
                    <a:pt x="234944" y="136618"/>
                    <a:pt x="234632" y="137556"/>
                  </a:cubicBezTo>
                  <a:cubicBezTo>
                    <a:pt x="236537" y="142953"/>
                    <a:pt x="235902" y="148668"/>
                    <a:pt x="233362" y="153431"/>
                  </a:cubicBezTo>
                  <a:cubicBezTo>
                    <a:pt x="230822" y="158828"/>
                    <a:pt x="226695" y="162956"/>
                    <a:pt x="221297" y="165496"/>
                  </a:cubicBezTo>
                  <a:cubicBezTo>
                    <a:pt x="220662" y="163273"/>
                    <a:pt x="221615" y="160733"/>
                    <a:pt x="223520" y="159463"/>
                  </a:cubicBezTo>
                  <a:cubicBezTo>
                    <a:pt x="229870" y="155018"/>
                    <a:pt x="233362" y="147398"/>
                    <a:pt x="232727" y="139778"/>
                  </a:cubicBezTo>
                  <a:cubicBezTo>
                    <a:pt x="232727" y="139143"/>
                    <a:pt x="233045" y="138508"/>
                    <a:pt x="233045" y="138191"/>
                  </a:cubicBezTo>
                  <a:cubicBezTo>
                    <a:pt x="232727" y="137238"/>
                    <a:pt x="232727" y="136286"/>
                    <a:pt x="233680" y="135651"/>
                  </a:cubicBezTo>
                  <a:cubicBezTo>
                    <a:pt x="232727" y="135651"/>
                    <a:pt x="232410" y="134698"/>
                    <a:pt x="232727" y="134698"/>
                  </a:cubicBezTo>
                  <a:cubicBezTo>
                    <a:pt x="233134" y="134454"/>
                    <a:pt x="233395" y="134356"/>
                    <a:pt x="233558" y="134356"/>
                  </a:cubicBezTo>
                  <a:close/>
                  <a:moveTo>
                    <a:pt x="212788" y="158167"/>
                  </a:moveTo>
                  <a:cubicBezTo>
                    <a:pt x="213425" y="158167"/>
                    <a:pt x="214067" y="158378"/>
                    <a:pt x="214630" y="158828"/>
                  </a:cubicBezTo>
                  <a:cubicBezTo>
                    <a:pt x="216852" y="159781"/>
                    <a:pt x="217170" y="161368"/>
                    <a:pt x="215900" y="163591"/>
                  </a:cubicBezTo>
                  <a:lnTo>
                    <a:pt x="214312" y="165496"/>
                  </a:lnTo>
                  <a:cubicBezTo>
                    <a:pt x="213360" y="167083"/>
                    <a:pt x="212090" y="169623"/>
                    <a:pt x="208597" y="169623"/>
                  </a:cubicBezTo>
                  <a:cubicBezTo>
                    <a:pt x="207010" y="169623"/>
                    <a:pt x="205422" y="168036"/>
                    <a:pt x="206375" y="166448"/>
                  </a:cubicBezTo>
                  <a:cubicBezTo>
                    <a:pt x="207327" y="164226"/>
                    <a:pt x="208597" y="162321"/>
                    <a:pt x="209867" y="160098"/>
                  </a:cubicBezTo>
                  <a:cubicBezTo>
                    <a:pt x="210482" y="158868"/>
                    <a:pt x="211627" y="158167"/>
                    <a:pt x="212788" y="158167"/>
                  </a:cubicBezTo>
                  <a:close/>
                  <a:moveTo>
                    <a:pt x="46135" y="36793"/>
                  </a:moveTo>
                  <a:cubicBezTo>
                    <a:pt x="47476" y="36793"/>
                    <a:pt x="48826" y="36934"/>
                    <a:pt x="50165" y="37226"/>
                  </a:cubicBezTo>
                  <a:cubicBezTo>
                    <a:pt x="53657" y="37543"/>
                    <a:pt x="56832" y="38496"/>
                    <a:pt x="59690" y="40401"/>
                  </a:cubicBezTo>
                  <a:cubicBezTo>
                    <a:pt x="75565" y="49608"/>
                    <a:pt x="92710" y="56911"/>
                    <a:pt x="108267" y="67071"/>
                  </a:cubicBezTo>
                  <a:lnTo>
                    <a:pt x="127000" y="78818"/>
                  </a:lnTo>
                  <a:lnTo>
                    <a:pt x="145097" y="90566"/>
                  </a:lnTo>
                  <a:cubicBezTo>
                    <a:pt x="160972" y="100726"/>
                    <a:pt x="175260" y="113108"/>
                    <a:pt x="190500" y="123903"/>
                  </a:cubicBezTo>
                  <a:cubicBezTo>
                    <a:pt x="193357" y="125808"/>
                    <a:pt x="195580" y="128348"/>
                    <a:pt x="197485" y="131206"/>
                  </a:cubicBezTo>
                  <a:cubicBezTo>
                    <a:pt x="200977" y="136603"/>
                    <a:pt x="201930" y="143588"/>
                    <a:pt x="199707" y="149621"/>
                  </a:cubicBezTo>
                  <a:cubicBezTo>
                    <a:pt x="193357" y="168036"/>
                    <a:pt x="177800" y="182006"/>
                    <a:pt x="158432" y="185498"/>
                  </a:cubicBezTo>
                  <a:cubicBezTo>
                    <a:pt x="156644" y="185945"/>
                    <a:pt x="154842" y="186161"/>
                    <a:pt x="153061" y="186161"/>
                  </a:cubicBezTo>
                  <a:cubicBezTo>
                    <a:pt x="145992" y="186161"/>
                    <a:pt x="139249" y="182759"/>
                    <a:pt x="134937" y="176926"/>
                  </a:cubicBezTo>
                  <a:cubicBezTo>
                    <a:pt x="130810" y="172163"/>
                    <a:pt x="127952" y="166131"/>
                    <a:pt x="126682" y="160098"/>
                  </a:cubicBezTo>
                  <a:cubicBezTo>
                    <a:pt x="125730" y="154383"/>
                    <a:pt x="124460" y="148668"/>
                    <a:pt x="123507" y="142953"/>
                  </a:cubicBezTo>
                  <a:cubicBezTo>
                    <a:pt x="122872" y="138191"/>
                    <a:pt x="121602" y="133428"/>
                    <a:pt x="120015" y="128666"/>
                  </a:cubicBezTo>
                  <a:cubicBezTo>
                    <a:pt x="113445" y="113812"/>
                    <a:pt x="102506" y="106154"/>
                    <a:pt x="86274" y="106154"/>
                  </a:cubicBezTo>
                  <a:cubicBezTo>
                    <a:pt x="84464" y="106154"/>
                    <a:pt x="82588" y="106249"/>
                    <a:pt x="80645" y="106441"/>
                  </a:cubicBezTo>
                  <a:cubicBezTo>
                    <a:pt x="76835" y="107076"/>
                    <a:pt x="73025" y="108028"/>
                    <a:pt x="69532" y="108981"/>
                  </a:cubicBezTo>
                  <a:lnTo>
                    <a:pt x="51752" y="113426"/>
                  </a:lnTo>
                  <a:cubicBezTo>
                    <a:pt x="49054" y="114025"/>
                    <a:pt x="46356" y="114342"/>
                    <a:pt x="43658" y="114342"/>
                  </a:cubicBezTo>
                  <a:cubicBezTo>
                    <a:pt x="40641" y="114342"/>
                    <a:pt x="37624" y="113946"/>
                    <a:pt x="34607" y="113108"/>
                  </a:cubicBezTo>
                  <a:cubicBezTo>
                    <a:pt x="25400" y="111521"/>
                    <a:pt x="18415" y="104536"/>
                    <a:pt x="16827" y="95646"/>
                  </a:cubicBezTo>
                  <a:cubicBezTo>
                    <a:pt x="13017" y="79453"/>
                    <a:pt x="14922" y="63896"/>
                    <a:pt x="25717" y="50243"/>
                  </a:cubicBezTo>
                  <a:cubicBezTo>
                    <a:pt x="27305" y="48338"/>
                    <a:pt x="28892" y="46433"/>
                    <a:pt x="30480" y="44528"/>
                  </a:cubicBezTo>
                  <a:cubicBezTo>
                    <a:pt x="34369" y="39602"/>
                    <a:pt x="40164" y="36793"/>
                    <a:pt x="46135" y="36793"/>
                  </a:cubicBezTo>
                  <a:close/>
                  <a:moveTo>
                    <a:pt x="40786" y="26651"/>
                  </a:moveTo>
                  <a:cubicBezTo>
                    <a:pt x="42962" y="26651"/>
                    <a:pt x="45175" y="27091"/>
                    <a:pt x="47307" y="28018"/>
                  </a:cubicBezTo>
                  <a:cubicBezTo>
                    <a:pt x="56515" y="31193"/>
                    <a:pt x="65722" y="35003"/>
                    <a:pt x="74612" y="40083"/>
                  </a:cubicBezTo>
                  <a:cubicBezTo>
                    <a:pt x="92392" y="49926"/>
                    <a:pt x="110172" y="59451"/>
                    <a:pt x="128270" y="69293"/>
                  </a:cubicBezTo>
                  <a:cubicBezTo>
                    <a:pt x="131127" y="70881"/>
                    <a:pt x="133667" y="72786"/>
                    <a:pt x="136525" y="74691"/>
                  </a:cubicBezTo>
                  <a:cubicBezTo>
                    <a:pt x="146685" y="81993"/>
                    <a:pt x="156527" y="89296"/>
                    <a:pt x="166370" y="96598"/>
                  </a:cubicBezTo>
                  <a:cubicBezTo>
                    <a:pt x="179705" y="105488"/>
                    <a:pt x="192087" y="115648"/>
                    <a:pt x="203835" y="126443"/>
                  </a:cubicBezTo>
                  <a:cubicBezTo>
                    <a:pt x="205105" y="127713"/>
                    <a:pt x="206057" y="128983"/>
                    <a:pt x="207327" y="130253"/>
                  </a:cubicBezTo>
                  <a:cubicBezTo>
                    <a:pt x="212090" y="134381"/>
                    <a:pt x="213360" y="141048"/>
                    <a:pt x="210820" y="146763"/>
                  </a:cubicBezTo>
                  <a:cubicBezTo>
                    <a:pt x="203517" y="165496"/>
                    <a:pt x="192087" y="180418"/>
                    <a:pt x="173355" y="188673"/>
                  </a:cubicBezTo>
                  <a:cubicBezTo>
                    <a:pt x="172085" y="188991"/>
                    <a:pt x="171132" y="189308"/>
                    <a:pt x="170180" y="189308"/>
                  </a:cubicBezTo>
                  <a:cubicBezTo>
                    <a:pt x="164077" y="192731"/>
                    <a:pt x="157417" y="194410"/>
                    <a:pt x="150786" y="194410"/>
                  </a:cubicBezTo>
                  <a:cubicBezTo>
                    <a:pt x="143274" y="194410"/>
                    <a:pt x="135800" y="192254"/>
                    <a:pt x="129222" y="188038"/>
                  </a:cubicBezTo>
                  <a:cubicBezTo>
                    <a:pt x="125730" y="186133"/>
                    <a:pt x="123190" y="182958"/>
                    <a:pt x="121285" y="179466"/>
                  </a:cubicBezTo>
                  <a:cubicBezTo>
                    <a:pt x="119062" y="175338"/>
                    <a:pt x="117475" y="170893"/>
                    <a:pt x="116522" y="166448"/>
                  </a:cubicBezTo>
                  <a:cubicBezTo>
                    <a:pt x="114935" y="159781"/>
                    <a:pt x="113982" y="152796"/>
                    <a:pt x="113347" y="146128"/>
                  </a:cubicBezTo>
                  <a:cubicBezTo>
                    <a:pt x="113030" y="142636"/>
                    <a:pt x="112712" y="139461"/>
                    <a:pt x="112395" y="135968"/>
                  </a:cubicBezTo>
                  <a:cubicBezTo>
                    <a:pt x="110290" y="123602"/>
                    <a:pt x="99464" y="115161"/>
                    <a:pt x="87505" y="115161"/>
                  </a:cubicBezTo>
                  <a:cubicBezTo>
                    <a:pt x="85033" y="115161"/>
                    <a:pt x="82512" y="115521"/>
                    <a:pt x="80010" y="116283"/>
                  </a:cubicBezTo>
                  <a:cubicBezTo>
                    <a:pt x="71755" y="119141"/>
                    <a:pt x="63817" y="121681"/>
                    <a:pt x="55562" y="124221"/>
                  </a:cubicBezTo>
                  <a:cubicBezTo>
                    <a:pt x="50482" y="125808"/>
                    <a:pt x="45402" y="126443"/>
                    <a:pt x="40005" y="126443"/>
                  </a:cubicBezTo>
                  <a:cubicBezTo>
                    <a:pt x="33655" y="126443"/>
                    <a:pt x="27622" y="123903"/>
                    <a:pt x="22860" y="119776"/>
                  </a:cubicBezTo>
                  <a:cubicBezTo>
                    <a:pt x="17780" y="115331"/>
                    <a:pt x="13652" y="109933"/>
                    <a:pt x="11112" y="103901"/>
                  </a:cubicBezTo>
                  <a:cubicBezTo>
                    <a:pt x="10795" y="102948"/>
                    <a:pt x="10795" y="102313"/>
                    <a:pt x="10795" y="101361"/>
                  </a:cubicBezTo>
                  <a:cubicBezTo>
                    <a:pt x="10477" y="100726"/>
                    <a:pt x="10795" y="100408"/>
                    <a:pt x="11112" y="100091"/>
                  </a:cubicBezTo>
                  <a:cubicBezTo>
                    <a:pt x="11298" y="99998"/>
                    <a:pt x="11457" y="99959"/>
                    <a:pt x="11605" y="99959"/>
                  </a:cubicBezTo>
                  <a:cubicBezTo>
                    <a:pt x="11961" y="99959"/>
                    <a:pt x="12251" y="100183"/>
                    <a:pt x="12700" y="100408"/>
                  </a:cubicBezTo>
                  <a:cubicBezTo>
                    <a:pt x="13970" y="101996"/>
                    <a:pt x="14922" y="103901"/>
                    <a:pt x="16192" y="105806"/>
                  </a:cubicBezTo>
                  <a:cubicBezTo>
                    <a:pt x="20002" y="111838"/>
                    <a:pt x="25717" y="115966"/>
                    <a:pt x="32702" y="117553"/>
                  </a:cubicBezTo>
                  <a:cubicBezTo>
                    <a:pt x="36354" y="118549"/>
                    <a:pt x="40092" y="119024"/>
                    <a:pt x="43827" y="119024"/>
                  </a:cubicBezTo>
                  <a:cubicBezTo>
                    <a:pt x="47236" y="119024"/>
                    <a:pt x="50641" y="118628"/>
                    <a:pt x="53975" y="117871"/>
                  </a:cubicBezTo>
                  <a:cubicBezTo>
                    <a:pt x="60007" y="116601"/>
                    <a:pt x="66040" y="114696"/>
                    <a:pt x="72390" y="113108"/>
                  </a:cubicBezTo>
                  <a:cubicBezTo>
                    <a:pt x="76517" y="111838"/>
                    <a:pt x="80962" y="111203"/>
                    <a:pt x="85407" y="110886"/>
                  </a:cubicBezTo>
                  <a:cubicBezTo>
                    <a:pt x="86123" y="110832"/>
                    <a:pt x="86837" y="110805"/>
                    <a:pt x="87548" y="110805"/>
                  </a:cubicBezTo>
                  <a:cubicBezTo>
                    <a:pt x="99445" y="110805"/>
                    <a:pt x="110441" y="118215"/>
                    <a:pt x="114935" y="129301"/>
                  </a:cubicBezTo>
                  <a:cubicBezTo>
                    <a:pt x="116840" y="133111"/>
                    <a:pt x="117792" y="137238"/>
                    <a:pt x="118427" y="141048"/>
                  </a:cubicBezTo>
                  <a:cubicBezTo>
                    <a:pt x="119697" y="148033"/>
                    <a:pt x="120967" y="154701"/>
                    <a:pt x="122555" y="161686"/>
                  </a:cubicBezTo>
                  <a:cubicBezTo>
                    <a:pt x="123825" y="168671"/>
                    <a:pt x="127317" y="175338"/>
                    <a:pt x="131762" y="180736"/>
                  </a:cubicBezTo>
                  <a:cubicBezTo>
                    <a:pt x="136906" y="187166"/>
                    <a:pt x="144759" y="190887"/>
                    <a:pt x="152789" y="190887"/>
                  </a:cubicBezTo>
                  <a:cubicBezTo>
                    <a:pt x="154671" y="190887"/>
                    <a:pt x="156563" y="190683"/>
                    <a:pt x="158432" y="190261"/>
                  </a:cubicBezTo>
                  <a:cubicBezTo>
                    <a:pt x="162242" y="189626"/>
                    <a:pt x="166052" y="188673"/>
                    <a:pt x="169862" y="188038"/>
                  </a:cubicBezTo>
                  <a:cubicBezTo>
                    <a:pt x="173037" y="186133"/>
                    <a:pt x="176212" y="183911"/>
                    <a:pt x="179705" y="182006"/>
                  </a:cubicBezTo>
                  <a:cubicBezTo>
                    <a:pt x="189547" y="176291"/>
                    <a:pt x="197167" y="167718"/>
                    <a:pt x="201930" y="157241"/>
                  </a:cubicBezTo>
                  <a:cubicBezTo>
                    <a:pt x="202247" y="156606"/>
                    <a:pt x="202247" y="155653"/>
                    <a:pt x="202565" y="155018"/>
                  </a:cubicBezTo>
                  <a:cubicBezTo>
                    <a:pt x="209867" y="142318"/>
                    <a:pt x="204470" y="127713"/>
                    <a:pt x="193040" y="119141"/>
                  </a:cubicBezTo>
                  <a:cubicBezTo>
                    <a:pt x="186372" y="114378"/>
                    <a:pt x="179705" y="109933"/>
                    <a:pt x="173672" y="105171"/>
                  </a:cubicBezTo>
                  <a:cubicBezTo>
                    <a:pt x="159702" y="94058"/>
                    <a:pt x="145097" y="84216"/>
                    <a:pt x="129857" y="75326"/>
                  </a:cubicBezTo>
                  <a:cubicBezTo>
                    <a:pt x="125730" y="73103"/>
                    <a:pt x="122237" y="70246"/>
                    <a:pt x="118110" y="67388"/>
                  </a:cubicBezTo>
                  <a:cubicBezTo>
                    <a:pt x="105410" y="59451"/>
                    <a:pt x="92075" y="51831"/>
                    <a:pt x="78422" y="45163"/>
                  </a:cubicBezTo>
                  <a:cubicBezTo>
                    <a:pt x="73342" y="42306"/>
                    <a:pt x="68262" y="39448"/>
                    <a:pt x="63182" y="36908"/>
                  </a:cubicBezTo>
                  <a:cubicBezTo>
                    <a:pt x="58737" y="34051"/>
                    <a:pt x="53657" y="32463"/>
                    <a:pt x="48577" y="32146"/>
                  </a:cubicBezTo>
                  <a:cubicBezTo>
                    <a:pt x="47644" y="32042"/>
                    <a:pt x="46715" y="31991"/>
                    <a:pt x="45793" y="31991"/>
                  </a:cubicBezTo>
                  <a:cubicBezTo>
                    <a:pt x="38246" y="31991"/>
                    <a:pt x="31197" y="35411"/>
                    <a:pt x="26670" y="41353"/>
                  </a:cubicBezTo>
                  <a:cubicBezTo>
                    <a:pt x="21590" y="47068"/>
                    <a:pt x="17462" y="53418"/>
                    <a:pt x="14287" y="60086"/>
                  </a:cubicBezTo>
                  <a:cubicBezTo>
                    <a:pt x="12382" y="63896"/>
                    <a:pt x="11430" y="67706"/>
                    <a:pt x="11112" y="71833"/>
                  </a:cubicBezTo>
                  <a:cubicBezTo>
                    <a:pt x="10477" y="75961"/>
                    <a:pt x="10160" y="80406"/>
                    <a:pt x="9525" y="84216"/>
                  </a:cubicBezTo>
                  <a:cubicBezTo>
                    <a:pt x="10477" y="86121"/>
                    <a:pt x="10795" y="88026"/>
                    <a:pt x="10477" y="89931"/>
                  </a:cubicBezTo>
                  <a:cubicBezTo>
                    <a:pt x="10477" y="90248"/>
                    <a:pt x="10160" y="90566"/>
                    <a:pt x="9525" y="90883"/>
                  </a:cubicBezTo>
                  <a:cubicBezTo>
                    <a:pt x="9207" y="90883"/>
                    <a:pt x="8890" y="90566"/>
                    <a:pt x="8572" y="90248"/>
                  </a:cubicBezTo>
                  <a:cubicBezTo>
                    <a:pt x="7620" y="88343"/>
                    <a:pt x="7620" y="86438"/>
                    <a:pt x="8255" y="84533"/>
                  </a:cubicBezTo>
                  <a:cubicBezTo>
                    <a:pt x="7302" y="81041"/>
                    <a:pt x="7302" y="77548"/>
                    <a:pt x="8255" y="74056"/>
                  </a:cubicBezTo>
                  <a:cubicBezTo>
                    <a:pt x="9207" y="61356"/>
                    <a:pt x="14287" y="49291"/>
                    <a:pt x="22860" y="39766"/>
                  </a:cubicBezTo>
                  <a:cubicBezTo>
                    <a:pt x="24447" y="37861"/>
                    <a:pt x="25717" y="35638"/>
                    <a:pt x="27305" y="33733"/>
                  </a:cubicBezTo>
                  <a:cubicBezTo>
                    <a:pt x="30452" y="29237"/>
                    <a:pt x="35509" y="26651"/>
                    <a:pt x="40786" y="26651"/>
                  </a:cubicBezTo>
                  <a:close/>
                  <a:moveTo>
                    <a:pt x="36235" y="0"/>
                  </a:moveTo>
                  <a:cubicBezTo>
                    <a:pt x="35064" y="0"/>
                    <a:pt x="33887" y="26"/>
                    <a:pt x="32702" y="78"/>
                  </a:cubicBezTo>
                  <a:cubicBezTo>
                    <a:pt x="21272" y="78"/>
                    <a:pt x="10795" y="7063"/>
                    <a:pt x="6667" y="17541"/>
                  </a:cubicBezTo>
                  <a:cubicBezTo>
                    <a:pt x="1905" y="28018"/>
                    <a:pt x="0" y="38813"/>
                    <a:pt x="8255" y="48656"/>
                  </a:cubicBezTo>
                  <a:cubicBezTo>
                    <a:pt x="9207" y="49926"/>
                    <a:pt x="9525" y="51831"/>
                    <a:pt x="8572" y="53418"/>
                  </a:cubicBezTo>
                  <a:cubicBezTo>
                    <a:pt x="7302" y="57546"/>
                    <a:pt x="5715" y="61673"/>
                    <a:pt x="4762" y="66118"/>
                  </a:cubicBezTo>
                  <a:cubicBezTo>
                    <a:pt x="1270" y="79453"/>
                    <a:pt x="2223" y="93423"/>
                    <a:pt x="6985" y="106123"/>
                  </a:cubicBezTo>
                  <a:cubicBezTo>
                    <a:pt x="12263" y="119736"/>
                    <a:pt x="23862" y="131647"/>
                    <a:pt x="40930" y="131647"/>
                  </a:cubicBezTo>
                  <a:cubicBezTo>
                    <a:pt x="43368" y="131647"/>
                    <a:pt x="45918" y="131404"/>
                    <a:pt x="48577" y="130888"/>
                  </a:cubicBezTo>
                  <a:cubicBezTo>
                    <a:pt x="50800" y="130571"/>
                    <a:pt x="53022" y="130253"/>
                    <a:pt x="55245" y="129618"/>
                  </a:cubicBezTo>
                  <a:cubicBezTo>
                    <a:pt x="61595" y="127713"/>
                    <a:pt x="67945" y="125808"/>
                    <a:pt x="74295" y="123903"/>
                  </a:cubicBezTo>
                  <a:cubicBezTo>
                    <a:pt x="77152" y="122951"/>
                    <a:pt x="80010" y="121681"/>
                    <a:pt x="82867" y="121046"/>
                  </a:cubicBezTo>
                  <a:cubicBezTo>
                    <a:pt x="84525" y="120594"/>
                    <a:pt x="86218" y="120374"/>
                    <a:pt x="87904" y="120374"/>
                  </a:cubicBezTo>
                  <a:cubicBezTo>
                    <a:pt x="93325" y="120374"/>
                    <a:pt x="98678" y="122644"/>
                    <a:pt x="102552" y="126761"/>
                  </a:cubicBezTo>
                  <a:cubicBezTo>
                    <a:pt x="106045" y="130571"/>
                    <a:pt x="107950" y="135651"/>
                    <a:pt x="108267" y="141048"/>
                  </a:cubicBezTo>
                  <a:cubicBezTo>
                    <a:pt x="108585" y="149938"/>
                    <a:pt x="109855" y="158511"/>
                    <a:pt x="111760" y="167083"/>
                  </a:cubicBezTo>
                  <a:cubicBezTo>
                    <a:pt x="113030" y="172481"/>
                    <a:pt x="114935" y="177878"/>
                    <a:pt x="117475" y="182641"/>
                  </a:cubicBezTo>
                  <a:cubicBezTo>
                    <a:pt x="119062" y="185816"/>
                    <a:pt x="121602" y="188673"/>
                    <a:pt x="124460" y="190578"/>
                  </a:cubicBezTo>
                  <a:cubicBezTo>
                    <a:pt x="131974" y="196214"/>
                    <a:pt x="140849" y="199127"/>
                    <a:pt x="149935" y="199127"/>
                  </a:cubicBezTo>
                  <a:cubicBezTo>
                    <a:pt x="151598" y="199127"/>
                    <a:pt x="153269" y="199030"/>
                    <a:pt x="154940" y="198833"/>
                  </a:cubicBezTo>
                  <a:cubicBezTo>
                    <a:pt x="169227" y="196928"/>
                    <a:pt x="182245" y="190896"/>
                    <a:pt x="193040" y="181688"/>
                  </a:cubicBezTo>
                  <a:cubicBezTo>
                    <a:pt x="195262" y="179783"/>
                    <a:pt x="197485" y="177878"/>
                    <a:pt x="199390" y="175656"/>
                  </a:cubicBezTo>
                  <a:cubicBezTo>
                    <a:pt x="200432" y="174196"/>
                    <a:pt x="202023" y="173421"/>
                    <a:pt x="203622" y="173421"/>
                  </a:cubicBezTo>
                  <a:cubicBezTo>
                    <a:pt x="204457" y="173421"/>
                    <a:pt x="205294" y="173632"/>
                    <a:pt x="206057" y="174068"/>
                  </a:cubicBezTo>
                  <a:cubicBezTo>
                    <a:pt x="207180" y="174293"/>
                    <a:pt x="208302" y="174517"/>
                    <a:pt x="209425" y="174517"/>
                  </a:cubicBezTo>
                  <a:cubicBezTo>
                    <a:pt x="209890" y="174517"/>
                    <a:pt x="210355" y="174479"/>
                    <a:pt x="210820" y="174386"/>
                  </a:cubicBezTo>
                  <a:cubicBezTo>
                    <a:pt x="227012" y="173116"/>
                    <a:pt x="247015" y="154701"/>
                    <a:pt x="238442" y="132158"/>
                  </a:cubicBezTo>
                  <a:cubicBezTo>
                    <a:pt x="236220" y="126126"/>
                    <a:pt x="233045" y="120728"/>
                    <a:pt x="229235" y="115648"/>
                  </a:cubicBezTo>
                  <a:cubicBezTo>
                    <a:pt x="216852" y="98503"/>
                    <a:pt x="202247" y="83263"/>
                    <a:pt x="186372" y="69928"/>
                  </a:cubicBezTo>
                  <a:cubicBezTo>
                    <a:pt x="174307" y="60721"/>
                    <a:pt x="161607" y="52148"/>
                    <a:pt x="148590" y="44211"/>
                  </a:cubicBezTo>
                  <a:cubicBezTo>
                    <a:pt x="143192" y="40718"/>
                    <a:pt x="137477" y="37226"/>
                    <a:pt x="131762" y="33733"/>
                  </a:cubicBezTo>
                  <a:cubicBezTo>
                    <a:pt x="107950" y="18811"/>
                    <a:pt x="81597" y="8016"/>
                    <a:pt x="54292" y="2301"/>
                  </a:cubicBezTo>
                  <a:cubicBezTo>
                    <a:pt x="48175" y="705"/>
                    <a:pt x="42280" y="0"/>
                    <a:pt x="36235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313650" y="1607025"/>
              <a:ext cx="189050" cy="293025"/>
            </a:xfrm>
            <a:custGeom>
              <a:avLst/>
              <a:gdLst/>
              <a:ahLst/>
              <a:cxnLst/>
              <a:rect l="l" t="t" r="r" b="b"/>
              <a:pathLst>
                <a:path w="7562" h="11721" extrusionOk="0">
                  <a:moveTo>
                    <a:pt x="5665" y="1"/>
                  </a:moveTo>
                  <a:cubicBezTo>
                    <a:pt x="5459" y="1"/>
                    <a:pt x="5259" y="53"/>
                    <a:pt x="5080" y="172"/>
                  </a:cubicBezTo>
                  <a:cubicBezTo>
                    <a:pt x="4128" y="489"/>
                    <a:pt x="3493" y="1124"/>
                    <a:pt x="2540" y="1759"/>
                  </a:cubicBezTo>
                  <a:cubicBezTo>
                    <a:pt x="953" y="3982"/>
                    <a:pt x="0" y="6839"/>
                    <a:pt x="318" y="9697"/>
                  </a:cubicBezTo>
                  <a:cubicBezTo>
                    <a:pt x="318" y="10332"/>
                    <a:pt x="953" y="10967"/>
                    <a:pt x="1588" y="11602"/>
                  </a:cubicBezTo>
                  <a:cubicBezTo>
                    <a:pt x="1826" y="11681"/>
                    <a:pt x="2064" y="11721"/>
                    <a:pt x="2292" y="11721"/>
                  </a:cubicBezTo>
                  <a:cubicBezTo>
                    <a:pt x="2977" y="11721"/>
                    <a:pt x="3572" y="11363"/>
                    <a:pt x="3810" y="10649"/>
                  </a:cubicBezTo>
                  <a:cubicBezTo>
                    <a:pt x="5398" y="8109"/>
                    <a:pt x="6668" y="4934"/>
                    <a:pt x="7303" y="1759"/>
                  </a:cubicBezTo>
                  <a:cubicBezTo>
                    <a:pt x="7561" y="985"/>
                    <a:pt x="6560" y="1"/>
                    <a:pt x="5665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74450" y="4164050"/>
              <a:ext cx="246100" cy="249200"/>
            </a:xfrm>
            <a:custGeom>
              <a:avLst/>
              <a:gdLst/>
              <a:ahLst/>
              <a:cxnLst/>
              <a:rect l="l" t="t" r="r" b="b"/>
              <a:pathLst>
                <a:path w="9844" h="9968" extrusionOk="0">
                  <a:moveTo>
                    <a:pt x="7183" y="0"/>
                  </a:moveTo>
                  <a:cubicBezTo>
                    <a:pt x="6607" y="0"/>
                    <a:pt x="6065" y="236"/>
                    <a:pt x="5716" y="761"/>
                  </a:cubicBezTo>
                  <a:cubicBezTo>
                    <a:pt x="3811" y="2983"/>
                    <a:pt x="2223" y="5523"/>
                    <a:pt x="318" y="7746"/>
                  </a:cubicBezTo>
                  <a:cubicBezTo>
                    <a:pt x="1" y="8381"/>
                    <a:pt x="318" y="8698"/>
                    <a:pt x="636" y="9333"/>
                  </a:cubicBezTo>
                  <a:cubicBezTo>
                    <a:pt x="953" y="9651"/>
                    <a:pt x="1906" y="9968"/>
                    <a:pt x="2541" y="9968"/>
                  </a:cubicBezTo>
                  <a:cubicBezTo>
                    <a:pt x="5398" y="9651"/>
                    <a:pt x="6351" y="7428"/>
                    <a:pt x="8256" y="5206"/>
                  </a:cubicBezTo>
                  <a:cubicBezTo>
                    <a:pt x="8573" y="4571"/>
                    <a:pt x="8891" y="3936"/>
                    <a:pt x="9208" y="3301"/>
                  </a:cubicBezTo>
                  <a:cubicBezTo>
                    <a:pt x="9843" y="2348"/>
                    <a:pt x="9526" y="1078"/>
                    <a:pt x="8573" y="443"/>
                  </a:cubicBezTo>
                  <a:cubicBezTo>
                    <a:pt x="8145" y="158"/>
                    <a:pt x="7653" y="0"/>
                    <a:pt x="718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250150" y="2227450"/>
              <a:ext cx="126450" cy="257850"/>
            </a:xfrm>
            <a:custGeom>
              <a:avLst/>
              <a:gdLst/>
              <a:ahLst/>
              <a:cxnLst/>
              <a:rect l="l" t="t" r="r" b="b"/>
              <a:pathLst>
                <a:path w="5058" h="10314" extrusionOk="0">
                  <a:moveTo>
                    <a:pt x="2322" y="0"/>
                  </a:moveTo>
                  <a:cubicBezTo>
                    <a:pt x="1548" y="0"/>
                    <a:pt x="239" y="358"/>
                    <a:pt x="0" y="1072"/>
                  </a:cubicBezTo>
                  <a:cubicBezTo>
                    <a:pt x="0" y="2660"/>
                    <a:pt x="0" y="4247"/>
                    <a:pt x="0" y="5835"/>
                  </a:cubicBezTo>
                  <a:cubicBezTo>
                    <a:pt x="318" y="7740"/>
                    <a:pt x="0" y="9962"/>
                    <a:pt x="2540" y="10280"/>
                  </a:cubicBezTo>
                  <a:cubicBezTo>
                    <a:pt x="2678" y="10302"/>
                    <a:pt x="2809" y="10314"/>
                    <a:pt x="2933" y="10314"/>
                  </a:cubicBezTo>
                  <a:cubicBezTo>
                    <a:pt x="4532" y="10314"/>
                    <a:pt x="5058" y="8440"/>
                    <a:pt x="4763" y="5200"/>
                  </a:cubicBezTo>
                  <a:cubicBezTo>
                    <a:pt x="4445" y="3612"/>
                    <a:pt x="4763" y="1390"/>
                    <a:pt x="2858" y="120"/>
                  </a:cubicBezTo>
                  <a:cubicBezTo>
                    <a:pt x="2779" y="40"/>
                    <a:pt x="2580" y="0"/>
                    <a:pt x="2322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734700" y="4560925"/>
              <a:ext cx="285775" cy="153950"/>
            </a:xfrm>
            <a:custGeom>
              <a:avLst/>
              <a:gdLst/>
              <a:ahLst/>
              <a:cxnLst/>
              <a:rect l="l" t="t" r="r" b="b"/>
              <a:pathLst>
                <a:path w="11431" h="6158" extrusionOk="0">
                  <a:moveTo>
                    <a:pt x="8567" y="1"/>
                  </a:moveTo>
                  <a:cubicBezTo>
                    <a:pt x="7405" y="1"/>
                    <a:pt x="6243" y="296"/>
                    <a:pt x="5081" y="761"/>
                  </a:cubicBezTo>
                  <a:cubicBezTo>
                    <a:pt x="1906" y="2031"/>
                    <a:pt x="1" y="3301"/>
                    <a:pt x="1271" y="4888"/>
                  </a:cubicBezTo>
                  <a:cubicBezTo>
                    <a:pt x="2064" y="5841"/>
                    <a:pt x="2938" y="6158"/>
                    <a:pt x="3850" y="6158"/>
                  </a:cubicBezTo>
                  <a:cubicBezTo>
                    <a:pt x="4763" y="6158"/>
                    <a:pt x="5716" y="5841"/>
                    <a:pt x="6668" y="5523"/>
                  </a:cubicBezTo>
                  <a:cubicBezTo>
                    <a:pt x="8256" y="4888"/>
                    <a:pt x="10161" y="4571"/>
                    <a:pt x="11113" y="2348"/>
                  </a:cubicBezTo>
                  <a:cubicBezTo>
                    <a:pt x="11431" y="1713"/>
                    <a:pt x="10478" y="126"/>
                    <a:pt x="9843" y="126"/>
                  </a:cubicBezTo>
                  <a:cubicBezTo>
                    <a:pt x="9418" y="40"/>
                    <a:pt x="8992" y="1"/>
                    <a:pt x="8567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 flipH="1">
            <a:off x="306343" y="4120967"/>
            <a:ext cx="1048645" cy="975498"/>
            <a:chOff x="920750" y="240450"/>
            <a:chExt cx="5619750" cy="5227750"/>
          </a:xfrm>
        </p:grpSpPr>
        <p:sp>
          <p:nvSpPr>
            <p:cNvPr id="192" name="Google Shape;192;p17"/>
            <p:cNvSpPr/>
            <p:nvPr/>
          </p:nvSpPr>
          <p:spPr>
            <a:xfrm>
              <a:off x="1492250" y="641425"/>
              <a:ext cx="4611700" cy="4242400"/>
            </a:xfrm>
            <a:custGeom>
              <a:avLst/>
              <a:gdLst/>
              <a:ahLst/>
              <a:cxnLst/>
              <a:rect l="l" t="t" r="r" b="b"/>
              <a:pathLst>
                <a:path w="184468" h="169696" extrusionOk="0">
                  <a:moveTo>
                    <a:pt x="94004" y="1"/>
                  </a:moveTo>
                  <a:cubicBezTo>
                    <a:pt x="92940" y="1"/>
                    <a:pt x="91874" y="21"/>
                    <a:pt x="90805" y="61"/>
                  </a:cubicBezTo>
                  <a:lnTo>
                    <a:pt x="95250" y="2918"/>
                  </a:lnTo>
                  <a:cubicBezTo>
                    <a:pt x="65723" y="5458"/>
                    <a:pt x="33973" y="14031"/>
                    <a:pt x="16193" y="37526"/>
                  </a:cubicBezTo>
                  <a:cubicBezTo>
                    <a:pt x="4445" y="54353"/>
                    <a:pt x="0" y="75308"/>
                    <a:pt x="3810" y="95628"/>
                  </a:cubicBezTo>
                  <a:cubicBezTo>
                    <a:pt x="9843" y="128648"/>
                    <a:pt x="33973" y="155953"/>
                    <a:pt x="66040" y="166113"/>
                  </a:cubicBezTo>
                  <a:cubicBezTo>
                    <a:pt x="74242" y="168525"/>
                    <a:pt x="82627" y="169695"/>
                    <a:pt x="90948" y="169695"/>
                  </a:cubicBezTo>
                  <a:cubicBezTo>
                    <a:pt x="115482" y="169695"/>
                    <a:pt x="139457" y="159523"/>
                    <a:pt x="156528" y="141031"/>
                  </a:cubicBezTo>
                  <a:cubicBezTo>
                    <a:pt x="178753" y="115313"/>
                    <a:pt x="184468" y="79436"/>
                    <a:pt x="170815" y="48321"/>
                  </a:cubicBezTo>
                  <a:cubicBezTo>
                    <a:pt x="156670" y="18800"/>
                    <a:pt x="126739" y="1"/>
                    <a:pt x="94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746250" y="2229625"/>
              <a:ext cx="1277950" cy="1058875"/>
            </a:xfrm>
            <a:custGeom>
              <a:avLst/>
              <a:gdLst/>
              <a:ahLst/>
              <a:cxnLst/>
              <a:rect l="l" t="t" r="r" b="b"/>
              <a:pathLst>
                <a:path w="51118" h="42355" extrusionOk="0">
                  <a:moveTo>
                    <a:pt x="22719" y="1"/>
                  </a:moveTo>
                  <a:cubicBezTo>
                    <a:pt x="17451" y="1"/>
                    <a:pt x="12130" y="1837"/>
                    <a:pt x="7938" y="5430"/>
                  </a:cubicBezTo>
                  <a:lnTo>
                    <a:pt x="14288" y="2890"/>
                  </a:lnTo>
                  <a:lnTo>
                    <a:pt x="14288" y="2890"/>
                  </a:lnTo>
                  <a:cubicBezTo>
                    <a:pt x="5080" y="7018"/>
                    <a:pt x="0" y="17178"/>
                    <a:pt x="2540" y="27020"/>
                  </a:cubicBezTo>
                  <a:cubicBezTo>
                    <a:pt x="5208" y="36209"/>
                    <a:pt x="13688" y="42354"/>
                    <a:pt x="22811" y="42354"/>
                  </a:cubicBezTo>
                  <a:cubicBezTo>
                    <a:pt x="23460" y="42354"/>
                    <a:pt x="24112" y="42323"/>
                    <a:pt x="24765" y="42260"/>
                  </a:cubicBezTo>
                  <a:cubicBezTo>
                    <a:pt x="46038" y="40038"/>
                    <a:pt x="51118" y="11463"/>
                    <a:pt x="31750" y="1938"/>
                  </a:cubicBezTo>
                  <a:cubicBezTo>
                    <a:pt x="28921" y="641"/>
                    <a:pt x="25829" y="1"/>
                    <a:pt x="22719" y="1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976550" y="1289550"/>
              <a:ext cx="1293825" cy="1117325"/>
            </a:xfrm>
            <a:custGeom>
              <a:avLst/>
              <a:gdLst/>
              <a:ahLst/>
              <a:cxnLst/>
              <a:rect l="l" t="t" r="r" b="b"/>
              <a:pathLst>
                <a:path w="51753" h="44693" extrusionOk="0">
                  <a:moveTo>
                    <a:pt x="23375" y="1"/>
                  </a:moveTo>
                  <a:cubicBezTo>
                    <a:pt x="16653" y="1"/>
                    <a:pt x="10456" y="3652"/>
                    <a:pt x="7303" y="9696"/>
                  </a:cubicBezTo>
                  <a:lnTo>
                    <a:pt x="5398" y="1758"/>
                  </a:lnTo>
                  <a:lnTo>
                    <a:pt x="5398" y="1758"/>
                  </a:lnTo>
                  <a:cubicBezTo>
                    <a:pt x="1" y="16998"/>
                    <a:pt x="6668" y="34143"/>
                    <a:pt x="20956" y="42081"/>
                  </a:cubicBezTo>
                  <a:cubicBezTo>
                    <a:pt x="24413" y="43809"/>
                    <a:pt x="28385" y="44692"/>
                    <a:pt x="32271" y="44692"/>
                  </a:cubicBezTo>
                  <a:cubicBezTo>
                    <a:pt x="39805" y="44692"/>
                    <a:pt x="47017" y="41373"/>
                    <a:pt x="49531" y="34461"/>
                  </a:cubicBezTo>
                  <a:cubicBezTo>
                    <a:pt x="51753" y="27793"/>
                    <a:pt x="50166" y="20173"/>
                    <a:pt x="46038" y="14776"/>
                  </a:cubicBezTo>
                  <a:cubicBezTo>
                    <a:pt x="41911" y="7473"/>
                    <a:pt x="35243" y="2393"/>
                    <a:pt x="27623" y="488"/>
                  </a:cubicBezTo>
                  <a:cubicBezTo>
                    <a:pt x="26199" y="159"/>
                    <a:pt x="24776" y="1"/>
                    <a:pt x="23375" y="1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325925" y="2524125"/>
              <a:ext cx="1135075" cy="968075"/>
            </a:xfrm>
            <a:custGeom>
              <a:avLst/>
              <a:gdLst/>
              <a:ahLst/>
              <a:cxnLst/>
              <a:rect l="l" t="t" r="r" b="b"/>
              <a:pathLst>
                <a:path w="45403" h="38723" extrusionOk="0">
                  <a:moveTo>
                    <a:pt x="12701" y="0"/>
                  </a:moveTo>
                  <a:lnTo>
                    <a:pt x="12701" y="0"/>
                  </a:lnTo>
                  <a:cubicBezTo>
                    <a:pt x="3176" y="6350"/>
                    <a:pt x="1" y="19050"/>
                    <a:pt x="5398" y="29210"/>
                  </a:cubicBezTo>
                  <a:cubicBezTo>
                    <a:pt x="9493" y="35353"/>
                    <a:pt x="16362" y="38723"/>
                    <a:pt x="23364" y="38723"/>
                  </a:cubicBezTo>
                  <a:cubicBezTo>
                    <a:pt x="27219" y="38723"/>
                    <a:pt x="31114" y="37702"/>
                    <a:pt x="34608" y="35560"/>
                  </a:cubicBezTo>
                  <a:cubicBezTo>
                    <a:pt x="43816" y="28575"/>
                    <a:pt x="45403" y="15240"/>
                    <a:pt x="38101" y="6350"/>
                  </a:cubicBezTo>
                  <a:cubicBezTo>
                    <a:pt x="34131" y="2527"/>
                    <a:pt x="29140" y="679"/>
                    <a:pt x="24200" y="679"/>
                  </a:cubicBezTo>
                  <a:cubicBezTo>
                    <a:pt x="18472" y="679"/>
                    <a:pt x="12811" y="3164"/>
                    <a:pt x="8891" y="7938"/>
                  </a:cubicBezTo>
                  <a:lnTo>
                    <a:pt x="12701" y="0"/>
                  </a:ln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572000" y="1270000"/>
              <a:ext cx="825500" cy="714375"/>
            </a:xfrm>
            <a:custGeom>
              <a:avLst/>
              <a:gdLst/>
              <a:ahLst/>
              <a:cxnLst/>
              <a:rect l="l" t="t" r="r" b="b"/>
              <a:pathLst>
                <a:path w="33020" h="28575" extrusionOk="0">
                  <a:moveTo>
                    <a:pt x="9525" y="0"/>
                  </a:moveTo>
                  <a:cubicBezTo>
                    <a:pt x="5183" y="0"/>
                    <a:pt x="1633" y="2375"/>
                    <a:pt x="318" y="6403"/>
                  </a:cubicBezTo>
                  <a:lnTo>
                    <a:pt x="318" y="6403"/>
                  </a:lnTo>
                  <a:cubicBezTo>
                    <a:pt x="205" y="5964"/>
                    <a:pt x="98" y="5523"/>
                    <a:pt x="0" y="5080"/>
                  </a:cubicBezTo>
                  <a:lnTo>
                    <a:pt x="0" y="7620"/>
                  </a:lnTo>
                  <a:cubicBezTo>
                    <a:pt x="84" y="7199"/>
                    <a:pt x="191" y="6794"/>
                    <a:pt x="318" y="6403"/>
                  </a:cubicBezTo>
                  <a:lnTo>
                    <a:pt x="318" y="6403"/>
                  </a:lnTo>
                  <a:cubicBezTo>
                    <a:pt x="1668" y="11628"/>
                    <a:pt x="4056" y="16562"/>
                    <a:pt x="6985" y="20955"/>
                  </a:cubicBezTo>
                  <a:cubicBezTo>
                    <a:pt x="10478" y="25718"/>
                    <a:pt x="16193" y="28575"/>
                    <a:pt x="21908" y="28575"/>
                  </a:cubicBezTo>
                  <a:cubicBezTo>
                    <a:pt x="27940" y="28575"/>
                    <a:pt x="33020" y="23495"/>
                    <a:pt x="33020" y="17463"/>
                  </a:cubicBezTo>
                  <a:cubicBezTo>
                    <a:pt x="32703" y="11430"/>
                    <a:pt x="26988" y="7303"/>
                    <a:pt x="21590" y="4128"/>
                  </a:cubicBezTo>
                  <a:cubicBezTo>
                    <a:pt x="17780" y="1905"/>
                    <a:pt x="13653" y="318"/>
                    <a:pt x="9525" y="0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325800" y="3222625"/>
              <a:ext cx="500075" cy="434150"/>
            </a:xfrm>
            <a:custGeom>
              <a:avLst/>
              <a:gdLst/>
              <a:ahLst/>
              <a:cxnLst/>
              <a:rect l="l" t="t" r="r" b="b"/>
              <a:pathLst>
                <a:path w="20003" h="17366" extrusionOk="0">
                  <a:moveTo>
                    <a:pt x="10796" y="0"/>
                  </a:moveTo>
                  <a:lnTo>
                    <a:pt x="6351" y="953"/>
                  </a:lnTo>
                  <a:cubicBezTo>
                    <a:pt x="953" y="3810"/>
                    <a:pt x="1" y="10795"/>
                    <a:pt x="4128" y="14923"/>
                  </a:cubicBezTo>
                  <a:cubicBezTo>
                    <a:pt x="5912" y="16579"/>
                    <a:pt x="8105" y="17366"/>
                    <a:pt x="10255" y="17366"/>
                  </a:cubicBezTo>
                  <a:cubicBezTo>
                    <a:pt x="13463" y="17366"/>
                    <a:pt x="16577" y="15614"/>
                    <a:pt x="18098" y="12383"/>
                  </a:cubicBezTo>
                  <a:cubicBezTo>
                    <a:pt x="20003" y="6985"/>
                    <a:pt x="16511" y="953"/>
                    <a:pt x="10796" y="0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2500300" y="3816150"/>
              <a:ext cx="638650" cy="517425"/>
            </a:xfrm>
            <a:custGeom>
              <a:avLst/>
              <a:gdLst/>
              <a:ahLst/>
              <a:cxnLst/>
              <a:rect l="l" t="t" r="r" b="b"/>
              <a:pathLst>
                <a:path w="25546" h="20697" extrusionOk="0">
                  <a:moveTo>
                    <a:pt x="13804" y="0"/>
                  </a:moveTo>
                  <a:cubicBezTo>
                    <a:pt x="10452" y="0"/>
                    <a:pt x="7167" y="1342"/>
                    <a:pt x="5398" y="4199"/>
                  </a:cubicBezTo>
                  <a:lnTo>
                    <a:pt x="5081" y="1024"/>
                  </a:lnTo>
                  <a:lnTo>
                    <a:pt x="5081" y="1024"/>
                  </a:lnTo>
                  <a:cubicBezTo>
                    <a:pt x="1" y="7692"/>
                    <a:pt x="2541" y="17534"/>
                    <a:pt x="10161" y="20392"/>
                  </a:cubicBezTo>
                  <a:cubicBezTo>
                    <a:pt x="11058" y="20599"/>
                    <a:pt x="11945" y="20697"/>
                    <a:pt x="12810" y="20697"/>
                  </a:cubicBezTo>
                  <a:cubicBezTo>
                    <a:pt x="19899" y="20697"/>
                    <a:pt x="25545" y="14096"/>
                    <a:pt x="24131" y="6739"/>
                  </a:cubicBezTo>
                  <a:cubicBezTo>
                    <a:pt x="22861" y="2385"/>
                    <a:pt x="18273" y="0"/>
                    <a:pt x="13804" y="0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794125" y="4088150"/>
              <a:ext cx="857250" cy="747400"/>
            </a:xfrm>
            <a:custGeom>
              <a:avLst/>
              <a:gdLst/>
              <a:ahLst/>
              <a:cxnLst/>
              <a:rect l="l" t="t" r="r" b="b"/>
              <a:pathLst>
                <a:path w="34290" h="29896" extrusionOk="0">
                  <a:moveTo>
                    <a:pt x="21830" y="1"/>
                  </a:moveTo>
                  <a:cubicBezTo>
                    <a:pt x="19538" y="1"/>
                    <a:pt x="17213" y="711"/>
                    <a:pt x="15222" y="2113"/>
                  </a:cubicBezTo>
                  <a:lnTo>
                    <a:pt x="15222" y="2113"/>
                  </a:lnTo>
                  <a:cubicBezTo>
                    <a:pt x="14721" y="2053"/>
                    <a:pt x="14222" y="2023"/>
                    <a:pt x="13727" y="2023"/>
                  </a:cubicBezTo>
                  <a:cubicBezTo>
                    <a:pt x="7252" y="2023"/>
                    <a:pt x="1493" y="7057"/>
                    <a:pt x="635" y="13639"/>
                  </a:cubicBezTo>
                  <a:cubicBezTo>
                    <a:pt x="0" y="21259"/>
                    <a:pt x="5080" y="27927"/>
                    <a:pt x="12383" y="29514"/>
                  </a:cubicBezTo>
                  <a:cubicBezTo>
                    <a:pt x="13565" y="29771"/>
                    <a:pt x="14748" y="29895"/>
                    <a:pt x="15916" y="29895"/>
                  </a:cubicBezTo>
                  <a:cubicBezTo>
                    <a:pt x="21959" y="29895"/>
                    <a:pt x="27605" y="26580"/>
                    <a:pt x="30798" y="21259"/>
                  </a:cubicBezTo>
                  <a:cubicBezTo>
                    <a:pt x="34290" y="15862"/>
                    <a:pt x="33973" y="9194"/>
                    <a:pt x="30163" y="4114"/>
                  </a:cubicBezTo>
                  <a:cubicBezTo>
                    <a:pt x="28093" y="1355"/>
                    <a:pt x="24993" y="1"/>
                    <a:pt x="21830" y="1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920750" y="240450"/>
              <a:ext cx="5619750" cy="5227750"/>
            </a:xfrm>
            <a:custGeom>
              <a:avLst/>
              <a:gdLst/>
              <a:ahLst/>
              <a:cxnLst/>
              <a:rect l="l" t="t" r="r" b="b"/>
              <a:pathLst>
                <a:path w="224790" h="209110" extrusionOk="0">
                  <a:moveTo>
                    <a:pt x="120672" y="5067"/>
                  </a:moveTo>
                  <a:cubicBezTo>
                    <a:pt x="137102" y="5067"/>
                    <a:pt x="153503" y="8991"/>
                    <a:pt x="167958" y="17052"/>
                  </a:cubicBezTo>
                  <a:cubicBezTo>
                    <a:pt x="194945" y="30705"/>
                    <a:pt x="213360" y="56740"/>
                    <a:pt x="218123" y="86585"/>
                  </a:cubicBezTo>
                  <a:cubicBezTo>
                    <a:pt x="220345" y="100555"/>
                    <a:pt x="219075" y="114842"/>
                    <a:pt x="214630" y="128177"/>
                  </a:cubicBezTo>
                  <a:cubicBezTo>
                    <a:pt x="209233" y="147862"/>
                    <a:pt x="198438" y="165642"/>
                    <a:pt x="183515" y="179930"/>
                  </a:cubicBezTo>
                  <a:cubicBezTo>
                    <a:pt x="169545" y="192947"/>
                    <a:pt x="151448" y="200885"/>
                    <a:pt x="132398" y="203107"/>
                  </a:cubicBezTo>
                  <a:cubicBezTo>
                    <a:pt x="128029" y="203760"/>
                    <a:pt x="123764" y="204071"/>
                    <a:pt x="119594" y="204071"/>
                  </a:cubicBezTo>
                  <a:cubicBezTo>
                    <a:pt x="97392" y="204071"/>
                    <a:pt x="77866" y="195249"/>
                    <a:pt x="59690" y="182152"/>
                  </a:cubicBezTo>
                  <a:cubicBezTo>
                    <a:pt x="43498" y="170405"/>
                    <a:pt x="29845" y="155800"/>
                    <a:pt x="19368" y="138972"/>
                  </a:cubicBezTo>
                  <a:cubicBezTo>
                    <a:pt x="11430" y="126590"/>
                    <a:pt x="7620" y="112302"/>
                    <a:pt x="8255" y="98015"/>
                  </a:cubicBezTo>
                  <a:cubicBezTo>
                    <a:pt x="8573" y="92935"/>
                    <a:pt x="9525" y="87855"/>
                    <a:pt x="10795" y="83410"/>
                  </a:cubicBezTo>
                  <a:cubicBezTo>
                    <a:pt x="14605" y="71662"/>
                    <a:pt x="19368" y="60550"/>
                    <a:pt x="25400" y="50072"/>
                  </a:cubicBezTo>
                  <a:cubicBezTo>
                    <a:pt x="33655" y="36102"/>
                    <a:pt x="45403" y="24672"/>
                    <a:pt x="59373" y="16735"/>
                  </a:cubicBezTo>
                  <a:cubicBezTo>
                    <a:pt x="64135" y="14195"/>
                    <a:pt x="69215" y="11972"/>
                    <a:pt x="74613" y="10702"/>
                  </a:cubicBezTo>
                  <a:cubicBezTo>
                    <a:pt x="78423" y="10067"/>
                    <a:pt x="82233" y="8797"/>
                    <a:pt x="85725" y="7527"/>
                  </a:cubicBezTo>
                  <a:cubicBezTo>
                    <a:pt x="93743" y="6145"/>
                    <a:pt x="102002" y="5244"/>
                    <a:pt x="110082" y="5244"/>
                  </a:cubicBezTo>
                  <a:cubicBezTo>
                    <a:pt x="111281" y="5244"/>
                    <a:pt x="112476" y="5263"/>
                    <a:pt x="113665" y="5305"/>
                  </a:cubicBezTo>
                  <a:cubicBezTo>
                    <a:pt x="115997" y="5146"/>
                    <a:pt x="118335" y="5067"/>
                    <a:pt x="120672" y="5067"/>
                  </a:cubicBezTo>
                  <a:close/>
                  <a:moveTo>
                    <a:pt x="119657" y="0"/>
                  </a:moveTo>
                  <a:cubicBezTo>
                    <a:pt x="117344" y="0"/>
                    <a:pt x="115028" y="75"/>
                    <a:pt x="112713" y="225"/>
                  </a:cubicBezTo>
                  <a:cubicBezTo>
                    <a:pt x="107315" y="542"/>
                    <a:pt x="101600" y="542"/>
                    <a:pt x="96203" y="1177"/>
                  </a:cubicBezTo>
                  <a:cubicBezTo>
                    <a:pt x="83185" y="2130"/>
                    <a:pt x="70485" y="5940"/>
                    <a:pt x="59055" y="11972"/>
                  </a:cubicBezTo>
                  <a:cubicBezTo>
                    <a:pt x="43180" y="19910"/>
                    <a:pt x="29845" y="32292"/>
                    <a:pt x="20955" y="47850"/>
                  </a:cubicBezTo>
                  <a:cubicBezTo>
                    <a:pt x="15240" y="57692"/>
                    <a:pt x="10795" y="67852"/>
                    <a:pt x="7303" y="78647"/>
                  </a:cubicBezTo>
                  <a:cubicBezTo>
                    <a:pt x="0" y="98332"/>
                    <a:pt x="2223" y="119922"/>
                    <a:pt x="13335" y="137702"/>
                  </a:cubicBezTo>
                  <a:cubicBezTo>
                    <a:pt x="26035" y="160245"/>
                    <a:pt x="44450" y="178977"/>
                    <a:pt x="66358" y="192312"/>
                  </a:cubicBezTo>
                  <a:cubicBezTo>
                    <a:pt x="83054" y="202747"/>
                    <a:pt x="100607" y="209110"/>
                    <a:pt x="119899" y="209110"/>
                  </a:cubicBezTo>
                  <a:cubicBezTo>
                    <a:pt x="124086" y="209110"/>
                    <a:pt x="128355" y="208810"/>
                    <a:pt x="132715" y="208187"/>
                  </a:cubicBezTo>
                  <a:cubicBezTo>
                    <a:pt x="150813" y="205965"/>
                    <a:pt x="167958" y="198662"/>
                    <a:pt x="182245" y="187232"/>
                  </a:cubicBezTo>
                  <a:cubicBezTo>
                    <a:pt x="201295" y="171040"/>
                    <a:pt x="214630" y="149450"/>
                    <a:pt x="220345" y="125637"/>
                  </a:cubicBezTo>
                  <a:cubicBezTo>
                    <a:pt x="223838" y="112620"/>
                    <a:pt x="224790" y="99285"/>
                    <a:pt x="222885" y="85950"/>
                  </a:cubicBezTo>
                  <a:cubicBezTo>
                    <a:pt x="218123" y="54200"/>
                    <a:pt x="198120" y="26895"/>
                    <a:pt x="169545" y="12607"/>
                  </a:cubicBezTo>
                  <a:cubicBezTo>
                    <a:pt x="154137" y="4203"/>
                    <a:pt x="136999" y="0"/>
                    <a:pt x="119657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254125" y="542950"/>
              <a:ext cx="5000625" cy="4529125"/>
            </a:xfrm>
            <a:custGeom>
              <a:avLst/>
              <a:gdLst/>
              <a:ahLst/>
              <a:cxnLst/>
              <a:rect l="l" t="t" r="r" b="b"/>
              <a:pathLst>
                <a:path w="200025" h="181165" extrusionOk="0">
                  <a:moveTo>
                    <a:pt x="103541" y="4820"/>
                  </a:moveTo>
                  <a:cubicBezTo>
                    <a:pt x="107975" y="4820"/>
                    <a:pt x="112414" y="5074"/>
                    <a:pt x="116840" y="5587"/>
                  </a:cubicBezTo>
                  <a:cubicBezTo>
                    <a:pt x="126048" y="6540"/>
                    <a:pt x="134620" y="9397"/>
                    <a:pt x="142558" y="14160"/>
                  </a:cubicBezTo>
                  <a:cubicBezTo>
                    <a:pt x="151765" y="18922"/>
                    <a:pt x="160020" y="24637"/>
                    <a:pt x="167958" y="30987"/>
                  </a:cubicBezTo>
                  <a:cubicBezTo>
                    <a:pt x="186055" y="45592"/>
                    <a:pt x="195580" y="68452"/>
                    <a:pt x="193358" y="91947"/>
                  </a:cubicBezTo>
                  <a:cubicBezTo>
                    <a:pt x="192723" y="98615"/>
                    <a:pt x="190818" y="105282"/>
                    <a:pt x="187643" y="111632"/>
                  </a:cubicBezTo>
                  <a:cubicBezTo>
                    <a:pt x="182880" y="123380"/>
                    <a:pt x="176213" y="134492"/>
                    <a:pt x="168910" y="144652"/>
                  </a:cubicBezTo>
                  <a:cubicBezTo>
                    <a:pt x="162878" y="153542"/>
                    <a:pt x="154623" y="160845"/>
                    <a:pt x="145098" y="165607"/>
                  </a:cubicBezTo>
                  <a:cubicBezTo>
                    <a:pt x="144136" y="167290"/>
                    <a:pt x="142445" y="168063"/>
                    <a:pt x="140716" y="168063"/>
                  </a:cubicBezTo>
                  <a:cubicBezTo>
                    <a:pt x="140162" y="168063"/>
                    <a:pt x="139604" y="167984"/>
                    <a:pt x="139065" y="167830"/>
                  </a:cubicBezTo>
                  <a:cubicBezTo>
                    <a:pt x="138863" y="169244"/>
                    <a:pt x="138147" y="169501"/>
                    <a:pt x="137243" y="169501"/>
                  </a:cubicBezTo>
                  <a:cubicBezTo>
                    <a:pt x="136727" y="169501"/>
                    <a:pt x="136150" y="169417"/>
                    <a:pt x="135573" y="169417"/>
                  </a:cubicBezTo>
                  <a:cubicBezTo>
                    <a:pt x="135255" y="171322"/>
                    <a:pt x="133668" y="170687"/>
                    <a:pt x="132398" y="171005"/>
                  </a:cubicBezTo>
                  <a:cubicBezTo>
                    <a:pt x="131763" y="172592"/>
                    <a:pt x="130175" y="172275"/>
                    <a:pt x="128905" y="172592"/>
                  </a:cubicBezTo>
                  <a:cubicBezTo>
                    <a:pt x="121343" y="175216"/>
                    <a:pt x="113480" y="176564"/>
                    <a:pt x="105645" y="176564"/>
                  </a:cubicBezTo>
                  <a:cubicBezTo>
                    <a:pt x="97363" y="176564"/>
                    <a:pt x="89112" y="175057"/>
                    <a:pt x="81280" y="171957"/>
                  </a:cubicBezTo>
                  <a:cubicBezTo>
                    <a:pt x="62865" y="165290"/>
                    <a:pt x="46355" y="155130"/>
                    <a:pt x="32703" y="141477"/>
                  </a:cubicBezTo>
                  <a:cubicBezTo>
                    <a:pt x="30798" y="139572"/>
                    <a:pt x="29210" y="137985"/>
                    <a:pt x="27623" y="136080"/>
                  </a:cubicBezTo>
                  <a:cubicBezTo>
                    <a:pt x="18098" y="123697"/>
                    <a:pt x="11113" y="109727"/>
                    <a:pt x="6668" y="95122"/>
                  </a:cubicBezTo>
                  <a:cubicBezTo>
                    <a:pt x="4445" y="86867"/>
                    <a:pt x="4763" y="78295"/>
                    <a:pt x="7620" y="70675"/>
                  </a:cubicBezTo>
                  <a:cubicBezTo>
                    <a:pt x="10160" y="62102"/>
                    <a:pt x="14605" y="54165"/>
                    <a:pt x="20320" y="47497"/>
                  </a:cubicBezTo>
                  <a:cubicBezTo>
                    <a:pt x="22225" y="45275"/>
                    <a:pt x="23813" y="43052"/>
                    <a:pt x="25083" y="40830"/>
                  </a:cubicBezTo>
                  <a:cubicBezTo>
                    <a:pt x="31750" y="30352"/>
                    <a:pt x="41275" y="21780"/>
                    <a:pt x="52388" y="16382"/>
                  </a:cubicBezTo>
                  <a:cubicBezTo>
                    <a:pt x="68602" y="8781"/>
                    <a:pt x="86030" y="4820"/>
                    <a:pt x="103541" y="4820"/>
                  </a:cubicBezTo>
                  <a:close/>
                  <a:moveTo>
                    <a:pt x="105158" y="1"/>
                  </a:moveTo>
                  <a:cubicBezTo>
                    <a:pt x="87547" y="1"/>
                    <a:pt x="69850" y="3615"/>
                    <a:pt x="53658" y="10667"/>
                  </a:cubicBezTo>
                  <a:cubicBezTo>
                    <a:pt x="40005" y="16700"/>
                    <a:pt x="28258" y="26860"/>
                    <a:pt x="20320" y="39560"/>
                  </a:cubicBezTo>
                  <a:cubicBezTo>
                    <a:pt x="19050" y="41465"/>
                    <a:pt x="17780" y="43052"/>
                    <a:pt x="16510" y="44957"/>
                  </a:cubicBezTo>
                  <a:cubicBezTo>
                    <a:pt x="10160" y="52260"/>
                    <a:pt x="5398" y="60832"/>
                    <a:pt x="2858" y="70040"/>
                  </a:cubicBezTo>
                  <a:cubicBezTo>
                    <a:pt x="635" y="77025"/>
                    <a:pt x="0" y="84327"/>
                    <a:pt x="953" y="91312"/>
                  </a:cubicBezTo>
                  <a:cubicBezTo>
                    <a:pt x="2858" y="99567"/>
                    <a:pt x="5715" y="107822"/>
                    <a:pt x="9843" y="115442"/>
                  </a:cubicBezTo>
                  <a:cubicBezTo>
                    <a:pt x="14923" y="127507"/>
                    <a:pt x="22543" y="138620"/>
                    <a:pt x="32385" y="147827"/>
                  </a:cubicBezTo>
                  <a:cubicBezTo>
                    <a:pt x="45720" y="159892"/>
                    <a:pt x="61595" y="169417"/>
                    <a:pt x="78423" y="176085"/>
                  </a:cubicBezTo>
                  <a:cubicBezTo>
                    <a:pt x="86360" y="179260"/>
                    <a:pt x="94615" y="181165"/>
                    <a:pt x="102870" y="181165"/>
                  </a:cubicBezTo>
                  <a:cubicBezTo>
                    <a:pt x="134303" y="180847"/>
                    <a:pt x="156528" y="169100"/>
                    <a:pt x="173355" y="146875"/>
                  </a:cubicBezTo>
                  <a:cubicBezTo>
                    <a:pt x="180658" y="136715"/>
                    <a:pt x="186690" y="125920"/>
                    <a:pt x="191770" y="114490"/>
                  </a:cubicBezTo>
                  <a:cubicBezTo>
                    <a:pt x="198120" y="101155"/>
                    <a:pt x="200025" y="86232"/>
                    <a:pt x="197168" y="71945"/>
                  </a:cubicBezTo>
                  <a:cubicBezTo>
                    <a:pt x="194310" y="55435"/>
                    <a:pt x="186055" y="40512"/>
                    <a:pt x="173355" y="29400"/>
                  </a:cubicBezTo>
                  <a:cubicBezTo>
                    <a:pt x="163195" y="20827"/>
                    <a:pt x="152083" y="13525"/>
                    <a:pt x="140335" y="7810"/>
                  </a:cubicBezTo>
                  <a:cubicBezTo>
                    <a:pt x="133033" y="3682"/>
                    <a:pt x="124778" y="1460"/>
                    <a:pt x="116523" y="507"/>
                  </a:cubicBezTo>
                  <a:cubicBezTo>
                    <a:pt x="112749" y="169"/>
                    <a:pt x="108955" y="1"/>
                    <a:pt x="10515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857500" y="988275"/>
              <a:ext cx="1500200" cy="1640775"/>
            </a:xfrm>
            <a:custGeom>
              <a:avLst/>
              <a:gdLst/>
              <a:ahLst/>
              <a:cxnLst/>
              <a:rect l="l" t="t" r="r" b="b"/>
              <a:pathLst>
                <a:path w="60008" h="65631" extrusionOk="0">
                  <a:moveTo>
                    <a:pt x="26023" y="4769"/>
                  </a:moveTo>
                  <a:cubicBezTo>
                    <a:pt x="27391" y="4769"/>
                    <a:pt x="28777" y="4922"/>
                    <a:pt x="30163" y="5237"/>
                  </a:cubicBezTo>
                  <a:cubicBezTo>
                    <a:pt x="38100" y="6189"/>
                    <a:pt x="44768" y="10634"/>
                    <a:pt x="48895" y="17619"/>
                  </a:cubicBezTo>
                  <a:cubicBezTo>
                    <a:pt x="53340" y="25239"/>
                    <a:pt x="55563" y="34129"/>
                    <a:pt x="55245" y="43337"/>
                  </a:cubicBezTo>
                  <a:cubicBezTo>
                    <a:pt x="55245" y="43654"/>
                    <a:pt x="55245" y="45559"/>
                    <a:pt x="55245" y="46829"/>
                  </a:cubicBezTo>
                  <a:cubicBezTo>
                    <a:pt x="54928" y="50322"/>
                    <a:pt x="53340" y="53497"/>
                    <a:pt x="50483" y="55402"/>
                  </a:cubicBezTo>
                  <a:cubicBezTo>
                    <a:pt x="45773" y="58934"/>
                    <a:pt x="39841" y="60894"/>
                    <a:pt x="33852" y="60894"/>
                  </a:cubicBezTo>
                  <a:cubicBezTo>
                    <a:pt x="31766" y="60894"/>
                    <a:pt x="29673" y="60656"/>
                    <a:pt x="27623" y="60164"/>
                  </a:cubicBezTo>
                  <a:cubicBezTo>
                    <a:pt x="21590" y="58894"/>
                    <a:pt x="16828" y="54767"/>
                    <a:pt x="14288" y="49052"/>
                  </a:cubicBezTo>
                  <a:cubicBezTo>
                    <a:pt x="13018" y="46829"/>
                    <a:pt x="12383" y="44289"/>
                    <a:pt x="11748" y="42067"/>
                  </a:cubicBezTo>
                  <a:cubicBezTo>
                    <a:pt x="11430" y="39844"/>
                    <a:pt x="10160" y="37939"/>
                    <a:pt x="8573" y="36669"/>
                  </a:cubicBezTo>
                  <a:cubicBezTo>
                    <a:pt x="6668" y="35082"/>
                    <a:pt x="5398" y="32542"/>
                    <a:pt x="5715" y="30002"/>
                  </a:cubicBezTo>
                  <a:cubicBezTo>
                    <a:pt x="5080" y="23334"/>
                    <a:pt x="6985" y="16667"/>
                    <a:pt x="11430" y="11587"/>
                  </a:cubicBezTo>
                  <a:cubicBezTo>
                    <a:pt x="15248" y="7260"/>
                    <a:pt x="20494" y="4769"/>
                    <a:pt x="26023" y="4769"/>
                  </a:cubicBezTo>
                  <a:close/>
                  <a:moveTo>
                    <a:pt x="25873" y="1"/>
                  </a:moveTo>
                  <a:cubicBezTo>
                    <a:pt x="18613" y="1"/>
                    <a:pt x="11825" y="3358"/>
                    <a:pt x="7303" y="8729"/>
                  </a:cubicBezTo>
                  <a:cubicBezTo>
                    <a:pt x="3493" y="14127"/>
                    <a:pt x="953" y="20159"/>
                    <a:pt x="635" y="26509"/>
                  </a:cubicBezTo>
                  <a:cubicBezTo>
                    <a:pt x="0" y="30319"/>
                    <a:pt x="953" y="34129"/>
                    <a:pt x="2858" y="37622"/>
                  </a:cubicBezTo>
                  <a:cubicBezTo>
                    <a:pt x="5715" y="42067"/>
                    <a:pt x="7620" y="46829"/>
                    <a:pt x="10160" y="51592"/>
                  </a:cubicBezTo>
                  <a:cubicBezTo>
                    <a:pt x="13653" y="58894"/>
                    <a:pt x="20638" y="63974"/>
                    <a:pt x="28575" y="65244"/>
                  </a:cubicBezTo>
                  <a:cubicBezTo>
                    <a:pt x="30260" y="65503"/>
                    <a:pt x="31946" y="65630"/>
                    <a:pt x="33620" y="65630"/>
                  </a:cubicBezTo>
                  <a:cubicBezTo>
                    <a:pt x="40148" y="65630"/>
                    <a:pt x="46511" y="63701"/>
                    <a:pt x="52070" y="60164"/>
                  </a:cubicBezTo>
                  <a:cubicBezTo>
                    <a:pt x="56515" y="57307"/>
                    <a:pt x="59373" y="52862"/>
                    <a:pt x="59690" y="47782"/>
                  </a:cubicBezTo>
                  <a:cubicBezTo>
                    <a:pt x="60008" y="45877"/>
                    <a:pt x="60008" y="43972"/>
                    <a:pt x="60008" y="42067"/>
                  </a:cubicBezTo>
                  <a:cubicBezTo>
                    <a:pt x="60008" y="33177"/>
                    <a:pt x="57785" y="23969"/>
                    <a:pt x="53023" y="16032"/>
                  </a:cubicBezTo>
                  <a:cubicBezTo>
                    <a:pt x="48260" y="6824"/>
                    <a:pt x="39053" y="792"/>
                    <a:pt x="28575" y="157"/>
                  </a:cubicBezTo>
                  <a:cubicBezTo>
                    <a:pt x="27669" y="52"/>
                    <a:pt x="26767" y="1"/>
                    <a:pt x="25873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222750" y="2264325"/>
              <a:ext cx="1555750" cy="1469950"/>
            </a:xfrm>
            <a:custGeom>
              <a:avLst/>
              <a:gdLst/>
              <a:ahLst/>
              <a:cxnLst/>
              <a:rect l="l" t="t" r="r" b="b"/>
              <a:pathLst>
                <a:path w="62230" h="58798" extrusionOk="0">
                  <a:moveTo>
                    <a:pt x="28208" y="4875"/>
                  </a:moveTo>
                  <a:cubicBezTo>
                    <a:pt x="28873" y="4875"/>
                    <a:pt x="29528" y="4915"/>
                    <a:pt x="30163" y="4995"/>
                  </a:cubicBezTo>
                  <a:cubicBezTo>
                    <a:pt x="41593" y="6265"/>
                    <a:pt x="50800" y="14837"/>
                    <a:pt x="53340" y="25950"/>
                  </a:cubicBezTo>
                  <a:cubicBezTo>
                    <a:pt x="54610" y="29125"/>
                    <a:pt x="54928" y="32935"/>
                    <a:pt x="54293" y="36427"/>
                  </a:cubicBezTo>
                  <a:cubicBezTo>
                    <a:pt x="53023" y="41825"/>
                    <a:pt x="49530" y="46587"/>
                    <a:pt x="44768" y="49445"/>
                  </a:cubicBezTo>
                  <a:cubicBezTo>
                    <a:pt x="40005" y="52620"/>
                    <a:pt x="34290" y="54207"/>
                    <a:pt x="28258" y="54207"/>
                  </a:cubicBezTo>
                  <a:cubicBezTo>
                    <a:pt x="19685" y="53890"/>
                    <a:pt x="12065" y="50715"/>
                    <a:pt x="8890" y="41507"/>
                  </a:cubicBezTo>
                  <a:cubicBezTo>
                    <a:pt x="6350" y="39602"/>
                    <a:pt x="4763" y="36110"/>
                    <a:pt x="5398" y="32935"/>
                  </a:cubicBezTo>
                  <a:cubicBezTo>
                    <a:pt x="4763" y="21187"/>
                    <a:pt x="11748" y="10392"/>
                    <a:pt x="22225" y="5947"/>
                  </a:cubicBezTo>
                  <a:cubicBezTo>
                    <a:pt x="24130" y="5233"/>
                    <a:pt x="26214" y="4875"/>
                    <a:pt x="28208" y="4875"/>
                  </a:cubicBezTo>
                  <a:close/>
                  <a:moveTo>
                    <a:pt x="28189" y="1"/>
                  </a:moveTo>
                  <a:cubicBezTo>
                    <a:pt x="23321" y="1"/>
                    <a:pt x="18579" y="1489"/>
                    <a:pt x="14605" y="4360"/>
                  </a:cubicBezTo>
                  <a:cubicBezTo>
                    <a:pt x="5715" y="10710"/>
                    <a:pt x="318" y="20870"/>
                    <a:pt x="318" y="31982"/>
                  </a:cubicBezTo>
                  <a:cubicBezTo>
                    <a:pt x="0" y="39285"/>
                    <a:pt x="3175" y="46270"/>
                    <a:pt x="9208" y="50715"/>
                  </a:cubicBezTo>
                  <a:cubicBezTo>
                    <a:pt x="14381" y="55888"/>
                    <a:pt x="21296" y="58797"/>
                    <a:pt x="28405" y="58797"/>
                  </a:cubicBezTo>
                  <a:cubicBezTo>
                    <a:pt x="30894" y="58797"/>
                    <a:pt x="33407" y="58441"/>
                    <a:pt x="35878" y="57700"/>
                  </a:cubicBezTo>
                  <a:cubicBezTo>
                    <a:pt x="37465" y="57065"/>
                    <a:pt x="39053" y="56747"/>
                    <a:pt x="40640" y="56430"/>
                  </a:cubicBezTo>
                  <a:cubicBezTo>
                    <a:pt x="55563" y="51350"/>
                    <a:pt x="62230" y="39920"/>
                    <a:pt x="58420" y="24680"/>
                  </a:cubicBezTo>
                  <a:cubicBezTo>
                    <a:pt x="55563" y="12932"/>
                    <a:pt x="46355" y="3725"/>
                    <a:pt x="34608" y="867"/>
                  </a:cubicBezTo>
                  <a:cubicBezTo>
                    <a:pt x="32480" y="287"/>
                    <a:pt x="30322" y="1"/>
                    <a:pt x="28189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674800" y="1978275"/>
              <a:ext cx="1460525" cy="1474550"/>
            </a:xfrm>
            <a:custGeom>
              <a:avLst/>
              <a:gdLst/>
              <a:ahLst/>
              <a:cxnLst/>
              <a:rect l="l" t="t" r="r" b="b"/>
              <a:pathLst>
                <a:path w="58421" h="58982" extrusionOk="0">
                  <a:moveTo>
                    <a:pt x="26357" y="4798"/>
                  </a:moveTo>
                  <a:cubicBezTo>
                    <a:pt x="27351" y="4798"/>
                    <a:pt x="28281" y="4952"/>
                    <a:pt x="29211" y="5324"/>
                  </a:cubicBezTo>
                  <a:cubicBezTo>
                    <a:pt x="43498" y="9452"/>
                    <a:pt x="53341" y="23104"/>
                    <a:pt x="52388" y="38344"/>
                  </a:cubicBezTo>
                  <a:cubicBezTo>
                    <a:pt x="52071" y="45329"/>
                    <a:pt x="46991" y="51362"/>
                    <a:pt x="40006" y="52632"/>
                  </a:cubicBezTo>
                  <a:cubicBezTo>
                    <a:pt x="36831" y="53584"/>
                    <a:pt x="33338" y="54219"/>
                    <a:pt x="30163" y="54219"/>
                  </a:cubicBezTo>
                  <a:cubicBezTo>
                    <a:pt x="28893" y="53902"/>
                    <a:pt x="27623" y="53902"/>
                    <a:pt x="26036" y="53902"/>
                  </a:cubicBezTo>
                  <a:cubicBezTo>
                    <a:pt x="15241" y="52314"/>
                    <a:pt x="9208" y="46599"/>
                    <a:pt x="7303" y="35169"/>
                  </a:cubicBezTo>
                  <a:cubicBezTo>
                    <a:pt x="7303" y="34217"/>
                    <a:pt x="6986" y="32947"/>
                    <a:pt x="6668" y="31994"/>
                  </a:cubicBezTo>
                  <a:cubicBezTo>
                    <a:pt x="2223" y="22152"/>
                    <a:pt x="12066" y="7229"/>
                    <a:pt x="24131" y="5007"/>
                  </a:cubicBezTo>
                  <a:cubicBezTo>
                    <a:pt x="24920" y="4875"/>
                    <a:pt x="25654" y="4798"/>
                    <a:pt x="26357" y="4798"/>
                  </a:cubicBezTo>
                  <a:close/>
                  <a:moveTo>
                    <a:pt x="26125" y="1"/>
                  </a:moveTo>
                  <a:cubicBezTo>
                    <a:pt x="25147" y="1"/>
                    <a:pt x="24162" y="80"/>
                    <a:pt x="23178" y="244"/>
                  </a:cubicBezTo>
                  <a:cubicBezTo>
                    <a:pt x="12066" y="3102"/>
                    <a:pt x="3493" y="11992"/>
                    <a:pt x="1271" y="23422"/>
                  </a:cubicBezTo>
                  <a:cubicBezTo>
                    <a:pt x="1" y="33264"/>
                    <a:pt x="3176" y="43424"/>
                    <a:pt x="9843" y="51044"/>
                  </a:cubicBezTo>
                  <a:cubicBezTo>
                    <a:pt x="12066" y="53902"/>
                    <a:pt x="14923" y="55807"/>
                    <a:pt x="18416" y="56759"/>
                  </a:cubicBezTo>
                  <a:cubicBezTo>
                    <a:pt x="22226" y="58029"/>
                    <a:pt x="26036" y="58664"/>
                    <a:pt x="30163" y="58982"/>
                  </a:cubicBezTo>
                  <a:cubicBezTo>
                    <a:pt x="33021" y="58982"/>
                    <a:pt x="35878" y="58347"/>
                    <a:pt x="38736" y="57712"/>
                  </a:cubicBezTo>
                  <a:cubicBezTo>
                    <a:pt x="51753" y="54854"/>
                    <a:pt x="58421" y="46599"/>
                    <a:pt x="57468" y="33582"/>
                  </a:cubicBezTo>
                  <a:cubicBezTo>
                    <a:pt x="56198" y="18342"/>
                    <a:pt x="47943" y="8182"/>
                    <a:pt x="34291" y="1832"/>
                  </a:cubicBezTo>
                  <a:cubicBezTo>
                    <a:pt x="31700" y="654"/>
                    <a:pt x="28935" y="1"/>
                    <a:pt x="26125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429125" y="1039500"/>
              <a:ext cx="1245475" cy="1151525"/>
            </a:xfrm>
            <a:custGeom>
              <a:avLst/>
              <a:gdLst/>
              <a:ahLst/>
              <a:cxnLst/>
              <a:rect l="l" t="t" r="r" b="b"/>
              <a:pathLst>
                <a:path w="49819" h="46061" extrusionOk="0">
                  <a:moveTo>
                    <a:pt x="12218" y="4736"/>
                  </a:moveTo>
                  <a:cubicBezTo>
                    <a:pt x="13281" y="4736"/>
                    <a:pt x="14340" y="5053"/>
                    <a:pt x="15240" y="5728"/>
                  </a:cubicBezTo>
                  <a:cubicBezTo>
                    <a:pt x="25718" y="9538"/>
                    <a:pt x="34608" y="16523"/>
                    <a:pt x="40958" y="25413"/>
                  </a:cubicBezTo>
                  <a:cubicBezTo>
                    <a:pt x="42863" y="27635"/>
                    <a:pt x="43815" y="30493"/>
                    <a:pt x="43815" y="33668"/>
                  </a:cubicBezTo>
                  <a:cubicBezTo>
                    <a:pt x="44425" y="37939"/>
                    <a:pt x="40638" y="41624"/>
                    <a:pt x="36397" y="41624"/>
                  </a:cubicBezTo>
                  <a:cubicBezTo>
                    <a:pt x="36225" y="41624"/>
                    <a:pt x="36051" y="41617"/>
                    <a:pt x="35878" y="41605"/>
                  </a:cubicBezTo>
                  <a:cubicBezTo>
                    <a:pt x="27623" y="40970"/>
                    <a:pt x="19368" y="39383"/>
                    <a:pt x="11748" y="36525"/>
                  </a:cubicBezTo>
                  <a:cubicBezTo>
                    <a:pt x="7620" y="34938"/>
                    <a:pt x="5080" y="31128"/>
                    <a:pt x="5398" y="27000"/>
                  </a:cubicBezTo>
                  <a:cubicBezTo>
                    <a:pt x="5080" y="22873"/>
                    <a:pt x="5080" y="18428"/>
                    <a:pt x="5080" y="14618"/>
                  </a:cubicBezTo>
                  <a:cubicBezTo>
                    <a:pt x="4763" y="12078"/>
                    <a:pt x="5715" y="9538"/>
                    <a:pt x="7303" y="7633"/>
                  </a:cubicBezTo>
                  <a:cubicBezTo>
                    <a:pt x="8328" y="5787"/>
                    <a:pt x="10280" y="4736"/>
                    <a:pt x="12218" y="4736"/>
                  </a:cubicBezTo>
                  <a:close/>
                  <a:moveTo>
                    <a:pt x="12152" y="0"/>
                  </a:moveTo>
                  <a:cubicBezTo>
                    <a:pt x="9102" y="0"/>
                    <a:pt x="6645" y="1623"/>
                    <a:pt x="3493" y="4775"/>
                  </a:cubicBezTo>
                  <a:cubicBezTo>
                    <a:pt x="953" y="6998"/>
                    <a:pt x="0" y="10173"/>
                    <a:pt x="318" y="13665"/>
                  </a:cubicBezTo>
                  <a:lnTo>
                    <a:pt x="318" y="18745"/>
                  </a:lnTo>
                  <a:lnTo>
                    <a:pt x="318" y="26048"/>
                  </a:lnTo>
                  <a:cubicBezTo>
                    <a:pt x="0" y="33033"/>
                    <a:pt x="4445" y="39065"/>
                    <a:pt x="11113" y="40970"/>
                  </a:cubicBezTo>
                  <a:cubicBezTo>
                    <a:pt x="19050" y="43828"/>
                    <a:pt x="27623" y="45733"/>
                    <a:pt x="36195" y="46050"/>
                  </a:cubicBezTo>
                  <a:cubicBezTo>
                    <a:pt x="36370" y="46057"/>
                    <a:pt x="36544" y="46061"/>
                    <a:pt x="36717" y="46061"/>
                  </a:cubicBezTo>
                  <a:cubicBezTo>
                    <a:pt x="44088" y="46061"/>
                    <a:pt x="49818" y="39525"/>
                    <a:pt x="48578" y="32080"/>
                  </a:cubicBezTo>
                  <a:cubicBezTo>
                    <a:pt x="48260" y="28905"/>
                    <a:pt x="46990" y="26048"/>
                    <a:pt x="45403" y="23508"/>
                  </a:cubicBezTo>
                  <a:cubicBezTo>
                    <a:pt x="38418" y="13348"/>
                    <a:pt x="28575" y="5728"/>
                    <a:pt x="17463" y="1283"/>
                  </a:cubicBezTo>
                  <a:cubicBezTo>
                    <a:pt x="15423" y="424"/>
                    <a:pt x="13710" y="0"/>
                    <a:pt x="12152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532175" y="3871550"/>
              <a:ext cx="1412900" cy="1002075"/>
            </a:xfrm>
            <a:custGeom>
              <a:avLst/>
              <a:gdLst/>
              <a:ahLst/>
              <a:cxnLst/>
              <a:rect l="l" t="t" r="r" b="b"/>
              <a:pathLst>
                <a:path w="56516" h="40083" extrusionOk="0">
                  <a:moveTo>
                    <a:pt x="29844" y="4761"/>
                  </a:moveTo>
                  <a:cubicBezTo>
                    <a:pt x="33541" y="4761"/>
                    <a:pt x="37201" y="5423"/>
                    <a:pt x="40641" y="6746"/>
                  </a:cubicBezTo>
                  <a:cubicBezTo>
                    <a:pt x="46673" y="8651"/>
                    <a:pt x="50801" y="14683"/>
                    <a:pt x="50166" y="21351"/>
                  </a:cubicBezTo>
                  <a:cubicBezTo>
                    <a:pt x="50166" y="25161"/>
                    <a:pt x="47943" y="28971"/>
                    <a:pt x="44451" y="30558"/>
                  </a:cubicBezTo>
                  <a:cubicBezTo>
                    <a:pt x="39255" y="33805"/>
                    <a:pt x="33322" y="35429"/>
                    <a:pt x="27355" y="35429"/>
                  </a:cubicBezTo>
                  <a:cubicBezTo>
                    <a:pt x="24570" y="35429"/>
                    <a:pt x="21778" y="35075"/>
                    <a:pt x="19051" y="34368"/>
                  </a:cubicBezTo>
                  <a:lnTo>
                    <a:pt x="18416" y="34368"/>
                  </a:lnTo>
                  <a:cubicBezTo>
                    <a:pt x="5398" y="29923"/>
                    <a:pt x="3493" y="20398"/>
                    <a:pt x="13336" y="10556"/>
                  </a:cubicBezTo>
                  <a:cubicBezTo>
                    <a:pt x="17146" y="7063"/>
                    <a:pt x="22226" y="5158"/>
                    <a:pt x="27623" y="4841"/>
                  </a:cubicBezTo>
                  <a:cubicBezTo>
                    <a:pt x="28364" y="4788"/>
                    <a:pt x="29105" y="4761"/>
                    <a:pt x="29844" y="4761"/>
                  </a:cubicBezTo>
                  <a:close/>
                  <a:moveTo>
                    <a:pt x="30444" y="0"/>
                  </a:moveTo>
                  <a:cubicBezTo>
                    <a:pt x="29709" y="0"/>
                    <a:pt x="28979" y="26"/>
                    <a:pt x="28258" y="78"/>
                  </a:cubicBezTo>
                  <a:cubicBezTo>
                    <a:pt x="17146" y="1031"/>
                    <a:pt x="8256" y="5476"/>
                    <a:pt x="3811" y="15953"/>
                  </a:cubicBezTo>
                  <a:cubicBezTo>
                    <a:pt x="1" y="23256"/>
                    <a:pt x="2858" y="31828"/>
                    <a:pt x="9843" y="35638"/>
                  </a:cubicBezTo>
                  <a:cubicBezTo>
                    <a:pt x="14288" y="38813"/>
                    <a:pt x="19368" y="40083"/>
                    <a:pt x="24766" y="40083"/>
                  </a:cubicBezTo>
                  <a:cubicBezTo>
                    <a:pt x="29211" y="40083"/>
                    <a:pt x="33656" y="39766"/>
                    <a:pt x="38101" y="39766"/>
                  </a:cubicBezTo>
                  <a:cubicBezTo>
                    <a:pt x="38736" y="38496"/>
                    <a:pt x="40323" y="38496"/>
                    <a:pt x="41276" y="38178"/>
                  </a:cubicBezTo>
                  <a:lnTo>
                    <a:pt x="44451" y="36591"/>
                  </a:lnTo>
                  <a:cubicBezTo>
                    <a:pt x="45403" y="35638"/>
                    <a:pt x="46356" y="35003"/>
                    <a:pt x="47626" y="35003"/>
                  </a:cubicBezTo>
                  <a:cubicBezTo>
                    <a:pt x="48896" y="33416"/>
                    <a:pt x="50483" y="31828"/>
                    <a:pt x="52388" y="30876"/>
                  </a:cubicBezTo>
                  <a:cubicBezTo>
                    <a:pt x="52706" y="29606"/>
                    <a:pt x="53341" y="28336"/>
                    <a:pt x="53976" y="27066"/>
                  </a:cubicBezTo>
                  <a:cubicBezTo>
                    <a:pt x="56516" y="16271"/>
                    <a:pt x="53341" y="6428"/>
                    <a:pt x="41911" y="2301"/>
                  </a:cubicBezTo>
                  <a:cubicBezTo>
                    <a:pt x="38187" y="705"/>
                    <a:pt x="34240" y="0"/>
                    <a:pt x="30444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356825" y="3644725"/>
              <a:ext cx="1072175" cy="895525"/>
            </a:xfrm>
            <a:custGeom>
              <a:avLst/>
              <a:gdLst/>
              <a:ahLst/>
              <a:cxnLst/>
              <a:rect l="l" t="t" r="r" b="b"/>
              <a:pathLst>
                <a:path w="42887" h="35821" extrusionOk="0">
                  <a:moveTo>
                    <a:pt x="14722" y="4411"/>
                  </a:moveTo>
                  <a:cubicBezTo>
                    <a:pt x="15414" y="4411"/>
                    <a:pt x="16128" y="4505"/>
                    <a:pt x="16852" y="4706"/>
                  </a:cubicBezTo>
                  <a:cubicBezTo>
                    <a:pt x="27330" y="6929"/>
                    <a:pt x="35267" y="15501"/>
                    <a:pt x="36537" y="26296"/>
                  </a:cubicBezTo>
                  <a:cubicBezTo>
                    <a:pt x="36855" y="28201"/>
                    <a:pt x="35585" y="30106"/>
                    <a:pt x="33680" y="30424"/>
                  </a:cubicBezTo>
                  <a:cubicBezTo>
                    <a:pt x="32410" y="31059"/>
                    <a:pt x="30822" y="31059"/>
                    <a:pt x="29870" y="31059"/>
                  </a:cubicBezTo>
                  <a:cubicBezTo>
                    <a:pt x="25742" y="30424"/>
                    <a:pt x="21932" y="28836"/>
                    <a:pt x="18122" y="26614"/>
                  </a:cubicBezTo>
                  <a:cubicBezTo>
                    <a:pt x="17487" y="26296"/>
                    <a:pt x="17170" y="25026"/>
                    <a:pt x="16535" y="24074"/>
                  </a:cubicBezTo>
                  <a:cubicBezTo>
                    <a:pt x="16217" y="22486"/>
                    <a:pt x="14630" y="21216"/>
                    <a:pt x="13042" y="20899"/>
                  </a:cubicBezTo>
                  <a:cubicBezTo>
                    <a:pt x="9232" y="20264"/>
                    <a:pt x="7962" y="17089"/>
                    <a:pt x="7327" y="13596"/>
                  </a:cubicBezTo>
                  <a:cubicBezTo>
                    <a:pt x="6218" y="8882"/>
                    <a:pt x="9952" y="4411"/>
                    <a:pt x="14722" y="4411"/>
                  </a:cubicBezTo>
                  <a:close/>
                  <a:moveTo>
                    <a:pt x="14027" y="1"/>
                  </a:moveTo>
                  <a:cubicBezTo>
                    <a:pt x="6009" y="1"/>
                    <a:pt x="1" y="8068"/>
                    <a:pt x="2882" y="16136"/>
                  </a:cubicBezTo>
                  <a:cubicBezTo>
                    <a:pt x="3517" y="18359"/>
                    <a:pt x="4470" y="20581"/>
                    <a:pt x="6375" y="22486"/>
                  </a:cubicBezTo>
                  <a:cubicBezTo>
                    <a:pt x="8280" y="25026"/>
                    <a:pt x="10502" y="27249"/>
                    <a:pt x="13360" y="29471"/>
                  </a:cubicBezTo>
                  <a:cubicBezTo>
                    <a:pt x="18122" y="32964"/>
                    <a:pt x="23837" y="35186"/>
                    <a:pt x="29552" y="35821"/>
                  </a:cubicBezTo>
                  <a:cubicBezTo>
                    <a:pt x="31457" y="35821"/>
                    <a:pt x="33045" y="35504"/>
                    <a:pt x="34632" y="35186"/>
                  </a:cubicBezTo>
                  <a:cubicBezTo>
                    <a:pt x="39712" y="34551"/>
                    <a:pt x="42887" y="29154"/>
                    <a:pt x="40982" y="24709"/>
                  </a:cubicBezTo>
                  <a:cubicBezTo>
                    <a:pt x="40665" y="22169"/>
                    <a:pt x="39712" y="19946"/>
                    <a:pt x="38760" y="17724"/>
                  </a:cubicBezTo>
                  <a:cubicBezTo>
                    <a:pt x="34950" y="8199"/>
                    <a:pt x="26695" y="1531"/>
                    <a:pt x="16535" y="261"/>
                  </a:cubicBezTo>
                  <a:cubicBezTo>
                    <a:pt x="15683" y="85"/>
                    <a:pt x="14844" y="1"/>
                    <a:pt x="14027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182925" y="3039650"/>
              <a:ext cx="730275" cy="793825"/>
            </a:xfrm>
            <a:custGeom>
              <a:avLst/>
              <a:gdLst/>
              <a:ahLst/>
              <a:cxnLst/>
              <a:rect l="l" t="t" r="r" b="b"/>
              <a:pathLst>
                <a:path w="29211" h="31753" extrusionOk="0">
                  <a:moveTo>
                    <a:pt x="15627" y="4775"/>
                  </a:moveTo>
                  <a:cubicBezTo>
                    <a:pt x="20042" y="4775"/>
                    <a:pt x="24131" y="8118"/>
                    <a:pt x="24131" y="13034"/>
                  </a:cubicBezTo>
                  <a:cubicBezTo>
                    <a:pt x="24448" y="13987"/>
                    <a:pt x="24448" y="14622"/>
                    <a:pt x="24448" y="15574"/>
                  </a:cubicBezTo>
                  <a:cubicBezTo>
                    <a:pt x="24766" y="19702"/>
                    <a:pt x="22861" y="23829"/>
                    <a:pt x="19051" y="25734"/>
                  </a:cubicBezTo>
                  <a:cubicBezTo>
                    <a:pt x="17799" y="26568"/>
                    <a:pt x="16411" y="26957"/>
                    <a:pt x="15054" y="26957"/>
                  </a:cubicBezTo>
                  <a:cubicBezTo>
                    <a:pt x="12280" y="26957"/>
                    <a:pt x="9639" y="25331"/>
                    <a:pt x="8573" y="22559"/>
                  </a:cubicBezTo>
                  <a:cubicBezTo>
                    <a:pt x="7621" y="20337"/>
                    <a:pt x="6668" y="18114"/>
                    <a:pt x="6351" y="15574"/>
                  </a:cubicBezTo>
                  <a:cubicBezTo>
                    <a:pt x="5398" y="12082"/>
                    <a:pt x="6986" y="8589"/>
                    <a:pt x="10161" y="6684"/>
                  </a:cubicBezTo>
                  <a:cubicBezTo>
                    <a:pt x="11853" y="5367"/>
                    <a:pt x="13769" y="4775"/>
                    <a:pt x="15627" y="4775"/>
                  </a:cubicBezTo>
                  <a:close/>
                  <a:moveTo>
                    <a:pt x="15839" y="1"/>
                  </a:moveTo>
                  <a:cubicBezTo>
                    <a:pt x="9421" y="1"/>
                    <a:pt x="3440" y="4368"/>
                    <a:pt x="1906" y="10812"/>
                  </a:cubicBezTo>
                  <a:cubicBezTo>
                    <a:pt x="1" y="17797"/>
                    <a:pt x="3176" y="23512"/>
                    <a:pt x="6668" y="29227"/>
                  </a:cubicBezTo>
                  <a:cubicBezTo>
                    <a:pt x="7938" y="30497"/>
                    <a:pt x="9208" y="31132"/>
                    <a:pt x="11113" y="31449"/>
                  </a:cubicBezTo>
                  <a:cubicBezTo>
                    <a:pt x="12104" y="31654"/>
                    <a:pt x="13092" y="31752"/>
                    <a:pt x="14065" y="31752"/>
                  </a:cubicBezTo>
                  <a:cubicBezTo>
                    <a:pt x="22131" y="31752"/>
                    <a:pt x="29211" y="24992"/>
                    <a:pt x="29211" y="16209"/>
                  </a:cubicBezTo>
                  <a:cubicBezTo>
                    <a:pt x="28893" y="14622"/>
                    <a:pt x="29211" y="13034"/>
                    <a:pt x="28893" y="11447"/>
                  </a:cubicBezTo>
                  <a:cubicBezTo>
                    <a:pt x="27941" y="5097"/>
                    <a:pt x="22861" y="334"/>
                    <a:pt x="16511" y="17"/>
                  </a:cubicBezTo>
                  <a:cubicBezTo>
                    <a:pt x="16286" y="6"/>
                    <a:pt x="16062" y="1"/>
                    <a:pt x="15839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230425" y="1388200"/>
              <a:ext cx="484200" cy="493000"/>
            </a:xfrm>
            <a:custGeom>
              <a:avLst/>
              <a:gdLst/>
              <a:ahLst/>
              <a:cxnLst/>
              <a:rect l="l" t="t" r="r" b="b"/>
              <a:pathLst>
                <a:path w="19368" h="19720" extrusionOk="0">
                  <a:moveTo>
                    <a:pt x="8256" y="4797"/>
                  </a:moveTo>
                  <a:cubicBezTo>
                    <a:pt x="11113" y="4797"/>
                    <a:pt x="13653" y="7020"/>
                    <a:pt x="13971" y="9877"/>
                  </a:cubicBezTo>
                  <a:cubicBezTo>
                    <a:pt x="13971" y="11782"/>
                    <a:pt x="10796" y="14005"/>
                    <a:pt x="7303" y="14005"/>
                  </a:cubicBezTo>
                  <a:cubicBezTo>
                    <a:pt x="6033" y="14005"/>
                    <a:pt x="4446" y="12100"/>
                    <a:pt x="4763" y="9560"/>
                  </a:cubicBezTo>
                  <a:cubicBezTo>
                    <a:pt x="4763" y="7020"/>
                    <a:pt x="6668" y="4797"/>
                    <a:pt x="8256" y="4797"/>
                  </a:cubicBezTo>
                  <a:close/>
                  <a:moveTo>
                    <a:pt x="8136" y="0"/>
                  </a:moveTo>
                  <a:cubicBezTo>
                    <a:pt x="4947" y="0"/>
                    <a:pt x="2131" y="1852"/>
                    <a:pt x="953" y="4797"/>
                  </a:cubicBezTo>
                  <a:cubicBezTo>
                    <a:pt x="636" y="6067"/>
                    <a:pt x="318" y="7337"/>
                    <a:pt x="318" y="8925"/>
                  </a:cubicBezTo>
                  <a:cubicBezTo>
                    <a:pt x="1" y="12100"/>
                    <a:pt x="1271" y="15592"/>
                    <a:pt x="3493" y="17815"/>
                  </a:cubicBezTo>
                  <a:cubicBezTo>
                    <a:pt x="4446" y="19085"/>
                    <a:pt x="5716" y="19720"/>
                    <a:pt x="7303" y="19720"/>
                  </a:cubicBezTo>
                  <a:cubicBezTo>
                    <a:pt x="11748" y="19085"/>
                    <a:pt x="15876" y="16862"/>
                    <a:pt x="18416" y="13370"/>
                  </a:cubicBezTo>
                  <a:cubicBezTo>
                    <a:pt x="19051" y="12100"/>
                    <a:pt x="19368" y="10830"/>
                    <a:pt x="19051" y="9560"/>
                  </a:cubicBezTo>
                  <a:cubicBezTo>
                    <a:pt x="18098" y="4480"/>
                    <a:pt x="13971" y="670"/>
                    <a:pt x="8891" y="35"/>
                  </a:cubicBezTo>
                  <a:cubicBezTo>
                    <a:pt x="8637" y="11"/>
                    <a:pt x="8385" y="0"/>
                    <a:pt x="8136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190875" y="1381125"/>
              <a:ext cx="1024075" cy="1006450"/>
            </a:xfrm>
            <a:custGeom>
              <a:avLst/>
              <a:gdLst/>
              <a:ahLst/>
              <a:cxnLst/>
              <a:rect l="l" t="t" r="r" b="b"/>
              <a:pathLst>
                <a:path w="40963" h="40258" extrusionOk="0">
                  <a:moveTo>
                    <a:pt x="13653" y="4763"/>
                  </a:moveTo>
                  <a:cubicBezTo>
                    <a:pt x="15875" y="4763"/>
                    <a:pt x="18098" y="5398"/>
                    <a:pt x="20003" y="6668"/>
                  </a:cubicBezTo>
                  <a:cubicBezTo>
                    <a:pt x="26035" y="10160"/>
                    <a:pt x="30480" y="15558"/>
                    <a:pt x="33020" y="21908"/>
                  </a:cubicBezTo>
                  <a:cubicBezTo>
                    <a:pt x="33338" y="23178"/>
                    <a:pt x="33338" y="24130"/>
                    <a:pt x="33655" y="25400"/>
                  </a:cubicBezTo>
                  <a:cubicBezTo>
                    <a:pt x="35340" y="30456"/>
                    <a:pt x="31311" y="35512"/>
                    <a:pt x="26182" y="35512"/>
                  </a:cubicBezTo>
                  <a:cubicBezTo>
                    <a:pt x="25513" y="35512"/>
                    <a:pt x="24826" y="35426"/>
                    <a:pt x="24130" y="35243"/>
                  </a:cubicBezTo>
                  <a:cubicBezTo>
                    <a:pt x="19050" y="34925"/>
                    <a:pt x="14605" y="32385"/>
                    <a:pt x="11748" y="28575"/>
                  </a:cubicBezTo>
                  <a:cubicBezTo>
                    <a:pt x="8573" y="24448"/>
                    <a:pt x="6350" y="20003"/>
                    <a:pt x="5715" y="14923"/>
                  </a:cubicBezTo>
                  <a:cubicBezTo>
                    <a:pt x="4445" y="9843"/>
                    <a:pt x="8255" y="4763"/>
                    <a:pt x="13653" y="4763"/>
                  </a:cubicBezTo>
                  <a:close/>
                  <a:moveTo>
                    <a:pt x="13970" y="0"/>
                  </a:moveTo>
                  <a:cubicBezTo>
                    <a:pt x="6033" y="0"/>
                    <a:pt x="0" y="6985"/>
                    <a:pt x="953" y="14923"/>
                  </a:cubicBezTo>
                  <a:cubicBezTo>
                    <a:pt x="1588" y="19685"/>
                    <a:pt x="3175" y="24448"/>
                    <a:pt x="5715" y="28893"/>
                  </a:cubicBezTo>
                  <a:cubicBezTo>
                    <a:pt x="9525" y="34925"/>
                    <a:pt x="15875" y="39370"/>
                    <a:pt x="23178" y="40005"/>
                  </a:cubicBezTo>
                  <a:cubicBezTo>
                    <a:pt x="24060" y="40176"/>
                    <a:pt x="24929" y="40257"/>
                    <a:pt x="25778" y="40257"/>
                  </a:cubicBezTo>
                  <a:cubicBezTo>
                    <a:pt x="34405" y="40257"/>
                    <a:pt x="40962" y="31849"/>
                    <a:pt x="37783" y="23178"/>
                  </a:cubicBezTo>
                  <a:cubicBezTo>
                    <a:pt x="35243" y="13653"/>
                    <a:pt x="28893" y="5715"/>
                    <a:pt x="20003" y="1588"/>
                  </a:cubicBezTo>
                  <a:cubicBezTo>
                    <a:pt x="18098" y="318"/>
                    <a:pt x="16193" y="0"/>
                    <a:pt x="1397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532300" y="2618225"/>
              <a:ext cx="1031900" cy="842525"/>
            </a:xfrm>
            <a:custGeom>
              <a:avLst/>
              <a:gdLst/>
              <a:ahLst/>
              <a:cxnLst/>
              <a:rect l="l" t="t" r="r" b="b"/>
              <a:pathLst>
                <a:path w="41276" h="33701" extrusionOk="0">
                  <a:moveTo>
                    <a:pt x="20862" y="4721"/>
                  </a:moveTo>
                  <a:cubicBezTo>
                    <a:pt x="25734" y="4721"/>
                    <a:pt x="30339" y="7501"/>
                    <a:pt x="32068" y="12111"/>
                  </a:cubicBezTo>
                  <a:cubicBezTo>
                    <a:pt x="37783" y="22906"/>
                    <a:pt x="31433" y="27669"/>
                    <a:pt x="22861" y="28621"/>
                  </a:cubicBezTo>
                  <a:cubicBezTo>
                    <a:pt x="22571" y="28632"/>
                    <a:pt x="22286" y="28637"/>
                    <a:pt x="22006" y="28637"/>
                  </a:cubicBezTo>
                  <a:cubicBezTo>
                    <a:pt x="14009" y="28637"/>
                    <a:pt x="10032" y="24322"/>
                    <a:pt x="6351" y="19414"/>
                  </a:cubicBezTo>
                  <a:cubicBezTo>
                    <a:pt x="5398" y="17826"/>
                    <a:pt x="5398" y="16239"/>
                    <a:pt x="6351" y="14651"/>
                  </a:cubicBezTo>
                  <a:cubicBezTo>
                    <a:pt x="8256" y="8936"/>
                    <a:pt x="13336" y="5126"/>
                    <a:pt x="19368" y="4809"/>
                  </a:cubicBezTo>
                  <a:cubicBezTo>
                    <a:pt x="19867" y="4750"/>
                    <a:pt x="20366" y="4721"/>
                    <a:pt x="20862" y="4721"/>
                  </a:cubicBezTo>
                  <a:close/>
                  <a:moveTo>
                    <a:pt x="20867" y="1"/>
                  </a:moveTo>
                  <a:cubicBezTo>
                    <a:pt x="13134" y="1"/>
                    <a:pt x="5921" y="4513"/>
                    <a:pt x="2541" y="11794"/>
                  </a:cubicBezTo>
                  <a:cubicBezTo>
                    <a:pt x="1" y="16239"/>
                    <a:pt x="1271" y="21954"/>
                    <a:pt x="5081" y="25129"/>
                  </a:cubicBezTo>
                  <a:cubicBezTo>
                    <a:pt x="6351" y="26399"/>
                    <a:pt x="7621" y="27669"/>
                    <a:pt x="9208" y="28939"/>
                  </a:cubicBezTo>
                  <a:cubicBezTo>
                    <a:pt x="12383" y="32114"/>
                    <a:pt x="16511" y="33701"/>
                    <a:pt x="20956" y="33701"/>
                  </a:cubicBezTo>
                  <a:cubicBezTo>
                    <a:pt x="27941" y="33384"/>
                    <a:pt x="34291" y="31161"/>
                    <a:pt x="37783" y="25129"/>
                  </a:cubicBezTo>
                  <a:cubicBezTo>
                    <a:pt x="41276" y="19096"/>
                    <a:pt x="38101" y="13381"/>
                    <a:pt x="35243" y="7984"/>
                  </a:cubicBezTo>
                  <a:cubicBezTo>
                    <a:pt x="34926" y="7031"/>
                    <a:pt x="33973" y="6079"/>
                    <a:pt x="33338" y="5444"/>
                  </a:cubicBezTo>
                  <a:cubicBezTo>
                    <a:pt x="31433" y="3221"/>
                    <a:pt x="28893" y="1634"/>
                    <a:pt x="26036" y="681"/>
                  </a:cubicBezTo>
                  <a:cubicBezTo>
                    <a:pt x="24311" y="221"/>
                    <a:pt x="22576" y="1"/>
                    <a:pt x="20867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032000" y="2380225"/>
              <a:ext cx="690575" cy="757925"/>
            </a:xfrm>
            <a:custGeom>
              <a:avLst/>
              <a:gdLst/>
              <a:ahLst/>
              <a:cxnLst/>
              <a:rect l="l" t="t" r="r" b="b"/>
              <a:pathLst>
                <a:path w="27623" h="30317" extrusionOk="0">
                  <a:moveTo>
                    <a:pt x="12214" y="4550"/>
                  </a:moveTo>
                  <a:cubicBezTo>
                    <a:pt x="13675" y="4550"/>
                    <a:pt x="15178" y="5027"/>
                    <a:pt x="16510" y="6074"/>
                  </a:cubicBezTo>
                  <a:cubicBezTo>
                    <a:pt x="20320" y="8296"/>
                    <a:pt x="22543" y="12741"/>
                    <a:pt x="22225" y="17186"/>
                  </a:cubicBezTo>
                  <a:cubicBezTo>
                    <a:pt x="22225" y="19726"/>
                    <a:pt x="20955" y="21949"/>
                    <a:pt x="18415" y="22901"/>
                  </a:cubicBezTo>
                  <a:cubicBezTo>
                    <a:pt x="15296" y="24299"/>
                    <a:pt x="12905" y="25042"/>
                    <a:pt x="11070" y="25042"/>
                  </a:cubicBezTo>
                  <a:cubicBezTo>
                    <a:pt x="7490" y="25042"/>
                    <a:pt x="6027" y="22214"/>
                    <a:pt x="5398" y="15916"/>
                  </a:cubicBezTo>
                  <a:cubicBezTo>
                    <a:pt x="5080" y="14329"/>
                    <a:pt x="5080" y="12741"/>
                    <a:pt x="5398" y="11154"/>
                  </a:cubicBezTo>
                  <a:cubicBezTo>
                    <a:pt x="5620" y="7151"/>
                    <a:pt x="8801" y="4550"/>
                    <a:pt x="12214" y="4550"/>
                  </a:cubicBezTo>
                  <a:close/>
                  <a:moveTo>
                    <a:pt x="12185" y="0"/>
                  </a:moveTo>
                  <a:cubicBezTo>
                    <a:pt x="10858" y="0"/>
                    <a:pt x="9530" y="221"/>
                    <a:pt x="8255" y="676"/>
                  </a:cubicBezTo>
                  <a:cubicBezTo>
                    <a:pt x="3810" y="2264"/>
                    <a:pt x="635" y="6709"/>
                    <a:pt x="318" y="11471"/>
                  </a:cubicBezTo>
                  <a:cubicBezTo>
                    <a:pt x="0" y="12741"/>
                    <a:pt x="0" y="14011"/>
                    <a:pt x="318" y="15281"/>
                  </a:cubicBezTo>
                  <a:cubicBezTo>
                    <a:pt x="1766" y="25832"/>
                    <a:pt x="3888" y="30317"/>
                    <a:pt x="9319" y="30317"/>
                  </a:cubicBezTo>
                  <a:cubicBezTo>
                    <a:pt x="12223" y="30317"/>
                    <a:pt x="16073" y="29034"/>
                    <a:pt x="21273" y="26711"/>
                  </a:cubicBezTo>
                  <a:cubicBezTo>
                    <a:pt x="25083" y="25124"/>
                    <a:pt x="27623" y="21314"/>
                    <a:pt x="26988" y="17186"/>
                  </a:cubicBezTo>
                  <a:cubicBezTo>
                    <a:pt x="27305" y="12106"/>
                    <a:pt x="25083" y="7026"/>
                    <a:pt x="21273" y="3851"/>
                  </a:cubicBezTo>
                  <a:cubicBezTo>
                    <a:pt x="18782" y="1361"/>
                    <a:pt x="15484" y="0"/>
                    <a:pt x="12185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675825" y="1411900"/>
              <a:ext cx="695750" cy="517250"/>
            </a:xfrm>
            <a:custGeom>
              <a:avLst/>
              <a:gdLst/>
              <a:ahLst/>
              <a:cxnLst/>
              <a:rect l="l" t="t" r="r" b="b"/>
              <a:pathLst>
                <a:path w="27830" h="20690" extrusionOk="0">
                  <a:moveTo>
                    <a:pt x="7814" y="5084"/>
                  </a:moveTo>
                  <a:cubicBezTo>
                    <a:pt x="7949" y="5084"/>
                    <a:pt x="8087" y="5095"/>
                    <a:pt x="8230" y="5119"/>
                  </a:cubicBezTo>
                  <a:cubicBezTo>
                    <a:pt x="12040" y="5754"/>
                    <a:pt x="15850" y="7977"/>
                    <a:pt x="18707" y="11152"/>
                  </a:cubicBezTo>
                  <a:cubicBezTo>
                    <a:pt x="19660" y="11787"/>
                    <a:pt x="20295" y="13374"/>
                    <a:pt x="20612" y="14644"/>
                  </a:cubicBezTo>
                  <a:cubicBezTo>
                    <a:pt x="20295" y="14962"/>
                    <a:pt x="19660" y="15914"/>
                    <a:pt x="19025" y="15914"/>
                  </a:cubicBezTo>
                  <a:cubicBezTo>
                    <a:pt x="14580" y="15597"/>
                    <a:pt x="10135" y="13692"/>
                    <a:pt x="6642" y="10517"/>
                  </a:cubicBezTo>
                  <a:cubicBezTo>
                    <a:pt x="6325" y="9882"/>
                    <a:pt x="6007" y="8929"/>
                    <a:pt x="5690" y="8294"/>
                  </a:cubicBezTo>
                  <a:cubicBezTo>
                    <a:pt x="5102" y="6825"/>
                    <a:pt x="6146" y="5084"/>
                    <a:pt x="7814" y="5084"/>
                  </a:cubicBezTo>
                  <a:close/>
                  <a:moveTo>
                    <a:pt x="6403" y="0"/>
                  </a:moveTo>
                  <a:cubicBezTo>
                    <a:pt x="1050" y="0"/>
                    <a:pt x="0" y="1719"/>
                    <a:pt x="292" y="6389"/>
                  </a:cubicBezTo>
                  <a:cubicBezTo>
                    <a:pt x="292" y="9247"/>
                    <a:pt x="1245" y="11787"/>
                    <a:pt x="3467" y="13692"/>
                  </a:cubicBezTo>
                  <a:cubicBezTo>
                    <a:pt x="7595" y="18137"/>
                    <a:pt x="13627" y="20677"/>
                    <a:pt x="19660" y="20677"/>
                  </a:cubicBezTo>
                  <a:cubicBezTo>
                    <a:pt x="19795" y="20685"/>
                    <a:pt x="19930" y="20689"/>
                    <a:pt x="20063" y="20689"/>
                  </a:cubicBezTo>
                  <a:cubicBezTo>
                    <a:pt x="24905" y="20689"/>
                    <a:pt x="27830" y="15169"/>
                    <a:pt x="24740" y="11152"/>
                  </a:cubicBezTo>
                  <a:cubicBezTo>
                    <a:pt x="20930" y="5119"/>
                    <a:pt x="14897" y="1309"/>
                    <a:pt x="7912" y="39"/>
                  </a:cubicBezTo>
                  <a:cubicBezTo>
                    <a:pt x="7374" y="13"/>
                    <a:pt x="6872" y="0"/>
                    <a:pt x="640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3985100" y="4237100"/>
              <a:ext cx="547225" cy="422225"/>
            </a:xfrm>
            <a:custGeom>
              <a:avLst/>
              <a:gdLst/>
              <a:ahLst/>
              <a:cxnLst/>
              <a:rect l="l" t="t" r="r" b="b"/>
              <a:pathLst>
                <a:path w="21889" h="16889" extrusionOk="0">
                  <a:moveTo>
                    <a:pt x="10740" y="4379"/>
                  </a:moveTo>
                  <a:cubicBezTo>
                    <a:pt x="12325" y="4379"/>
                    <a:pt x="13888" y="4951"/>
                    <a:pt x="15221" y="6094"/>
                  </a:cubicBezTo>
                  <a:cubicBezTo>
                    <a:pt x="15539" y="6094"/>
                    <a:pt x="15539" y="6411"/>
                    <a:pt x="15539" y="6729"/>
                  </a:cubicBezTo>
                  <a:cubicBezTo>
                    <a:pt x="15539" y="7046"/>
                    <a:pt x="15539" y="7999"/>
                    <a:pt x="15221" y="7999"/>
                  </a:cubicBezTo>
                  <a:cubicBezTo>
                    <a:pt x="12681" y="9586"/>
                    <a:pt x="10141" y="11174"/>
                    <a:pt x="7284" y="12444"/>
                  </a:cubicBezTo>
                  <a:cubicBezTo>
                    <a:pt x="7075" y="12583"/>
                    <a:pt x="6866" y="12646"/>
                    <a:pt x="6667" y="12646"/>
                  </a:cubicBezTo>
                  <a:cubicBezTo>
                    <a:pt x="5959" y="12646"/>
                    <a:pt x="5379" y="11848"/>
                    <a:pt x="5379" y="10856"/>
                  </a:cubicBezTo>
                  <a:cubicBezTo>
                    <a:pt x="4744" y="8634"/>
                    <a:pt x="5696" y="6411"/>
                    <a:pt x="7601" y="5141"/>
                  </a:cubicBezTo>
                  <a:cubicBezTo>
                    <a:pt x="8617" y="4633"/>
                    <a:pt x="9684" y="4379"/>
                    <a:pt x="10740" y="4379"/>
                  </a:cubicBezTo>
                  <a:close/>
                  <a:moveTo>
                    <a:pt x="11882" y="0"/>
                  </a:moveTo>
                  <a:cubicBezTo>
                    <a:pt x="11514" y="0"/>
                    <a:pt x="11145" y="20"/>
                    <a:pt x="10776" y="61"/>
                  </a:cubicBezTo>
                  <a:cubicBezTo>
                    <a:pt x="10431" y="23"/>
                    <a:pt x="10089" y="4"/>
                    <a:pt x="9750" y="4"/>
                  </a:cubicBezTo>
                  <a:cubicBezTo>
                    <a:pt x="4468" y="4"/>
                    <a:pt x="0" y="4533"/>
                    <a:pt x="299" y="9904"/>
                  </a:cubicBezTo>
                  <a:cubicBezTo>
                    <a:pt x="299" y="11809"/>
                    <a:pt x="934" y="13714"/>
                    <a:pt x="2204" y="15301"/>
                  </a:cubicBezTo>
                  <a:cubicBezTo>
                    <a:pt x="2839" y="16254"/>
                    <a:pt x="3791" y="16571"/>
                    <a:pt x="5061" y="16889"/>
                  </a:cubicBezTo>
                  <a:cubicBezTo>
                    <a:pt x="10459" y="16571"/>
                    <a:pt x="15856" y="14349"/>
                    <a:pt x="19666" y="10221"/>
                  </a:cubicBezTo>
                  <a:cubicBezTo>
                    <a:pt x="21889" y="7999"/>
                    <a:pt x="21254" y="4189"/>
                    <a:pt x="18714" y="2284"/>
                  </a:cubicBezTo>
                  <a:cubicBezTo>
                    <a:pt x="16778" y="901"/>
                    <a:pt x="14361" y="0"/>
                    <a:pt x="11882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516750" y="1793100"/>
              <a:ext cx="317075" cy="345225"/>
            </a:xfrm>
            <a:custGeom>
              <a:avLst/>
              <a:gdLst/>
              <a:ahLst/>
              <a:cxnLst/>
              <a:rect l="l" t="t" r="r" b="b"/>
              <a:pathLst>
                <a:path w="12683" h="13809" extrusionOk="0">
                  <a:moveTo>
                    <a:pt x="6015" y="4794"/>
                  </a:moveTo>
                  <a:cubicBezTo>
                    <a:pt x="6650" y="5111"/>
                    <a:pt x="7285" y="6064"/>
                    <a:pt x="6968" y="6699"/>
                  </a:cubicBezTo>
                  <a:cubicBezTo>
                    <a:pt x="6771" y="7091"/>
                    <a:pt x="6575" y="7362"/>
                    <a:pt x="6379" y="7362"/>
                  </a:cubicBezTo>
                  <a:cubicBezTo>
                    <a:pt x="6258" y="7362"/>
                    <a:pt x="6136" y="7259"/>
                    <a:pt x="6015" y="7016"/>
                  </a:cubicBezTo>
                  <a:cubicBezTo>
                    <a:pt x="5380" y="6699"/>
                    <a:pt x="5380" y="6381"/>
                    <a:pt x="5063" y="5746"/>
                  </a:cubicBezTo>
                  <a:cubicBezTo>
                    <a:pt x="5063" y="5429"/>
                    <a:pt x="5698" y="5111"/>
                    <a:pt x="6015" y="4794"/>
                  </a:cubicBezTo>
                  <a:close/>
                  <a:moveTo>
                    <a:pt x="5668" y="1"/>
                  </a:moveTo>
                  <a:cubicBezTo>
                    <a:pt x="5468" y="1"/>
                    <a:pt x="5266" y="11"/>
                    <a:pt x="5063" y="31"/>
                  </a:cubicBezTo>
                  <a:cubicBezTo>
                    <a:pt x="4900" y="13"/>
                    <a:pt x="4740" y="4"/>
                    <a:pt x="4582" y="4"/>
                  </a:cubicBezTo>
                  <a:cubicBezTo>
                    <a:pt x="1961" y="4"/>
                    <a:pt x="1" y="2434"/>
                    <a:pt x="300" y="5429"/>
                  </a:cubicBezTo>
                  <a:cubicBezTo>
                    <a:pt x="618" y="8286"/>
                    <a:pt x="2205" y="11144"/>
                    <a:pt x="4428" y="13049"/>
                  </a:cubicBezTo>
                  <a:cubicBezTo>
                    <a:pt x="5125" y="13513"/>
                    <a:pt x="5822" y="13808"/>
                    <a:pt x="6644" y="13808"/>
                  </a:cubicBezTo>
                  <a:cubicBezTo>
                    <a:pt x="6945" y="13808"/>
                    <a:pt x="7262" y="13769"/>
                    <a:pt x="7603" y="13684"/>
                  </a:cubicBezTo>
                  <a:cubicBezTo>
                    <a:pt x="10778" y="12096"/>
                    <a:pt x="12683" y="8286"/>
                    <a:pt x="12048" y="4794"/>
                  </a:cubicBezTo>
                  <a:cubicBezTo>
                    <a:pt x="11156" y="2119"/>
                    <a:pt x="8596" y="1"/>
                    <a:pt x="566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171839" y="-82375"/>
            <a:ext cx="986454" cy="1311177"/>
            <a:chOff x="1806625" y="239525"/>
            <a:chExt cx="3845825" cy="5111800"/>
          </a:xfrm>
        </p:grpSpPr>
        <p:sp>
          <p:nvSpPr>
            <p:cNvPr id="217" name="Google Shape;217;p17"/>
            <p:cNvSpPr/>
            <p:nvPr/>
          </p:nvSpPr>
          <p:spPr>
            <a:xfrm>
              <a:off x="2056350" y="629625"/>
              <a:ext cx="3274225" cy="4436575"/>
            </a:xfrm>
            <a:custGeom>
              <a:avLst/>
              <a:gdLst/>
              <a:ahLst/>
              <a:cxnLst/>
              <a:rect l="l" t="t" r="r" b="b"/>
              <a:pathLst>
                <a:path w="130969" h="177463" extrusionOk="0">
                  <a:moveTo>
                    <a:pt x="0" y="14529"/>
                  </a:moveTo>
                  <a:lnTo>
                    <a:pt x="2664" y="18525"/>
                  </a:lnTo>
                  <a:cubicBezTo>
                    <a:pt x="2664" y="18396"/>
                    <a:pt x="2666" y="18267"/>
                    <a:pt x="2669" y="18139"/>
                  </a:cubicBezTo>
                  <a:lnTo>
                    <a:pt x="2669" y="18139"/>
                  </a:lnTo>
                  <a:cubicBezTo>
                    <a:pt x="1783" y="16934"/>
                    <a:pt x="893" y="15730"/>
                    <a:pt x="0" y="14529"/>
                  </a:cubicBezTo>
                  <a:close/>
                  <a:moveTo>
                    <a:pt x="23940" y="0"/>
                  </a:moveTo>
                  <a:cubicBezTo>
                    <a:pt x="13562" y="0"/>
                    <a:pt x="2926" y="7701"/>
                    <a:pt x="2669" y="18139"/>
                  </a:cubicBezTo>
                  <a:lnTo>
                    <a:pt x="2669" y="18139"/>
                  </a:lnTo>
                  <a:cubicBezTo>
                    <a:pt x="33065" y="59483"/>
                    <a:pt x="59473" y="103336"/>
                    <a:pt x="81689" y="149494"/>
                  </a:cubicBezTo>
                  <a:cubicBezTo>
                    <a:pt x="84797" y="156819"/>
                    <a:pt x="89014" y="163479"/>
                    <a:pt x="94120" y="169472"/>
                  </a:cubicBezTo>
                  <a:cubicBezTo>
                    <a:pt x="98727" y="174079"/>
                    <a:pt x="104864" y="177463"/>
                    <a:pt x="111261" y="177463"/>
                  </a:cubicBezTo>
                  <a:cubicBezTo>
                    <a:pt x="112569" y="177463"/>
                    <a:pt x="113889" y="177321"/>
                    <a:pt x="115208" y="177019"/>
                  </a:cubicBezTo>
                  <a:cubicBezTo>
                    <a:pt x="124753" y="174800"/>
                    <a:pt x="130747" y="164589"/>
                    <a:pt x="130969" y="154821"/>
                  </a:cubicBezTo>
                  <a:cubicBezTo>
                    <a:pt x="130969" y="145054"/>
                    <a:pt x="126529" y="135731"/>
                    <a:pt x="121423" y="127518"/>
                  </a:cubicBezTo>
                  <a:cubicBezTo>
                    <a:pt x="104775" y="100214"/>
                    <a:pt x="80357" y="78016"/>
                    <a:pt x="66594" y="49158"/>
                  </a:cubicBezTo>
                  <a:cubicBezTo>
                    <a:pt x="61711" y="39169"/>
                    <a:pt x="58159" y="28514"/>
                    <a:pt x="52166" y="18969"/>
                  </a:cubicBezTo>
                  <a:cubicBezTo>
                    <a:pt x="46394" y="9646"/>
                    <a:pt x="37071" y="1433"/>
                    <a:pt x="25972" y="101"/>
                  </a:cubicBezTo>
                  <a:cubicBezTo>
                    <a:pt x="25298" y="33"/>
                    <a:pt x="24619" y="0"/>
                    <a:pt x="23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806625" y="239525"/>
              <a:ext cx="3845825" cy="5111800"/>
            </a:xfrm>
            <a:custGeom>
              <a:avLst/>
              <a:gdLst/>
              <a:ahLst/>
              <a:cxnLst/>
              <a:rect l="l" t="t" r="r" b="b"/>
              <a:pathLst>
                <a:path w="153833" h="204472" extrusionOk="0">
                  <a:moveTo>
                    <a:pt x="44492" y="3709"/>
                  </a:moveTo>
                  <a:cubicBezTo>
                    <a:pt x="44970" y="3709"/>
                    <a:pt x="45441" y="3954"/>
                    <a:pt x="45728" y="4384"/>
                  </a:cubicBezTo>
                  <a:cubicBezTo>
                    <a:pt x="46394" y="5272"/>
                    <a:pt x="47060" y="6159"/>
                    <a:pt x="47726" y="7269"/>
                  </a:cubicBezTo>
                  <a:cubicBezTo>
                    <a:pt x="48614" y="9045"/>
                    <a:pt x="48614" y="9489"/>
                    <a:pt x="47060" y="10377"/>
                  </a:cubicBezTo>
                  <a:cubicBezTo>
                    <a:pt x="43286" y="12597"/>
                    <a:pt x="39735" y="14595"/>
                    <a:pt x="35961" y="16815"/>
                  </a:cubicBezTo>
                  <a:cubicBezTo>
                    <a:pt x="32853" y="18812"/>
                    <a:pt x="29745" y="20588"/>
                    <a:pt x="26638" y="22586"/>
                  </a:cubicBezTo>
                  <a:cubicBezTo>
                    <a:pt x="25972" y="23030"/>
                    <a:pt x="25306" y="23474"/>
                    <a:pt x="25084" y="24140"/>
                  </a:cubicBezTo>
                  <a:cubicBezTo>
                    <a:pt x="24862" y="24584"/>
                    <a:pt x="24862" y="25250"/>
                    <a:pt x="25306" y="25694"/>
                  </a:cubicBezTo>
                  <a:cubicBezTo>
                    <a:pt x="25528" y="25916"/>
                    <a:pt x="25972" y="26138"/>
                    <a:pt x="26194" y="26138"/>
                  </a:cubicBezTo>
                  <a:cubicBezTo>
                    <a:pt x="27748" y="25694"/>
                    <a:pt x="29080" y="25028"/>
                    <a:pt x="30411" y="24140"/>
                  </a:cubicBezTo>
                  <a:cubicBezTo>
                    <a:pt x="36405" y="20588"/>
                    <a:pt x="42398" y="17037"/>
                    <a:pt x="48392" y="13485"/>
                  </a:cubicBezTo>
                  <a:cubicBezTo>
                    <a:pt x="48758" y="13118"/>
                    <a:pt x="49260" y="12953"/>
                    <a:pt x="49784" y="12953"/>
                  </a:cubicBezTo>
                  <a:cubicBezTo>
                    <a:pt x="50213" y="12953"/>
                    <a:pt x="50656" y="13063"/>
                    <a:pt x="51056" y="13263"/>
                  </a:cubicBezTo>
                  <a:cubicBezTo>
                    <a:pt x="52609" y="14151"/>
                    <a:pt x="52831" y="16149"/>
                    <a:pt x="51500" y="17037"/>
                  </a:cubicBezTo>
                  <a:cubicBezTo>
                    <a:pt x="50168" y="18146"/>
                    <a:pt x="48392" y="19256"/>
                    <a:pt x="47282" y="19922"/>
                  </a:cubicBezTo>
                  <a:cubicBezTo>
                    <a:pt x="46172" y="20810"/>
                    <a:pt x="45062" y="21476"/>
                    <a:pt x="43952" y="22364"/>
                  </a:cubicBezTo>
                  <a:cubicBezTo>
                    <a:pt x="42176" y="23696"/>
                    <a:pt x="41288" y="24584"/>
                    <a:pt x="42620" y="25472"/>
                  </a:cubicBezTo>
                  <a:cubicBezTo>
                    <a:pt x="43001" y="25853"/>
                    <a:pt x="43356" y="25998"/>
                    <a:pt x="43703" y="25998"/>
                  </a:cubicBezTo>
                  <a:cubicBezTo>
                    <a:pt x="44366" y="25998"/>
                    <a:pt x="44999" y="25465"/>
                    <a:pt x="45728" y="25028"/>
                  </a:cubicBezTo>
                  <a:cubicBezTo>
                    <a:pt x="47504" y="23918"/>
                    <a:pt x="49502" y="22586"/>
                    <a:pt x="51500" y="21254"/>
                  </a:cubicBezTo>
                  <a:cubicBezTo>
                    <a:pt x="52165" y="20588"/>
                    <a:pt x="53053" y="20144"/>
                    <a:pt x="53941" y="19700"/>
                  </a:cubicBezTo>
                  <a:cubicBezTo>
                    <a:pt x="54052" y="19645"/>
                    <a:pt x="54177" y="19617"/>
                    <a:pt x="54306" y="19617"/>
                  </a:cubicBezTo>
                  <a:cubicBezTo>
                    <a:pt x="54691" y="19617"/>
                    <a:pt x="55107" y="19867"/>
                    <a:pt x="55273" y="20366"/>
                  </a:cubicBezTo>
                  <a:cubicBezTo>
                    <a:pt x="55717" y="20810"/>
                    <a:pt x="55495" y="21476"/>
                    <a:pt x="55051" y="21920"/>
                  </a:cubicBezTo>
                  <a:cubicBezTo>
                    <a:pt x="52831" y="23474"/>
                    <a:pt x="50612" y="25028"/>
                    <a:pt x="48392" y="26582"/>
                  </a:cubicBezTo>
                  <a:cubicBezTo>
                    <a:pt x="45506" y="28580"/>
                    <a:pt x="44618" y="30133"/>
                    <a:pt x="45728" y="30799"/>
                  </a:cubicBezTo>
                  <a:cubicBezTo>
                    <a:pt x="46159" y="31069"/>
                    <a:pt x="46564" y="31181"/>
                    <a:pt x="46949" y="31181"/>
                  </a:cubicBezTo>
                  <a:cubicBezTo>
                    <a:pt x="48150" y="31181"/>
                    <a:pt x="49159" y="30086"/>
                    <a:pt x="50168" y="29245"/>
                  </a:cubicBezTo>
                  <a:lnTo>
                    <a:pt x="57049" y="25028"/>
                  </a:lnTo>
                  <a:cubicBezTo>
                    <a:pt x="57285" y="24871"/>
                    <a:pt x="57493" y="24797"/>
                    <a:pt x="57673" y="24797"/>
                  </a:cubicBezTo>
                  <a:cubicBezTo>
                    <a:pt x="58002" y="24797"/>
                    <a:pt x="58238" y="25042"/>
                    <a:pt x="58381" y="25472"/>
                  </a:cubicBezTo>
                  <a:cubicBezTo>
                    <a:pt x="58825" y="26138"/>
                    <a:pt x="59269" y="27026"/>
                    <a:pt x="58381" y="27470"/>
                  </a:cubicBezTo>
                  <a:cubicBezTo>
                    <a:pt x="57049" y="28580"/>
                    <a:pt x="55495" y="29245"/>
                    <a:pt x="54163" y="30355"/>
                  </a:cubicBezTo>
                  <a:cubicBezTo>
                    <a:pt x="51944" y="31465"/>
                    <a:pt x="49724" y="32797"/>
                    <a:pt x="47726" y="34129"/>
                  </a:cubicBezTo>
                  <a:cubicBezTo>
                    <a:pt x="47060" y="34573"/>
                    <a:pt x="46838" y="35683"/>
                    <a:pt x="47504" y="36127"/>
                  </a:cubicBezTo>
                  <a:cubicBezTo>
                    <a:pt x="47948" y="36571"/>
                    <a:pt x="48392" y="36793"/>
                    <a:pt x="49058" y="36793"/>
                  </a:cubicBezTo>
                  <a:cubicBezTo>
                    <a:pt x="50168" y="36127"/>
                    <a:pt x="51500" y="35683"/>
                    <a:pt x="52609" y="35017"/>
                  </a:cubicBezTo>
                  <a:cubicBezTo>
                    <a:pt x="55051" y="33685"/>
                    <a:pt x="57271" y="32353"/>
                    <a:pt x="59713" y="31021"/>
                  </a:cubicBezTo>
                  <a:cubicBezTo>
                    <a:pt x="60009" y="30873"/>
                    <a:pt x="60329" y="30799"/>
                    <a:pt x="60642" y="30799"/>
                  </a:cubicBezTo>
                  <a:cubicBezTo>
                    <a:pt x="61267" y="30799"/>
                    <a:pt x="61859" y="31095"/>
                    <a:pt x="62155" y="31687"/>
                  </a:cubicBezTo>
                  <a:cubicBezTo>
                    <a:pt x="62599" y="32353"/>
                    <a:pt x="63043" y="33241"/>
                    <a:pt x="62377" y="33685"/>
                  </a:cubicBezTo>
                  <a:cubicBezTo>
                    <a:pt x="61267" y="34795"/>
                    <a:pt x="59935" y="35683"/>
                    <a:pt x="58603" y="36571"/>
                  </a:cubicBezTo>
                  <a:cubicBezTo>
                    <a:pt x="53275" y="39901"/>
                    <a:pt x="47726" y="43008"/>
                    <a:pt x="42176" y="46338"/>
                  </a:cubicBezTo>
                  <a:cubicBezTo>
                    <a:pt x="41066" y="47226"/>
                    <a:pt x="39957" y="47892"/>
                    <a:pt x="39069" y="48780"/>
                  </a:cubicBezTo>
                  <a:cubicBezTo>
                    <a:pt x="38625" y="49224"/>
                    <a:pt x="38625" y="49890"/>
                    <a:pt x="39069" y="50334"/>
                  </a:cubicBezTo>
                  <a:cubicBezTo>
                    <a:pt x="39250" y="50696"/>
                    <a:pt x="39579" y="51059"/>
                    <a:pt x="40056" y="51059"/>
                  </a:cubicBezTo>
                  <a:cubicBezTo>
                    <a:pt x="40164" y="51059"/>
                    <a:pt x="40278" y="51040"/>
                    <a:pt x="40401" y="51000"/>
                  </a:cubicBezTo>
                  <a:cubicBezTo>
                    <a:pt x="41510" y="50556"/>
                    <a:pt x="42620" y="50112"/>
                    <a:pt x="43508" y="49668"/>
                  </a:cubicBezTo>
                  <a:cubicBezTo>
                    <a:pt x="48836" y="46560"/>
                    <a:pt x="54163" y="43230"/>
                    <a:pt x="59269" y="40123"/>
                  </a:cubicBezTo>
                  <a:cubicBezTo>
                    <a:pt x="60601" y="39235"/>
                    <a:pt x="61933" y="38347"/>
                    <a:pt x="63265" y="37681"/>
                  </a:cubicBezTo>
                  <a:cubicBezTo>
                    <a:pt x="63672" y="37355"/>
                    <a:pt x="64109" y="37208"/>
                    <a:pt x="64532" y="37208"/>
                  </a:cubicBezTo>
                  <a:cubicBezTo>
                    <a:pt x="65262" y="37208"/>
                    <a:pt x="65951" y="37644"/>
                    <a:pt x="66372" y="38347"/>
                  </a:cubicBezTo>
                  <a:cubicBezTo>
                    <a:pt x="67482" y="39679"/>
                    <a:pt x="68370" y="41454"/>
                    <a:pt x="68592" y="43452"/>
                  </a:cubicBezTo>
                  <a:lnTo>
                    <a:pt x="68592" y="43008"/>
                  </a:lnTo>
                  <a:cubicBezTo>
                    <a:pt x="69924" y="45006"/>
                    <a:pt x="70146" y="45672"/>
                    <a:pt x="69036" y="46338"/>
                  </a:cubicBezTo>
                  <a:cubicBezTo>
                    <a:pt x="66372" y="48114"/>
                    <a:pt x="63708" y="49668"/>
                    <a:pt x="61267" y="51444"/>
                  </a:cubicBezTo>
                  <a:cubicBezTo>
                    <a:pt x="59269" y="52775"/>
                    <a:pt x="58603" y="54329"/>
                    <a:pt x="59491" y="54995"/>
                  </a:cubicBezTo>
                  <a:cubicBezTo>
                    <a:pt x="59858" y="55301"/>
                    <a:pt x="60208" y="55422"/>
                    <a:pt x="60546" y="55422"/>
                  </a:cubicBezTo>
                  <a:cubicBezTo>
                    <a:pt x="61435" y="55422"/>
                    <a:pt x="62239" y="54590"/>
                    <a:pt x="63043" y="54107"/>
                  </a:cubicBezTo>
                  <a:cubicBezTo>
                    <a:pt x="65262" y="52775"/>
                    <a:pt x="67704" y="51222"/>
                    <a:pt x="69924" y="49890"/>
                  </a:cubicBezTo>
                  <a:cubicBezTo>
                    <a:pt x="70590" y="49668"/>
                    <a:pt x="71256" y="49446"/>
                    <a:pt x="72144" y="49224"/>
                  </a:cubicBezTo>
                  <a:cubicBezTo>
                    <a:pt x="72144" y="49224"/>
                    <a:pt x="72144" y="49224"/>
                    <a:pt x="72588" y="49668"/>
                  </a:cubicBezTo>
                  <a:cubicBezTo>
                    <a:pt x="72810" y="49890"/>
                    <a:pt x="72810" y="50556"/>
                    <a:pt x="72810" y="50556"/>
                  </a:cubicBezTo>
                  <a:cubicBezTo>
                    <a:pt x="72144" y="51444"/>
                    <a:pt x="71478" y="52110"/>
                    <a:pt x="70812" y="52553"/>
                  </a:cubicBezTo>
                  <a:cubicBezTo>
                    <a:pt x="68592" y="54107"/>
                    <a:pt x="66150" y="55439"/>
                    <a:pt x="63930" y="56993"/>
                  </a:cubicBezTo>
                  <a:cubicBezTo>
                    <a:pt x="63265" y="57437"/>
                    <a:pt x="62821" y="57881"/>
                    <a:pt x="62155" y="58547"/>
                  </a:cubicBezTo>
                  <a:cubicBezTo>
                    <a:pt x="61711" y="58991"/>
                    <a:pt x="61711" y="60101"/>
                    <a:pt x="62377" y="60545"/>
                  </a:cubicBezTo>
                  <a:cubicBezTo>
                    <a:pt x="62691" y="60702"/>
                    <a:pt x="63115" y="60859"/>
                    <a:pt x="63494" y="60859"/>
                  </a:cubicBezTo>
                  <a:cubicBezTo>
                    <a:pt x="63651" y="60859"/>
                    <a:pt x="63800" y="60832"/>
                    <a:pt x="63930" y="60767"/>
                  </a:cubicBezTo>
                  <a:cubicBezTo>
                    <a:pt x="66372" y="59213"/>
                    <a:pt x="68814" y="57659"/>
                    <a:pt x="71256" y="56105"/>
                  </a:cubicBezTo>
                  <a:cubicBezTo>
                    <a:pt x="72810" y="55439"/>
                    <a:pt x="73920" y="54773"/>
                    <a:pt x="75473" y="53885"/>
                  </a:cubicBezTo>
                  <a:cubicBezTo>
                    <a:pt x="75917" y="54773"/>
                    <a:pt x="76583" y="55217"/>
                    <a:pt x="76805" y="55883"/>
                  </a:cubicBezTo>
                  <a:cubicBezTo>
                    <a:pt x="77693" y="56771"/>
                    <a:pt x="77249" y="58325"/>
                    <a:pt x="76139" y="58769"/>
                  </a:cubicBezTo>
                  <a:cubicBezTo>
                    <a:pt x="70590" y="61655"/>
                    <a:pt x="65262" y="64540"/>
                    <a:pt x="59935" y="67648"/>
                  </a:cubicBezTo>
                  <a:cubicBezTo>
                    <a:pt x="58381" y="68092"/>
                    <a:pt x="57049" y="69202"/>
                    <a:pt x="56161" y="70312"/>
                  </a:cubicBezTo>
                  <a:cubicBezTo>
                    <a:pt x="55717" y="70756"/>
                    <a:pt x="55717" y="71422"/>
                    <a:pt x="56161" y="71866"/>
                  </a:cubicBezTo>
                  <a:cubicBezTo>
                    <a:pt x="56324" y="72191"/>
                    <a:pt x="56724" y="72397"/>
                    <a:pt x="57188" y="72397"/>
                  </a:cubicBezTo>
                  <a:cubicBezTo>
                    <a:pt x="57358" y="72397"/>
                    <a:pt x="57537" y="72369"/>
                    <a:pt x="57715" y="72310"/>
                  </a:cubicBezTo>
                  <a:cubicBezTo>
                    <a:pt x="58603" y="71866"/>
                    <a:pt x="59713" y="71422"/>
                    <a:pt x="60823" y="70978"/>
                  </a:cubicBezTo>
                  <a:cubicBezTo>
                    <a:pt x="65928" y="68092"/>
                    <a:pt x="71256" y="65206"/>
                    <a:pt x="76583" y="62321"/>
                  </a:cubicBezTo>
                  <a:cubicBezTo>
                    <a:pt x="77483" y="61821"/>
                    <a:pt x="78293" y="61591"/>
                    <a:pt x="78952" y="61591"/>
                  </a:cubicBezTo>
                  <a:cubicBezTo>
                    <a:pt x="79756" y="61591"/>
                    <a:pt x="80335" y="61933"/>
                    <a:pt x="80579" y="62543"/>
                  </a:cubicBezTo>
                  <a:cubicBezTo>
                    <a:pt x="81245" y="64318"/>
                    <a:pt x="79469" y="64762"/>
                    <a:pt x="78359" y="65428"/>
                  </a:cubicBezTo>
                  <a:cubicBezTo>
                    <a:pt x="76805" y="66538"/>
                    <a:pt x="75029" y="67426"/>
                    <a:pt x="73476" y="68536"/>
                  </a:cubicBezTo>
                  <a:cubicBezTo>
                    <a:pt x="72588" y="68980"/>
                    <a:pt x="71922" y="69646"/>
                    <a:pt x="71256" y="70312"/>
                  </a:cubicBezTo>
                  <a:cubicBezTo>
                    <a:pt x="70812" y="70756"/>
                    <a:pt x="70146" y="71644"/>
                    <a:pt x="71034" y="72310"/>
                  </a:cubicBezTo>
                  <a:cubicBezTo>
                    <a:pt x="71278" y="72676"/>
                    <a:pt x="71657" y="72841"/>
                    <a:pt x="72060" y="72841"/>
                  </a:cubicBezTo>
                  <a:cubicBezTo>
                    <a:pt x="72388" y="72841"/>
                    <a:pt x="72732" y="72731"/>
                    <a:pt x="73032" y="72532"/>
                  </a:cubicBezTo>
                  <a:cubicBezTo>
                    <a:pt x="74807" y="71866"/>
                    <a:pt x="76361" y="70756"/>
                    <a:pt x="78137" y="69868"/>
                  </a:cubicBezTo>
                  <a:cubicBezTo>
                    <a:pt x="78803" y="69202"/>
                    <a:pt x="79913" y="68758"/>
                    <a:pt x="80579" y="68314"/>
                  </a:cubicBezTo>
                  <a:cubicBezTo>
                    <a:pt x="81185" y="68011"/>
                    <a:pt x="81688" y="67293"/>
                    <a:pt x="82229" y="67293"/>
                  </a:cubicBezTo>
                  <a:cubicBezTo>
                    <a:pt x="82480" y="67293"/>
                    <a:pt x="82739" y="67448"/>
                    <a:pt x="83021" y="67870"/>
                  </a:cubicBezTo>
                  <a:cubicBezTo>
                    <a:pt x="83909" y="69202"/>
                    <a:pt x="82355" y="69646"/>
                    <a:pt x="81467" y="70312"/>
                  </a:cubicBezTo>
                  <a:lnTo>
                    <a:pt x="75029" y="74308"/>
                  </a:lnTo>
                  <a:cubicBezTo>
                    <a:pt x="74364" y="74752"/>
                    <a:pt x="73920" y="75196"/>
                    <a:pt x="73254" y="75861"/>
                  </a:cubicBezTo>
                  <a:cubicBezTo>
                    <a:pt x="73032" y="76305"/>
                    <a:pt x="72810" y="76749"/>
                    <a:pt x="73032" y="77415"/>
                  </a:cubicBezTo>
                  <a:cubicBezTo>
                    <a:pt x="73192" y="77895"/>
                    <a:pt x="73698" y="78260"/>
                    <a:pt x="74217" y="78260"/>
                  </a:cubicBezTo>
                  <a:cubicBezTo>
                    <a:pt x="74418" y="78260"/>
                    <a:pt x="74622" y="78205"/>
                    <a:pt x="74807" y="78081"/>
                  </a:cubicBezTo>
                  <a:cubicBezTo>
                    <a:pt x="76361" y="77415"/>
                    <a:pt x="77915" y="76527"/>
                    <a:pt x="79469" y="75640"/>
                  </a:cubicBezTo>
                  <a:cubicBezTo>
                    <a:pt x="81467" y="74308"/>
                    <a:pt x="83243" y="73198"/>
                    <a:pt x="85463" y="72088"/>
                  </a:cubicBezTo>
                  <a:cubicBezTo>
                    <a:pt x="85685" y="72088"/>
                    <a:pt x="86572" y="72532"/>
                    <a:pt x="86794" y="72976"/>
                  </a:cubicBezTo>
                  <a:cubicBezTo>
                    <a:pt x="87016" y="73420"/>
                    <a:pt x="86794" y="74308"/>
                    <a:pt x="86572" y="74530"/>
                  </a:cubicBezTo>
                  <a:cubicBezTo>
                    <a:pt x="84797" y="75640"/>
                    <a:pt x="82799" y="76527"/>
                    <a:pt x="81467" y="77415"/>
                  </a:cubicBezTo>
                  <a:cubicBezTo>
                    <a:pt x="80135" y="78303"/>
                    <a:pt x="78359" y="78747"/>
                    <a:pt x="77249" y="80301"/>
                  </a:cubicBezTo>
                  <a:cubicBezTo>
                    <a:pt x="76805" y="80745"/>
                    <a:pt x="76805" y="81411"/>
                    <a:pt x="77249" y="81855"/>
                  </a:cubicBezTo>
                  <a:cubicBezTo>
                    <a:pt x="77416" y="82354"/>
                    <a:pt x="77832" y="82604"/>
                    <a:pt x="78311" y="82604"/>
                  </a:cubicBezTo>
                  <a:cubicBezTo>
                    <a:pt x="78470" y="82604"/>
                    <a:pt x="78637" y="82576"/>
                    <a:pt x="78803" y="82521"/>
                  </a:cubicBezTo>
                  <a:cubicBezTo>
                    <a:pt x="80135" y="81855"/>
                    <a:pt x="81467" y="81189"/>
                    <a:pt x="82799" y="80523"/>
                  </a:cubicBezTo>
                  <a:cubicBezTo>
                    <a:pt x="84797" y="79413"/>
                    <a:pt x="86572" y="78525"/>
                    <a:pt x="88570" y="77637"/>
                  </a:cubicBezTo>
                  <a:cubicBezTo>
                    <a:pt x="88736" y="77554"/>
                    <a:pt x="88895" y="77518"/>
                    <a:pt x="89044" y="77518"/>
                  </a:cubicBezTo>
                  <a:cubicBezTo>
                    <a:pt x="89692" y="77518"/>
                    <a:pt x="90166" y="78206"/>
                    <a:pt x="90346" y="78747"/>
                  </a:cubicBezTo>
                  <a:cubicBezTo>
                    <a:pt x="90568" y="79413"/>
                    <a:pt x="90346" y="79857"/>
                    <a:pt x="89902" y="80301"/>
                  </a:cubicBezTo>
                  <a:cubicBezTo>
                    <a:pt x="86794" y="82299"/>
                    <a:pt x="83465" y="84075"/>
                    <a:pt x="80579" y="85851"/>
                  </a:cubicBezTo>
                  <a:cubicBezTo>
                    <a:pt x="77471" y="87626"/>
                    <a:pt x="74586" y="89402"/>
                    <a:pt x="71478" y="91178"/>
                  </a:cubicBezTo>
                  <a:cubicBezTo>
                    <a:pt x="70812" y="91622"/>
                    <a:pt x="70590" y="92510"/>
                    <a:pt x="71034" y="93176"/>
                  </a:cubicBezTo>
                  <a:cubicBezTo>
                    <a:pt x="71330" y="93768"/>
                    <a:pt x="71823" y="94064"/>
                    <a:pt x="72316" y="94064"/>
                  </a:cubicBezTo>
                  <a:cubicBezTo>
                    <a:pt x="72563" y="94064"/>
                    <a:pt x="72810" y="93990"/>
                    <a:pt x="73032" y="93842"/>
                  </a:cubicBezTo>
                  <a:cubicBezTo>
                    <a:pt x="74142" y="93176"/>
                    <a:pt x="75473" y="92732"/>
                    <a:pt x="76583" y="91844"/>
                  </a:cubicBezTo>
                  <a:cubicBezTo>
                    <a:pt x="81245" y="89180"/>
                    <a:pt x="85906" y="86739"/>
                    <a:pt x="90568" y="83853"/>
                  </a:cubicBezTo>
                  <a:cubicBezTo>
                    <a:pt x="90958" y="83593"/>
                    <a:pt x="91424" y="83485"/>
                    <a:pt x="91878" y="83485"/>
                  </a:cubicBezTo>
                  <a:cubicBezTo>
                    <a:pt x="92198" y="83485"/>
                    <a:pt x="92512" y="83539"/>
                    <a:pt x="92788" y="83631"/>
                  </a:cubicBezTo>
                  <a:cubicBezTo>
                    <a:pt x="94342" y="84075"/>
                    <a:pt x="94786" y="86073"/>
                    <a:pt x="93676" y="87404"/>
                  </a:cubicBezTo>
                  <a:cubicBezTo>
                    <a:pt x="91900" y="88736"/>
                    <a:pt x="89902" y="90068"/>
                    <a:pt x="88126" y="91622"/>
                  </a:cubicBezTo>
                  <a:cubicBezTo>
                    <a:pt x="87460" y="92066"/>
                    <a:pt x="86794" y="92510"/>
                    <a:pt x="86350" y="93176"/>
                  </a:cubicBezTo>
                  <a:cubicBezTo>
                    <a:pt x="86128" y="93620"/>
                    <a:pt x="85906" y="94286"/>
                    <a:pt x="86128" y="94730"/>
                  </a:cubicBezTo>
                  <a:cubicBezTo>
                    <a:pt x="86298" y="95408"/>
                    <a:pt x="86856" y="95698"/>
                    <a:pt x="87407" y="95698"/>
                  </a:cubicBezTo>
                  <a:cubicBezTo>
                    <a:pt x="87578" y="95698"/>
                    <a:pt x="87747" y="95670"/>
                    <a:pt x="87904" y="95618"/>
                  </a:cubicBezTo>
                  <a:cubicBezTo>
                    <a:pt x="89236" y="94952"/>
                    <a:pt x="90346" y="94286"/>
                    <a:pt x="91456" y="93398"/>
                  </a:cubicBezTo>
                  <a:cubicBezTo>
                    <a:pt x="92566" y="92510"/>
                    <a:pt x="93898" y="91400"/>
                    <a:pt x="95230" y="90734"/>
                  </a:cubicBezTo>
                  <a:cubicBezTo>
                    <a:pt x="95467" y="90378"/>
                    <a:pt x="95832" y="90149"/>
                    <a:pt x="96222" y="90149"/>
                  </a:cubicBezTo>
                  <a:cubicBezTo>
                    <a:pt x="96560" y="90149"/>
                    <a:pt x="96918" y="90321"/>
                    <a:pt x="97227" y="90734"/>
                  </a:cubicBezTo>
                  <a:cubicBezTo>
                    <a:pt x="97671" y="91400"/>
                    <a:pt x="97227" y="92066"/>
                    <a:pt x="96562" y="92510"/>
                  </a:cubicBezTo>
                  <a:cubicBezTo>
                    <a:pt x="94342" y="93842"/>
                    <a:pt x="92122" y="94952"/>
                    <a:pt x="90124" y="96284"/>
                  </a:cubicBezTo>
                  <a:cubicBezTo>
                    <a:pt x="89458" y="96728"/>
                    <a:pt x="88792" y="97172"/>
                    <a:pt x="88348" y="97838"/>
                  </a:cubicBezTo>
                  <a:cubicBezTo>
                    <a:pt x="87904" y="98282"/>
                    <a:pt x="87904" y="98947"/>
                    <a:pt x="88348" y="99391"/>
                  </a:cubicBezTo>
                  <a:cubicBezTo>
                    <a:pt x="88511" y="99716"/>
                    <a:pt x="88911" y="99923"/>
                    <a:pt x="89375" y="99923"/>
                  </a:cubicBezTo>
                  <a:cubicBezTo>
                    <a:pt x="89545" y="99923"/>
                    <a:pt x="89724" y="99895"/>
                    <a:pt x="89902" y="99835"/>
                  </a:cubicBezTo>
                  <a:cubicBezTo>
                    <a:pt x="91012" y="99391"/>
                    <a:pt x="92344" y="98726"/>
                    <a:pt x="93454" y="98060"/>
                  </a:cubicBezTo>
                  <a:cubicBezTo>
                    <a:pt x="95230" y="97172"/>
                    <a:pt x="96784" y="96062"/>
                    <a:pt x="98559" y="95396"/>
                  </a:cubicBezTo>
                  <a:cubicBezTo>
                    <a:pt x="98689" y="95331"/>
                    <a:pt x="98800" y="95304"/>
                    <a:pt x="98903" y="95304"/>
                  </a:cubicBezTo>
                  <a:cubicBezTo>
                    <a:pt x="99152" y="95304"/>
                    <a:pt x="99355" y="95461"/>
                    <a:pt x="99669" y="95618"/>
                  </a:cubicBezTo>
                  <a:cubicBezTo>
                    <a:pt x="100113" y="95840"/>
                    <a:pt x="100113" y="96728"/>
                    <a:pt x="99669" y="96950"/>
                  </a:cubicBezTo>
                  <a:cubicBezTo>
                    <a:pt x="97449" y="98504"/>
                    <a:pt x="95230" y="99835"/>
                    <a:pt x="93232" y="101167"/>
                  </a:cubicBezTo>
                  <a:cubicBezTo>
                    <a:pt x="91456" y="102499"/>
                    <a:pt x="90568" y="104053"/>
                    <a:pt x="91456" y="104719"/>
                  </a:cubicBezTo>
                  <a:cubicBezTo>
                    <a:pt x="91932" y="105059"/>
                    <a:pt x="92345" y="105191"/>
                    <a:pt x="92722" y="105191"/>
                  </a:cubicBezTo>
                  <a:cubicBezTo>
                    <a:pt x="93575" y="105191"/>
                    <a:pt x="94238" y="104515"/>
                    <a:pt x="95008" y="104053"/>
                  </a:cubicBezTo>
                  <a:cubicBezTo>
                    <a:pt x="97227" y="102721"/>
                    <a:pt x="99447" y="101389"/>
                    <a:pt x="101667" y="100057"/>
                  </a:cubicBezTo>
                  <a:cubicBezTo>
                    <a:pt x="101853" y="99933"/>
                    <a:pt x="102056" y="99879"/>
                    <a:pt x="102258" y="99879"/>
                  </a:cubicBezTo>
                  <a:cubicBezTo>
                    <a:pt x="102777" y="99879"/>
                    <a:pt x="103283" y="100243"/>
                    <a:pt x="103443" y="100723"/>
                  </a:cubicBezTo>
                  <a:cubicBezTo>
                    <a:pt x="104109" y="101611"/>
                    <a:pt x="104997" y="102721"/>
                    <a:pt x="103887" y="103831"/>
                  </a:cubicBezTo>
                  <a:cubicBezTo>
                    <a:pt x="102999" y="104497"/>
                    <a:pt x="102333" y="104941"/>
                    <a:pt x="101445" y="105385"/>
                  </a:cubicBezTo>
                  <a:lnTo>
                    <a:pt x="86350" y="114264"/>
                  </a:lnTo>
                  <a:cubicBezTo>
                    <a:pt x="85463" y="114708"/>
                    <a:pt x="84575" y="115374"/>
                    <a:pt x="83687" y="116262"/>
                  </a:cubicBezTo>
                  <a:cubicBezTo>
                    <a:pt x="83465" y="116484"/>
                    <a:pt x="83465" y="117372"/>
                    <a:pt x="83687" y="117816"/>
                  </a:cubicBezTo>
                  <a:cubicBezTo>
                    <a:pt x="83868" y="118178"/>
                    <a:pt x="84197" y="118541"/>
                    <a:pt x="84674" y="118541"/>
                  </a:cubicBezTo>
                  <a:cubicBezTo>
                    <a:pt x="84782" y="118541"/>
                    <a:pt x="84896" y="118523"/>
                    <a:pt x="85019" y="118482"/>
                  </a:cubicBezTo>
                  <a:cubicBezTo>
                    <a:pt x="86350" y="118038"/>
                    <a:pt x="87460" y="117372"/>
                    <a:pt x="88570" y="116706"/>
                  </a:cubicBezTo>
                  <a:cubicBezTo>
                    <a:pt x="93454" y="114264"/>
                    <a:pt x="98115" y="111378"/>
                    <a:pt x="102777" y="108715"/>
                  </a:cubicBezTo>
                  <a:cubicBezTo>
                    <a:pt x="103665" y="108049"/>
                    <a:pt x="104775" y="107605"/>
                    <a:pt x="105663" y="107161"/>
                  </a:cubicBezTo>
                  <a:cubicBezTo>
                    <a:pt x="105907" y="107079"/>
                    <a:pt x="106122" y="107043"/>
                    <a:pt x="106312" y="107043"/>
                  </a:cubicBezTo>
                  <a:cubicBezTo>
                    <a:pt x="107158" y="107043"/>
                    <a:pt x="107520" y="107768"/>
                    <a:pt x="107883" y="108493"/>
                  </a:cubicBezTo>
                  <a:cubicBezTo>
                    <a:pt x="108326" y="109159"/>
                    <a:pt x="108105" y="110047"/>
                    <a:pt x="107217" y="110269"/>
                  </a:cubicBezTo>
                  <a:cubicBezTo>
                    <a:pt x="104997" y="111600"/>
                    <a:pt x="102777" y="112710"/>
                    <a:pt x="100557" y="114042"/>
                  </a:cubicBezTo>
                  <a:cubicBezTo>
                    <a:pt x="100113" y="114264"/>
                    <a:pt x="100113" y="114930"/>
                    <a:pt x="100335" y="115596"/>
                  </a:cubicBezTo>
                  <a:cubicBezTo>
                    <a:pt x="100557" y="116040"/>
                    <a:pt x="101223" y="116262"/>
                    <a:pt x="101667" y="116484"/>
                  </a:cubicBezTo>
                  <a:cubicBezTo>
                    <a:pt x="103665" y="116040"/>
                    <a:pt x="105441" y="115374"/>
                    <a:pt x="106995" y="114264"/>
                  </a:cubicBezTo>
                  <a:cubicBezTo>
                    <a:pt x="107984" y="113868"/>
                    <a:pt x="108798" y="113119"/>
                    <a:pt x="109907" y="113119"/>
                  </a:cubicBezTo>
                  <a:cubicBezTo>
                    <a:pt x="110041" y="113119"/>
                    <a:pt x="110180" y="113130"/>
                    <a:pt x="110324" y="113154"/>
                  </a:cubicBezTo>
                  <a:cubicBezTo>
                    <a:pt x="110324" y="113154"/>
                    <a:pt x="110546" y="113376"/>
                    <a:pt x="110768" y="113598"/>
                  </a:cubicBezTo>
                  <a:cubicBezTo>
                    <a:pt x="110768" y="113598"/>
                    <a:pt x="110768" y="113820"/>
                    <a:pt x="110768" y="114042"/>
                  </a:cubicBezTo>
                  <a:cubicBezTo>
                    <a:pt x="110324" y="114708"/>
                    <a:pt x="109880" y="115152"/>
                    <a:pt x="109214" y="115818"/>
                  </a:cubicBezTo>
                  <a:cubicBezTo>
                    <a:pt x="107439" y="116928"/>
                    <a:pt x="105663" y="118038"/>
                    <a:pt x="103887" y="119148"/>
                  </a:cubicBezTo>
                  <a:cubicBezTo>
                    <a:pt x="102999" y="119814"/>
                    <a:pt x="102555" y="120480"/>
                    <a:pt x="102777" y="121590"/>
                  </a:cubicBezTo>
                  <a:cubicBezTo>
                    <a:pt x="102902" y="122088"/>
                    <a:pt x="103236" y="122377"/>
                    <a:pt x="103820" y="122377"/>
                  </a:cubicBezTo>
                  <a:cubicBezTo>
                    <a:pt x="104276" y="122377"/>
                    <a:pt x="104884" y="122201"/>
                    <a:pt x="105663" y="121812"/>
                  </a:cubicBezTo>
                  <a:cubicBezTo>
                    <a:pt x="107439" y="120924"/>
                    <a:pt x="108992" y="119814"/>
                    <a:pt x="110546" y="118926"/>
                  </a:cubicBezTo>
                  <a:cubicBezTo>
                    <a:pt x="111212" y="118482"/>
                    <a:pt x="112100" y="118038"/>
                    <a:pt x="112766" y="117816"/>
                  </a:cubicBezTo>
                  <a:cubicBezTo>
                    <a:pt x="112848" y="117775"/>
                    <a:pt x="112929" y="117757"/>
                    <a:pt x="113011" y="117757"/>
                  </a:cubicBezTo>
                  <a:cubicBezTo>
                    <a:pt x="113373" y="117757"/>
                    <a:pt x="113735" y="118119"/>
                    <a:pt x="114098" y="118482"/>
                  </a:cubicBezTo>
                  <a:cubicBezTo>
                    <a:pt x="114542" y="118926"/>
                    <a:pt x="114542" y="119592"/>
                    <a:pt x="114098" y="120258"/>
                  </a:cubicBezTo>
                  <a:cubicBezTo>
                    <a:pt x="113210" y="120924"/>
                    <a:pt x="112322" y="121590"/>
                    <a:pt x="111434" y="122256"/>
                  </a:cubicBezTo>
                  <a:cubicBezTo>
                    <a:pt x="109880" y="123587"/>
                    <a:pt x="108105" y="124919"/>
                    <a:pt x="106551" y="126251"/>
                  </a:cubicBezTo>
                  <a:cubicBezTo>
                    <a:pt x="105885" y="126695"/>
                    <a:pt x="105885" y="127805"/>
                    <a:pt x="106329" y="128249"/>
                  </a:cubicBezTo>
                  <a:cubicBezTo>
                    <a:pt x="106615" y="128679"/>
                    <a:pt x="107087" y="128924"/>
                    <a:pt x="107565" y="128924"/>
                  </a:cubicBezTo>
                  <a:cubicBezTo>
                    <a:pt x="107827" y="128924"/>
                    <a:pt x="108091" y="128850"/>
                    <a:pt x="108326" y="128693"/>
                  </a:cubicBezTo>
                  <a:cubicBezTo>
                    <a:pt x="110102" y="127361"/>
                    <a:pt x="112100" y="126029"/>
                    <a:pt x="113876" y="124697"/>
                  </a:cubicBezTo>
                  <a:cubicBezTo>
                    <a:pt x="114542" y="124253"/>
                    <a:pt x="115208" y="123809"/>
                    <a:pt x="115874" y="123809"/>
                  </a:cubicBezTo>
                  <a:cubicBezTo>
                    <a:pt x="116540" y="123809"/>
                    <a:pt x="116984" y="124031"/>
                    <a:pt x="117428" y="124475"/>
                  </a:cubicBezTo>
                  <a:cubicBezTo>
                    <a:pt x="117650" y="124919"/>
                    <a:pt x="117650" y="125585"/>
                    <a:pt x="117428" y="126029"/>
                  </a:cubicBezTo>
                  <a:cubicBezTo>
                    <a:pt x="116984" y="127361"/>
                    <a:pt x="115874" y="127805"/>
                    <a:pt x="114986" y="128249"/>
                  </a:cubicBezTo>
                  <a:cubicBezTo>
                    <a:pt x="109214" y="131801"/>
                    <a:pt x="103221" y="135130"/>
                    <a:pt x="97449" y="138460"/>
                  </a:cubicBezTo>
                  <a:cubicBezTo>
                    <a:pt x="95896" y="139126"/>
                    <a:pt x="94342" y="140236"/>
                    <a:pt x="93454" y="141568"/>
                  </a:cubicBezTo>
                  <a:cubicBezTo>
                    <a:pt x="93010" y="142012"/>
                    <a:pt x="93010" y="142900"/>
                    <a:pt x="93454" y="143122"/>
                  </a:cubicBezTo>
                  <a:cubicBezTo>
                    <a:pt x="93676" y="143344"/>
                    <a:pt x="94120" y="143566"/>
                    <a:pt x="94342" y="143566"/>
                  </a:cubicBezTo>
                  <a:cubicBezTo>
                    <a:pt x="95230" y="143344"/>
                    <a:pt x="96118" y="143122"/>
                    <a:pt x="97006" y="142678"/>
                  </a:cubicBezTo>
                  <a:lnTo>
                    <a:pt x="114542" y="132467"/>
                  </a:lnTo>
                  <a:cubicBezTo>
                    <a:pt x="115652" y="131801"/>
                    <a:pt x="116984" y="130913"/>
                    <a:pt x="118094" y="130469"/>
                  </a:cubicBezTo>
                  <a:cubicBezTo>
                    <a:pt x="118826" y="130062"/>
                    <a:pt x="119410" y="129864"/>
                    <a:pt x="119910" y="129864"/>
                  </a:cubicBezTo>
                  <a:cubicBezTo>
                    <a:pt x="120773" y="129864"/>
                    <a:pt x="121386" y="130454"/>
                    <a:pt x="122089" y="131579"/>
                  </a:cubicBezTo>
                  <a:cubicBezTo>
                    <a:pt x="123199" y="133355"/>
                    <a:pt x="122977" y="134020"/>
                    <a:pt x="120979" y="135352"/>
                  </a:cubicBezTo>
                  <a:cubicBezTo>
                    <a:pt x="118982" y="136462"/>
                    <a:pt x="116762" y="137128"/>
                    <a:pt x="115208" y="139126"/>
                  </a:cubicBezTo>
                  <a:cubicBezTo>
                    <a:pt x="115208" y="139348"/>
                    <a:pt x="114986" y="140014"/>
                    <a:pt x="115208" y="140236"/>
                  </a:cubicBezTo>
                  <a:cubicBezTo>
                    <a:pt x="115430" y="140680"/>
                    <a:pt x="115874" y="140902"/>
                    <a:pt x="116540" y="140902"/>
                  </a:cubicBezTo>
                  <a:cubicBezTo>
                    <a:pt x="117872" y="140902"/>
                    <a:pt x="118982" y="140236"/>
                    <a:pt x="120091" y="139570"/>
                  </a:cubicBezTo>
                  <a:cubicBezTo>
                    <a:pt x="121423" y="138682"/>
                    <a:pt x="122977" y="138238"/>
                    <a:pt x="124309" y="137794"/>
                  </a:cubicBezTo>
                  <a:cubicBezTo>
                    <a:pt x="124504" y="137697"/>
                    <a:pt x="124688" y="137653"/>
                    <a:pt x="124859" y="137653"/>
                  </a:cubicBezTo>
                  <a:cubicBezTo>
                    <a:pt x="125468" y="137653"/>
                    <a:pt x="125912" y="138211"/>
                    <a:pt x="126085" y="138904"/>
                  </a:cubicBezTo>
                  <a:cubicBezTo>
                    <a:pt x="126751" y="139570"/>
                    <a:pt x="126529" y="140458"/>
                    <a:pt x="125863" y="140902"/>
                  </a:cubicBezTo>
                  <a:cubicBezTo>
                    <a:pt x="124309" y="141790"/>
                    <a:pt x="122755" y="142456"/>
                    <a:pt x="121201" y="143344"/>
                  </a:cubicBezTo>
                  <a:cubicBezTo>
                    <a:pt x="120313" y="143788"/>
                    <a:pt x="119647" y="144454"/>
                    <a:pt x="119204" y="145342"/>
                  </a:cubicBezTo>
                  <a:cubicBezTo>
                    <a:pt x="119204" y="145785"/>
                    <a:pt x="119204" y="146007"/>
                    <a:pt x="119426" y="146451"/>
                  </a:cubicBezTo>
                  <a:cubicBezTo>
                    <a:pt x="119647" y="146673"/>
                    <a:pt x="120091" y="146895"/>
                    <a:pt x="120313" y="146895"/>
                  </a:cubicBezTo>
                  <a:cubicBezTo>
                    <a:pt x="121201" y="146895"/>
                    <a:pt x="121867" y="146673"/>
                    <a:pt x="122533" y="146229"/>
                  </a:cubicBezTo>
                  <a:cubicBezTo>
                    <a:pt x="123865" y="145563"/>
                    <a:pt x="125197" y="144898"/>
                    <a:pt x="126751" y="144232"/>
                  </a:cubicBezTo>
                  <a:cubicBezTo>
                    <a:pt x="127181" y="143945"/>
                    <a:pt x="127703" y="143474"/>
                    <a:pt x="128139" y="143474"/>
                  </a:cubicBezTo>
                  <a:cubicBezTo>
                    <a:pt x="128378" y="143474"/>
                    <a:pt x="128591" y="143616"/>
                    <a:pt x="128749" y="144010"/>
                  </a:cubicBezTo>
                  <a:cubicBezTo>
                    <a:pt x="129415" y="145120"/>
                    <a:pt x="128083" y="145563"/>
                    <a:pt x="127417" y="146007"/>
                  </a:cubicBezTo>
                  <a:cubicBezTo>
                    <a:pt x="125641" y="146895"/>
                    <a:pt x="124087" y="147783"/>
                    <a:pt x="122311" y="148893"/>
                  </a:cubicBezTo>
                  <a:cubicBezTo>
                    <a:pt x="121645" y="149337"/>
                    <a:pt x="121201" y="149781"/>
                    <a:pt x="120757" y="150447"/>
                  </a:cubicBezTo>
                  <a:cubicBezTo>
                    <a:pt x="120757" y="150891"/>
                    <a:pt x="120757" y="151113"/>
                    <a:pt x="120757" y="151557"/>
                  </a:cubicBezTo>
                  <a:cubicBezTo>
                    <a:pt x="120979" y="151779"/>
                    <a:pt x="121423" y="152001"/>
                    <a:pt x="121645" y="152001"/>
                  </a:cubicBezTo>
                  <a:cubicBezTo>
                    <a:pt x="122755" y="152001"/>
                    <a:pt x="123643" y="151557"/>
                    <a:pt x="124531" y="151113"/>
                  </a:cubicBezTo>
                  <a:cubicBezTo>
                    <a:pt x="126307" y="150225"/>
                    <a:pt x="128305" y="149337"/>
                    <a:pt x="130081" y="148227"/>
                  </a:cubicBezTo>
                  <a:cubicBezTo>
                    <a:pt x="130303" y="148079"/>
                    <a:pt x="130549" y="148005"/>
                    <a:pt x="130796" y="148005"/>
                  </a:cubicBezTo>
                  <a:cubicBezTo>
                    <a:pt x="131289" y="148005"/>
                    <a:pt x="131782" y="148301"/>
                    <a:pt x="132078" y="148893"/>
                  </a:cubicBezTo>
                  <a:cubicBezTo>
                    <a:pt x="132078" y="149337"/>
                    <a:pt x="131856" y="150003"/>
                    <a:pt x="131412" y="150447"/>
                  </a:cubicBezTo>
                  <a:cubicBezTo>
                    <a:pt x="128749" y="152223"/>
                    <a:pt x="125863" y="153999"/>
                    <a:pt x="123199" y="155775"/>
                  </a:cubicBezTo>
                  <a:cubicBezTo>
                    <a:pt x="119426" y="157994"/>
                    <a:pt x="115430" y="159992"/>
                    <a:pt x="111656" y="162212"/>
                  </a:cubicBezTo>
                  <a:cubicBezTo>
                    <a:pt x="110768" y="162434"/>
                    <a:pt x="110102" y="162878"/>
                    <a:pt x="109658" y="163544"/>
                  </a:cubicBezTo>
                  <a:cubicBezTo>
                    <a:pt x="108770" y="163988"/>
                    <a:pt x="108326" y="165098"/>
                    <a:pt x="108770" y="165764"/>
                  </a:cubicBezTo>
                  <a:cubicBezTo>
                    <a:pt x="109016" y="166255"/>
                    <a:pt x="109397" y="166406"/>
                    <a:pt x="109801" y="166406"/>
                  </a:cubicBezTo>
                  <a:cubicBezTo>
                    <a:pt x="110128" y="166406"/>
                    <a:pt x="110470" y="166307"/>
                    <a:pt x="110768" y="166208"/>
                  </a:cubicBezTo>
                  <a:cubicBezTo>
                    <a:pt x="112100" y="165542"/>
                    <a:pt x="113210" y="165098"/>
                    <a:pt x="114542" y="164432"/>
                  </a:cubicBezTo>
                  <a:lnTo>
                    <a:pt x="133188" y="153999"/>
                  </a:lnTo>
                  <a:cubicBezTo>
                    <a:pt x="133632" y="153777"/>
                    <a:pt x="134076" y="153555"/>
                    <a:pt x="134298" y="153555"/>
                  </a:cubicBezTo>
                  <a:cubicBezTo>
                    <a:pt x="133632" y="155331"/>
                    <a:pt x="131856" y="155997"/>
                    <a:pt x="130525" y="157107"/>
                  </a:cubicBezTo>
                  <a:cubicBezTo>
                    <a:pt x="129415" y="157772"/>
                    <a:pt x="128527" y="158882"/>
                    <a:pt x="128083" y="159992"/>
                  </a:cubicBezTo>
                  <a:cubicBezTo>
                    <a:pt x="127861" y="160436"/>
                    <a:pt x="128083" y="160658"/>
                    <a:pt x="128083" y="161102"/>
                  </a:cubicBezTo>
                  <a:cubicBezTo>
                    <a:pt x="128527" y="161324"/>
                    <a:pt x="128749" y="161546"/>
                    <a:pt x="129193" y="161546"/>
                  </a:cubicBezTo>
                  <a:cubicBezTo>
                    <a:pt x="130303" y="161324"/>
                    <a:pt x="131412" y="160880"/>
                    <a:pt x="132300" y="160214"/>
                  </a:cubicBezTo>
                  <a:cubicBezTo>
                    <a:pt x="133410" y="159104"/>
                    <a:pt x="134742" y="158216"/>
                    <a:pt x="136074" y="157550"/>
                  </a:cubicBezTo>
                  <a:cubicBezTo>
                    <a:pt x="136231" y="157393"/>
                    <a:pt x="136416" y="157319"/>
                    <a:pt x="136600" y="157319"/>
                  </a:cubicBezTo>
                  <a:cubicBezTo>
                    <a:pt x="136934" y="157319"/>
                    <a:pt x="137263" y="157564"/>
                    <a:pt x="137406" y="157994"/>
                  </a:cubicBezTo>
                  <a:cubicBezTo>
                    <a:pt x="137850" y="158438"/>
                    <a:pt x="137850" y="159104"/>
                    <a:pt x="137406" y="159548"/>
                  </a:cubicBezTo>
                  <a:cubicBezTo>
                    <a:pt x="136962" y="159770"/>
                    <a:pt x="136518" y="160214"/>
                    <a:pt x="136074" y="160658"/>
                  </a:cubicBezTo>
                  <a:cubicBezTo>
                    <a:pt x="134964" y="161324"/>
                    <a:pt x="133410" y="162212"/>
                    <a:pt x="132522" y="162656"/>
                  </a:cubicBezTo>
                  <a:cubicBezTo>
                    <a:pt x="131634" y="163100"/>
                    <a:pt x="130968" y="163988"/>
                    <a:pt x="131634" y="164876"/>
                  </a:cubicBezTo>
                  <a:cubicBezTo>
                    <a:pt x="132111" y="165471"/>
                    <a:pt x="132587" y="165684"/>
                    <a:pt x="133064" y="165684"/>
                  </a:cubicBezTo>
                  <a:cubicBezTo>
                    <a:pt x="133475" y="165684"/>
                    <a:pt x="133887" y="165526"/>
                    <a:pt x="134298" y="165320"/>
                  </a:cubicBezTo>
                  <a:cubicBezTo>
                    <a:pt x="136074" y="164432"/>
                    <a:pt x="137628" y="163544"/>
                    <a:pt x="139404" y="162878"/>
                  </a:cubicBezTo>
                  <a:cubicBezTo>
                    <a:pt x="139522" y="162839"/>
                    <a:pt x="139633" y="162820"/>
                    <a:pt x="139737" y="162820"/>
                  </a:cubicBezTo>
                  <a:cubicBezTo>
                    <a:pt x="140220" y="162820"/>
                    <a:pt x="140553" y="163218"/>
                    <a:pt x="140736" y="163766"/>
                  </a:cubicBezTo>
                  <a:cubicBezTo>
                    <a:pt x="140958" y="163988"/>
                    <a:pt x="140736" y="164432"/>
                    <a:pt x="140514" y="164654"/>
                  </a:cubicBezTo>
                  <a:cubicBezTo>
                    <a:pt x="140070" y="165320"/>
                    <a:pt x="139404" y="165764"/>
                    <a:pt x="138738" y="166208"/>
                  </a:cubicBezTo>
                  <a:cubicBezTo>
                    <a:pt x="137406" y="166874"/>
                    <a:pt x="136074" y="167540"/>
                    <a:pt x="134742" y="168428"/>
                  </a:cubicBezTo>
                  <a:cubicBezTo>
                    <a:pt x="134076" y="168871"/>
                    <a:pt x="133632" y="169537"/>
                    <a:pt x="133188" y="170203"/>
                  </a:cubicBezTo>
                  <a:cubicBezTo>
                    <a:pt x="132966" y="170425"/>
                    <a:pt x="132966" y="170869"/>
                    <a:pt x="133188" y="171091"/>
                  </a:cubicBezTo>
                  <a:cubicBezTo>
                    <a:pt x="133410" y="171535"/>
                    <a:pt x="133854" y="171757"/>
                    <a:pt x="134076" y="171757"/>
                  </a:cubicBezTo>
                  <a:cubicBezTo>
                    <a:pt x="135186" y="171757"/>
                    <a:pt x="136074" y="171535"/>
                    <a:pt x="136962" y="170869"/>
                  </a:cubicBezTo>
                  <a:cubicBezTo>
                    <a:pt x="138516" y="169981"/>
                    <a:pt x="140292" y="169093"/>
                    <a:pt x="142067" y="168206"/>
                  </a:cubicBezTo>
                  <a:cubicBezTo>
                    <a:pt x="142311" y="168108"/>
                    <a:pt x="142533" y="168064"/>
                    <a:pt x="142738" y="168064"/>
                  </a:cubicBezTo>
                  <a:cubicBezTo>
                    <a:pt x="143469" y="168064"/>
                    <a:pt x="143989" y="168622"/>
                    <a:pt x="144509" y="169315"/>
                  </a:cubicBezTo>
                  <a:cubicBezTo>
                    <a:pt x="144953" y="170203"/>
                    <a:pt x="144731" y="171313"/>
                    <a:pt x="144065" y="171979"/>
                  </a:cubicBezTo>
                  <a:cubicBezTo>
                    <a:pt x="142955" y="172645"/>
                    <a:pt x="141846" y="173533"/>
                    <a:pt x="140514" y="174199"/>
                  </a:cubicBezTo>
                  <a:cubicBezTo>
                    <a:pt x="135852" y="176641"/>
                    <a:pt x="131190" y="179083"/>
                    <a:pt x="126751" y="181524"/>
                  </a:cubicBezTo>
                  <a:cubicBezTo>
                    <a:pt x="125419" y="182412"/>
                    <a:pt x="123865" y="182856"/>
                    <a:pt x="122977" y="184188"/>
                  </a:cubicBezTo>
                  <a:cubicBezTo>
                    <a:pt x="122755" y="184632"/>
                    <a:pt x="122755" y="185298"/>
                    <a:pt x="122977" y="185742"/>
                  </a:cubicBezTo>
                  <a:cubicBezTo>
                    <a:pt x="123144" y="186242"/>
                    <a:pt x="123560" y="186491"/>
                    <a:pt x="123945" y="186491"/>
                  </a:cubicBezTo>
                  <a:cubicBezTo>
                    <a:pt x="124073" y="186491"/>
                    <a:pt x="124198" y="186463"/>
                    <a:pt x="124309" y="186408"/>
                  </a:cubicBezTo>
                  <a:cubicBezTo>
                    <a:pt x="124975" y="186186"/>
                    <a:pt x="125863" y="185964"/>
                    <a:pt x="126529" y="185520"/>
                  </a:cubicBezTo>
                  <a:lnTo>
                    <a:pt x="144065" y="175975"/>
                  </a:lnTo>
                  <a:cubicBezTo>
                    <a:pt x="145094" y="175421"/>
                    <a:pt x="145925" y="175149"/>
                    <a:pt x="146619" y="175149"/>
                  </a:cubicBezTo>
                  <a:cubicBezTo>
                    <a:pt x="147872" y="175149"/>
                    <a:pt x="148678" y="176036"/>
                    <a:pt x="149393" y="177751"/>
                  </a:cubicBezTo>
                  <a:cubicBezTo>
                    <a:pt x="149615" y="178417"/>
                    <a:pt x="149393" y="179305"/>
                    <a:pt x="148727" y="179749"/>
                  </a:cubicBezTo>
                  <a:cubicBezTo>
                    <a:pt x="138516" y="185298"/>
                    <a:pt x="129637" y="192845"/>
                    <a:pt x="119204" y="198173"/>
                  </a:cubicBezTo>
                  <a:cubicBezTo>
                    <a:pt x="116692" y="199332"/>
                    <a:pt x="115357" y="200113"/>
                    <a:pt x="114340" y="200113"/>
                  </a:cubicBezTo>
                  <a:cubicBezTo>
                    <a:pt x="113020" y="200113"/>
                    <a:pt x="112234" y="198798"/>
                    <a:pt x="110102" y="195287"/>
                  </a:cubicBezTo>
                  <a:cubicBezTo>
                    <a:pt x="89458" y="162212"/>
                    <a:pt x="68814" y="129137"/>
                    <a:pt x="48170" y="96284"/>
                  </a:cubicBezTo>
                  <a:cubicBezTo>
                    <a:pt x="34629" y="74530"/>
                    <a:pt x="20866" y="52775"/>
                    <a:pt x="7325" y="31021"/>
                  </a:cubicBezTo>
                  <a:cubicBezTo>
                    <a:pt x="6438" y="29911"/>
                    <a:pt x="5994" y="28802"/>
                    <a:pt x="5994" y="27470"/>
                  </a:cubicBezTo>
                  <a:lnTo>
                    <a:pt x="5994" y="27470"/>
                  </a:lnTo>
                  <a:cubicBezTo>
                    <a:pt x="7769" y="28802"/>
                    <a:pt x="9323" y="30577"/>
                    <a:pt x="9989" y="32797"/>
                  </a:cubicBezTo>
                  <a:cubicBezTo>
                    <a:pt x="10386" y="33591"/>
                    <a:pt x="11139" y="34386"/>
                    <a:pt x="11928" y="34386"/>
                  </a:cubicBezTo>
                  <a:cubicBezTo>
                    <a:pt x="12022" y="34386"/>
                    <a:pt x="12115" y="34374"/>
                    <a:pt x="12209" y="34351"/>
                  </a:cubicBezTo>
                  <a:cubicBezTo>
                    <a:pt x="13097" y="34129"/>
                    <a:pt x="13541" y="32797"/>
                    <a:pt x="13097" y="31465"/>
                  </a:cubicBezTo>
                  <a:cubicBezTo>
                    <a:pt x="12209" y="29689"/>
                    <a:pt x="11321" y="28358"/>
                    <a:pt x="10211" y="27026"/>
                  </a:cubicBezTo>
                  <a:cubicBezTo>
                    <a:pt x="9323" y="25694"/>
                    <a:pt x="9545" y="24806"/>
                    <a:pt x="10877" y="24140"/>
                  </a:cubicBezTo>
                  <a:cubicBezTo>
                    <a:pt x="13319" y="22364"/>
                    <a:pt x="15983" y="20810"/>
                    <a:pt x="18646" y="19256"/>
                  </a:cubicBezTo>
                  <a:lnTo>
                    <a:pt x="40845" y="5494"/>
                  </a:lnTo>
                  <a:cubicBezTo>
                    <a:pt x="41732" y="4828"/>
                    <a:pt x="42842" y="4384"/>
                    <a:pt x="43730" y="3940"/>
                  </a:cubicBezTo>
                  <a:cubicBezTo>
                    <a:pt x="43966" y="3782"/>
                    <a:pt x="44230" y="3709"/>
                    <a:pt x="44492" y="3709"/>
                  </a:cubicBezTo>
                  <a:close/>
                  <a:moveTo>
                    <a:pt x="44598" y="1"/>
                  </a:moveTo>
                  <a:cubicBezTo>
                    <a:pt x="43915" y="1"/>
                    <a:pt x="43233" y="125"/>
                    <a:pt x="42620" y="388"/>
                  </a:cubicBezTo>
                  <a:cubicBezTo>
                    <a:pt x="41510" y="1054"/>
                    <a:pt x="40401" y="1720"/>
                    <a:pt x="39291" y="2608"/>
                  </a:cubicBezTo>
                  <a:lnTo>
                    <a:pt x="7104" y="22142"/>
                  </a:lnTo>
                  <a:cubicBezTo>
                    <a:pt x="444" y="26360"/>
                    <a:pt x="0" y="25694"/>
                    <a:pt x="4662" y="33019"/>
                  </a:cubicBezTo>
                  <a:lnTo>
                    <a:pt x="51056" y="107161"/>
                  </a:lnTo>
                  <a:cubicBezTo>
                    <a:pt x="67482" y="133577"/>
                    <a:pt x="83909" y="159992"/>
                    <a:pt x="100335" y="186186"/>
                  </a:cubicBezTo>
                  <a:cubicBezTo>
                    <a:pt x="103443" y="191070"/>
                    <a:pt x="106551" y="196175"/>
                    <a:pt x="109436" y="201059"/>
                  </a:cubicBezTo>
                  <a:cubicBezTo>
                    <a:pt x="110102" y="202169"/>
                    <a:pt x="109658" y="203944"/>
                    <a:pt x="111434" y="204388"/>
                  </a:cubicBezTo>
                  <a:cubicBezTo>
                    <a:pt x="111767" y="204444"/>
                    <a:pt x="112100" y="204472"/>
                    <a:pt x="112433" y="204472"/>
                  </a:cubicBezTo>
                  <a:cubicBezTo>
                    <a:pt x="113432" y="204472"/>
                    <a:pt x="114431" y="204222"/>
                    <a:pt x="115430" y="203723"/>
                  </a:cubicBezTo>
                  <a:cubicBezTo>
                    <a:pt x="116318" y="203279"/>
                    <a:pt x="117428" y="202613"/>
                    <a:pt x="118538" y="202169"/>
                  </a:cubicBezTo>
                  <a:cubicBezTo>
                    <a:pt x="130081" y="196841"/>
                    <a:pt x="139848" y="188406"/>
                    <a:pt x="150947" y="182190"/>
                  </a:cubicBezTo>
                  <a:cubicBezTo>
                    <a:pt x="153610" y="180858"/>
                    <a:pt x="153832" y="178639"/>
                    <a:pt x="152279" y="175753"/>
                  </a:cubicBezTo>
                  <a:cubicBezTo>
                    <a:pt x="151835" y="174865"/>
                    <a:pt x="151391" y="174199"/>
                    <a:pt x="150725" y="173311"/>
                  </a:cubicBezTo>
                  <a:cubicBezTo>
                    <a:pt x="126307" y="132023"/>
                    <a:pt x="101667" y="90734"/>
                    <a:pt x="77027" y="49668"/>
                  </a:cubicBezTo>
                  <a:cubicBezTo>
                    <a:pt x="68148" y="34795"/>
                    <a:pt x="59491" y="19922"/>
                    <a:pt x="50612" y="5272"/>
                  </a:cubicBezTo>
                  <a:cubicBezTo>
                    <a:pt x="49946" y="3496"/>
                    <a:pt x="48836" y="2164"/>
                    <a:pt x="47504" y="832"/>
                  </a:cubicBezTo>
                  <a:cubicBezTo>
                    <a:pt x="46697" y="294"/>
                    <a:pt x="45647" y="1"/>
                    <a:pt x="4459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199550" y="1287450"/>
              <a:ext cx="321900" cy="224000"/>
            </a:xfrm>
            <a:custGeom>
              <a:avLst/>
              <a:gdLst/>
              <a:ahLst/>
              <a:cxnLst/>
              <a:rect l="l" t="t" r="r" b="b"/>
              <a:pathLst>
                <a:path w="12876" h="8960" extrusionOk="0">
                  <a:moveTo>
                    <a:pt x="10782" y="0"/>
                  </a:moveTo>
                  <a:cubicBezTo>
                    <a:pt x="10537" y="0"/>
                    <a:pt x="10273" y="62"/>
                    <a:pt x="9989" y="203"/>
                  </a:cubicBezTo>
                  <a:cubicBezTo>
                    <a:pt x="6438" y="1757"/>
                    <a:pt x="3330" y="3977"/>
                    <a:pt x="444" y="6419"/>
                  </a:cubicBezTo>
                  <a:cubicBezTo>
                    <a:pt x="0" y="6863"/>
                    <a:pt x="0" y="7529"/>
                    <a:pt x="222" y="7973"/>
                  </a:cubicBezTo>
                  <a:cubicBezTo>
                    <a:pt x="370" y="8565"/>
                    <a:pt x="814" y="8959"/>
                    <a:pt x="1291" y="8959"/>
                  </a:cubicBezTo>
                  <a:cubicBezTo>
                    <a:pt x="1529" y="8959"/>
                    <a:pt x="1776" y="8861"/>
                    <a:pt x="1998" y="8639"/>
                  </a:cubicBezTo>
                  <a:cubicBezTo>
                    <a:pt x="5953" y="6881"/>
                    <a:pt x="9473" y="4253"/>
                    <a:pt x="12774" y="1401"/>
                  </a:cubicBezTo>
                  <a:lnTo>
                    <a:pt x="12774" y="1401"/>
                  </a:lnTo>
                  <a:cubicBezTo>
                    <a:pt x="12808" y="1446"/>
                    <a:pt x="12842" y="1491"/>
                    <a:pt x="12875" y="1535"/>
                  </a:cubicBezTo>
                  <a:lnTo>
                    <a:pt x="12875" y="1313"/>
                  </a:lnTo>
                  <a:cubicBezTo>
                    <a:pt x="12841" y="1343"/>
                    <a:pt x="12807" y="1372"/>
                    <a:pt x="12774" y="1401"/>
                  </a:cubicBezTo>
                  <a:lnTo>
                    <a:pt x="12774" y="1401"/>
                  </a:lnTo>
                  <a:cubicBezTo>
                    <a:pt x="12266" y="734"/>
                    <a:pt x="11632" y="0"/>
                    <a:pt x="10782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7"/>
          <p:cNvGrpSpPr/>
          <p:nvPr/>
        </p:nvGrpSpPr>
        <p:grpSpPr>
          <a:xfrm flipH="1">
            <a:off x="7671" y="286494"/>
            <a:ext cx="9033264" cy="4898552"/>
            <a:chOff x="-3" y="286494"/>
            <a:chExt cx="9033264" cy="4898552"/>
          </a:xfrm>
        </p:grpSpPr>
        <p:grpSp>
          <p:nvGrpSpPr>
            <p:cNvPr id="221" name="Google Shape;221;p17"/>
            <p:cNvGrpSpPr/>
            <p:nvPr/>
          </p:nvGrpSpPr>
          <p:grpSpPr>
            <a:xfrm flipH="1">
              <a:off x="-3" y="514256"/>
              <a:ext cx="8750583" cy="4670790"/>
              <a:chOff x="510447" y="542881"/>
              <a:chExt cx="8750583" cy="4670790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1963565" y="1326569"/>
                <a:ext cx="421554" cy="449468"/>
              </a:xfrm>
              <a:custGeom>
                <a:avLst/>
                <a:gdLst/>
                <a:ahLst/>
                <a:cxnLst/>
                <a:rect l="l" t="t" r="r" b="b"/>
                <a:pathLst>
                  <a:path w="22895" h="24411" extrusionOk="0">
                    <a:moveTo>
                      <a:pt x="9481" y="1"/>
                    </a:moveTo>
                    <a:cubicBezTo>
                      <a:pt x="5299" y="1"/>
                      <a:pt x="1572" y="3090"/>
                      <a:pt x="935" y="7338"/>
                    </a:cubicBezTo>
                    <a:cubicBezTo>
                      <a:pt x="702" y="8272"/>
                      <a:pt x="702" y="9206"/>
                      <a:pt x="702" y="10141"/>
                    </a:cubicBezTo>
                    <a:cubicBezTo>
                      <a:pt x="1" y="13645"/>
                      <a:pt x="2337" y="16448"/>
                      <a:pt x="3505" y="19485"/>
                    </a:cubicBezTo>
                    <a:cubicBezTo>
                      <a:pt x="3739" y="20186"/>
                      <a:pt x="4206" y="20653"/>
                      <a:pt x="4907" y="20887"/>
                    </a:cubicBezTo>
                    <a:cubicBezTo>
                      <a:pt x="6776" y="21821"/>
                      <a:pt x="8411" y="22990"/>
                      <a:pt x="10513" y="23924"/>
                    </a:cubicBezTo>
                    <a:cubicBezTo>
                      <a:pt x="11258" y="24255"/>
                      <a:pt x="12062" y="24410"/>
                      <a:pt x="12872" y="24410"/>
                    </a:cubicBezTo>
                    <a:cubicBezTo>
                      <a:pt x="14349" y="24410"/>
                      <a:pt x="15848" y="23895"/>
                      <a:pt x="17054" y="22990"/>
                    </a:cubicBezTo>
                    <a:cubicBezTo>
                      <a:pt x="21026" y="20186"/>
                      <a:pt x="22895" y="15280"/>
                      <a:pt x="22194" y="10608"/>
                    </a:cubicBezTo>
                    <a:cubicBezTo>
                      <a:pt x="20792" y="5001"/>
                      <a:pt x="16354" y="1030"/>
                      <a:pt x="10747" y="96"/>
                    </a:cubicBezTo>
                    <a:cubicBezTo>
                      <a:pt x="10322" y="32"/>
                      <a:pt x="9899" y="1"/>
                      <a:pt x="9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5688197" y="542881"/>
                <a:ext cx="348420" cy="398888"/>
              </a:xfrm>
              <a:custGeom>
                <a:avLst/>
                <a:gdLst/>
                <a:ahLst/>
                <a:cxnLst/>
                <a:rect l="l" t="t" r="r" b="b"/>
                <a:pathLst>
                  <a:path w="18923" h="21664" extrusionOk="0">
                    <a:moveTo>
                      <a:pt x="8864" y="0"/>
                    </a:moveTo>
                    <a:cubicBezTo>
                      <a:pt x="7113" y="0"/>
                      <a:pt x="5369" y="591"/>
                      <a:pt x="3971" y="1735"/>
                    </a:cubicBezTo>
                    <a:cubicBezTo>
                      <a:pt x="1168" y="3837"/>
                      <a:pt x="0" y="7342"/>
                      <a:pt x="701" y="10846"/>
                    </a:cubicBezTo>
                    <a:cubicBezTo>
                      <a:pt x="2570" y="15518"/>
                      <a:pt x="6308" y="19256"/>
                      <a:pt x="10980" y="21125"/>
                    </a:cubicBezTo>
                    <a:cubicBezTo>
                      <a:pt x="11213" y="21358"/>
                      <a:pt x="11681" y="21592"/>
                      <a:pt x="12381" y="21592"/>
                    </a:cubicBezTo>
                    <a:cubicBezTo>
                      <a:pt x="12669" y="21640"/>
                      <a:pt x="12959" y="21663"/>
                      <a:pt x="13249" y="21663"/>
                    </a:cubicBezTo>
                    <a:cubicBezTo>
                      <a:pt x="15781" y="21663"/>
                      <a:pt x="18270" y="19879"/>
                      <a:pt x="18689" y="17153"/>
                    </a:cubicBezTo>
                    <a:cubicBezTo>
                      <a:pt x="18923" y="16452"/>
                      <a:pt x="18923" y="15518"/>
                      <a:pt x="18923" y="14817"/>
                    </a:cubicBezTo>
                    <a:cubicBezTo>
                      <a:pt x="18923" y="12014"/>
                      <a:pt x="18455" y="9444"/>
                      <a:pt x="17521" y="6641"/>
                    </a:cubicBezTo>
                    <a:cubicBezTo>
                      <a:pt x="16820" y="4305"/>
                      <a:pt x="15185" y="2436"/>
                      <a:pt x="13082" y="1268"/>
                    </a:cubicBezTo>
                    <a:cubicBezTo>
                      <a:pt x="11804" y="415"/>
                      <a:pt x="10331" y="0"/>
                      <a:pt x="8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7131662" y="2820659"/>
                <a:ext cx="313123" cy="313694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7037" extrusionOk="0">
                    <a:moveTo>
                      <a:pt x="8277" y="1"/>
                    </a:moveTo>
                    <a:cubicBezTo>
                      <a:pt x="5775" y="1"/>
                      <a:pt x="3383" y="942"/>
                      <a:pt x="1636" y="2689"/>
                    </a:cubicBezTo>
                    <a:cubicBezTo>
                      <a:pt x="1169" y="3156"/>
                      <a:pt x="935" y="3623"/>
                      <a:pt x="935" y="4324"/>
                    </a:cubicBezTo>
                    <a:cubicBezTo>
                      <a:pt x="1" y="8062"/>
                      <a:pt x="1636" y="12033"/>
                      <a:pt x="4906" y="14136"/>
                    </a:cubicBezTo>
                    <a:cubicBezTo>
                      <a:pt x="6074" y="14836"/>
                      <a:pt x="7476" y="15771"/>
                      <a:pt x="9111" y="16472"/>
                    </a:cubicBezTo>
                    <a:cubicBezTo>
                      <a:pt x="9889" y="16860"/>
                      <a:pt x="10686" y="17037"/>
                      <a:pt x="11460" y="17037"/>
                    </a:cubicBezTo>
                    <a:cubicBezTo>
                      <a:pt x="14406" y="17037"/>
                      <a:pt x="17006" y="14478"/>
                      <a:pt x="16821" y="11332"/>
                    </a:cubicBezTo>
                    <a:cubicBezTo>
                      <a:pt x="16821" y="8996"/>
                      <a:pt x="16120" y="6894"/>
                      <a:pt x="14952" y="4791"/>
                    </a:cubicBezTo>
                    <a:cubicBezTo>
                      <a:pt x="14017" y="2689"/>
                      <a:pt x="11915" y="1053"/>
                      <a:pt x="9812" y="119"/>
                    </a:cubicBezTo>
                    <a:cubicBezTo>
                      <a:pt x="9299" y="40"/>
                      <a:pt x="8785" y="1"/>
                      <a:pt x="8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510447" y="1997982"/>
                <a:ext cx="253798" cy="274217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14893" extrusionOk="0">
                    <a:moveTo>
                      <a:pt x="5840" y="1"/>
                    </a:moveTo>
                    <a:cubicBezTo>
                      <a:pt x="3504" y="1"/>
                      <a:pt x="1635" y="1402"/>
                      <a:pt x="935" y="3739"/>
                    </a:cubicBezTo>
                    <a:cubicBezTo>
                      <a:pt x="0" y="5607"/>
                      <a:pt x="935" y="8177"/>
                      <a:pt x="2803" y="9112"/>
                    </a:cubicBezTo>
                    <a:cubicBezTo>
                      <a:pt x="4205" y="10046"/>
                      <a:pt x="5607" y="11214"/>
                      <a:pt x="6541" y="12849"/>
                    </a:cubicBezTo>
                    <a:cubicBezTo>
                      <a:pt x="7008" y="13317"/>
                      <a:pt x="7476" y="13784"/>
                      <a:pt x="7943" y="14018"/>
                    </a:cubicBezTo>
                    <a:cubicBezTo>
                      <a:pt x="8650" y="14583"/>
                      <a:pt x="9529" y="14892"/>
                      <a:pt x="10423" y="14892"/>
                    </a:cubicBezTo>
                    <a:cubicBezTo>
                      <a:pt x="11006" y="14892"/>
                      <a:pt x="11595" y="14761"/>
                      <a:pt x="12148" y="14485"/>
                    </a:cubicBezTo>
                    <a:cubicBezTo>
                      <a:pt x="13316" y="13784"/>
                      <a:pt x="13783" y="12382"/>
                      <a:pt x="13783" y="11214"/>
                    </a:cubicBezTo>
                    <a:cubicBezTo>
                      <a:pt x="13550" y="9112"/>
                      <a:pt x="13082" y="7009"/>
                      <a:pt x="12615" y="4907"/>
                    </a:cubicBezTo>
                    <a:cubicBezTo>
                      <a:pt x="11681" y="2103"/>
                      <a:pt x="8877" y="1"/>
                      <a:pt x="5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rot="-1427762" flipH="1">
                <a:off x="7966122" y="4310821"/>
                <a:ext cx="1207317" cy="688552"/>
              </a:xfrm>
              <a:custGeom>
                <a:avLst/>
                <a:gdLst/>
                <a:ahLst/>
                <a:cxnLst/>
                <a:rect l="l" t="t" r="r" b="b"/>
                <a:pathLst>
                  <a:path w="281986" h="160821" extrusionOk="0">
                    <a:moveTo>
                      <a:pt x="72461" y="1"/>
                    </a:moveTo>
                    <a:cubicBezTo>
                      <a:pt x="72020" y="1"/>
                      <a:pt x="71578" y="5"/>
                      <a:pt x="71136" y="12"/>
                    </a:cubicBezTo>
                    <a:cubicBezTo>
                      <a:pt x="64950" y="281"/>
                      <a:pt x="58764" y="1088"/>
                      <a:pt x="52848" y="2567"/>
                    </a:cubicBezTo>
                    <a:cubicBezTo>
                      <a:pt x="48141" y="3643"/>
                      <a:pt x="43704" y="5122"/>
                      <a:pt x="39401" y="7004"/>
                    </a:cubicBezTo>
                    <a:cubicBezTo>
                      <a:pt x="26223" y="13190"/>
                      <a:pt x="15599" y="23813"/>
                      <a:pt x="9683" y="36991"/>
                    </a:cubicBezTo>
                    <a:cubicBezTo>
                      <a:pt x="7800" y="41160"/>
                      <a:pt x="6186" y="45328"/>
                      <a:pt x="4842" y="49632"/>
                    </a:cubicBezTo>
                    <a:cubicBezTo>
                      <a:pt x="1" y="63751"/>
                      <a:pt x="135" y="79215"/>
                      <a:pt x="5111" y="93334"/>
                    </a:cubicBezTo>
                    <a:cubicBezTo>
                      <a:pt x="7531" y="100327"/>
                      <a:pt x="10489" y="107050"/>
                      <a:pt x="13986" y="113505"/>
                    </a:cubicBezTo>
                    <a:cubicBezTo>
                      <a:pt x="18289" y="121573"/>
                      <a:pt x="23937" y="128835"/>
                      <a:pt x="30795" y="135020"/>
                    </a:cubicBezTo>
                    <a:cubicBezTo>
                      <a:pt x="36173" y="139727"/>
                      <a:pt x="41956" y="144030"/>
                      <a:pt x="48007" y="148064"/>
                    </a:cubicBezTo>
                    <a:cubicBezTo>
                      <a:pt x="50158" y="149543"/>
                      <a:pt x="52579" y="150619"/>
                      <a:pt x="54999" y="151426"/>
                    </a:cubicBezTo>
                    <a:cubicBezTo>
                      <a:pt x="58361" y="152636"/>
                      <a:pt x="61723" y="153846"/>
                      <a:pt x="65085" y="155056"/>
                    </a:cubicBezTo>
                    <a:cubicBezTo>
                      <a:pt x="69119" y="156401"/>
                      <a:pt x="73287" y="157342"/>
                      <a:pt x="77590" y="157746"/>
                    </a:cubicBezTo>
                    <a:cubicBezTo>
                      <a:pt x="79876" y="157880"/>
                      <a:pt x="82162" y="158283"/>
                      <a:pt x="84448" y="159090"/>
                    </a:cubicBezTo>
                    <a:cubicBezTo>
                      <a:pt x="88022" y="160173"/>
                      <a:pt x="91771" y="160820"/>
                      <a:pt x="95483" y="160820"/>
                    </a:cubicBezTo>
                    <a:cubicBezTo>
                      <a:pt x="96380" y="160820"/>
                      <a:pt x="97275" y="160782"/>
                      <a:pt x="98164" y="160704"/>
                    </a:cubicBezTo>
                    <a:cubicBezTo>
                      <a:pt x="102333" y="160301"/>
                      <a:pt x="106367" y="159494"/>
                      <a:pt x="110267" y="158283"/>
                    </a:cubicBezTo>
                    <a:cubicBezTo>
                      <a:pt x="115645" y="156535"/>
                      <a:pt x="120890" y="154384"/>
                      <a:pt x="126269" y="152232"/>
                    </a:cubicBezTo>
                    <a:cubicBezTo>
                      <a:pt x="134202" y="148871"/>
                      <a:pt x="142405" y="146047"/>
                      <a:pt x="150877" y="143895"/>
                    </a:cubicBezTo>
                    <a:cubicBezTo>
                      <a:pt x="155960" y="142509"/>
                      <a:pt x="161176" y="141828"/>
                      <a:pt x="166397" y="141828"/>
                    </a:cubicBezTo>
                    <a:cubicBezTo>
                      <a:pt x="170292" y="141828"/>
                      <a:pt x="174191" y="142207"/>
                      <a:pt x="178040" y="142954"/>
                    </a:cubicBezTo>
                    <a:cubicBezTo>
                      <a:pt x="183822" y="144030"/>
                      <a:pt x="189739" y="145509"/>
                      <a:pt x="195387" y="147257"/>
                    </a:cubicBezTo>
                    <a:cubicBezTo>
                      <a:pt x="199824" y="148602"/>
                      <a:pt x="204127" y="149946"/>
                      <a:pt x="208565" y="151157"/>
                    </a:cubicBezTo>
                    <a:cubicBezTo>
                      <a:pt x="215617" y="153116"/>
                      <a:pt x="222812" y="154147"/>
                      <a:pt x="230098" y="154147"/>
                    </a:cubicBezTo>
                    <a:cubicBezTo>
                      <a:pt x="232815" y="154147"/>
                      <a:pt x="235544" y="154004"/>
                      <a:pt x="238283" y="153712"/>
                    </a:cubicBezTo>
                    <a:cubicBezTo>
                      <a:pt x="243930" y="153039"/>
                      <a:pt x="249578" y="151560"/>
                      <a:pt x="254823" y="149274"/>
                    </a:cubicBezTo>
                    <a:cubicBezTo>
                      <a:pt x="267463" y="143895"/>
                      <a:pt x="276741" y="133003"/>
                      <a:pt x="279969" y="119825"/>
                    </a:cubicBezTo>
                    <a:cubicBezTo>
                      <a:pt x="281448" y="114446"/>
                      <a:pt x="281986" y="108933"/>
                      <a:pt x="281986" y="103420"/>
                    </a:cubicBezTo>
                    <a:cubicBezTo>
                      <a:pt x="281986" y="100058"/>
                      <a:pt x="281717" y="96696"/>
                      <a:pt x="281044" y="93469"/>
                    </a:cubicBezTo>
                    <a:cubicBezTo>
                      <a:pt x="279700" y="86611"/>
                      <a:pt x="277145" y="80022"/>
                      <a:pt x="273245" y="74105"/>
                    </a:cubicBezTo>
                    <a:cubicBezTo>
                      <a:pt x="265984" y="62541"/>
                      <a:pt x="256974" y="52186"/>
                      <a:pt x="246485" y="43446"/>
                    </a:cubicBezTo>
                    <a:cubicBezTo>
                      <a:pt x="239896" y="38067"/>
                      <a:pt x="232635" y="33495"/>
                      <a:pt x="224970" y="29999"/>
                    </a:cubicBezTo>
                    <a:cubicBezTo>
                      <a:pt x="219053" y="27175"/>
                      <a:pt x="212599" y="25427"/>
                      <a:pt x="206144" y="25023"/>
                    </a:cubicBezTo>
                    <a:cubicBezTo>
                      <a:pt x="205211" y="24969"/>
                      <a:pt x="204283" y="24942"/>
                      <a:pt x="203359" y="24942"/>
                    </a:cubicBezTo>
                    <a:cubicBezTo>
                      <a:pt x="199760" y="24942"/>
                      <a:pt x="196229" y="25350"/>
                      <a:pt x="192697" y="26099"/>
                    </a:cubicBezTo>
                    <a:cubicBezTo>
                      <a:pt x="184763" y="27713"/>
                      <a:pt x="176830" y="29595"/>
                      <a:pt x="168761" y="30537"/>
                    </a:cubicBezTo>
                    <a:cubicBezTo>
                      <a:pt x="166897" y="30744"/>
                      <a:pt x="165012" y="30851"/>
                      <a:pt x="163123" y="30851"/>
                    </a:cubicBezTo>
                    <a:cubicBezTo>
                      <a:pt x="160108" y="30851"/>
                      <a:pt x="157080" y="30578"/>
                      <a:pt x="154104" y="29999"/>
                    </a:cubicBezTo>
                    <a:cubicBezTo>
                      <a:pt x="146170" y="28251"/>
                      <a:pt x="138640" y="25292"/>
                      <a:pt x="131782" y="21124"/>
                    </a:cubicBezTo>
                    <a:cubicBezTo>
                      <a:pt x="128555" y="18972"/>
                      <a:pt x="125193" y="16955"/>
                      <a:pt x="121831" y="14804"/>
                    </a:cubicBezTo>
                    <a:cubicBezTo>
                      <a:pt x="113359" y="9559"/>
                      <a:pt x="104081" y="5660"/>
                      <a:pt x="94399" y="3105"/>
                    </a:cubicBezTo>
                    <a:cubicBezTo>
                      <a:pt x="87288" y="1073"/>
                      <a:pt x="79938" y="1"/>
                      <a:pt x="724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8787955" y="2452872"/>
              <a:ext cx="245306" cy="237759"/>
            </a:xfrm>
            <a:custGeom>
              <a:avLst/>
              <a:gdLst/>
              <a:ahLst/>
              <a:cxnLst/>
              <a:rect l="l" t="t" r="r" b="b"/>
              <a:pathLst>
                <a:path w="18690" h="18115" extrusionOk="0">
                  <a:moveTo>
                    <a:pt x="10222" y="0"/>
                  </a:moveTo>
                  <a:cubicBezTo>
                    <a:pt x="10010" y="0"/>
                    <a:pt x="9795" y="12"/>
                    <a:pt x="9578" y="36"/>
                  </a:cubicBezTo>
                  <a:cubicBezTo>
                    <a:pt x="3271" y="503"/>
                    <a:pt x="3037" y="970"/>
                    <a:pt x="701" y="5876"/>
                  </a:cubicBezTo>
                  <a:cubicBezTo>
                    <a:pt x="0" y="7278"/>
                    <a:pt x="0" y="9147"/>
                    <a:pt x="935" y="10548"/>
                  </a:cubicBezTo>
                  <a:cubicBezTo>
                    <a:pt x="2570" y="14053"/>
                    <a:pt x="5607" y="16622"/>
                    <a:pt x="9345" y="17790"/>
                  </a:cubicBezTo>
                  <a:cubicBezTo>
                    <a:pt x="10006" y="18011"/>
                    <a:pt x="10676" y="18115"/>
                    <a:pt x="11335" y="18115"/>
                  </a:cubicBezTo>
                  <a:cubicBezTo>
                    <a:pt x="14168" y="18115"/>
                    <a:pt x="16807" y="16195"/>
                    <a:pt x="17755" y="13352"/>
                  </a:cubicBezTo>
                  <a:cubicBezTo>
                    <a:pt x="18689" y="9380"/>
                    <a:pt x="17755" y="5175"/>
                    <a:pt x="14952" y="2138"/>
                  </a:cubicBezTo>
                  <a:cubicBezTo>
                    <a:pt x="13694" y="881"/>
                    <a:pt x="12062" y="0"/>
                    <a:pt x="10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139247" y="480973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44317" y="2864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8"/>
          <p:cNvGrpSpPr/>
          <p:nvPr/>
        </p:nvGrpSpPr>
        <p:grpSpPr>
          <a:xfrm>
            <a:off x="318397" y="3887342"/>
            <a:ext cx="693824" cy="1071651"/>
            <a:chOff x="2144500" y="237375"/>
            <a:chExt cx="3245200" cy="5012400"/>
          </a:xfrm>
        </p:grpSpPr>
        <p:sp>
          <p:nvSpPr>
            <p:cNvPr id="232" name="Google Shape;232;p18"/>
            <p:cNvSpPr/>
            <p:nvPr/>
          </p:nvSpPr>
          <p:spPr>
            <a:xfrm>
              <a:off x="2775350" y="2842350"/>
              <a:ext cx="1938050" cy="1952850"/>
            </a:xfrm>
            <a:custGeom>
              <a:avLst/>
              <a:gdLst/>
              <a:ahLst/>
              <a:cxnLst/>
              <a:rect l="l" t="t" r="r" b="b"/>
              <a:pathLst>
                <a:path w="77522" h="78114" extrusionOk="0">
                  <a:moveTo>
                    <a:pt x="41184" y="0"/>
                  </a:moveTo>
                  <a:cubicBezTo>
                    <a:pt x="32114" y="0"/>
                    <a:pt x="23207" y="1956"/>
                    <a:pt x="14464" y="3964"/>
                  </a:cubicBezTo>
                  <a:lnTo>
                    <a:pt x="14464" y="3964"/>
                  </a:lnTo>
                  <a:cubicBezTo>
                    <a:pt x="15012" y="3178"/>
                    <a:pt x="15575" y="2395"/>
                    <a:pt x="16151" y="1615"/>
                  </a:cubicBezTo>
                  <a:lnTo>
                    <a:pt x="16151" y="1615"/>
                  </a:lnTo>
                  <a:lnTo>
                    <a:pt x="11508" y="4644"/>
                  </a:lnTo>
                  <a:cubicBezTo>
                    <a:pt x="12491" y="4418"/>
                    <a:pt x="13476" y="4191"/>
                    <a:pt x="14464" y="3964"/>
                  </a:cubicBezTo>
                  <a:lnTo>
                    <a:pt x="14464" y="3964"/>
                  </a:lnTo>
                  <a:cubicBezTo>
                    <a:pt x="5219" y="17219"/>
                    <a:pt x="12" y="31354"/>
                    <a:pt x="203" y="46029"/>
                  </a:cubicBezTo>
                  <a:cubicBezTo>
                    <a:pt x="1" y="51278"/>
                    <a:pt x="1212" y="56325"/>
                    <a:pt x="3836" y="60968"/>
                  </a:cubicBezTo>
                  <a:cubicBezTo>
                    <a:pt x="7672" y="66620"/>
                    <a:pt x="12921" y="71062"/>
                    <a:pt x="19179" y="73686"/>
                  </a:cubicBezTo>
                  <a:cubicBezTo>
                    <a:pt x="25033" y="76109"/>
                    <a:pt x="31292" y="77522"/>
                    <a:pt x="37752" y="77724"/>
                  </a:cubicBezTo>
                  <a:cubicBezTo>
                    <a:pt x="39861" y="77979"/>
                    <a:pt x="41970" y="78114"/>
                    <a:pt x="44073" y="78114"/>
                  </a:cubicBezTo>
                  <a:cubicBezTo>
                    <a:pt x="48612" y="78114"/>
                    <a:pt x="53121" y="77488"/>
                    <a:pt x="57536" y="76109"/>
                  </a:cubicBezTo>
                  <a:cubicBezTo>
                    <a:pt x="64601" y="73888"/>
                    <a:pt x="70456" y="69245"/>
                    <a:pt x="74292" y="63188"/>
                  </a:cubicBezTo>
                  <a:cubicBezTo>
                    <a:pt x="76512" y="58747"/>
                    <a:pt x="77522" y="54104"/>
                    <a:pt x="77320" y="49259"/>
                  </a:cubicBezTo>
                  <a:cubicBezTo>
                    <a:pt x="77320" y="41184"/>
                    <a:pt x="76512" y="33108"/>
                    <a:pt x="75099" y="25235"/>
                  </a:cubicBezTo>
                  <a:cubicBezTo>
                    <a:pt x="74292" y="19381"/>
                    <a:pt x="71869" y="13930"/>
                    <a:pt x="68235" y="9489"/>
                  </a:cubicBezTo>
                  <a:cubicBezTo>
                    <a:pt x="62179" y="3029"/>
                    <a:pt x="51479" y="0"/>
                    <a:pt x="41184" y="0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103400" y="386175"/>
              <a:ext cx="1256725" cy="2288800"/>
            </a:xfrm>
            <a:custGeom>
              <a:avLst/>
              <a:gdLst/>
              <a:ahLst/>
              <a:cxnLst/>
              <a:rect l="l" t="t" r="r" b="b"/>
              <a:pathLst>
                <a:path w="50269" h="91552" extrusionOk="0">
                  <a:moveTo>
                    <a:pt x="27979" y="0"/>
                  </a:moveTo>
                  <a:cubicBezTo>
                    <a:pt x="26913" y="0"/>
                    <a:pt x="25856" y="169"/>
                    <a:pt x="24832" y="538"/>
                  </a:cubicBezTo>
                  <a:cubicBezTo>
                    <a:pt x="19785" y="2557"/>
                    <a:pt x="16555" y="9421"/>
                    <a:pt x="19381" y="13660"/>
                  </a:cubicBezTo>
                  <a:lnTo>
                    <a:pt x="11710" y="10834"/>
                  </a:lnTo>
                  <a:lnTo>
                    <a:pt x="11710" y="10834"/>
                  </a:lnTo>
                  <a:cubicBezTo>
                    <a:pt x="13123" y="29609"/>
                    <a:pt x="10700" y="48383"/>
                    <a:pt x="4644" y="66149"/>
                  </a:cubicBezTo>
                  <a:cubicBezTo>
                    <a:pt x="2423" y="72003"/>
                    <a:pt x="1" y="78261"/>
                    <a:pt x="3433" y="83510"/>
                  </a:cubicBezTo>
                  <a:cubicBezTo>
                    <a:pt x="7470" y="89567"/>
                    <a:pt x="17564" y="90778"/>
                    <a:pt x="26245" y="91383"/>
                  </a:cubicBezTo>
                  <a:cubicBezTo>
                    <a:pt x="27863" y="91479"/>
                    <a:pt x="29538" y="91551"/>
                    <a:pt x="31211" y="91551"/>
                  </a:cubicBezTo>
                  <a:cubicBezTo>
                    <a:pt x="36631" y="91551"/>
                    <a:pt x="42029" y="90787"/>
                    <a:pt x="45423" y="87548"/>
                  </a:cubicBezTo>
                  <a:cubicBezTo>
                    <a:pt x="50268" y="82905"/>
                    <a:pt x="48047" y="75839"/>
                    <a:pt x="46432" y="69581"/>
                  </a:cubicBezTo>
                  <a:cubicBezTo>
                    <a:pt x="43202" y="59083"/>
                    <a:pt x="42395" y="47980"/>
                    <a:pt x="43606" y="36876"/>
                  </a:cubicBezTo>
                  <a:cubicBezTo>
                    <a:pt x="44414" y="31829"/>
                    <a:pt x="44817" y="26580"/>
                    <a:pt x="44817" y="21533"/>
                  </a:cubicBezTo>
                  <a:cubicBezTo>
                    <a:pt x="44616" y="15881"/>
                    <a:pt x="42799" y="10430"/>
                    <a:pt x="39367" y="5989"/>
                  </a:cubicBezTo>
                  <a:cubicBezTo>
                    <a:pt x="36470" y="2610"/>
                    <a:pt x="32163" y="0"/>
                    <a:pt x="2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144500" y="237375"/>
              <a:ext cx="3245200" cy="5012400"/>
            </a:xfrm>
            <a:custGeom>
              <a:avLst/>
              <a:gdLst/>
              <a:ahLst/>
              <a:cxnLst/>
              <a:rect l="l" t="t" r="r" b="b"/>
              <a:pathLst>
                <a:path w="129808" h="200496" extrusionOk="0">
                  <a:moveTo>
                    <a:pt x="69891" y="3766"/>
                  </a:moveTo>
                  <a:cubicBezTo>
                    <a:pt x="75060" y="3766"/>
                    <a:pt x="80065" y="4635"/>
                    <a:pt x="84788" y="6490"/>
                  </a:cubicBezTo>
                  <a:cubicBezTo>
                    <a:pt x="85798" y="6692"/>
                    <a:pt x="86605" y="7096"/>
                    <a:pt x="87413" y="7701"/>
                  </a:cubicBezTo>
                  <a:cubicBezTo>
                    <a:pt x="88220" y="8105"/>
                    <a:pt x="88826" y="8913"/>
                    <a:pt x="88826" y="9922"/>
                  </a:cubicBezTo>
                  <a:cubicBezTo>
                    <a:pt x="89028" y="10730"/>
                    <a:pt x="88422" y="11133"/>
                    <a:pt x="87413" y="11133"/>
                  </a:cubicBezTo>
                  <a:cubicBezTo>
                    <a:pt x="84587" y="10730"/>
                    <a:pt x="81760" y="10528"/>
                    <a:pt x="78934" y="10124"/>
                  </a:cubicBezTo>
                  <a:cubicBezTo>
                    <a:pt x="76915" y="9922"/>
                    <a:pt x="75098" y="9518"/>
                    <a:pt x="73080" y="9518"/>
                  </a:cubicBezTo>
                  <a:cubicBezTo>
                    <a:pt x="72947" y="9492"/>
                    <a:pt x="72818" y="9479"/>
                    <a:pt x="72693" y="9479"/>
                  </a:cubicBezTo>
                  <a:cubicBezTo>
                    <a:pt x="71872" y="9479"/>
                    <a:pt x="71263" y="10028"/>
                    <a:pt x="71263" y="10730"/>
                  </a:cubicBezTo>
                  <a:cubicBezTo>
                    <a:pt x="71061" y="11739"/>
                    <a:pt x="71666" y="12546"/>
                    <a:pt x="72676" y="12748"/>
                  </a:cubicBezTo>
                  <a:cubicBezTo>
                    <a:pt x="73281" y="12950"/>
                    <a:pt x="74291" y="13152"/>
                    <a:pt x="75098" y="13354"/>
                  </a:cubicBezTo>
                  <a:cubicBezTo>
                    <a:pt x="77521" y="13960"/>
                    <a:pt x="77925" y="14363"/>
                    <a:pt x="77925" y="16382"/>
                  </a:cubicBezTo>
                  <a:cubicBezTo>
                    <a:pt x="78328" y="22842"/>
                    <a:pt x="78328" y="29504"/>
                    <a:pt x="77925" y="35964"/>
                  </a:cubicBezTo>
                  <a:cubicBezTo>
                    <a:pt x="77319" y="42021"/>
                    <a:pt x="77723" y="48279"/>
                    <a:pt x="76108" y="54335"/>
                  </a:cubicBezTo>
                  <a:cubicBezTo>
                    <a:pt x="75906" y="56152"/>
                    <a:pt x="76310" y="58171"/>
                    <a:pt x="77319" y="59988"/>
                  </a:cubicBezTo>
                  <a:cubicBezTo>
                    <a:pt x="81357" y="69880"/>
                    <a:pt x="85192" y="79974"/>
                    <a:pt x="89028" y="89866"/>
                  </a:cubicBezTo>
                  <a:cubicBezTo>
                    <a:pt x="89432" y="90875"/>
                    <a:pt x="89835" y="91481"/>
                    <a:pt x="90037" y="92289"/>
                  </a:cubicBezTo>
                  <a:cubicBezTo>
                    <a:pt x="91652" y="96932"/>
                    <a:pt x="91249" y="97335"/>
                    <a:pt x="85596" y="97739"/>
                  </a:cubicBezTo>
                  <a:cubicBezTo>
                    <a:pt x="78732" y="98749"/>
                    <a:pt x="71868" y="98951"/>
                    <a:pt x="64803" y="98951"/>
                  </a:cubicBezTo>
                  <a:cubicBezTo>
                    <a:pt x="63671" y="99006"/>
                    <a:pt x="62544" y="99031"/>
                    <a:pt x="61420" y="99031"/>
                  </a:cubicBezTo>
                  <a:cubicBezTo>
                    <a:pt x="54318" y="99031"/>
                    <a:pt x="47347" y="98033"/>
                    <a:pt x="40375" y="97335"/>
                  </a:cubicBezTo>
                  <a:cubicBezTo>
                    <a:pt x="38760" y="97335"/>
                    <a:pt x="38155" y="96326"/>
                    <a:pt x="38559" y="95115"/>
                  </a:cubicBezTo>
                  <a:cubicBezTo>
                    <a:pt x="38962" y="93702"/>
                    <a:pt x="39568" y="92289"/>
                    <a:pt x="39972" y="90875"/>
                  </a:cubicBezTo>
                  <a:cubicBezTo>
                    <a:pt x="44211" y="80781"/>
                    <a:pt x="48249" y="70284"/>
                    <a:pt x="52286" y="59786"/>
                  </a:cubicBezTo>
                  <a:cubicBezTo>
                    <a:pt x="53296" y="57162"/>
                    <a:pt x="53497" y="54335"/>
                    <a:pt x="53094" y="51711"/>
                  </a:cubicBezTo>
                  <a:cubicBezTo>
                    <a:pt x="52084" y="43838"/>
                    <a:pt x="51882" y="35763"/>
                    <a:pt x="51479" y="27687"/>
                  </a:cubicBezTo>
                  <a:cubicBezTo>
                    <a:pt x="51277" y="24457"/>
                    <a:pt x="51277" y="20823"/>
                    <a:pt x="51277" y="17593"/>
                  </a:cubicBezTo>
                  <a:cubicBezTo>
                    <a:pt x="51277" y="14363"/>
                    <a:pt x="51479" y="13556"/>
                    <a:pt x="54709" y="13354"/>
                  </a:cubicBezTo>
                  <a:cubicBezTo>
                    <a:pt x="55718" y="13152"/>
                    <a:pt x="56526" y="12950"/>
                    <a:pt x="57333" y="12748"/>
                  </a:cubicBezTo>
                  <a:cubicBezTo>
                    <a:pt x="57939" y="12345"/>
                    <a:pt x="58343" y="11941"/>
                    <a:pt x="58544" y="11133"/>
                  </a:cubicBezTo>
                  <a:cubicBezTo>
                    <a:pt x="58544" y="10326"/>
                    <a:pt x="57939" y="9518"/>
                    <a:pt x="57131" y="9518"/>
                  </a:cubicBezTo>
                  <a:cubicBezTo>
                    <a:pt x="55516" y="9518"/>
                    <a:pt x="53901" y="9720"/>
                    <a:pt x="52488" y="9922"/>
                  </a:cubicBezTo>
                  <a:cubicBezTo>
                    <a:pt x="49258" y="10326"/>
                    <a:pt x="45826" y="10730"/>
                    <a:pt x="42596" y="11133"/>
                  </a:cubicBezTo>
                  <a:cubicBezTo>
                    <a:pt x="42415" y="11179"/>
                    <a:pt x="42233" y="11204"/>
                    <a:pt x="42061" y="11204"/>
                  </a:cubicBezTo>
                  <a:cubicBezTo>
                    <a:pt x="41466" y="11204"/>
                    <a:pt x="40981" y="10906"/>
                    <a:pt x="40981" y="10124"/>
                  </a:cubicBezTo>
                  <a:cubicBezTo>
                    <a:pt x="40981" y="9115"/>
                    <a:pt x="41587" y="8105"/>
                    <a:pt x="42596" y="7701"/>
                  </a:cubicBezTo>
                  <a:cubicBezTo>
                    <a:pt x="45019" y="6490"/>
                    <a:pt x="47643" y="5683"/>
                    <a:pt x="50267" y="5077"/>
                  </a:cubicBezTo>
                  <a:cubicBezTo>
                    <a:pt x="53115" y="4300"/>
                    <a:pt x="55962" y="3939"/>
                    <a:pt x="58863" y="3939"/>
                  </a:cubicBezTo>
                  <a:cubicBezTo>
                    <a:pt x="60486" y="3939"/>
                    <a:pt x="62127" y="4052"/>
                    <a:pt x="63793" y="4269"/>
                  </a:cubicBezTo>
                  <a:cubicBezTo>
                    <a:pt x="64803" y="4269"/>
                    <a:pt x="65812" y="4269"/>
                    <a:pt x="66821" y="3866"/>
                  </a:cubicBezTo>
                  <a:cubicBezTo>
                    <a:pt x="67850" y="3799"/>
                    <a:pt x="68874" y="3766"/>
                    <a:pt x="69891" y="3766"/>
                  </a:cubicBezTo>
                  <a:close/>
                  <a:moveTo>
                    <a:pt x="46276" y="14943"/>
                  </a:moveTo>
                  <a:cubicBezTo>
                    <a:pt x="47073" y="14943"/>
                    <a:pt x="47257" y="15847"/>
                    <a:pt x="47441" y="16584"/>
                  </a:cubicBezTo>
                  <a:cubicBezTo>
                    <a:pt x="47643" y="17392"/>
                    <a:pt x="47643" y="18199"/>
                    <a:pt x="47643" y="19007"/>
                  </a:cubicBezTo>
                  <a:cubicBezTo>
                    <a:pt x="47037" y="31119"/>
                    <a:pt x="47441" y="43030"/>
                    <a:pt x="49056" y="54941"/>
                  </a:cubicBezTo>
                  <a:cubicBezTo>
                    <a:pt x="49056" y="56556"/>
                    <a:pt x="48652" y="57969"/>
                    <a:pt x="48047" y="59382"/>
                  </a:cubicBezTo>
                  <a:cubicBezTo>
                    <a:pt x="38760" y="82800"/>
                    <a:pt x="29272" y="105814"/>
                    <a:pt x="21601" y="127012"/>
                  </a:cubicBezTo>
                  <a:cubicBezTo>
                    <a:pt x="17563" y="137913"/>
                    <a:pt x="14939" y="149420"/>
                    <a:pt x="13930" y="161129"/>
                  </a:cubicBezTo>
                  <a:cubicBezTo>
                    <a:pt x="13728" y="162542"/>
                    <a:pt x="13728" y="164157"/>
                    <a:pt x="13930" y="165570"/>
                  </a:cubicBezTo>
                  <a:cubicBezTo>
                    <a:pt x="13930" y="169204"/>
                    <a:pt x="16554" y="172838"/>
                    <a:pt x="20793" y="175866"/>
                  </a:cubicBezTo>
                  <a:cubicBezTo>
                    <a:pt x="22610" y="177279"/>
                    <a:pt x="24629" y="178693"/>
                    <a:pt x="26648" y="179904"/>
                  </a:cubicBezTo>
                  <a:cubicBezTo>
                    <a:pt x="27023" y="180185"/>
                    <a:pt x="27528" y="180336"/>
                    <a:pt x="27982" y="180336"/>
                  </a:cubicBezTo>
                  <a:cubicBezTo>
                    <a:pt x="28506" y="180336"/>
                    <a:pt x="28962" y="180135"/>
                    <a:pt x="29070" y="179702"/>
                  </a:cubicBezTo>
                  <a:cubicBezTo>
                    <a:pt x="29474" y="178894"/>
                    <a:pt x="28667" y="178087"/>
                    <a:pt x="27657" y="177481"/>
                  </a:cubicBezTo>
                  <a:cubicBezTo>
                    <a:pt x="26244" y="176472"/>
                    <a:pt x="24831" y="175463"/>
                    <a:pt x="23216" y="174453"/>
                  </a:cubicBezTo>
                  <a:cubicBezTo>
                    <a:pt x="19582" y="171829"/>
                    <a:pt x="17765" y="169204"/>
                    <a:pt x="17967" y="165974"/>
                  </a:cubicBezTo>
                  <a:cubicBezTo>
                    <a:pt x="17967" y="162139"/>
                    <a:pt x="18169" y="158505"/>
                    <a:pt x="18775" y="154871"/>
                  </a:cubicBezTo>
                  <a:cubicBezTo>
                    <a:pt x="20793" y="143162"/>
                    <a:pt x="24023" y="131857"/>
                    <a:pt x="28667" y="120955"/>
                  </a:cubicBezTo>
                  <a:cubicBezTo>
                    <a:pt x="30887" y="115505"/>
                    <a:pt x="32906" y="109650"/>
                    <a:pt x="35127" y="103997"/>
                  </a:cubicBezTo>
                  <a:cubicBezTo>
                    <a:pt x="36136" y="101575"/>
                    <a:pt x="36944" y="101373"/>
                    <a:pt x="40174" y="101373"/>
                  </a:cubicBezTo>
                  <a:cubicBezTo>
                    <a:pt x="41385" y="101373"/>
                    <a:pt x="42394" y="101373"/>
                    <a:pt x="43404" y="101575"/>
                  </a:cubicBezTo>
                  <a:cubicBezTo>
                    <a:pt x="50570" y="102382"/>
                    <a:pt x="57737" y="102786"/>
                    <a:pt x="64904" y="102786"/>
                  </a:cubicBezTo>
                  <a:cubicBezTo>
                    <a:pt x="72070" y="102786"/>
                    <a:pt x="79237" y="102382"/>
                    <a:pt x="86403" y="101575"/>
                  </a:cubicBezTo>
                  <a:cubicBezTo>
                    <a:pt x="87817" y="101171"/>
                    <a:pt x="89028" y="101171"/>
                    <a:pt x="90239" y="101171"/>
                  </a:cubicBezTo>
                  <a:cubicBezTo>
                    <a:pt x="90401" y="101151"/>
                    <a:pt x="90564" y="101141"/>
                    <a:pt x="90728" y="101141"/>
                  </a:cubicBezTo>
                  <a:cubicBezTo>
                    <a:pt x="92205" y="101141"/>
                    <a:pt x="93732" y="101959"/>
                    <a:pt x="94277" y="103594"/>
                  </a:cubicBezTo>
                  <a:lnTo>
                    <a:pt x="95892" y="107631"/>
                  </a:lnTo>
                  <a:cubicBezTo>
                    <a:pt x="98516" y="114293"/>
                    <a:pt x="101141" y="120753"/>
                    <a:pt x="103563" y="127214"/>
                  </a:cubicBezTo>
                  <a:cubicBezTo>
                    <a:pt x="108004" y="139124"/>
                    <a:pt x="110831" y="151439"/>
                    <a:pt x="111840" y="164157"/>
                  </a:cubicBezTo>
                  <a:cubicBezTo>
                    <a:pt x="111840" y="164965"/>
                    <a:pt x="111840" y="165974"/>
                    <a:pt x="111840" y="166984"/>
                  </a:cubicBezTo>
                  <a:cubicBezTo>
                    <a:pt x="111436" y="169608"/>
                    <a:pt x="110023" y="171829"/>
                    <a:pt x="107601" y="173242"/>
                  </a:cubicBezTo>
                  <a:cubicBezTo>
                    <a:pt x="105582" y="174857"/>
                    <a:pt x="103361" y="176270"/>
                    <a:pt x="101342" y="177683"/>
                  </a:cubicBezTo>
                  <a:cubicBezTo>
                    <a:pt x="100737" y="178087"/>
                    <a:pt x="100333" y="178693"/>
                    <a:pt x="100333" y="179500"/>
                  </a:cubicBezTo>
                  <a:cubicBezTo>
                    <a:pt x="100333" y="180097"/>
                    <a:pt x="100686" y="180271"/>
                    <a:pt x="101142" y="180271"/>
                  </a:cubicBezTo>
                  <a:cubicBezTo>
                    <a:pt x="101457" y="180271"/>
                    <a:pt x="101820" y="180188"/>
                    <a:pt x="102150" y="180106"/>
                  </a:cubicBezTo>
                  <a:cubicBezTo>
                    <a:pt x="102957" y="179702"/>
                    <a:pt x="103967" y="179298"/>
                    <a:pt x="104774" y="178894"/>
                  </a:cubicBezTo>
                  <a:cubicBezTo>
                    <a:pt x="105986" y="178087"/>
                    <a:pt x="107197" y="177078"/>
                    <a:pt x="108408" y="176068"/>
                  </a:cubicBezTo>
                  <a:cubicBezTo>
                    <a:pt x="113657" y="172232"/>
                    <a:pt x="116079" y="168195"/>
                    <a:pt x="115878" y="164157"/>
                  </a:cubicBezTo>
                  <a:cubicBezTo>
                    <a:pt x="115474" y="158101"/>
                    <a:pt x="114666" y="152246"/>
                    <a:pt x="113657" y="146392"/>
                  </a:cubicBezTo>
                  <a:cubicBezTo>
                    <a:pt x="111436" y="133876"/>
                    <a:pt x="105986" y="121359"/>
                    <a:pt x="100737" y="108035"/>
                  </a:cubicBezTo>
                  <a:cubicBezTo>
                    <a:pt x="94680" y="92490"/>
                    <a:pt x="88220" y="76138"/>
                    <a:pt x="81558" y="59786"/>
                  </a:cubicBezTo>
                  <a:cubicBezTo>
                    <a:pt x="80751" y="57767"/>
                    <a:pt x="80549" y="55547"/>
                    <a:pt x="80751" y="53528"/>
                  </a:cubicBezTo>
                  <a:cubicBezTo>
                    <a:pt x="82164" y="42021"/>
                    <a:pt x="82568" y="30312"/>
                    <a:pt x="82164" y="18805"/>
                  </a:cubicBezTo>
                  <a:cubicBezTo>
                    <a:pt x="82164" y="17997"/>
                    <a:pt x="82164" y="17190"/>
                    <a:pt x="82366" y="16382"/>
                  </a:cubicBezTo>
                  <a:cubicBezTo>
                    <a:pt x="82568" y="15978"/>
                    <a:pt x="82972" y="15777"/>
                    <a:pt x="83173" y="15777"/>
                  </a:cubicBezTo>
                  <a:cubicBezTo>
                    <a:pt x="83336" y="15711"/>
                    <a:pt x="83484" y="15683"/>
                    <a:pt x="83616" y="15683"/>
                  </a:cubicBezTo>
                  <a:cubicBezTo>
                    <a:pt x="84303" y="15683"/>
                    <a:pt x="84587" y="16447"/>
                    <a:pt x="84587" y="16786"/>
                  </a:cubicBezTo>
                  <a:cubicBezTo>
                    <a:pt x="84788" y="19612"/>
                    <a:pt x="84788" y="22640"/>
                    <a:pt x="84587" y="25467"/>
                  </a:cubicBezTo>
                  <a:cubicBezTo>
                    <a:pt x="83577" y="34551"/>
                    <a:pt x="84990" y="44040"/>
                    <a:pt x="84990" y="53326"/>
                  </a:cubicBezTo>
                  <a:cubicBezTo>
                    <a:pt x="84990" y="54335"/>
                    <a:pt x="85192" y="55345"/>
                    <a:pt x="85596" y="56354"/>
                  </a:cubicBezTo>
                  <a:cubicBezTo>
                    <a:pt x="91047" y="70889"/>
                    <a:pt x="96699" y="85223"/>
                    <a:pt x="101746" y="98951"/>
                  </a:cubicBezTo>
                  <a:cubicBezTo>
                    <a:pt x="109619" y="119946"/>
                    <a:pt x="117291" y="139528"/>
                    <a:pt x="122338" y="156284"/>
                  </a:cubicBezTo>
                  <a:cubicBezTo>
                    <a:pt x="123953" y="161129"/>
                    <a:pt x="124962" y="166176"/>
                    <a:pt x="125568" y="171425"/>
                  </a:cubicBezTo>
                  <a:cubicBezTo>
                    <a:pt x="125770" y="174251"/>
                    <a:pt x="123751" y="177279"/>
                    <a:pt x="119511" y="180913"/>
                  </a:cubicBezTo>
                  <a:cubicBezTo>
                    <a:pt x="117493" y="182528"/>
                    <a:pt x="115272" y="183941"/>
                    <a:pt x="112849" y="185153"/>
                  </a:cubicBezTo>
                  <a:cubicBezTo>
                    <a:pt x="105986" y="188988"/>
                    <a:pt x="98516" y="191815"/>
                    <a:pt x="90845" y="193430"/>
                  </a:cubicBezTo>
                  <a:cubicBezTo>
                    <a:pt x="82164" y="195045"/>
                    <a:pt x="73281" y="196054"/>
                    <a:pt x="64399" y="196458"/>
                  </a:cubicBezTo>
                  <a:cubicBezTo>
                    <a:pt x="55920" y="196054"/>
                    <a:pt x="47239" y="195045"/>
                    <a:pt x="38962" y="193632"/>
                  </a:cubicBezTo>
                  <a:cubicBezTo>
                    <a:pt x="31089" y="191815"/>
                    <a:pt x="23822" y="189190"/>
                    <a:pt x="16756" y="185355"/>
                  </a:cubicBezTo>
                  <a:cubicBezTo>
                    <a:pt x="15545" y="184547"/>
                    <a:pt x="14131" y="183740"/>
                    <a:pt x="12920" y="182932"/>
                  </a:cubicBezTo>
                  <a:cubicBezTo>
                    <a:pt x="6460" y="178491"/>
                    <a:pt x="3432" y="174251"/>
                    <a:pt x="4038" y="170416"/>
                  </a:cubicBezTo>
                  <a:cubicBezTo>
                    <a:pt x="4643" y="165570"/>
                    <a:pt x="5854" y="160927"/>
                    <a:pt x="7066" y="156284"/>
                  </a:cubicBezTo>
                  <a:cubicBezTo>
                    <a:pt x="12718" y="137711"/>
                    <a:pt x="21601" y="115505"/>
                    <a:pt x="30483" y="91885"/>
                  </a:cubicBezTo>
                  <a:cubicBezTo>
                    <a:pt x="33714" y="83002"/>
                    <a:pt x="36742" y="73716"/>
                    <a:pt x="40779" y="64429"/>
                  </a:cubicBezTo>
                  <a:cubicBezTo>
                    <a:pt x="43605" y="57767"/>
                    <a:pt x="45019" y="50500"/>
                    <a:pt x="44817" y="43232"/>
                  </a:cubicBezTo>
                  <a:cubicBezTo>
                    <a:pt x="44615" y="34753"/>
                    <a:pt x="45422" y="25669"/>
                    <a:pt x="44817" y="16988"/>
                  </a:cubicBezTo>
                  <a:cubicBezTo>
                    <a:pt x="44615" y="16180"/>
                    <a:pt x="45019" y="15171"/>
                    <a:pt x="46028" y="14969"/>
                  </a:cubicBezTo>
                  <a:cubicBezTo>
                    <a:pt x="46117" y="14951"/>
                    <a:pt x="46199" y="14943"/>
                    <a:pt x="46276" y="14943"/>
                  </a:cubicBezTo>
                  <a:close/>
                  <a:moveTo>
                    <a:pt x="64382" y="1"/>
                  </a:moveTo>
                  <a:cubicBezTo>
                    <a:pt x="56081" y="1"/>
                    <a:pt x="47906" y="1012"/>
                    <a:pt x="44009" y="3058"/>
                  </a:cubicBezTo>
                  <a:cubicBezTo>
                    <a:pt x="43000" y="3462"/>
                    <a:pt x="41789" y="4068"/>
                    <a:pt x="40981" y="4673"/>
                  </a:cubicBezTo>
                  <a:cubicBezTo>
                    <a:pt x="36944" y="7096"/>
                    <a:pt x="34925" y="13152"/>
                    <a:pt x="38155" y="14767"/>
                  </a:cubicBezTo>
                  <a:cubicBezTo>
                    <a:pt x="40174" y="15575"/>
                    <a:pt x="41385" y="17593"/>
                    <a:pt x="41183" y="19814"/>
                  </a:cubicBezTo>
                  <a:cubicBezTo>
                    <a:pt x="41183" y="24255"/>
                    <a:pt x="41183" y="28697"/>
                    <a:pt x="41183" y="33340"/>
                  </a:cubicBezTo>
                  <a:cubicBezTo>
                    <a:pt x="41183" y="38993"/>
                    <a:pt x="40577" y="44241"/>
                    <a:pt x="40779" y="50298"/>
                  </a:cubicBezTo>
                  <a:cubicBezTo>
                    <a:pt x="40981" y="56152"/>
                    <a:pt x="36742" y="61401"/>
                    <a:pt x="35329" y="66852"/>
                  </a:cubicBezTo>
                  <a:cubicBezTo>
                    <a:pt x="35329" y="67054"/>
                    <a:pt x="35127" y="67256"/>
                    <a:pt x="35127" y="67457"/>
                  </a:cubicBezTo>
                  <a:cubicBezTo>
                    <a:pt x="28465" y="84819"/>
                    <a:pt x="22005" y="101777"/>
                    <a:pt x="16150" y="117321"/>
                  </a:cubicBezTo>
                  <a:cubicBezTo>
                    <a:pt x="10094" y="131857"/>
                    <a:pt x="5047" y="146796"/>
                    <a:pt x="1009" y="161735"/>
                  </a:cubicBezTo>
                  <a:cubicBezTo>
                    <a:pt x="202" y="164359"/>
                    <a:pt x="0" y="166984"/>
                    <a:pt x="0" y="169608"/>
                  </a:cubicBezTo>
                  <a:cubicBezTo>
                    <a:pt x="202" y="173646"/>
                    <a:pt x="4038" y="178894"/>
                    <a:pt x="9690" y="183538"/>
                  </a:cubicBezTo>
                  <a:cubicBezTo>
                    <a:pt x="11911" y="185355"/>
                    <a:pt x="14333" y="186970"/>
                    <a:pt x="16958" y="188383"/>
                  </a:cubicBezTo>
                  <a:cubicBezTo>
                    <a:pt x="23822" y="192218"/>
                    <a:pt x="31089" y="195045"/>
                    <a:pt x="38559" y="197064"/>
                  </a:cubicBezTo>
                  <a:cubicBezTo>
                    <a:pt x="47239" y="199284"/>
                    <a:pt x="56122" y="200294"/>
                    <a:pt x="65206" y="200294"/>
                  </a:cubicBezTo>
                  <a:lnTo>
                    <a:pt x="65206" y="200495"/>
                  </a:lnTo>
                  <a:cubicBezTo>
                    <a:pt x="73483" y="200495"/>
                    <a:pt x="81760" y="199486"/>
                    <a:pt x="89835" y="197467"/>
                  </a:cubicBezTo>
                  <a:cubicBezTo>
                    <a:pt x="97910" y="195449"/>
                    <a:pt x="105582" y="192420"/>
                    <a:pt x="112849" y="188383"/>
                  </a:cubicBezTo>
                  <a:cubicBezTo>
                    <a:pt x="115272" y="186970"/>
                    <a:pt x="117694" y="185355"/>
                    <a:pt x="119915" y="183538"/>
                  </a:cubicBezTo>
                  <a:cubicBezTo>
                    <a:pt x="125770" y="178894"/>
                    <a:pt x="129807" y="173242"/>
                    <a:pt x="129605" y="169406"/>
                  </a:cubicBezTo>
                  <a:cubicBezTo>
                    <a:pt x="129201" y="165167"/>
                    <a:pt x="128394" y="161129"/>
                    <a:pt x="127385" y="157092"/>
                  </a:cubicBezTo>
                  <a:cubicBezTo>
                    <a:pt x="123347" y="141749"/>
                    <a:pt x="115676" y="123782"/>
                    <a:pt x="108408" y="103997"/>
                  </a:cubicBezTo>
                  <a:cubicBezTo>
                    <a:pt x="102756" y="88857"/>
                    <a:pt x="96295" y="72908"/>
                    <a:pt x="90239" y="56556"/>
                  </a:cubicBezTo>
                  <a:cubicBezTo>
                    <a:pt x="89634" y="55143"/>
                    <a:pt x="89230" y="53730"/>
                    <a:pt x="89230" y="52317"/>
                  </a:cubicBezTo>
                  <a:cubicBezTo>
                    <a:pt x="88826" y="41213"/>
                    <a:pt x="88018" y="29908"/>
                    <a:pt x="88624" y="19208"/>
                  </a:cubicBezTo>
                  <a:cubicBezTo>
                    <a:pt x="88624" y="17392"/>
                    <a:pt x="88624" y="15777"/>
                    <a:pt x="91047" y="15171"/>
                  </a:cubicBezTo>
                  <a:cubicBezTo>
                    <a:pt x="93469" y="14565"/>
                    <a:pt x="93469" y="12748"/>
                    <a:pt x="92864" y="10326"/>
                  </a:cubicBezTo>
                  <a:cubicBezTo>
                    <a:pt x="92258" y="6894"/>
                    <a:pt x="89634" y="4269"/>
                    <a:pt x="86403" y="3462"/>
                  </a:cubicBezTo>
                  <a:cubicBezTo>
                    <a:pt x="82330" y="1164"/>
                    <a:pt x="73283" y="1"/>
                    <a:pt x="64382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088275" y="4755150"/>
              <a:ext cx="1357650" cy="154675"/>
            </a:xfrm>
            <a:custGeom>
              <a:avLst/>
              <a:gdLst/>
              <a:ahLst/>
              <a:cxnLst/>
              <a:rect l="l" t="t" r="r" b="b"/>
              <a:pathLst>
                <a:path w="54306" h="6187" extrusionOk="0">
                  <a:moveTo>
                    <a:pt x="52892" y="0"/>
                  </a:moveTo>
                  <a:cubicBezTo>
                    <a:pt x="52084" y="0"/>
                    <a:pt x="51479" y="0"/>
                    <a:pt x="50873" y="202"/>
                  </a:cubicBezTo>
                  <a:cubicBezTo>
                    <a:pt x="43000" y="1615"/>
                    <a:pt x="35127" y="2221"/>
                    <a:pt x="27253" y="2221"/>
                  </a:cubicBezTo>
                  <a:cubicBezTo>
                    <a:pt x="19178" y="2221"/>
                    <a:pt x="11103" y="1615"/>
                    <a:pt x="3028" y="202"/>
                  </a:cubicBezTo>
                  <a:cubicBezTo>
                    <a:pt x="2725" y="101"/>
                    <a:pt x="2423" y="51"/>
                    <a:pt x="2120" y="51"/>
                  </a:cubicBezTo>
                  <a:cubicBezTo>
                    <a:pt x="1817" y="51"/>
                    <a:pt x="1514" y="101"/>
                    <a:pt x="1211" y="202"/>
                  </a:cubicBezTo>
                  <a:cubicBezTo>
                    <a:pt x="606" y="404"/>
                    <a:pt x="0" y="808"/>
                    <a:pt x="0" y="1212"/>
                  </a:cubicBezTo>
                  <a:cubicBezTo>
                    <a:pt x="202" y="1817"/>
                    <a:pt x="606" y="2423"/>
                    <a:pt x="1009" y="2827"/>
                  </a:cubicBezTo>
                  <a:cubicBezTo>
                    <a:pt x="1817" y="3230"/>
                    <a:pt x="2826" y="3634"/>
                    <a:pt x="3634" y="3836"/>
                  </a:cubicBezTo>
                  <a:cubicBezTo>
                    <a:pt x="8479" y="5653"/>
                    <a:pt x="13324" y="4845"/>
                    <a:pt x="18169" y="5653"/>
                  </a:cubicBezTo>
                  <a:cubicBezTo>
                    <a:pt x="20674" y="6043"/>
                    <a:pt x="23149" y="6187"/>
                    <a:pt x="25606" y="6187"/>
                  </a:cubicBezTo>
                  <a:cubicBezTo>
                    <a:pt x="32057" y="6187"/>
                    <a:pt x="38384" y="5194"/>
                    <a:pt x="44817" y="5047"/>
                  </a:cubicBezTo>
                  <a:cubicBezTo>
                    <a:pt x="47643" y="4845"/>
                    <a:pt x="50267" y="4038"/>
                    <a:pt x="52892" y="3029"/>
                  </a:cubicBezTo>
                  <a:cubicBezTo>
                    <a:pt x="53498" y="2827"/>
                    <a:pt x="54103" y="2221"/>
                    <a:pt x="54103" y="1615"/>
                  </a:cubicBezTo>
                  <a:cubicBezTo>
                    <a:pt x="54305" y="606"/>
                    <a:pt x="53498" y="202"/>
                    <a:pt x="52892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678750" y="460175"/>
              <a:ext cx="171625" cy="100975"/>
            </a:xfrm>
            <a:custGeom>
              <a:avLst/>
              <a:gdLst/>
              <a:ahLst/>
              <a:cxnLst/>
              <a:rect l="l" t="t" r="r" b="b"/>
              <a:pathLst>
                <a:path w="6865" h="4039" extrusionOk="0">
                  <a:moveTo>
                    <a:pt x="3836" y="1"/>
                  </a:moveTo>
                  <a:cubicBezTo>
                    <a:pt x="3231" y="1"/>
                    <a:pt x="2423" y="203"/>
                    <a:pt x="1818" y="203"/>
                  </a:cubicBezTo>
                  <a:cubicBezTo>
                    <a:pt x="808" y="404"/>
                    <a:pt x="1" y="1212"/>
                    <a:pt x="1" y="2221"/>
                  </a:cubicBezTo>
                  <a:cubicBezTo>
                    <a:pt x="203" y="3029"/>
                    <a:pt x="808" y="3634"/>
                    <a:pt x="1818" y="3836"/>
                  </a:cubicBezTo>
                  <a:cubicBezTo>
                    <a:pt x="2289" y="3971"/>
                    <a:pt x="2782" y="4038"/>
                    <a:pt x="3276" y="4038"/>
                  </a:cubicBezTo>
                  <a:cubicBezTo>
                    <a:pt x="4263" y="4038"/>
                    <a:pt x="5250" y="3769"/>
                    <a:pt x="6057" y="3231"/>
                  </a:cubicBezTo>
                  <a:cubicBezTo>
                    <a:pt x="6461" y="3029"/>
                    <a:pt x="6663" y="2625"/>
                    <a:pt x="6865" y="2221"/>
                  </a:cubicBezTo>
                  <a:cubicBezTo>
                    <a:pt x="6865" y="1616"/>
                    <a:pt x="6663" y="1010"/>
                    <a:pt x="6057" y="606"/>
                  </a:cubicBezTo>
                  <a:cubicBezTo>
                    <a:pt x="5250" y="404"/>
                    <a:pt x="4644" y="203"/>
                    <a:pt x="3836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7069897" y="107067"/>
            <a:ext cx="1863265" cy="4768880"/>
            <a:chOff x="7069897" y="107067"/>
            <a:chExt cx="1863265" cy="4768880"/>
          </a:xfrm>
        </p:grpSpPr>
        <p:sp>
          <p:nvSpPr>
            <p:cNvPr id="238" name="Google Shape;238;p18"/>
            <p:cNvSpPr/>
            <p:nvPr/>
          </p:nvSpPr>
          <p:spPr>
            <a:xfrm>
              <a:off x="8099568" y="4163659"/>
              <a:ext cx="662427" cy="712288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7069897" y="107067"/>
              <a:ext cx="606508" cy="727404"/>
            </a:xfrm>
            <a:custGeom>
              <a:avLst/>
              <a:gdLst/>
              <a:ahLst/>
              <a:cxnLst/>
              <a:rect l="l" t="t" r="r" b="b"/>
              <a:pathLst>
                <a:path w="32940" h="39506" extrusionOk="0">
                  <a:moveTo>
                    <a:pt x="11608" y="1"/>
                  </a:moveTo>
                  <a:cubicBezTo>
                    <a:pt x="9913" y="1"/>
                    <a:pt x="8212" y="476"/>
                    <a:pt x="6775" y="1482"/>
                  </a:cubicBezTo>
                  <a:cubicBezTo>
                    <a:pt x="2337" y="4518"/>
                    <a:pt x="1" y="10125"/>
                    <a:pt x="1402" y="15498"/>
                  </a:cubicBezTo>
                  <a:cubicBezTo>
                    <a:pt x="1402" y="17134"/>
                    <a:pt x="1869" y="18769"/>
                    <a:pt x="2337" y="20638"/>
                  </a:cubicBezTo>
                  <a:cubicBezTo>
                    <a:pt x="3038" y="23207"/>
                    <a:pt x="4439" y="25777"/>
                    <a:pt x="6074" y="27880"/>
                  </a:cubicBezTo>
                  <a:cubicBezTo>
                    <a:pt x="9345" y="31384"/>
                    <a:pt x="12849" y="34654"/>
                    <a:pt x="16821" y="37458"/>
                  </a:cubicBezTo>
                  <a:cubicBezTo>
                    <a:pt x="18623" y="38769"/>
                    <a:pt x="20771" y="39505"/>
                    <a:pt x="22941" y="39505"/>
                  </a:cubicBezTo>
                  <a:cubicBezTo>
                    <a:pt x="23864" y="39505"/>
                    <a:pt x="24791" y="39372"/>
                    <a:pt x="25698" y="39093"/>
                  </a:cubicBezTo>
                  <a:cubicBezTo>
                    <a:pt x="26632" y="38859"/>
                    <a:pt x="27800" y="38392"/>
                    <a:pt x="28501" y="37691"/>
                  </a:cubicBezTo>
                  <a:cubicBezTo>
                    <a:pt x="31538" y="34654"/>
                    <a:pt x="32940" y="30449"/>
                    <a:pt x="32239" y="26244"/>
                  </a:cubicBezTo>
                  <a:cubicBezTo>
                    <a:pt x="32473" y="23675"/>
                    <a:pt x="32005" y="21105"/>
                    <a:pt x="31071" y="18535"/>
                  </a:cubicBezTo>
                  <a:cubicBezTo>
                    <a:pt x="29436" y="8957"/>
                    <a:pt x="23128" y="3818"/>
                    <a:pt x="14718" y="547"/>
                  </a:cubicBezTo>
                  <a:cubicBezTo>
                    <a:pt x="13728" y="187"/>
                    <a:pt x="12669" y="1"/>
                    <a:pt x="11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7847353" y="115308"/>
              <a:ext cx="576403" cy="710925"/>
            </a:xfrm>
            <a:custGeom>
              <a:avLst/>
              <a:gdLst/>
              <a:ahLst/>
              <a:cxnLst/>
              <a:rect l="l" t="t" r="r" b="b"/>
              <a:pathLst>
                <a:path w="31305" h="38611" extrusionOk="0">
                  <a:moveTo>
                    <a:pt x="10882" y="1"/>
                  </a:moveTo>
                  <a:cubicBezTo>
                    <a:pt x="8460" y="1"/>
                    <a:pt x="5995" y="1084"/>
                    <a:pt x="4206" y="2674"/>
                  </a:cubicBezTo>
                  <a:cubicBezTo>
                    <a:pt x="1402" y="5711"/>
                    <a:pt x="1" y="9448"/>
                    <a:pt x="468" y="13420"/>
                  </a:cubicBezTo>
                  <a:cubicBezTo>
                    <a:pt x="468" y="15756"/>
                    <a:pt x="1870" y="17625"/>
                    <a:pt x="2103" y="19961"/>
                  </a:cubicBezTo>
                  <a:cubicBezTo>
                    <a:pt x="2337" y="22531"/>
                    <a:pt x="3271" y="24633"/>
                    <a:pt x="4907" y="26502"/>
                  </a:cubicBezTo>
                  <a:cubicBezTo>
                    <a:pt x="8177" y="30707"/>
                    <a:pt x="12382" y="34211"/>
                    <a:pt x="16821" y="37248"/>
                  </a:cubicBezTo>
                  <a:cubicBezTo>
                    <a:pt x="18371" y="38192"/>
                    <a:pt x="19883" y="38611"/>
                    <a:pt x="21305" y="38611"/>
                  </a:cubicBezTo>
                  <a:cubicBezTo>
                    <a:pt x="24811" y="38611"/>
                    <a:pt x="27774" y="36066"/>
                    <a:pt x="29436" y="32576"/>
                  </a:cubicBezTo>
                  <a:cubicBezTo>
                    <a:pt x="30837" y="30240"/>
                    <a:pt x="31305" y="27437"/>
                    <a:pt x="31305" y="24633"/>
                  </a:cubicBezTo>
                  <a:cubicBezTo>
                    <a:pt x="30370" y="19961"/>
                    <a:pt x="30370" y="14822"/>
                    <a:pt x="27100" y="10850"/>
                  </a:cubicBezTo>
                  <a:cubicBezTo>
                    <a:pt x="24296" y="7346"/>
                    <a:pt x="21026" y="4309"/>
                    <a:pt x="17288" y="1739"/>
                  </a:cubicBezTo>
                  <a:cubicBezTo>
                    <a:pt x="15886" y="805"/>
                    <a:pt x="14017" y="104"/>
                    <a:pt x="12149" y="104"/>
                  </a:cubicBezTo>
                  <a:cubicBezTo>
                    <a:pt x="11730" y="34"/>
                    <a:pt x="11307" y="1"/>
                    <a:pt x="10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532359" y="821840"/>
              <a:ext cx="400803" cy="471563"/>
            </a:xfrm>
            <a:custGeom>
              <a:avLst/>
              <a:gdLst/>
              <a:ahLst/>
              <a:cxnLst/>
              <a:rect l="l" t="t" r="r" b="b"/>
              <a:pathLst>
                <a:path w="21768" h="25611" extrusionOk="0">
                  <a:moveTo>
                    <a:pt x="10537" y="1"/>
                  </a:moveTo>
                  <a:cubicBezTo>
                    <a:pt x="9802" y="1"/>
                    <a:pt x="9019" y="138"/>
                    <a:pt x="8177" y="454"/>
                  </a:cubicBezTo>
                  <a:cubicBezTo>
                    <a:pt x="7476" y="922"/>
                    <a:pt x="6541" y="688"/>
                    <a:pt x="5840" y="922"/>
                  </a:cubicBezTo>
                  <a:cubicBezTo>
                    <a:pt x="4906" y="922"/>
                    <a:pt x="4205" y="1155"/>
                    <a:pt x="3504" y="1856"/>
                  </a:cubicBezTo>
                  <a:cubicBezTo>
                    <a:pt x="1402" y="3725"/>
                    <a:pt x="234" y="6528"/>
                    <a:pt x="234" y="9565"/>
                  </a:cubicBezTo>
                  <a:cubicBezTo>
                    <a:pt x="0" y="12602"/>
                    <a:pt x="1402" y="15406"/>
                    <a:pt x="3972" y="17274"/>
                  </a:cubicBezTo>
                  <a:cubicBezTo>
                    <a:pt x="5373" y="18442"/>
                    <a:pt x="6775" y="19611"/>
                    <a:pt x="8177" y="21012"/>
                  </a:cubicBezTo>
                  <a:cubicBezTo>
                    <a:pt x="9578" y="22881"/>
                    <a:pt x="11447" y="24049"/>
                    <a:pt x="13550" y="24984"/>
                  </a:cubicBezTo>
                  <a:cubicBezTo>
                    <a:pt x="14364" y="25415"/>
                    <a:pt x="15198" y="25610"/>
                    <a:pt x="16001" y="25610"/>
                  </a:cubicBezTo>
                  <a:cubicBezTo>
                    <a:pt x="19115" y="25610"/>
                    <a:pt x="21768" y="22672"/>
                    <a:pt x="21025" y="19143"/>
                  </a:cubicBezTo>
                  <a:cubicBezTo>
                    <a:pt x="20792" y="16106"/>
                    <a:pt x="20324" y="13069"/>
                    <a:pt x="20091" y="10032"/>
                  </a:cubicBezTo>
                  <a:cubicBezTo>
                    <a:pt x="19857" y="7463"/>
                    <a:pt x="18923" y="4893"/>
                    <a:pt x="16820" y="3258"/>
                  </a:cubicBezTo>
                  <a:cubicBezTo>
                    <a:pt x="15011" y="1629"/>
                    <a:pt x="13061" y="1"/>
                    <a:pt x="10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arlow Medium"/>
              <a:buChar char="●"/>
              <a:defRPr sz="18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○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■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●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○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■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●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○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/>
              <a:buChar char="■"/>
              <a:defRPr sz="14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"/>
          <p:cNvSpPr txBox="1">
            <a:spLocks noGrp="1"/>
          </p:cNvSpPr>
          <p:nvPr>
            <p:ph type="ctrTitle"/>
          </p:nvPr>
        </p:nvSpPr>
        <p:spPr>
          <a:xfrm flipH="1">
            <a:off x="3536004" y="881699"/>
            <a:ext cx="5004809" cy="127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Skin Control</a:t>
            </a:r>
            <a:br>
              <a:rPr lang="en-US" dirty="0"/>
            </a:br>
            <a:r>
              <a:rPr lang="en-US" dirty="0"/>
              <a:t>Pada </a:t>
            </a:r>
            <a:r>
              <a:rPr lang="en-US" dirty="0" err="1"/>
              <a:t>Wajah</a:t>
            </a:r>
            <a:r>
              <a:rPr lang="en-US" dirty="0"/>
              <a:t> </a:t>
            </a:r>
          </a:p>
        </p:txBody>
      </p:sp>
      <p:grpSp>
        <p:nvGrpSpPr>
          <p:cNvPr id="247" name="Google Shape;247;p1"/>
          <p:cNvGrpSpPr/>
          <p:nvPr/>
        </p:nvGrpSpPr>
        <p:grpSpPr>
          <a:xfrm rot="1273946">
            <a:off x="1287065" y="1236643"/>
            <a:ext cx="424444" cy="1525882"/>
            <a:chOff x="3070900" y="237500"/>
            <a:chExt cx="1436575" cy="5164500"/>
          </a:xfrm>
        </p:grpSpPr>
        <p:sp>
          <p:nvSpPr>
            <p:cNvPr id="248" name="Google Shape;248;p1"/>
            <p:cNvSpPr/>
            <p:nvPr/>
          </p:nvSpPr>
          <p:spPr>
            <a:xfrm>
              <a:off x="3489675" y="1738475"/>
              <a:ext cx="562975" cy="3394525"/>
            </a:xfrm>
            <a:custGeom>
              <a:avLst/>
              <a:gdLst/>
              <a:ahLst/>
              <a:cxnLst/>
              <a:rect l="l" t="t" r="r" b="b"/>
              <a:pathLst>
                <a:path w="22519" h="135781" extrusionOk="0">
                  <a:moveTo>
                    <a:pt x="10427" y="0"/>
                  </a:moveTo>
                  <a:cubicBezTo>
                    <a:pt x="0" y="0"/>
                    <a:pt x="1997" y="12646"/>
                    <a:pt x="2551" y="19524"/>
                  </a:cubicBezTo>
                  <a:cubicBezTo>
                    <a:pt x="4548" y="44151"/>
                    <a:pt x="6545" y="68778"/>
                    <a:pt x="8542" y="93515"/>
                  </a:cubicBezTo>
                  <a:lnTo>
                    <a:pt x="11981" y="135780"/>
                  </a:lnTo>
                  <a:cubicBezTo>
                    <a:pt x="16529" y="130678"/>
                    <a:pt x="17083" y="123245"/>
                    <a:pt x="17416" y="116367"/>
                  </a:cubicBezTo>
                  <a:lnTo>
                    <a:pt x="22075" y="21854"/>
                  </a:lnTo>
                  <a:cubicBezTo>
                    <a:pt x="22519" y="13756"/>
                    <a:pt x="21853" y="0"/>
                    <a:pt x="10427" y="0"/>
                  </a:cubicBezTo>
                  <a:close/>
                </a:path>
              </a:pathLst>
            </a:custGeom>
            <a:solidFill>
              <a:srgbClr val="FFD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3162425" y="319650"/>
              <a:ext cx="1281275" cy="1388875"/>
            </a:xfrm>
            <a:custGeom>
              <a:avLst/>
              <a:gdLst/>
              <a:ahLst/>
              <a:cxnLst/>
              <a:rect l="l" t="t" r="r" b="b"/>
              <a:pathLst>
                <a:path w="51251" h="55555" extrusionOk="0">
                  <a:moveTo>
                    <a:pt x="25397" y="1"/>
                  </a:moveTo>
                  <a:cubicBezTo>
                    <a:pt x="20531" y="1"/>
                    <a:pt x="15655" y="1454"/>
                    <a:pt x="11426" y="4393"/>
                  </a:cubicBezTo>
                  <a:cubicBezTo>
                    <a:pt x="3772" y="9940"/>
                    <a:pt x="0" y="20146"/>
                    <a:pt x="1331" y="29575"/>
                  </a:cubicBezTo>
                  <a:cubicBezTo>
                    <a:pt x="2441" y="38117"/>
                    <a:pt x="7100" y="44772"/>
                    <a:pt x="13090" y="50652"/>
                  </a:cubicBezTo>
                  <a:cubicBezTo>
                    <a:pt x="15752" y="53314"/>
                    <a:pt x="16751" y="54423"/>
                    <a:pt x="20522" y="55200"/>
                  </a:cubicBezTo>
                  <a:cubicBezTo>
                    <a:pt x="21208" y="55325"/>
                    <a:pt x="25506" y="55555"/>
                    <a:pt x="29157" y="55555"/>
                  </a:cubicBezTo>
                  <a:cubicBezTo>
                    <a:pt x="32000" y="55555"/>
                    <a:pt x="34451" y="55415"/>
                    <a:pt x="34500" y="54978"/>
                  </a:cubicBezTo>
                  <a:cubicBezTo>
                    <a:pt x="35165" y="47213"/>
                    <a:pt x="42487" y="41777"/>
                    <a:pt x="46258" y="34900"/>
                  </a:cubicBezTo>
                  <a:cubicBezTo>
                    <a:pt x="51250" y="25027"/>
                    <a:pt x="49142" y="13157"/>
                    <a:pt x="41155" y="5724"/>
                  </a:cubicBezTo>
                  <a:cubicBezTo>
                    <a:pt x="36585" y="1926"/>
                    <a:pt x="30998" y="1"/>
                    <a:pt x="25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3070900" y="237500"/>
              <a:ext cx="1436575" cy="5164500"/>
            </a:xfrm>
            <a:custGeom>
              <a:avLst/>
              <a:gdLst/>
              <a:ahLst/>
              <a:cxnLst/>
              <a:rect l="l" t="t" r="r" b="b"/>
              <a:pathLst>
                <a:path w="57463" h="206580" extrusionOk="0">
                  <a:moveTo>
                    <a:pt x="29290" y="1756"/>
                  </a:moveTo>
                  <a:cubicBezTo>
                    <a:pt x="30622" y="1756"/>
                    <a:pt x="31980" y="1859"/>
                    <a:pt x="33280" y="2022"/>
                  </a:cubicBezTo>
                  <a:cubicBezTo>
                    <a:pt x="38715" y="2909"/>
                    <a:pt x="43596" y="5572"/>
                    <a:pt x="47257" y="9565"/>
                  </a:cubicBezTo>
                  <a:cubicBezTo>
                    <a:pt x="55466" y="18440"/>
                    <a:pt x="57130" y="31419"/>
                    <a:pt x="51583" y="42068"/>
                  </a:cubicBezTo>
                  <a:cubicBezTo>
                    <a:pt x="50918" y="43399"/>
                    <a:pt x="49919" y="44730"/>
                    <a:pt x="48921" y="45840"/>
                  </a:cubicBezTo>
                  <a:cubicBezTo>
                    <a:pt x="45149" y="50721"/>
                    <a:pt x="39381" y="53716"/>
                    <a:pt x="33280" y="53827"/>
                  </a:cubicBezTo>
                  <a:cubicBezTo>
                    <a:pt x="31671" y="53938"/>
                    <a:pt x="30063" y="53993"/>
                    <a:pt x="28468" y="53993"/>
                  </a:cubicBezTo>
                  <a:cubicBezTo>
                    <a:pt x="26873" y="53993"/>
                    <a:pt x="25293" y="53938"/>
                    <a:pt x="23740" y="53827"/>
                  </a:cubicBezTo>
                  <a:cubicBezTo>
                    <a:pt x="19413" y="53716"/>
                    <a:pt x="15309" y="52163"/>
                    <a:pt x="12203" y="49279"/>
                  </a:cubicBezTo>
                  <a:cubicBezTo>
                    <a:pt x="11870" y="49168"/>
                    <a:pt x="11648" y="49057"/>
                    <a:pt x="11537" y="48835"/>
                  </a:cubicBezTo>
                  <a:cubicBezTo>
                    <a:pt x="11204" y="48613"/>
                    <a:pt x="10983" y="48280"/>
                    <a:pt x="11204" y="47948"/>
                  </a:cubicBezTo>
                  <a:cubicBezTo>
                    <a:pt x="11305" y="47797"/>
                    <a:pt x="11450" y="47737"/>
                    <a:pt x="11600" y="47737"/>
                  </a:cubicBezTo>
                  <a:cubicBezTo>
                    <a:pt x="11782" y="47737"/>
                    <a:pt x="11970" y="47826"/>
                    <a:pt x="12092" y="47948"/>
                  </a:cubicBezTo>
                  <a:cubicBezTo>
                    <a:pt x="12425" y="48169"/>
                    <a:pt x="12647" y="48502"/>
                    <a:pt x="12868" y="48724"/>
                  </a:cubicBezTo>
                  <a:cubicBezTo>
                    <a:pt x="17422" y="51728"/>
                    <a:pt x="22822" y="53377"/>
                    <a:pt x="28255" y="53377"/>
                  </a:cubicBezTo>
                  <a:cubicBezTo>
                    <a:pt x="29043" y="53377"/>
                    <a:pt x="29831" y="53342"/>
                    <a:pt x="30617" y="53272"/>
                  </a:cubicBezTo>
                  <a:cubicBezTo>
                    <a:pt x="33723" y="53161"/>
                    <a:pt x="36719" y="52496"/>
                    <a:pt x="39603" y="51386"/>
                  </a:cubicBezTo>
                  <a:cubicBezTo>
                    <a:pt x="42043" y="50388"/>
                    <a:pt x="44151" y="48946"/>
                    <a:pt x="46037" y="47171"/>
                  </a:cubicBezTo>
                  <a:cubicBezTo>
                    <a:pt x="46480" y="46616"/>
                    <a:pt x="47035" y="46173"/>
                    <a:pt x="47479" y="45729"/>
                  </a:cubicBezTo>
                  <a:cubicBezTo>
                    <a:pt x="47590" y="45507"/>
                    <a:pt x="47701" y="45174"/>
                    <a:pt x="47701" y="44952"/>
                  </a:cubicBezTo>
                  <a:cubicBezTo>
                    <a:pt x="47701" y="44620"/>
                    <a:pt x="47590" y="44398"/>
                    <a:pt x="47368" y="44176"/>
                  </a:cubicBezTo>
                  <a:cubicBezTo>
                    <a:pt x="47257" y="44120"/>
                    <a:pt x="47118" y="44093"/>
                    <a:pt x="46980" y="44093"/>
                  </a:cubicBezTo>
                  <a:cubicBezTo>
                    <a:pt x="46841" y="44093"/>
                    <a:pt x="46702" y="44120"/>
                    <a:pt x="46591" y="44176"/>
                  </a:cubicBezTo>
                  <a:cubicBezTo>
                    <a:pt x="46148" y="44509"/>
                    <a:pt x="45704" y="44841"/>
                    <a:pt x="45371" y="45285"/>
                  </a:cubicBezTo>
                  <a:cubicBezTo>
                    <a:pt x="43263" y="47615"/>
                    <a:pt x="40601" y="49390"/>
                    <a:pt x="37606" y="50277"/>
                  </a:cubicBezTo>
                  <a:cubicBezTo>
                    <a:pt x="34792" y="51180"/>
                    <a:pt x="31851" y="51625"/>
                    <a:pt x="28905" y="51625"/>
                  </a:cubicBezTo>
                  <a:cubicBezTo>
                    <a:pt x="25695" y="51625"/>
                    <a:pt x="22479" y="51096"/>
                    <a:pt x="19413" y="50055"/>
                  </a:cubicBezTo>
                  <a:cubicBezTo>
                    <a:pt x="16751" y="49279"/>
                    <a:pt x="14311" y="47726"/>
                    <a:pt x="12425" y="45729"/>
                  </a:cubicBezTo>
                  <a:cubicBezTo>
                    <a:pt x="11870" y="45063"/>
                    <a:pt x="11315" y="44287"/>
                    <a:pt x="10428" y="44065"/>
                  </a:cubicBezTo>
                  <a:cubicBezTo>
                    <a:pt x="10339" y="44035"/>
                    <a:pt x="10258" y="44021"/>
                    <a:pt x="10182" y="44021"/>
                  </a:cubicBezTo>
                  <a:cubicBezTo>
                    <a:pt x="9976" y="44021"/>
                    <a:pt x="9814" y="44124"/>
                    <a:pt x="9651" y="44287"/>
                  </a:cubicBezTo>
                  <a:cubicBezTo>
                    <a:pt x="9541" y="44509"/>
                    <a:pt x="9541" y="44730"/>
                    <a:pt x="9541" y="44841"/>
                  </a:cubicBezTo>
                  <a:cubicBezTo>
                    <a:pt x="9984" y="45507"/>
                    <a:pt x="10428" y="46062"/>
                    <a:pt x="10872" y="46727"/>
                  </a:cubicBezTo>
                  <a:cubicBezTo>
                    <a:pt x="10983" y="47060"/>
                    <a:pt x="10872" y="47393"/>
                    <a:pt x="10650" y="47504"/>
                  </a:cubicBezTo>
                  <a:cubicBezTo>
                    <a:pt x="10539" y="47559"/>
                    <a:pt x="10428" y="47587"/>
                    <a:pt x="10331" y="47587"/>
                  </a:cubicBezTo>
                  <a:cubicBezTo>
                    <a:pt x="10234" y="47587"/>
                    <a:pt x="10151" y="47559"/>
                    <a:pt x="10095" y="47504"/>
                  </a:cubicBezTo>
                  <a:cubicBezTo>
                    <a:pt x="9651" y="47171"/>
                    <a:pt x="9208" y="46727"/>
                    <a:pt x="8764" y="46394"/>
                  </a:cubicBezTo>
                  <a:cubicBezTo>
                    <a:pt x="5880" y="43067"/>
                    <a:pt x="3883" y="39073"/>
                    <a:pt x="3107" y="34858"/>
                  </a:cubicBezTo>
                  <a:cubicBezTo>
                    <a:pt x="1221" y="26205"/>
                    <a:pt x="3550" y="17108"/>
                    <a:pt x="9319" y="10453"/>
                  </a:cubicBezTo>
                  <a:cubicBezTo>
                    <a:pt x="13679" y="4893"/>
                    <a:pt x="20397" y="1797"/>
                    <a:pt x="27471" y="1797"/>
                  </a:cubicBezTo>
                  <a:cubicBezTo>
                    <a:pt x="27595" y="1797"/>
                    <a:pt x="27720" y="1798"/>
                    <a:pt x="27844" y="1800"/>
                  </a:cubicBezTo>
                  <a:cubicBezTo>
                    <a:pt x="28320" y="1770"/>
                    <a:pt x="28803" y="1756"/>
                    <a:pt x="29290" y="1756"/>
                  </a:cubicBezTo>
                  <a:close/>
                  <a:moveTo>
                    <a:pt x="39294" y="54545"/>
                  </a:moveTo>
                  <a:cubicBezTo>
                    <a:pt x="39670" y="54545"/>
                    <a:pt x="40026" y="54925"/>
                    <a:pt x="39936" y="55380"/>
                  </a:cubicBezTo>
                  <a:cubicBezTo>
                    <a:pt x="39825" y="55935"/>
                    <a:pt x="39603" y="56489"/>
                    <a:pt x="39492" y="57044"/>
                  </a:cubicBezTo>
                  <a:cubicBezTo>
                    <a:pt x="39159" y="57931"/>
                    <a:pt x="38382" y="58486"/>
                    <a:pt x="37495" y="58486"/>
                  </a:cubicBezTo>
                  <a:lnTo>
                    <a:pt x="33391" y="58486"/>
                  </a:lnTo>
                  <a:cubicBezTo>
                    <a:pt x="32247" y="58282"/>
                    <a:pt x="31014" y="58213"/>
                    <a:pt x="29729" y="58213"/>
                  </a:cubicBezTo>
                  <a:cubicBezTo>
                    <a:pt x="27523" y="58213"/>
                    <a:pt x="25165" y="58416"/>
                    <a:pt x="22852" y="58486"/>
                  </a:cubicBezTo>
                  <a:lnTo>
                    <a:pt x="20523" y="58486"/>
                  </a:lnTo>
                  <a:cubicBezTo>
                    <a:pt x="18637" y="58375"/>
                    <a:pt x="17971" y="57931"/>
                    <a:pt x="17638" y="55935"/>
                  </a:cubicBezTo>
                  <a:cubicBezTo>
                    <a:pt x="17470" y="55008"/>
                    <a:pt x="17685" y="54593"/>
                    <a:pt x="18236" y="54593"/>
                  </a:cubicBezTo>
                  <a:cubicBezTo>
                    <a:pt x="18411" y="54593"/>
                    <a:pt x="18619" y="54634"/>
                    <a:pt x="18859" y="54714"/>
                  </a:cubicBezTo>
                  <a:cubicBezTo>
                    <a:pt x="20902" y="55343"/>
                    <a:pt x="23057" y="55638"/>
                    <a:pt x="25205" y="55638"/>
                  </a:cubicBezTo>
                  <a:cubicBezTo>
                    <a:pt x="26088" y="55638"/>
                    <a:pt x="26971" y="55588"/>
                    <a:pt x="27844" y="55491"/>
                  </a:cubicBezTo>
                  <a:lnTo>
                    <a:pt x="28732" y="55491"/>
                  </a:lnTo>
                  <a:cubicBezTo>
                    <a:pt x="29735" y="55620"/>
                    <a:pt x="30748" y="55684"/>
                    <a:pt x="31762" y="55684"/>
                  </a:cubicBezTo>
                  <a:cubicBezTo>
                    <a:pt x="34223" y="55684"/>
                    <a:pt x="36691" y="55310"/>
                    <a:pt x="39048" y="54603"/>
                  </a:cubicBezTo>
                  <a:cubicBezTo>
                    <a:pt x="39128" y="54563"/>
                    <a:pt x="39212" y="54545"/>
                    <a:pt x="39294" y="54545"/>
                  </a:cubicBezTo>
                  <a:close/>
                  <a:moveTo>
                    <a:pt x="28747" y="59813"/>
                  </a:moveTo>
                  <a:cubicBezTo>
                    <a:pt x="29748" y="59813"/>
                    <a:pt x="30744" y="59850"/>
                    <a:pt x="31727" y="59928"/>
                  </a:cubicBezTo>
                  <a:cubicBezTo>
                    <a:pt x="33612" y="59928"/>
                    <a:pt x="35387" y="60039"/>
                    <a:pt x="37273" y="60150"/>
                  </a:cubicBezTo>
                  <a:cubicBezTo>
                    <a:pt x="37717" y="60150"/>
                    <a:pt x="38161" y="60594"/>
                    <a:pt x="38050" y="61148"/>
                  </a:cubicBezTo>
                  <a:cubicBezTo>
                    <a:pt x="37939" y="63589"/>
                    <a:pt x="37828" y="65918"/>
                    <a:pt x="37606" y="68359"/>
                  </a:cubicBezTo>
                  <a:cubicBezTo>
                    <a:pt x="37273" y="75569"/>
                    <a:pt x="36719" y="82780"/>
                    <a:pt x="36275" y="89991"/>
                  </a:cubicBezTo>
                  <a:cubicBezTo>
                    <a:pt x="36053" y="93319"/>
                    <a:pt x="35831" y="96536"/>
                    <a:pt x="35609" y="99864"/>
                  </a:cubicBezTo>
                  <a:cubicBezTo>
                    <a:pt x="35387" y="104301"/>
                    <a:pt x="35166" y="108849"/>
                    <a:pt x="34833" y="113397"/>
                  </a:cubicBezTo>
                  <a:cubicBezTo>
                    <a:pt x="34389" y="120941"/>
                    <a:pt x="33834" y="128595"/>
                    <a:pt x="33391" y="136249"/>
                  </a:cubicBezTo>
                  <a:cubicBezTo>
                    <a:pt x="33169" y="139355"/>
                    <a:pt x="32947" y="142572"/>
                    <a:pt x="32725" y="145678"/>
                  </a:cubicBezTo>
                  <a:cubicBezTo>
                    <a:pt x="32503" y="150448"/>
                    <a:pt x="32281" y="155218"/>
                    <a:pt x="31949" y="159878"/>
                  </a:cubicBezTo>
                  <a:cubicBezTo>
                    <a:pt x="31505" y="167310"/>
                    <a:pt x="30950" y="174632"/>
                    <a:pt x="30506" y="182064"/>
                  </a:cubicBezTo>
                  <a:cubicBezTo>
                    <a:pt x="30174" y="186501"/>
                    <a:pt x="29952" y="190938"/>
                    <a:pt x="29619" y="195376"/>
                  </a:cubicBezTo>
                  <a:cubicBezTo>
                    <a:pt x="29508" y="197927"/>
                    <a:pt x="29286" y="200590"/>
                    <a:pt x="29064" y="203141"/>
                  </a:cubicBezTo>
                  <a:cubicBezTo>
                    <a:pt x="29064" y="203363"/>
                    <a:pt x="28953" y="203474"/>
                    <a:pt x="28842" y="203696"/>
                  </a:cubicBezTo>
                  <a:cubicBezTo>
                    <a:pt x="28510" y="203696"/>
                    <a:pt x="28177" y="203363"/>
                    <a:pt x="28177" y="203030"/>
                  </a:cubicBezTo>
                  <a:cubicBezTo>
                    <a:pt x="28066" y="202475"/>
                    <a:pt x="27955" y="201921"/>
                    <a:pt x="27955" y="201366"/>
                  </a:cubicBezTo>
                  <a:cubicBezTo>
                    <a:pt x="27622" y="196929"/>
                    <a:pt x="27400" y="192492"/>
                    <a:pt x="27178" y="188054"/>
                  </a:cubicBezTo>
                  <a:cubicBezTo>
                    <a:pt x="26624" y="180511"/>
                    <a:pt x="26180" y="172968"/>
                    <a:pt x="25625" y="165535"/>
                  </a:cubicBezTo>
                  <a:cubicBezTo>
                    <a:pt x="25404" y="162207"/>
                    <a:pt x="25182" y="158768"/>
                    <a:pt x="25071" y="155440"/>
                  </a:cubicBezTo>
                  <a:cubicBezTo>
                    <a:pt x="24738" y="150781"/>
                    <a:pt x="24516" y="146122"/>
                    <a:pt x="24294" y="141574"/>
                  </a:cubicBezTo>
                  <a:cubicBezTo>
                    <a:pt x="23740" y="134252"/>
                    <a:pt x="23296" y="126931"/>
                    <a:pt x="22741" y="119609"/>
                  </a:cubicBezTo>
                  <a:cubicBezTo>
                    <a:pt x="22519" y="116281"/>
                    <a:pt x="22298" y="112843"/>
                    <a:pt x="22076" y="109515"/>
                  </a:cubicBezTo>
                  <a:cubicBezTo>
                    <a:pt x="21854" y="104855"/>
                    <a:pt x="21632" y="100196"/>
                    <a:pt x="21299" y="95648"/>
                  </a:cubicBezTo>
                  <a:cubicBezTo>
                    <a:pt x="20855" y="88216"/>
                    <a:pt x="20301" y="80894"/>
                    <a:pt x="19857" y="73462"/>
                  </a:cubicBezTo>
                  <a:cubicBezTo>
                    <a:pt x="19635" y="69690"/>
                    <a:pt x="19413" y="65918"/>
                    <a:pt x="19191" y="62147"/>
                  </a:cubicBezTo>
                  <a:cubicBezTo>
                    <a:pt x="19081" y="61592"/>
                    <a:pt x="19081" y="61037"/>
                    <a:pt x="19413" y="60483"/>
                  </a:cubicBezTo>
                  <a:cubicBezTo>
                    <a:pt x="19413" y="60372"/>
                    <a:pt x="19524" y="60372"/>
                    <a:pt x="19524" y="60372"/>
                  </a:cubicBezTo>
                  <a:cubicBezTo>
                    <a:pt x="19746" y="60372"/>
                    <a:pt x="19968" y="60372"/>
                    <a:pt x="20079" y="60483"/>
                  </a:cubicBezTo>
                  <a:cubicBezTo>
                    <a:pt x="20190" y="60816"/>
                    <a:pt x="20301" y="61037"/>
                    <a:pt x="20301" y="61370"/>
                  </a:cubicBezTo>
                  <a:cubicBezTo>
                    <a:pt x="20523" y="62812"/>
                    <a:pt x="20634" y="64365"/>
                    <a:pt x="20745" y="65918"/>
                  </a:cubicBezTo>
                  <a:cubicBezTo>
                    <a:pt x="20966" y="70134"/>
                    <a:pt x="21188" y="74238"/>
                    <a:pt x="21521" y="78454"/>
                  </a:cubicBezTo>
                  <a:cubicBezTo>
                    <a:pt x="21632" y="81227"/>
                    <a:pt x="21854" y="84000"/>
                    <a:pt x="22076" y="86774"/>
                  </a:cubicBezTo>
                  <a:cubicBezTo>
                    <a:pt x="22187" y="87106"/>
                    <a:pt x="22298" y="87439"/>
                    <a:pt x="22519" y="87772"/>
                  </a:cubicBezTo>
                  <a:cubicBezTo>
                    <a:pt x="22630" y="87883"/>
                    <a:pt x="22741" y="87994"/>
                    <a:pt x="22963" y="87994"/>
                  </a:cubicBezTo>
                  <a:cubicBezTo>
                    <a:pt x="23185" y="87994"/>
                    <a:pt x="23296" y="87883"/>
                    <a:pt x="23407" y="87661"/>
                  </a:cubicBezTo>
                  <a:cubicBezTo>
                    <a:pt x="23629" y="87328"/>
                    <a:pt x="23740" y="86995"/>
                    <a:pt x="23740" y="86663"/>
                  </a:cubicBezTo>
                  <a:cubicBezTo>
                    <a:pt x="23629" y="84777"/>
                    <a:pt x="23407" y="83002"/>
                    <a:pt x="23296" y="81116"/>
                  </a:cubicBezTo>
                  <a:cubicBezTo>
                    <a:pt x="23074" y="76790"/>
                    <a:pt x="22741" y="72463"/>
                    <a:pt x="22519" y="68137"/>
                  </a:cubicBezTo>
                  <a:cubicBezTo>
                    <a:pt x="22408" y="65918"/>
                    <a:pt x="22187" y="63700"/>
                    <a:pt x="22076" y="61481"/>
                  </a:cubicBezTo>
                  <a:cubicBezTo>
                    <a:pt x="21965" y="60372"/>
                    <a:pt x="22187" y="60261"/>
                    <a:pt x="23296" y="60150"/>
                  </a:cubicBezTo>
                  <a:cubicBezTo>
                    <a:pt x="25087" y="59935"/>
                    <a:pt x="26924" y="59813"/>
                    <a:pt x="28747" y="59813"/>
                  </a:cubicBezTo>
                  <a:close/>
                  <a:moveTo>
                    <a:pt x="29929" y="1"/>
                  </a:moveTo>
                  <a:cubicBezTo>
                    <a:pt x="29568" y="1"/>
                    <a:pt x="29206" y="9"/>
                    <a:pt x="28842" y="25"/>
                  </a:cubicBezTo>
                  <a:cubicBezTo>
                    <a:pt x="28493" y="11"/>
                    <a:pt x="28145" y="4"/>
                    <a:pt x="27797" y="4"/>
                  </a:cubicBezTo>
                  <a:cubicBezTo>
                    <a:pt x="20080" y="4"/>
                    <a:pt x="12759" y="3515"/>
                    <a:pt x="7877" y="9565"/>
                  </a:cubicBezTo>
                  <a:cubicBezTo>
                    <a:pt x="2552" y="15777"/>
                    <a:pt x="0" y="23875"/>
                    <a:pt x="888" y="31973"/>
                  </a:cubicBezTo>
                  <a:cubicBezTo>
                    <a:pt x="1443" y="38518"/>
                    <a:pt x="4438" y="44730"/>
                    <a:pt x="9208" y="49279"/>
                  </a:cubicBezTo>
                  <a:cubicBezTo>
                    <a:pt x="10761" y="50721"/>
                    <a:pt x="12425" y="51941"/>
                    <a:pt x="14311" y="52939"/>
                  </a:cubicBezTo>
                  <a:cubicBezTo>
                    <a:pt x="15087" y="53272"/>
                    <a:pt x="15531" y="53938"/>
                    <a:pt x="15642" y="54714"/>
                  </a:cubicBezTo>
                  <a:cubicBezTo>
                    <a:pt x="15753" y="56267"/>
                    <a:pt x="16196" y="57709"/>
                    <a:pt x="17084" y="59041"/>
                  </a:cubicBezTo>
                  <a:cubicBezTo>
                    <a:pt x="17417" y="59484"/>
                    <a:pt x="17528" y="60039"/>
                    <a:pt x="17528" y="60705"/>
                  </a:cubicBezTo>
                  <a:cubicBezTo>
                    <a:pt x="17971" y="67028"/>
                    <a:pt x="18304" y="73351"/>
                    <a:pt x="18748" y="79785"/>
                  </a:cubicBezTo>
                  <a:cubicBezTo>
                    <a:pt x="19191" y="87550"/>
                    <a:pt x="19746" y="95315"/>
                    <a:pt x="20190" y="103081"/>
                  </a:cubicBezTo>
                  <a:lnTo>
                    <a:pt x="21632" y="124823"/>
                  </a:lnTo>
                  <a:lnTo>
                    <a:pt x="23185" y="150448"/>
                  </a:lnTo>
                  <a:cubicBezTo>
                    <a:pt x="23629" y="157104"/>
                    <a:pt x="24072" y="163760"/>
                    <a:pt x="24516" y="170416"/>
                  </a:cubicBezTo>
                  <a:cubicBezTo>
                    <a:pt x="24960" y="178625"/>
                    <a:pt x="25515" y="186945"/>
                    <a:pt x="25958" y="195265"/>
                  </a:cubicBezTo>
                  <a:lnTo>
                    <a:pt x="26513" y="203363"/>
                  </a:lnTo>
                  <a:cubicBezTo>
                    <a:pt x="26513" y="204139"/>
                    <a:pt x="26735" y="205027"/>
                    <a:pt x="26957" y="205803"/>
                  </a:cubicBezTo>
                  <a:cubicBezTo>
                    <a:pt x="27178" y="206247"/>
                    <a:pt x="27511" y="206469"/>
                    <a:pt x="27844" y="206580"/>
                  </a:cubicBezTo>
                  <a:lnTo>
                    <a:pt x="29286" y="206580"/>
                  </a:lnTo>
                  <a:cubicBezTo>
                    <a:pt x="29841" y="206580"/>
                    <a:pt x="30395" y="206136"/>
                    <a:pt x="30506" y="205581"/>
                  </a:cubicBezTo>
                  <a:cubicBezTo>
                    <a:pt x="30617" y="205027"/>
                    <a:pt x="30728" y="204361"/>
                    <a:pt x="30839" y="203807"/>
                  </a:cubicBezTo>
                  <a:cubicBezTo>
                    <a:pt x="30950" y="201144"/>
                    <a:pt x="31172" y="198482"/>
                    <a:pt x="31283" y="195709"/>
                  </a:cubicBezTo>
                  <a:cubicBezTo>
                    <a:pt x="31838" y="188498"/>
                    <a:pt x="32281" y="181287"/>
                    <a:pt x="32725" y="174077"/>
                  </a:cubicBezTo>
                  <a:cubicBezTo>
                    <a:pt x="33391" y="163095"/>
                    <a:pt x="34167" y="152112"/>
                    <a:pt x="34833" y="141130"/>
                  </a:cubicBezTo>
                  <a:cubicBezTo>
                    <a:pt x="35498" y="130813"/>
                    <a:pt x="36053" y="120386"/>
                    <a:pt x="36719" y="109958"/>
                  </a:cubicBezTo>
                  <a:cubicBezTo>
                    <a:pt x="37495" y="98089"/>
                    <a:pt x="38272" y="86330"/>
                    <a:pt x="38937" y="74460"/>
                  </a:cubicBezTo>
                  <a:cubicBezTo>
                    <a:pt x="39270" y="70023"/>
                    <a:pt x="39603" y="65586"/>
                    <a:pt x="39936" y="61148"/>
                  </a:cubicBezTo>
                  <a:cubicBezTo>
                    <a:pt x="39825" y="60372"/>
                    <a:pt x="39936" y="59595"/>
                    <a:pt x="40379" y="58930"/>
                  </a:cubicBezTo>
                  <a:cubicBezTo>
                    <a:pt x="41156" y="57820"/>
                    <a:pt x="41710" y="56378"/>
                    <a:pt x="41710" y="54936"/>
                  </a:cubicBezTo>
                  <a:cubicBezTo>
                    <a:pt x="41821" y="53938"/>
                    <a:pt x="42376" y="53161"/>
                    <a:pt x="43263" y="52718"/>
                  </a:cubicBezTo>
                  <a:cubicBezTo>
                    <a:pt x="47923" y="50166"/>
                    <a:pt x="51694" y="46173"/>
                    <a:pt x="53913" y="41292"/>
                  </a:cubicBezTo>
                  <a:cubicBezTo>
                    <a:pt x="56797" y="35079"/>
                    <a:pt x="57463" y="28091"/>
                    <a:pt x="55688" y="21546"/>
                  </a:cubicBezTo>
                  <a:cubicBezTo>
                    <a:pt x="52564" y="8943"/>
                    <a:pt x="42014" y="1"/>
                    <a:pt x="29929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291125" y="689125"/>
              <a:ext cx="97100" cy="519675"/>
            </a:xfrm>
            <a:custGeom>
              <a:avLst/>
              <a:gdLst/>
              <a:ahLst/>
              <a:cxnLst/>
              <a:rect l="l" t="t" r="r" b="b"/>
              <a:pathLst>
                <a:path w="3884" h="20787" extrusionOk="0">
                  <a:moveTo>
                    <a:pt x="930" y="0"/>
                  </a:moveTo>
                  <a:cubicBezTo>
                    <a:pt x="840" y="0"/>
                    <a:pt x="750" y="14"/>
                    <a:pt x="667" y="42"/>
                  </a:cubicBezTo>
                  <a:cubicBezTo>
                    <a:pt x="223" y="264"/>
                    <a:pt x="1" y="707"/>
                    <a:pt x="223" y="1040"/>
                  </a:cubicBezTo>
                  <a:cubicBezTo>
                    <a:pt x="334" y="1928"/>
                    <a:pt x="556" y="2704"/>
                    <a:pt x="777" y="3481"/>
                  </a:cubicBezTo>
                  <a:cubicBezTo>
                    <a:pt x="1665" y="6254"/>
                    <a:pt x="1998" y="9027"/>
                    <a:pt x="1887" y="11912"/>
                  </a:cubicBezTo>
                  <a:cubicBezTo>
                    <a:pt x="1998" y="14241"/>
                    <a:pt x="1443" y="16571"/>
                    <a:pt x="556" y="18789"/>
                  </a:cubicBezTo>
                  <a:cubicBezTo>
                    <a:pt x="334" y="19233"/>
                    <a:pt x="223" y="19677"/>
                    <a:pt x="112" y="20121"/>
                  </a:cubicBezTo>
                  <a:cubicBezTo>
                    <a:pt x="1" y="20453"/>
                    <a:pt x="223" y="20675"/>
                    <a:pt x="556" y="20786"/>
                  </a:cubicBezTo>
                  <a:cubicBezTo>
                    <a:pt x="777" y="20786"/>
                    <a:pt x="999" y="20786"/>
                    <a:pt x="1221" y="20675"/>
                  </a:cubicBezTo>
                  <a:cubicBezTo>
                    <a:pt x="1332" y="20564"/>
                    <a:pt x="1443" y="20453"/>
                    <a:pt x="1554" y="20231"/>
                  </a:cubicBezTo>
                  <a:cubicBezTo>
                    <a:pt x="2441" y="18457"/>
                    <a:pt x="3107" y="16571"/>
                    <a:pt x="3440" y="14574"/>
                  </a:cubicBezTo>
                  <a:cubicBezTo>
                    <a:pt x="3884" y="10137"/>
                    <a:pt x="3440" y="5699"/>
                    <a:pt x="1998" y="1484"/>
                  </a:cubicBezTo>
                  <a:cubicBezTo>
                    <a:pt x="1998" y="1151"/>
                    <a:pt x="1776" y="707"/>
                    <a:pt x="1554" y="375"/>
                  </a:cubicBezTo>
                  <a:cubicBezTo>
                    <a:pt x="1471" y="125"/>
                    <a:pt x="1200" y="0"/>
                    <a:pt x="93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3190150" y="690150"/>
              <a:ext cx="97100" cy="519675"/>
            </a:xfrm>
            <a:custGeom>
              <a:avLst/>
              <a:gdLst/>
              <a:ahLst/>
              <a:cxnLst/>
              <a:rect l="l" t="t" r="r" b="b"/>
              <a:pathLst>
                <a:path w="3884" h="20787" extrusionOk="0">
                  <a:moveTo>
                    <a:pt x="3107" y="1"/>
                  </a:moveTo>
                  <a:cubicBezTo>
                    <a:pt x="2885" y="1"/>
                    <a:pt x="2552" y="1"/>
                    <a:pt x="2330" y="112"/>
                  </a:cubicBezTo>
                  <a:cubicBezTo>
                    <a:pt x="2108" y="334"/>
                    <a:pt x="1886" y="556"/>
                    <a:pt x="1886" y="888"/>
                  </a:cubicBezTo>
                  <a:cubicBezTo>
                    <a:pt x="777" y="3994"/>
                    <a:pt x="222" y="7322"/>
                    <a:pt x="1" y="10761"/>
                  </a:cubicBezTo>
                  <a:cubicBezTo>
                    <a:pt x="1" y="12425"/>
                    <a:pt x="111" y="14200"/>
                    <a:pt x="555" y="15864"/>
                  </a:cubicBezTo>
                  <a:cubicBezTo>
                    <a:pt x="888" y="17417"/>
                    <a:pt x="1554" y="18970"/>
                    <a:pt x="2330" y="20412"/>
                  </a:cubicBezTo>
                  <a:cubicBezTo>
                    <a:pt x="2496" y="20662"/>
                    <a:pt x="2788" y="20787"/>
                    <a:pt x="3063" y="20787"/>
                  </a:cubicBezTo>
                  <a:cubicBezTo>
                    <a:pt x="3155" y="20787"/>
                    <a:pt x="3245" y="20773"/>
                    <a:pt x="3328" y="20745"/>
                  </a:cubicBezTo>
                  <a:cubicBezTo>
                    <a:pt x="3772" y="20634"/>
                    <a:pt x="3883" y="20190"/>
                    <a:pt x="3772" y="19747"/>
                  </a:cubicBezTo>
                  <a:cubicBezTo>
                    <a:pt x="3661" y="19414"/>
                    <a:pt x="3550" y="19081"/>
                    <a:pt x="3328" y="18748"/>
                  </a:cubicBezTo>
                  <a:cubicBezTo>
                    <a:pt x="1664" y="14866"/>
                    <a:pt x="1221" y="10650"/>
                    <a:pt x="2219" y="6657"/>
                  </a:cubicBezTo>
                  <a:cubicBezTo>
                    <a:pt x="2552" y="5104"/>
                    <a:pt x="2885" y="3662"/>
                    <a:pt x="3217" y="2109"/>
                  </a:cubicBezTo>
                  <a:cubicBezTo>
                    <a:pt x="3328" y="1554"/>
                    <a:pt x="3439" y="999"/>
                    <a:pt x="3439" y="445"/>
                  </a:cubicBezTo>
                  <a:cubicBezTo>
                    <a:pt x="3439" y="223"/>
                    <a:pt x="3328" y="112"/>
                    <a:pt x="3107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3368000" y="1272275"/>
              <a:ext cx="124450" cy="139225"/>
            </a:xfrm>
            <a:custGeom>
              <a:avLst/>
              <a:gdLst/>
              <a:ahLst/>
              <a:cxnLst/>
              <a:rect l="l" t="t" r="r" b="b"/>
              <a:pathLst>
                <a:path w="4978" h="5569" extrusionOk="0">
                  <a:moveTo>
                    <a:pt x="806" y="1"/>
                  </a:moveTo>
                  <a:cubicBezTo>
                    <a:pt x="471" y="1"/>
                    <a:pt x="1" y="706"/>
                    <a:pt x="208" y="1121"/>
                  </a:cubicBezTo>
                  <a:cubicBezTo>
                    <a:pt x="984" y="2896"/>
                    <a:pt x="2427" y="4338"/>
                    <a:pt x="4091" y="5447"/>
                  </a:cubicBezTo>
                  <a:cubicBezTo>
                    <a:pt x="4175" y="5532"/>
                    <a:pt x="4276" y="5568"/>
                    <a:pt x="4381" y="5568"/>
                  </a:cubicBezTo>
                  <a:cubicBezTo>
                    <a:pt x="4550" y="5568"/>
                    <a:pt x="4730" y="5473"/>
                    <a:pt x="4867" y="5336"/>
                  </a:cubicBezTo>
                  <a:cubicBezTo>
                    <a:pt x="4978" y="5003"/>
                    <a:pt x="4978" y="4782"/>
                    <a:pt x="4978" y="4560"/>
                  </a:cubicBezTo>
                  <a:cubicBezTo>
                    <a:pt x="4978" y="4338"/>
                    <a:pt x="4867" y="4116"/>
                    <a:pt x="4756" y="4005"/>
                  </a:cubicBezTo>
                  <a:cubicBezTo>
                    <a:pt x="3647" y="2785"/>
                    <a:pt x="2537" y="1454"/>
                    <a:pt x="1317" y="233"/>
                  </a:cubicBezTo>
                  <a:cubicBezTo>
                    <a:pt x="1206" y="122"/>
                    <a:pt x="984" y="122"/>
                    <a:pt x="874" y="12"/>
                  </a:cubicBezTo>
                  <a:cubicBezTo>
                    <a:pt x="852" y="4"/>
                    <a:pt x="829" y="1"/>
                    <a:pt x="806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3653275" y="2892150"/>
              <a:ext cx="86000" cy="721075"/>
            </a:xfrm>
            <a:custGeom>
              <a:avLst/>
              <a:gdLst/>
              <a:ahLst/>
              <a:cxnLst/>
              <a:rect l="l" t="t" r="r" b="b"/>
              <a:pathLst>
                <a:path w="3440" h="28843" extrusionOk="0">
                  <a:moveTo>
                    <a:pt x="888" y="1"/>
                  </a:moveTo>
                  <a:cubicBezTo>
                    <a:pt x="667" y="112"/>
                    <a:pt x="445" y="223"/>
                    <a:pt x="223" y="444"/>
                  </a:cubicBezTo>
                  <a:cubicBezTo>
                    <a:pt x="1" y="1443"/>
                    <a:pt x="1" y="2330"/>
                    <a:pt x="223" y="3218"/>
                  </a:cubicBezTo>
                  <a:cubicBezTo>
                    <a:pt x="556" y="7433"/>
                    <a:pt x="888" y="11759"/>
                    <a:pt x="1110" y="15864"/>
                  </a:cubicBezTo>
                  <a:cubicBezTo>
                    <a:pt x="1443" y="19636"/>
                    <a:pt x="1554" y="23407"/>
                    <a:pt x="1887" y="27179"/>
                  </a:cubicBezTo>
                  <a:cubicBezTo>
                    <a:pt x="1887" y="27512"/>
                    <a:pt x="1887" y="27845"/>
                    <a:pt x="1998" y="28288"/>
                  </a:cubicBezTo>
                  <a:cubicBezTo>
                    <a:pt x="2109" y="28621"/>
                    <a:pt x="2663" y="28843"/>
                    <a:pt x="2885" y="28843"/>
                  </a:cubicBezTo>
                  <a:cubicBezTo>
                    <a:pt x="3107" y="28732"/>
                    <a:pt x="3440" y="28399"/>
                    <a:pt x="3440" y="28288"/>
                  </a:cubicBezTo>
                  <a:lnTo>
                    <a:pt x="3440" y="25626"/>
                  </a:lnTo>
                  <a:lnTo>
                    <a:pt x="3329" y="25737"/>
                  </a:lnTo>
                  <a:cubicBezTo>
                    <a:pt x="2996" y="18970"/>
                    <a:pt x="2552" y="12314"/>
                    <a:pt x="2109" y="5547"/>
                  </a:cubicBezTo>
                  <a:cubicBezTo>
                    <a:pt x="1998" y="4105"/>
                    <a:pt x="1887" y="2663"/>
                    <a:pt x="1776" y="1221"/>
                  </a:cubicBezTo>
                  <a:cubicBezTo>
                    <a:pt x="1776" y="999"/>
                    <a:pt x="1665" y="666"/>
                    <a:pt x="1554" y="444"/>
                  </a:cubicBezTo>
                  <a:cubicBezTo>
                    <a:pt x="1443" y="223"/>
                    <a:pt x="1221" y="112"/>
                    <a:pt x="88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3636650" y="2592100"/>
              <a:ext cx="44400" cy="92625"/>
            </a:xfrm>
            <a:custGeom>
              <a:avLst/>
              <a:gdLst/>
              <a:ahLst/>
              <a:cxnLst/>
              <a:rect l="l" t="t" r="r" b="b"/>
              <a:pathLst>
                <a:path w="1776" h="3705" extrusionOk="0">
                  <a:moveTo>
                    <a:pt x="910" y="0"/>
                  </a:moveTo>
                  <a:cubicBezTo>
                    <a:pt x="866" y="0"/>
                    <a:pt x="821" y="7"/>
                    <a:pt x="777" y="22"/>
                  </a:cubicBezTo>
                  <a:cubicBezTo>
                    <a:pt x="444" y="22"/>
                    <a:pt x="222" y="244"/>
                    <a:pt x="222" y="577"/>
                  </a:cubicBezTo>
                  <a:cubicBezTo>
                    <a:pt x="0" y="1353"/>
                    <a:pt x="0" y="2241"/>
                    <a:pt x="222" y="3128"/>
                  </a:cubicBezTo>
                  <a:cubicBezTo>
                    <a:pt x="222" y="3416"/>
                    <a:pt x="555" y="3705"/>
                    <a:pt x="860" y="3705"/>
                  </a:cubicBezTo>
                  <a:cubicBezTo>
                    <a:pt x="908" y="3705"/>
                    <a:pt x="954" y="3698"/>
                    <a:pt x="999" y="3683"/>
                  </a:cubicBezTo>
                  <a:cubicBezTo>
                    <a:pt x="1332" y="3572"/>
                    <a:pt x="1553" y="3350"/>
                    <a:pt x="1664" y="3128"/>
                  </a:cubicBezTo>
                  <a:cubicBezTo>
                    <a:pt x="1664" y="2795"/>
                    <a:pt x="1775" y="2463"/>
                    <a:pt x="1775" y="2130"/>
                  </a:cubicBezTo>
                  <a:cubicBezTo>
                    <a:pt x="1664" y="1686"/>
                    <a:pt x="1664" y="1131"/>
                    <a:pt x="1553" y="577"/>
                  </a:cubicBezTo>
                  <a:cubicBezTo>
                    <a:pt x="1457" y="288"/>
                    <a:pt x="1195" y="0"/>
                    <a:pt x="91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"/>
          <p:cNvGrpSpPr/>
          <p:nvPr/>
        </p:nvGrpSpPr>
        <p:grpSpPr>
          <a:xfrm rot="2221467" flipH="1">
            <a:off x="2943900" y="3871841"/>
            <a:ext cx="500059" cy="1171183"/>
            <a:chOff x="2672050" y="238125"/>
            <a:chExt cx="2175675" cy="5095625"/>
          </a:xfrm>
        </p:grpSpPr>
        <p:sp>
          <p:nvSpPr>
            <p:cNvPr id="257" name="Google Shape;257;p1"/>
            <p:cNvSpPr/>
            <p:nvPr/>
          </p:nvSpPr>
          <p:spPr>
            <a:xfrm>
              <a:off x="2679200" y="459975"/>
              <a:ext cx="2039700" cy="4662650"/>
            </a:xfrm>
            <a:custGeom>
              <a:avLst/>
              <a:gdLst/>
              <a:ahLst/>
              <a:cxnLst/>
              <a:rect l="l" t="t" r="r" b="b"/>
              <a:pathLst>
                <a:path w="81588" h="186506" fill="none" extrusionOk="0">
                  <a:moveTo>
                    <a:pt x="17463" y="144"/>
                  </a:moveTo>
                  <a:cubicBezTo>
                    <a:pt x="7444" y="0"/>
                    <a:pt x="1" y="11165"/>
                    <a:pt x="1862" y="20898"/>
                  </a:cubicBezTo>
                  <a:cubicBezTo>
                    <a:pt x="3722" y="30631"/>
                    <a:pt x="12740" y="37931"/>
                    <a:pt x="22330" y="40365"/>
                  </a:cubicBezTo>
                  <a:cubicBezTo>
                    <a:pt x="33781" y="43227"/>
                    <a:pt x="47092" y="40794"/>
                    <a:pt x="56539" y="47808"/>
                  </a:cubicBezTo>
                  <a:cubicBezTo>
                    <a:pt x="64412" y="53819"/>
                    <a:pt x="66988" y="65127"/>
                    <a:pt x="64412" y="74860"/>
                  </a:cubicBezTo>
                  <a:cubicBezTo>
                    <a:pt x="61978" y="84450"/>
                    <a:pt x="55537" y="92609"/>
                    <a:pt x="48380" y="99479"/>
                  </a:cubicBezTo>
                  <a:cubicBezTo>
                    <a:pt x="41224" y="106207"/>
                    <a:pt x="33065" y="112218"/>
                    <a:pt x="26338" y="119518"/>
                  </a:cubicBezTo>
                  <a:cubicBezTo>
                    <a:pt x="19897" y="126246"/>
                    <a:pt x="14601" y="136408"/>
                    <a:pt x="19324" y="144281"/>
                  </a:cubicBezTo>
                  <a:cubicBezTo>
                    <a:pt x="23618" y="151581"/>
                    <a:pt x="33638" y="152583"/>
                    <a:pt x="41939" y="153298"/>
                  </a:cubicBezTo>
                  <a:cubicBezTo>
                    <a:pt x="51529" y="154014"/>
                    <a:pt x="61406" y="155732"/>
                    <a:pt x="69135" y="161457"/>
                  </a:cubicBezTo>
                  <a:cubicBezTo>
                    <a:pt x="76864" y="167039"/>
                    <a:pt x="81588" y="177488"/>
                    <a:pt x="78009" y="186506"/>
                  </a:cubicBezTo>
                </a:path>
              </a:pathLst>
            </a:custGeom>
            <a:noFill/>
            <a:ln w="178925" cap="flat" cmpd="sng">
              <a:solidFill>
                <a:srgbClr val="FFD678"/>
              </a:solidFill>
              <a:prstDash val="solid"/>
              <a:miter lim="1431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3019150" y="388400"/>
              <a:ext cx="1413475" cy="4820100"/>
            </a:xfrm>
            <a:custGeom>
              <a:avLst/>
              <a:gdLst/>
              <a:ahLst/>
              <a:cxnLst/>
              <a:rect l="l" t="t" r="r" b="b"/>
              <a:pathLst>
                <a:path w="56539" h="192804" fill="none" extrusionOk="0">
                  <a:moveTo>
                    <a:pt x="25908" y="1"/>
                  </a:moveTo>
                  <a:cubicBezTo>
                    <a:pt x="34210" y="9448"/>
                    <a:pt x="34639" y="23475"/>
                    <a:pt x="27339" y="33637"/>
                  </a:cubicBezTo>
                  <a:cubicBezTo>
                    <a:pt x="21185" y="41653"/>
                    <a:pt x="10736" y="45947"/>
                    <a:pt x="5583" y="54678"/>
                  </a:cubicBezTo>
                  <a:cubicBezTo>
                    <a:pt x="1" y="64841"/>
                    <a:pt x="2720" y="77437"/>
                    <a:pt x="12167" y="84307"/>
                  </a:cubicBezTo>
                  <a:cubicBezTo>
                    <a:pt x="22616" y="91464"/>
                    <a:pt x="37931" y="88745"/>
                    <a:pt x="47521" y="97046"/>
                  </a:cubicBezTo>
                  <a:cubicBezTo>
                    <a:pt x="56396" y="104633"/>
                    <a:pt x="56539" y="118517"/>
                    <a:pt x="52245" y="129395"/>
                  </a:cubicBezTo>
                  <a:cubicBezTo>
                    <a:pt x="47951" y="140130"/>
                    <a:pt x="40222" y="149291"/>
                    <a:pt x="34926" y="159596"/>
                  </a:cubicBezTo>
                  <a:cubicBezTo>
                    <a:pt x="29630" y="169902"/>
                    <a:pt x="26910" y="182784"/>
                    <a:pt x="32922" y="192804"/>
                  </a:cubicBezTo>
                </a:path>
              </a:pathLst>
            </a:custGeom>
            <a:noFill/>
            <a:ln w="178925" cap="flat" cmpd="sng">
              <a:solidFill>
                <a:srgbClr val="FFD678"/>
              </a:solidFill>
              <a:prstDash val="solid"/>
              <a:miter lim="1431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2672050" y="238125"/>
              <a:ext cx="2175675" cy="5095625"/>
            </a:xfrm>
            <a:custGeom>
              <a:avLst/>
              <a:gdLst/>
              <a:ahLst/>
              <a:cxnLst/>
              <a:rect l="l" t="t" r="r" b="b"/>
              <a:pathLst>
                <a:path w="87027" h="203825" extrusionOk="0">
                  <a:moveTo>
                    <a:pt x="37877" y="13864"/>
                  </a:moveTo>
                  <a:cubicBezTo>
                    <a:pt x="38677" y="13864"/>
                    <a:pt x="39472" y="14320"/>
                    <a:pt x="39792" y="15172"/>
                  </a:cubicBezTo>
                  <a:cubicBezTo>
                    <a:pt x="40222" y="15888"/>
                    <a:pt x="40651" y="16747"/>
                    <a:pt x="40937" y="17606"/>
                  </a:cubicBezTo>
                  <a:cubicBezTo>
                    <a:pt x="41939" y="20325"/>
                    <a:pt x="41796" y="20611"/>
                    <a:pt x="39076" y="21327"/>
                  </a:cubicBezTo>
                  <a:cubicBezTo>
                    <a:pt x="32492" y="23331"/>
                    <a:pt x="25765" y="24619"/>
                    <a:pt x="19038" y="26051"/>
                  </a:cubicBezTo>
                  <a:cubicBezTo>
                    <a:pt x="17320" y="26480"/>
                    <a:pt x="15459" y="26909"/>
                    <a:pt x="13742" y="27482"/>
                  </a:cubicBezTo>
                  <a:cubicBezTo>
                    <a:pt x="13029" y="27686"/>
                    <a:pt x="12243" y="28252"/>
                    <a:pt x="11591" y="28252"/>
                  </a:cubicBezTo>
                  <a:cubicBezTo>
                    <a:pt x="11327" y="28252"/>
                    <a:pt x="11085" y="28159"/>
                    <a:pt x="10879" y="27911"/>
                  </a:cubicBezTo>
                  <a:cubicBezTo>
                    <a:pt x="10163" y="27053"/>
                    <a:pt x="10879" y="25764"/>
                    <a:pt x="11022" y="24762"/>
                  </a:cubicBezTo>
                  <a:cubicBezTo>
                    <a:pt x="11165" y="22759"/>
                    <a:pt x="12740" y="21041"/>
                    <a:pt x="14744" y="20755"/>
                  </a:cubicBezTo>
                  <a:cubicBezTo>
                    <a:pt x="17463" y="20039"/>
                    <a:pt x="20183" y="19037"/>
                    <a:pt x="23045" y="18178"/>
                  </a:cubicBezTo>
                  <a:lnTo>
                    <a:pt x="36929" y="14027"/>
                  </a:lnTo>
                  <a:lnTo>
                    <a:pt x="37073" y="14027"/>
                  </a:lnTo>
                  <a:cubicBezTo>
                    <a:pt x="37328" y="13918"/>
                    <a:pt x="37603" y="13864"/>
                    <a:pt x="37877" y="13864"/>
                  </a:cubicBezTo>
                  <a:close/>
                  <a:moveTo>
                    <a:pt x="40039" y="24032"/>
                  </a:moveTo>
                  <a:cubicBezTo>
                    <a:pt x="42300" y="24032"/>
                    <a:pt x="42778" y="24960"/>
                    <a:pt x="42512" y="27625"/>
                  </a:cubicBezTo>
                  <a:cubicBezTo>
                    <a:pt x="42512" y="28341"/>
                    <a:pt x="42082" y="28770"/>
                    <a:pt x="41510" y="29056"/>
                  </a:cubicBezTo>
                  <a:cubicBezTo>
                    <a:pt x="40365" y="29343"/>
                    <a:pt x="39220" y="29772"/>
                    <a:pt x="38074" y="30202"/>
                  </a:cubicBezTo>
                  <a:cubicBezTo>
                    <a:pt x="30775" y="32635"/>
                    <a:pt x="23188" y="34639"/>
                    <a:pt x="15602" y="36213"/>
                  </a:cubicBezTo>
                  <a:cubicBezTo>
                    <a:pt x="15159" y="36302"/>
                    <a:pt x="14747" y="36346"/>
                    <a:pt x="14365" y="36346"/>
                  </a:cubicBezTo>
                  <a:cubicBezTo>
                    <a:pt x="12280" y="36346"/>
                    <a:pt x="11099" y="35032"/>
                    <a:pt x="10736" y="32492"/>
                  </a:cubicBezTo>
                  <a:cubicBezTo>
                    <a:pt x="10879" y="32062"/>
                    <a:pt x="11022" y="31633"/>
                    <a:pt x="11308" y="31347"/>
                  </a:cubicBezTo>
                  <a:cubicBezTo>
                    <a:pt x="12740" y="30488"/>
                    <a:pt x="14314" y="29772"/>
                    <a:pt x="15889" y="29486"/>
                  </a:cubicBezTo>
                  <a:cubicBezTo>
                    <a:pt x="19896" y="28770"/>
                    <a:pt x="23761" y="27911"/>
                    <a:pt x="27626" y="27196"/>
                  </a:cubicBezTo>
                  <a:lnTo>
                    <a:pt x="27626" y="26909"/>
                  </a:lnTo>
                  <a:lnTo>
                    <a:pt x="36357" y="24619"/>
                  </a:lnTo>
                  <a:cubicBezTo>
                    <a:pt x="37359" y="24333"/>
                    <a:pt x="38361" y="24047"/>
                    <a:pt x="39506" y="24047"/>
                  </a:cubicBezTo>
                  <a:cubicBezTo>
                    <a:pt x="39694" y="24037"/>
                    <a:pt x="39871" y="24032"/>
                    <a:pt x="40039" y="24032"/>
                  </a:cubicBezTo>
                  <a:close/>
                  <a:moveTo>
                    <a:pt x="41223" y="31919"/>
                  </a:moveTo>
                  <a:cubicBezTo>
                    <a:pt x="42225" y="32635"/>
                    <a:pt x="41796" y="33494"/>
                    <a:pt x="41653" y="34066"/>
                  </a:cubicBezTo>
                  <a:cubicBezTo>
                    <a:pt x="40651" y="38217"/>
                    <a:pt x="38647" y="42082"/>
                    <a:pt x="35927" y="45374"/>
                  </a:cubicBezTo>
                  <a:cubicBezTo>
                    <a:pt x="35355" y="46090"/>
                    <a:pt x="34353" y="46376"/>
                    <a:pt x="33494" y="46376"/>
                  </a:cubicBezTo>
                  <a:cubicBezTo>
                    <a:pt x="29916" y="46090"/>
                    <a:pt x="19610" y="41939"/>
                    <a:pt x="15745" y="38933"/>
                  </a:cubicBezTo>
                  <a:cubicBezTo>
                    <a:pt x="24334" y="37072"/>
                    <a:pt x="32922" y="34782"/>
                    <a:pt x="41223" y="31919"/>
                  </a:cubicBezTo>
                  <a:close/>
                  <a:moveTo>
                    <a:pt x="35641" y="54535"/>
                  </a:moveTo>
                  <a:cubicBezTo>
                    <a:pt x="39363" y="54821"/>
                    <a:pt x="43084" y="55680"/>
                    <a:pt x="46663" y="57254"/>
                  </a:cubicBezTo>
                  <a:cubicBezTo>
                    <a:pt x="46806" y="57397"/>
                    <a:pt x="46949" y="57540"/>
                    <a:pt x="47092" y="57970"/>
                  </a:cubicBezTo>
                  <a:cubicBezTo>
                    <a:pt x="47092" y="58113"/>
                    <a:pt x="46806" y="58399"/>
                    <a:pt x="46663" y="58685"/>
                  </a:cubicBezTo>
                  <a:cubicBezTo>
                    <a:pt x="46519" y="58685"/>
                    <a:pt x="46376" y="58829"/>
                    <a:pt x="46233" y="58829"/>
                  </a:cubicBezTo>
                  <a:lnTo>
                    <a:pt x="24620" y="64125"/>
                  </a:lnTo>
                  <a:cubicBezTo>
                    <a:pt x="24477" y="64125"/>
                    <a:pt x="24334" y="64125"/>
                    <a:pt x="23761" y="63838"/>
                  </a:cubicBezTo>
                  <a:cubicBezTo>
                    <a:pt x="26624" y="60403"/>
                    <a:pt x="30059" y="57397"/>
                    <a:pt x="33924" y="55107"/>
                  </a:cubicBezTo>
                  <a:cubicBezTo>
                    <a:pt x="34353" y="54678"/>
                    <a:pt x="34926" y="54535"/>
                    <a:pt x="35641" y="54535"/>
                  </a:cubicBezTo>
                  <a:close/>
                  <a:moveTo>
                    <a:pt x="33324" y="49304"/>
                  </a:moveTo>
                  <a:cubicBezTo>
                    <a:pt x="34059" y="49304"/>
                    <a:pt x="34660" y="49723"/>
                    <a:pt x="35355" y="49954"/>
                  </a:cubicBezTo>
                  <a:cubicBezTo>
                    <a:pt x="35861" y="49853"/>
                    <a:pt x="36439" y="49752"/>
                    <a:pt x="36987" y="49752"/>
                  </a:cubicBezTo>
                  <a:cubicBezTo>
                    <a:pt x="37214" y="49752"/>
                    <a:pt x="37435" y="49769"/>
                    <a:pt x="37645" y="49811"/>
                  </a:cubicBezTo>
                  <a:cubicBezTo>
                    <a:pt x="49096" y="51099"/>
                    <a:pt x="59402" y="57684"/>
                    <a:pt x="65556" y="67417"/>
                  </a:cubicBezTo>
                  <a:cubicBezTo>
                    <a:pt x="65700" y="67703"/>
                    <a:pt x="65700" y="67989"/>
                    <a:pt x="65700" y="68562"/>
                  </a:cubicBezTo>
                  <a:cubicBezTo>
                    <a:pt x="64841" y="68419"/>
                    <a:pt x="64411" y="67560"/>
                    <a:pt x="63982" y="66987"/>
                  </a:cubicBezTo>
                  <a:cubicBezTo>
                    <a:pt x="57970" y="59115"/>
                    <a:pt x="49239" y="53962"/>
                    <a:pt x="39363" y="52388"/>
                  </a:cubicBezTo>
                  <a:cubicBezTo>
                    <a:pt x="38074" y="52244"/>
                    <a:pt x="36786" y="51815"/>
                    <a:pt x="35498" y="51386"/>
                  </a:cubicBezTo>
                  <a:cubicBezTo>
                    <a:pt x="35302" y="51410"/>
                    <a:pt x="35109" y="51422"/>
                    <a:pt x="34921" y="51422"/>
                  </a:cubicBezTo>
                  <a:cubicBezTo>
                    <a:pt x="34013" y="51422"/>
                    <a:pt x="33204" y="51144"/>
                    <a:pt x="32492" y="50670"/>
                  </a:cubicBezTo>
                  <a:cubicBezTo>
                    <a:pt x="32206" y="50527"/>
                    <a:pt x="32206" y="50240"/>
                    <a:pt x="32206" y="49954"/>
                  </a:cubicBezTo>
                  <a:cubicBezTo>
                    <a:pt x="32349" y="49668"/>
                    <a:pt x="32492" y="49525"/>
                    <a:pt x="32779" y="49382"/>
                  </a:cubicBezTo>
                  <a:cubicBezTo>
                    <a:pt x="32970" y="49327"/>
                    <a:pt x="33151" y="49304"/>
                    <a:pt x="33324" y="49304"/>
                  </a:cubicBezTo>
                  <a:close/>
                  <a:moveTo>
                    <a:pt x="66845" y="70279"/>
                  </a:moveTo>
                  <a:cubicBezTo>
                    <a:pt x="66988" y="70423"/>
                    <a:pt x="67131" y="70709"/>
                    <a:pt x="67274" y="70995"/>
                  </a:cubicBezTo>
                  <a:lnTo>
                    <a:pt x="67274" y="71711"/>
                  </a:lnTo>
                  <a:cubicBezTo>
                    <a:pt x="67131" y="71568"/>
                    <a:pt x="66988" y="71281"/>
                    <a:pt x="66845" y="70995"/>
                  </a:cubicBezTo>
                  <a:cubicBezTo>
                    <a:pt x="66845" y="70709"/>
                    <a:pt x="66845" y="70423"/>
                    <a:pt x="66845" y="70279"/>
                  </a:cubicBezTo>
                  <a:close/>
                  <a:moveTo>
                    <a:pt x="50794" y="60350"/>
                  </a:moveTo>
                  <a:cubicBezTo>
                    <a:pt x="52674" y="60350"/>
                    <a:pt x="54503" y="61053"/>
                    <a:pt x="55823" y="62264"/>
                  </a:cubicBezTo>
                  <a:cubicBezTo>
                    <a:pt x="57255" y="63409"/>
                    <a:pt x="58543" y="64697"/>
                    <a:pt x="59545" y="66272"/>
                  </a:cubicBezTo>
                  <a:cubicBezTo>
                    <a:pt x="53676" y="68276"/>
                    <a:pt x="47665" y="69850"/>
                    <a:pt x="41510" y="71138"/>
                  </a:cubicBezTo>
                  <a:lnTo>
                    <a:pt x="21185" y="76005"/>
                  </a:lnTo>
                  <a:cubicBezTo>
                    <a:pt x="20040" y="76291"/>
                    <a:pt x="19038" y="76434"/>
                    <a:pt x="18036" y="76577"/>
                  </a:cubicBezTo>
                  <a:cubicBezTo>
                    <a:pt x="17463" y="76577"/>
                    <a:pt x="17034" y="76148"/>
                    <a:pt x="17177" y="75719"/>
                  </a:cubicBezTo>
                  <a:cubicBezTo>
                    <a:pt x="17320" y="73572"/>
                    <a:pt x="18036" y="71568"/>
                    <a:pt x="19324" y="69707"/>
                  </a:cubicBezTo>
                  <a:cubicBezTo>
                    <a:pt x="19896" y="68419"/>
                    <a:pt x="21185" y="68276"/>
                    <a:pt x="22330" y="67989"/>
                  </a:cubicBezTo>
                  <a:cubicBezTo>
                    <a:pt x="26910" y="66701"/>
                    <a:pt x="31347" y="65270"/>
                    <a:pt x="35784" y="63981"/>
                  </a:cubicBezTo>
                  <a:cubicBezTo>
                    <a:pt x="39506" y="62836"/>
                    <a:pt x="43227" y="61978"/>
                    <a:pt x="46949" y="60976"/>
                  </a:cubicBezTo>
                  <a:cubicBezTo>
                    <a:pt x="47665" y="60832"/>
                    <a:pt x="48380" y="60689"/>
                    <a:pt x="49096" y="60546"/>
                  </a:cubicBezTo>
                  <a:cubicBezTo>
                    <a:pt x="49658" y="60414"/>
                    <a:pt x="50228" y="60350"/>
                    <a:pt x="50794" y="60350"/>
                  </a:cubicBezTo>
                  <a:close/>
                  <a:moveTo>
                    <a:pt x="61154" y="69046"/>
                  </a:moveTo>
                  <a:cubicBezTo>
                    <a:pt x="61895" y="69046"/>
                    <a:pt x="62527" y="69457"/>
                    <a:pt x="62980" y="70136"/>
                  </a:cubicBezTo>
                  <a:cubicBezTo>
                    <a:pt x="63552" y="70995"/>
                    <a:pt x="64125" y="71854"/>
                    <a:pt x="64554" y="72856"/>
                  </a:cubicBezTo>
                  <a:cubicBezTo>
                    <a:pt x="65700" y="74860"/>
                    <a:pt x="65556" y="75432"/>
                    <a:pt x="63266" y="75862"/>
                  </a:cubicBezTo>
                  <a:lnTo>
                    <a:pt x="49812" y="78581"/>
                  </a:lnTo>
                  <a:cubicBezTo>
                    <a:pt x="41223" y="80156"/>
                    <a:pt x="33065" y="82875"/>
                    <a:pt x="24477" y="84879"/>
                  </a:cubicBezTo>
                  <a:cubicBezTo>
                    <a:pt x="23618" y="85022"/>
                    <a:pt x="23045" y="85452"/>
                    <a:pt x="21900" y="85452"/>
                  </a:cubicBezTo>
                  <a:cubicBezTo>
                    <a:pt x="21137" y="85452"/>
                    <a:pt x="20246" y="85897"/>
                    <a:pt x="19440" y="85897"/>
                  </a:cubicBezTo>
                  <a:cubicBezTo>
                    <a:pt x="19038" y="85897"/>
                    <a:pt x="18656" y="85786"/>
                    <a:pt x="18322" y="85452"/>
                  </a:cubicBezTo>
                  <a:cubicBezTo>
                    <a:pt x="17177" y="84307"/>
                    <a:pt x="16461" y="82589"/>
                    <a:pt x="16604" y="81015"/>
                  </a:cubicBezTo>
                  <a:cubicBezTo>
                    <a:pt x="16604" y="80013"/>
                    <a:pt x="17320" y="79726"/>
                    <a:pt x="18036" y="79583"/>
                  </a:cubicBezTo>
                  <a:cubicBezTo>
                    <a:pt x="21757" y="78581"/>
                    <a:pt x="25335" y="77436"/>
                    <a:pt x="29057" y="76577"/>
                  </a:cubicBezTo>
                  <a:cubicBezTo>
                    <a:pt x="38647" y="74573"/>
                    <a:pt x="48094" y="72570"/>
                    <a:pt x="57541" y="69850"/>
                  </a:cubicBezTo>
                  <a:cubicBezTo>
                    <a:pt x="58543" y="69564"/>
                    <a:pt x="59545" y="69421"/>
                    <a:pt x="60547" y="69134"/>
                  </a:cubicBezTo>
                  <a:cubicBezTo>
                    <a:pt x="60756" y="69075"/>
                    <a:pt x="60959" y="69046"/>
                    <a:pt x="61154" y="69046"/>
                  </a:cubicBezTo>
                  <a:close/>
                  <a:moveTo>
                    <a:pt x="69278" y="78009"/>
                  </a:moveTo>
                  <a:cubicBezTo>
                    <a:pt x="70423" y="80585"/>
                    <a:pt x="70566" y="83448"/>
                    <a:pt x="69707" y="86167"/>
                  </a:cubicBezTo>
                  <a:cubicBezTo>
                    <a:pt x="69135" y="82875"/>
                    <a:pt x="70280" y="80442"/>
                    <a:pt x="69278" y="78009"/>
                  </a:cubicBezTo>
                  <a:close/>
                  <a:moveTo>
                    <a:pt x="69421" y="87169"/>
                  </a:moveTo>
                  <a:lnTo>
                    <a:pt x="69421" y="87169"/>
                  </a:lnTo>
                  <a:cubicBezTo>
                    <a:pt x="69994" y="88458"/>
                    <a:pt x="69707" y="89889"/>
                    <a:pt x="68705" y="90891"/>
                  </a:cubicBezTo>
                  <a:cubicBezTo>
                    <a:pt x="68705" y="91463"/>
                    <a:pt x="68705" y="91892"/>
                    <a:pt x="67993" y="91893"/>
                  </a:cubicBezTo>
                  <a:lnTo>
                    <a:pt x="67993" y="91893"/>
                  </a:lnTo>
                  <a:cubicBezTo>
                    <a:pt x="68017" y="91372"/>
                    <a:pt x="68181" y="90891"/>
                    <a:pt x="68705" y="90891"/>
                  </a:cubicBezTo>
                  <a:cubicBezTo>
                    <a:pt x="68419" y="89603"/>
                    <a:pt x="68705" y="88314"/>
                    <a:pt x="69421" y="87169"/>
                  </a:cubicBezTo>
                  <a:close/>
                  <a:moveTo>
                    <a:pt x="65205" y="77990"/>
                  </a:moveTo>
                  <a:cubicBezTo>
                    <a:pt x="65962" y="77990"/>
                    <a:pt x="66558" y="78644"/>
                    <a:pt x="66558" y="79297"/>
                  </a:cubicBezTo>
                  <a:cubicBezTo>
                    <a:pt x="66701" y="79583"/>
                    <a:pt x="66701" y="79869"/>
                    <a:pt x="66701" y="80299"/>
                  </a:cubicBezTo>
                  <a:cubicBezTo>
                    <a:pt x="67274" y="85452"/>
                    <a:pt x="66415" y="84736"/>
                    <a:pt x="62837" y="85595"/>
                  </a:cubicBezTo>
                  <a:cubicBezTo>
                    <a:pt x="55108" y="87169"/>
                    <a:pt x="47378" y="89173"/>
                    <a:pt x="39649" y="90748"/>
                  </a:cubicBezTo>
                  <a:cubicBezTo>
                    <a:pt x="36071" y="91607"/>
                    <a:pt x="32492" y="92036"/>
                    <a:pt x="28914" y="92895"/>
                  </a:cubicBezTo>
                  <a:cubicBezTo>
                    <a:pt x="28484" y="93024"/>
                    <a:pt x="28042" y="93088"/>
                    <a:pt x="27599" y="93088"/>
                  </a:cubicBezTo>
                  <a:cubicBezTo>
                    <a:pt x="26564" y="93088"/>
                    <a:pt x="25522" y="92737"/>
                    <a:pt x="24620" y="92036"/>
                  </a:cubicBezTo>
                  <a:cubicBezTo>
                    <a:pt x="24334" y="91750"/>
                    <a:pt x="23904" y="91607"/>
                    <a:pt x="23618" y="91320"/>
                  </a:cubicBezTo>
                  <a:cubicBezTo>
                    <a:pt x="22759" y="90605"/>
                    <a:pt x="21471" y="90318"/>
                    <a:pt x="21614" y="88887"/>
                  </a:cubicBezTo>
                  <a:cubicBezTo>
                    <a:pt x="21757" y="87599"/>
                    <a:pt x="23188" y="87742"/>
                    <a:pt x="24190" y="87599"/>
                  </a:cubicBezTo>
                  <a:cubicBezTo>
                    <a:pt x="32206" y="85309"/>
                    <a:pt x="40365" y="83162"/>
                    <a:pt x="48094" y="81730"/>
                  </a:cubicBezTo>
                  <a:lnTo>
                    <a:pt x="61835" y="78581"/>
                  </a:lnTo>
                  <a:cubicBezTo>
                    <a:pt x="62837" y="78295"/>
                    <a:pt x="63982" y="78152"/>
                    <a:pt x="64984" y="78009"/>
                  </a:cubicBezTo>
                  <a:cubicBezTo>
                    <a:pt x="65059" y="77996"/>
                    <a:pt x="65132" y="77990"/>
                    <a:pt x="65205" y="77990"/>
                  </a:cubicBezTo>
                  <a:close/>
                  <a:moveTo>
                    <a:pt x="67993" y="91898"/>
                  </a:moveTo>
                  <a:lnTo>
                    <a:pt x="67993" y="91898"/>
                  </a:lnTo>
                  <a:cubicBezTo>
                    <a:pt x="68411" y="92602"/>
                    <a:pt x="68140" y="93580"/>
                    <a:pt x="67451" y="93883"/>
                  </a:cubicBezTo>
                  <a:lnTo>
                    <a:pt x="67451" y="93883"/>
                  </a:lnTo>
                  <a:cubicBezTo>
                    <a:pt x="67031" y="93185"/>
                    <a:pt x="67325" y="92302"/>
                    <a:pt x="67990" y="92036"/>
                  </a:cubicBezTo>
                  <a:cubicBezTo>
                    <a:pt x="67990" y="91990"/>
                    <a:pt x="67991" y="91944"/>
                    <a:pt x="67993" y="91898"/>
                  </a:cubicBezTo>
                  <a:close/>
                  <a:moveTo>
                    <a:pt x="64644" y="88116"/>
                  </a:moveTo>
                  <a:cubicBezTo>
                    <a:pt x="65687" y="88116"/>
                    <a:pt x="66054" y="88894"/>
                    <a:pt x="65556" y="89889"/>
                  </a:cubicBezTo>
                  <a:cubicBezTo>
                    <a:pt x="64984" y="91177"/>
                    <a:pt x="64554" y="92465"/>
                    <a:pt x="62980" y="92895"/>
                  </a:cubicBezTo>
                  <a:cubicBezTo>
                    <a:pt x="56109" y="94469"/>
                    <a:pt x="49382" y="96044"/>
                    <a:pt x="42512" y="97761"/>
                  </a:cubicBezTo>
                  <a:cubicBezTo>
                    <a:pt x="41528" y="98053"/>
                    <a:pt x="40581" y="98177"/>
                    <a:pt x="39661" y="98177"/>
                  </a:cubicBezTo>
                  <a:cubicBezTo>
                    <a:pt x="36970" y="98177"/>
                    <a:pt x="34517" y="97111"/>
                    <a:pt x="32063" y="96044"/>
                  </a:cubicBezTo>
                  <a:cubicBezTo>
                    <a:pt x="31920" y="95901"/>
                    <a:pt x="31777" y="95614"/>
                    <a:pt x="31777" y="95328"/>
                  </a:cubicBezTo>
                  <a:cubicBezTo>
                    <a:pt x="31777" y="95185"/>
                    <a:pt x="31920" y="95042"/>
                    <a:pt x="32063" y="94899"/>
                  </a:cubicBezTo>
                  <a:cubicBezTo>
                    <a:pt x="32779" y="94756"/>
                    <a:pt x="33494" y="94469"/>
                    <a:pt x="34210" y="94326"/>
                  </a:cubicBezTo>
                  <a:lnTo>
                    <a:pt x="48523" y="91607"/>
                  </a:lnTo>
                  <a:lnTo>
                    <a:pt x="48523" y="91320"/>
                  </a:lnTo>
                  <a:cubicBezTo>
                    <a:pt x="53819" y="90175"/>
                    <a:pt x="58972" y="89030"/>
                    <a:pt x="64125" y="88171"/>
                  </a:cubicBezTo>
                  <a:cubicBezTo>
                    <a:pt x="64313" y="88134"/>
                    <a:pt x="64487" y="88116"/>
                    <a:pt x="64644" y="88116"/>
                  </a:cubicBezTo>
                  <a:close/>
                  <a:moveTo>
                    <a:pt x="61119" y="96330"/>
                  </a:moveTo>
                  <a:cubicBezTo>
                    <a:pt x="60117" y="97475"/>
                    <a:pt x="59545" y="98048"/>
                    <a:pt x="58972" y="98477"/>
                  </a:cubicBezTo>
                  <a:cubicBezTo>
                    <a:pt x="55880" y="101081"/>
                    <a:pt x="54916" y="102343"/>
                    <a:pt x="53187" y="102343"/>
                  </a:cubicBezTo>
                  <a:cubicBezTo>
                    <a:pt x="51875" y="102343"/>
                    <a:pt x="50122" y="101615"/>
                    <a:pt x="46663" y="100195"/>
                  </a:cubicBezTo>
                  <a:cubicBezTo>
                    <a:pt x="48666" y="98763"/>
                    <a:pt x="53962" y="97189"/>
                    <a:pt x="61119" y="96330"/>
                  </a:cubicBezTo>
                  <a:close/>
                  <a:moveTo>
                    <a:pt x="29343" y="53103"/>
                  </a:moveTo>
                  <a:lnTo>
                    <a:pt x="29343" y="53246"/>
                  </a:lnTo>
                  <a:cubicBezTo>
                    <a:pt x="29630" y="53389"/>
                    <a:pt x="29916" y="53533"/>
                    <a:pt x="30059" y="53819"/>
                  </a:cubicBezTo>
                  <a:cubicBezTo>
                    <a:pt x="30059" y="54105"/>
                    <a:pt x="30059" y="54391"/>
                    <a:pt x="29916" y="54535"/>
                  </a:cubicBezTo>
                  <a:cubicBezTo>
                    <a:pt x="28771" y="55393"/>
                    <a:pt x="27769" y="56395"/>
                    <a:pt x="26767" y="57254"/>
                  </a:cubicBezTo>
                  <a:cubicBezTo>
                    <a:pt x="23188" y="60117"/>
                    <a:pt x="20183" y="63552"/>
                    <a:pt x="17606" y="67417"/>
                  </a:cubicBezTo>
                  <a:cubicBezTo>
                    <a:pt x="16032" y="69993"/>
                    <a:pt x="14744" y="72856"/>
                    <a:pt x="14171" y="75862"/>
                  </a:cubicBezTo>
                  <a:cubicBezTo>
                    <a:pt x="13312" y="80156"/>
                    <a:pt x="14314" y="84736"/>
                    <a:pt x="16891" y="88314"/>
                  </a:cubicBezTo>
                  <a:cubicBezTo>
                    <a:pt x="19610" y="91750"/>
                    <a:pt x="22902" y="94469"/>
                    <a:pt x="26767" y="96473"/>
                  </a:cubicBezTo>
                  <a:cubicBezTo>
                    <a:pt x="30775" y="98477"/>
                    <a:pt x="35069" y="100195"/>
                    <a:pt x="39506" y="101340"/>
                  </a:cubicBezTo>
                  <a:cubicBezTo>
                    <a:pt x="42798" y="102199"/>
                    <a:pt x="46233" y="103201"/>
                    <a:pt x="49525" y="104202"/>
                  </a:cubicBezTo>
                  <a:cubicBezTo>
                    <a:pt x="50098" y="104202"/>
                    <a:pt x="50241" y="104775"/>
                    <a:pt x="50098" y="105204"/>
                  </a:cubicBezTo>
                  <a:cubicBezTo>
                    <a:pt x="49955" y="105491"/>
                    <a:pt x="49668" y="105634"/>
                    <a:pt x="49382" y="105634"/>
                  </a:cubicBezTo>
                  <a:cubicBezTo>
                    <a:pt x="44802" y="104632"/>
                    <a:pt x="40078" y="103773"/>
                    <a:pt x="35498" y="102628"/>
                  </a:cubicBezTo>
                  <a:cubicBezTo>
                    <a:pt x="28771" y="100767"/>
                    <a:pt x="22330" y="97618"/>
                    <a:pt x="16891" y="93181"/>
                  </a:cubicBezTo>
                  <a:cubicBezTo>
                    <a:pt x="14600" y="91607"/>
                    <a:pt x="12883" y="89460"/>
                    <a:pt x="11595" y="87026"/>
                  </a:cubicBezTo>
                  <a:cubicBezTo>
                    <a:pt x="9161" y="83018"/>
                    <a:pt x="8732" y="78152"/>
                    <a:pt x="10449" y="73858"/>
                  </a:cubicBezTo>
                  <a:cubicBezTo>
                    <a:pt x="10593" y="73142"/>
                    <a:pt x="10879" y="72426"/>
                    <a:pt x="11308" y="71711"/>
                  </a:cubicBezTo>
                  <a:cubicBezTo>
                    <a:pt x="15173" y="64411"/>
                    <a:pt x="20755" y="58256"/>
                    <a:pt x="27626" y="53676"/>
                  </a:cubicBezTo>
                  <a:cubicBezTo>
                    <a:pt x="28198" y="53246"/>
                    <a:pt x="28771" y="53103"/>
                    <a:pt x="29343" y="53103"/>
                  </a:cubicBezTo>
                  <a:close/>
                  <a:moveTo>
                    <a:pt x="60046" y="107244"/>
                  </a:moveTo>
                  <a:cubicBezTo>
                    <a:pt x="60260" y="107244"/>
                    <a:pt x="60475" y="107280"/>
                    <a:pt x="60690" y="107351"/>
                  </a:cubicBezTo>
                  <a:cubicBezTo>
                    <a:pt x="62837" y="109355"/>
                    <a:pt x="64411" y="111789"/>
                    <a:pt x="65270" y="114508"/>
                  </a:cubicBezTo>
                  <a:cubicBezTo>
                    <a:pt x="63266" y="112504"/>
                    <a:pt x="61262" y="110500"/>
                    <a:pt x="59258" y="108497"/>
                  </a:cubicBezTo>
                  <a:cubicBezTo>
                    <a:pt x="58972" y="108210"/>
                    <a:pt x="58972" y="107638"/>
                    <a:pt x="59402" y="107351"/>
                  </a:cubicBezTo>
                  <a:cubicBezTo>
                    <a:pt x="59616" y="107280"/>
                    <a:pt x="59831" y="107244"/>
                    <a:pt x="60046" y="107244"/>
                  </a:cubicBezTo>
                  <a:close/>
                  <a:moveTo>
                    <a:pt x="56323" y="110083"/>
                  </a:moveTo>
                  <a:cubicBezTo>
                    <a:pt x="56960" y="110083"/>
                    <a:pt x="57546" y="110516"/>
                    <a:pt x="58543" y="111359"/>
                  </a:cubicBezTo>
                  <a:lnTo>
                    <a:pt x="59688" y="112361"/>
                  </a:lnTo>
                  <a:cubicBezTo>
                    <a:pt x="61405" y="114079"/>
                    <a:pt x="61405" y="114508"/>
                    <a:pt x="59115" y="115367"/>
                  </a:cubicBezTo>
                  <a:cubicBezTo>
                    <a:pt x="53962" y="116941"/>
                    <a:pt x="48810" y="118230"/>
                    <a:pt x="43657" y="119375"/>
                  </a:cubicBezTo>
                  <a:lnTo>
                    <a:pt x="42369" y="119375"/>
                  </a:lnTo>
                  <a:cubicBezTo>
                    <a:pt x="42512" y="118087"/>
                    <a:pt x="43514" y="117800"/>
                    <a:pt x="44229" y="117371"/>
                  </a:cubicBezTo>
                  <a:cubicBezTo>
                    <a:pt x="47521" y="115224"/>
                    <a:pt x="50957" y="113077"/>
                    <a:pt x="54249" y="111073"/>
                  </a:cubicBezTo>
                  <a:cubicBezTo>
                    <a:pt x="55179" y="110408"/>
                    <a:pt x="55770" y="110083"/>
                    <a:pt x="56323" y="110083"/>
                  </a:cubicBezTo>
                  <a:close/>
                  <a:moveTo>
                    <a:pt x="62121" y="117371"/>
                  </a:moveTo>
                  <a:cubicBezTo>
                    <a:pt x="63839" y="117371"/>
                    <a:pt x="65270" y="118802"/>
                    <a:pt x="65127" y="120663"/>
                  </a:cubicBezTo>
                  <a:cubicBezTo>
                    <a:pt x="65127" y="120806"/>
                    <a:pt x="64841" y="121092"/>
                    <a:pt x="64698" y="121236"/>
                  </a:cubicBezTo>
                  <a:cubicBezTo>
                    <a:pt x="64125" y="121522"/>
                    <a:pt x="63552" y="121665"/>
                    <a:pt x="62837" y="121808"/>
                  </a:cubicBezTo>
                  <a:cubicBezTo>
                    <a:pt x="55537" y="123096"/>
                    <a:pt x="48380" y="125386"/>
                    <a:pt x="41223" y="127247"/>
                  </a:cubicBezTo>
                  <a:cubicBezTo>
                    <a:pt x="37216" y="128535"/>
                    <a:pt x="33065" y="129537"/>
                    <a:pt x="28914" y="130396"/>
                  </a:cubicBezTo>
                  <a:lnTo>
                    <a:pt x="28771" y="130396"/>
                  </a:lnTo>
                  <a:cubicBezTo>
                    <a:pt x="30918" y="127104"/>
                    <a:pt x="32779" y="124814"/>
                    <a:pt x="36214" y="124098"/>
                  </a:cubicBezTo>
                  <a:cubicBezTo>
                    <a:pt x="37788" y="123669"/>
                    <a:pt x="39363" y="123096"/>
                    <a:pt x="40937" y="122667"/>
                  </a:cubicBezTo>
                  <a:cubicBezTo>
                    <a:pt x="46519" y="121379"/>
                    <a:pt x="52245" y="120234"/>
                    <a:pt x="57684" y="118373"/>
                  </a:cubicBezTo>
                  <a:cubicBezTo>
                    <a:pt x="59115" y="117943"/>
                    <a:pt x="60690" y="117657"/>
                    <a:pt x="62121" y="117371"/>
                  </a:cubicBezTo>
                  <a:close/>
                  <a:moveTo>
                    <a:pt x="64586" y="124300"/>
                  </a:moveTo>
                  <a:cubicBezTo>
                    <a:pt x="65484" y="124300"/>
                    <a:pt x="65899" y="124780"/>
                    <a:pt x="66129" y="125816"/>
                  </a:cubicBezTo>
                  <a:cubicBezTo>
                    <a:pt x="66558" y="127820"/>
                    <a:pt x="66415" y="128679"/>
                    <a:pt x="64984" y="129108"/>
                  </a:cubicBezTo>
                  <a:cubicBezTo>
                    <a:pt x="62837" y="129824"/>
                    <a:pt x="60547" y="130396"/>
                    <a:pt x="58400" y="130969"/>
                  </a:cubicBezTo>
                  <a:cubicBezTo>
                    <a:pt x="49239" y="133116"/>
                    <a:pt x="40078" y="135263"/>
                    <a:pt x="30918" y="137553"/>
                  </a:cubicBezTo>
                  <a:cubicBezTo>
                    <a:pt x="28771" y="138126"/>
                    <a:pt x="26767" y="138841"/>
                    <a:pt x="24190" y="139557"/>
                  </a:cubicBezTo>
                  <a:lnTo>
                    <a:pt x="24763" y="137124"/>
                  </a:lnTo>
                  <a:cubicBezTo>
                    <a:pt x="25049" y="134833"/>
                    <a:pt x="27053" y="133116"/>
                    <a:pt x="29343" y="132973"/>
                  </a:cubicBezTo>
                  <a:cubicBezTo>
                    <a:pt x="35069" y="131828"/>
                    <a:pt x="40794" y="129967"/>
                    <a:pt x="46519" y="128392"/>
                  </a:cubicBezTo>
                  <a:cubicBezTo>
                    <a:pt x="52245" y="126675"/>
                    <a:pt x="57970" y="125530"/>
                    <a:pt x="63839" y="124385"/>
                  </a:cubicBezTo>
                  <a:cubicBezTo>
                    <a:pt x="64120" y="124328"/>
                    <a:pt x="64367" y="124300"/>
                    <a:pt x="64586" y="124300"/>
                  </a:cubicBezTo>
                  <a:close/>
                  <a:moveTo>
                    <a:pt x="66415" y="115940"/>
                  </a:moveTo>
                  <a:lnTo>
                    <a:pt x="66415" y="115940"/>
                  </a:lnTo>
                  <a:cubicBezTo>
                    <a:pt x="71854" y="123526"/>
                    <a:pt x="71425" y="137553"/>
                    <a:pt x="67131" y="144423"/>
                  </a:cubicBezTo>
                  <a:cubicBezTo>
                    <a:pt x="66988" y="142706"/>
                    <a:pt x="67274" y="140988"/>
                    <a:pt x="67847" y="139414"/>
                  </a:cubicBezTo>
                  <a:cubicBezTo>
                    <a:pt x="69135" y="133831"/>
                    <a:pt x="69278" y="127963"/>
                    <a:pt x="68419" y="122238"/>
                  </a:cubicBezTo>
                  <a:cubicBezTo>
                    <a:pt x="67990" y="120234"/>
                    <a:pt x="66701" y="118373"/>
                    <a:pt x="66415" y="115940"/>
                  </a:cubicBezTo>
                  <a:close/>
                  <a:moveTo>
                    <a:pt x="64658" y="132033"/>
                  </a:moveTo>
                  <a:cubicBezTo>
                    <a:pt x="65699" y="132033"/>
                    <a:pt x="65986" y="132598"/>
                    <a:pt x="65986" y="134118"/>
                  </a:cubicBezTo>
                  <a:cubicBezTo>
                    <a:pt x="65986" y="136122"/>
                    <a:pt x="65700" y="136694"/>
                    <a:pt x="63982" y="137124"/>
                  </a:cubicBezTo>
                  <a:cubicBezTo>
                    <a:pt x="52531" y="140129"/>
                    <a:pt x="41510" y="143994"/>
                    <a:pt x="29916" y="146284"/>
                  </a:cubicBezTo>
                  <a:lnTo>
                    <a:pt x="29057" y="146427"/>
                  </a:lnTo>
                  <a:cubicBezTo>
                    <a:pt x="27936" y="146659"/>
                    <a:pt x="27107" y="146808"/>
                    <a:pt x="26480" y="146808"/>
                  </a:cubicBezTo>
                  <a:cubicBezTo>
                    <a:pt x="24787" y="146808"/>
                    <a:pt x="24570" y="145724"/>
                    <a:pt x="24047" y="142276"/>
                  </a:cubicBezTo>
                  <a:cubicBezTo>
                    <a:pt x="24620" y="142133"/>
                    <a:pt x="25192" y="141847"/>
                    <a:pt x="25765" y="141704"/>
                  </a:cubicBezTo>
                  <a:lnTo>
                    <a:pt x="51959" y="135120"/>
                  </a:lnTo>
                  <a:cubicBezTo>
                    <a:pt x="55966" y="134261"/>
                    <a:pt x="59831" y="133116"/>
                    <a:pt x="63839" y="132114"/>
                  </a:cubicBezTo>
                  <a:cubicBezTo>
                    <a:pt x="64153" y="132061"/>
                    <a:pt x="64425" y="132033"/>
                    <a:pt x="64658" y="132033"/>
                  </a:cubicBezTo>
                  <a:close/>
                  <a:moveTo>
                    <a:pt x="64698" y="139700"/>
                  </a:moveTo>
                  <a:lnTo>
                    <a:pt x="64698" y="139843"/>
                  </a:lnTo>
                  <a:cubicBezTo>
                    <a:pt x="65127" y="140988"/>
                    <a:pt x="64554" y="141847"/>
                    <a:pt x="64268" y="142706"/>
                  </a:cubicBezTo>
                  <a:cubicBezTo>
                    <a:pt x="63982" y="143708"/>
                    <a:pt x="63266" y="144280"/>
                    <a:pt x="62407" y="144567"/>
                  </a:cubicBezTo>
                  <a:cubicBezTo>
                    <a:pt x="57398" y="145998"/>
                    <a:pt x="52245" y="147572"/>
                    <a:pt x="47092" y="149147"/>
                  </a:cubicBezTo>
                  <a:cubicBezTo>
                    <a:pt x="43657" y="150149"/>
                    <a:pt x="40078" y="151008"/>
                    <a:pt x="36643" y="152296"/>
                  </a:cubicBezTo>
                  <a:cubicBezTo>
                    <a:pt x="35860" y="152557"/>
                    <a:pt x="35126" y="152672"/>
                    <a:pt x="34425" y="152672"/>
                  </a:cubicBezTo>
                  <a:cubicBezTo>
                    <a:pt x="32435" y="152672"/>
                    <a:pt x="30713" y="151743"/>
                    <a:pt x="28914" y="150578"/>
                  </a:cubicBezTo>
                  <a:cubicBezTo>
                    <a:pt x="28771" y="150435"/>
                    <a:pt x="28628" y="150149"/>
                    <a:pt x="28628" y="149863"/>
                  </a:cubicBezTo>
                  <a:cubicBezTo>
                    <a:pt x="28484" y="149147"/>
                    <a:pt x="29057" y="149004"/>
                    <a:pt x="29343" y="149004"/>
                  </a:cubicBezTo>
                  <a:cubicBezTo>
                    <a:pt x="33637" y="148002"/>
                    <a:pt x="38074" y="147000"/>
                    <a:pt x="42225" y="145855"/>
                  </a:cubicBezTo>
                  <a:cubicBezTo>
                    <a:pt x="49239" y="143851"/>
                    <a:pt x="56396" y="141847"/>
                    <a:pt x="63266" y="139700"/>
                  </a:cubicBezTo>
                  <a:close/>
                  <a:moveTo>
                    <a:pt x="61549" y="147716"/>
                  </a:moveTo>
                  <a:lnTo>
                    <a:pt x="61549" y="147716"/>
                  </a:lnTo>
                  <a:cubicBezTo>
                    <a:pt x="62264" y="148431"/>
                    <a:pt x="61835" y="149147"/>
                    <a:pt x="61405" y="149719"/>
                  </a:cubicBezTo>
                  <a:cubicBezTo>
                    <a:pt x="59974" y="152296"/>
                    <a:pt x="58400" y="154729"/>
                    <a:pt x="56825" y="157306"/>
                  </a:cubicBezTo>
                  <a:lnTo>
                    <a:pt x="41223" y="154443"/>
                  </a:lnTo>
                  <a:cubicBezTo>
                    <a:pt x="41223" y="154014"/>
                    <a:pt x="41080" y="153870"/>
                    <a:pt x="41223" y="153727"/>
                  </a:cubicBezTo>
                  <a:cubicBezTo>
                    <a:pt x="41223" y="153441"/>
                    <a:pt x="41510" y="153441"/>
                    <a:pt x="41510" y="153441"/>
                  </a:cubicBezTo>
                  <a:lnTo>
                    <a:pt x="61549" y="147716"/>
                  </a:lnTo>
                  <a:close/>
                  <a:moveTo>
                    <a:pt x="67281" y="94012"/>
                  </a:moveTo>
                  <a:cubicBezTo>
                    <a:pt x="67321" y="94012"/>
                    <a:pt x="67362" y="94014"/>
                    <a:pt x="67403" y="94017"/>
                  </a:cubicBezTo>
                  <a:lnTo>
                    <a:pt x="67403" y="94017"/>
                  </a:lnTo>
                  <a:cubicBezTo>
                    <a:pt x="67076" y="96663"/>
                    <a:pt x="65245" y="98216"/>
                    <a:pt x="63552" y="99908"/>
                  </a:cubicBezTo>
                  <a:cubicBezTo>
                    <a:pt x="59115" y="104489"/>
                    <a:pt x="53962" y="108353"/>
                    <a:pt x="48523" y="111789"/>
                  </a:cubicBezTo>
                  <a:cubicBezTo>
                    <a:pt x="44372" y="114222"/>
                    <a:pt x="40365" y="116941"/>
                    <a:pt x="36214" y="119661"/>
                  </a:cubicBezTo>
                  <a:cubicBezTo>
                    <a:pt x="31920" y="122524"/>
                    <a:pt x="28198" y="126102"/>
                    <a:pt x="25335" y="130396"/>
                  </a:cubicBezTo>
                  <a:cubicBezTo>
                    <a:pt x="23761" y="132686"/>
                    <a:pt x="22616" y="135120"/>
                    <a:pt x="21900" y="137839"/>
                  </a:cubicBezTo>
                  <a:cubicBezTo>
                    <a:pt x="20183" y="143422"/>
                    <a:pt x="22330" y="149433"/>
                    <a:pt x="27339" y="152582"/>
                  </a:cubicBezTo>
                  <a:cubicBezTo>
                    <a:pt x="29200" y="154014"/>
                    <a:pt x="31490" y="155015"/>
                    <a:pt x="33924" y="155731"/>
                  </a:cubicBezTo>
                  <a:cubicBezTo>
                    <a:pt x="38504" y="156876"/>
                    <a:pt x="43370" y="157592"/>
                    <a:pt x="48237" y="158308"/>
                  </a:cubicBezTo>
                  <a:cubicBezTo>
                    <a:pt x="53676" y="159023"/>
                    <a:pt x="59115" y="160598"/>
                    <a:pt x="64268" y="162888"/>
                  </a:cubicBezTo>
                  <a:cubicBezTo>
                    <a:pt x="66272" y="163747"/>
                    <a:pt x="68133" y="164749"/>
                    <a:pt x="69850" y="165751"/>
                  </a:cubicBezTo>
                  <a:cubicBezTo>
                    <a:pt x="70675" y="166163"/>
                    <a:pt x="71368" y="166839"/>
                    <a:pt x="71675" y="167653"/>
                  </a:cubicBezTo>
                  <a:lnTo>
                    <a:pt x="71675" y="167653"/>
                  </a:lnTo>
                  <a:cubicBezTo>
                    <a:pt x="71577" y="167670"/>
                    <a:pt x="71482" y="167678"/>
                    <a:pt x="71390" y="167678"/>
                  </a:cubicBezTo>
                  <a:cubicBezTo>
                    <a:pt x="70618" y="167678"/>
                    <a:pt x="69998" y="167136"/>
                    <a:pt x="69278" y="166896"/>
                  </a:cubicBezTo>
                  <a:cubicBezTo>
                    <a:pt x="66129" y="165035"/>
                    <a:pt x="62551" y="164033"/>
                    <a:pt x="58829" y="163890"/>
                  </a:cubicBezTo>
                  <a:cubicBezTo>
                    <a:pt x="55108" y="163604"/>
                    <a:pt x="51243" y="163460"/>
                    <a:pt x="47521" y="163174"/>
                  </a:cubicBezTo>
                  <a:cubicBezTo>
                    <a:pt x="43084" y="162745"/>
                    <a:pt x="38647" y="162029"/>
                    <a:pt x="34496" y="160884"/>
                  </a:cubicBezTo>
                  <a:cubicBezTo>
                    <a:pt x="31347" y="160025"/>
                    <a:pt x="28484" y="158737"/>
                    <a:pt x="25622" y="157019"/>
                  </a:cubicBezTo>
                  <a:cubicBezTo>
                    <a:pt x="20612" y="154300"/>
                    <a:pt x="17606" y="148718"/>
                    <a:pt x="18036" y="142992"/>
                  </a:cubicBezTo>
                  <a:cubicBezTo>
                    <a:pt x="18036" y="136551"/>
                    <a:pt x="20612" y="130396"/>
                    <a:pt x="25192" y="125673"/>
                  </a:cubicBezTo>
                  <a:cubicBezTo>
                    <a:pt x="30202" y="120663"/>
                    <a:pt x="35927" y="116369"/>
                    <a:pt x="42225" y="112934"/>
                  </a:cubicBezTo>
                  <a:cubicBezTo>
                    <a:pt x="45947" y="110930"/>
                    <a:pt x="49668" y="108783"/>
                    <a:pt x="53247" y="106349"/>
                  </a:cubicBezTo>
                  <a:cubicBezTo>
                    <a:pt x="58113" y="103201"/>
                    <a:pt x="62407" y="99336"/>
                    <a:pt x="65986" y="94756"/>
                  </a:cubicBezTo>
                  <a:cubicBezTo>
                    <a:pt x="66234" y="94384"/>
                    <a:pt x="66696" y="94012"/>
                    <a:pt x="67281" y="94012"/>
                  </a:cubicBezTo>
                  <a:close/>
                  <a:moveTo>
                    <a:pt x="71941" y="167718"/>
                  </a:moveTo>
                  <a:cubicBezTo>
                    <a:pt x="72297" y="167718"/>
                    <a:pt x="72666" y="167963"/>
                    <a:pt x="72709" y="168386"/>
                  </a:cubicBezTo>
                  <a:lnTo>
                    <a:pt x="72709" y="168386"/>
                  </a:lnTo>
                  <a:cubicBezTo>
                    <a:pt x="72637" y="168408"/>
                    <a:pt x="72569" y="168418"/>
                    <a:pt x="72503" y="168418"/>
                  </a:cubicBezTo>
                  <a:cubicBezTo>
                    <a:pt x="72149" y="168418"/>
                    <a:pt x="71899" y="168116"/>
                    <a:pt x="71860" y="167722"/>
                  </a:cubicBezTo>
                  <a:lnTo>
                    <a:pt x="71860" y="167722"/>
                  </a:lnTo>
                  <a:cubicBezTo>
                    <a:pt x="71887" y="167719"/>
                    <a:pt x="71914" y="167718"/>
                    <a:pt x="71941" y="167718"/>
                  </a:cubicBezTo>
                  <a:close/>
                  <a:moveTo>
                    <a:pt x="47235" y="168184"/>
                  </a:moveTo>
                  <a:lnTo>
                    <a:pt x="47521" y="168327"/>
                  </a:lnTo>
                  <a:cubicBezTo>
                    <a:pt x="47378" y="168470"/>
                    <a:pt x="47235" y="168613"/>
                    <a:pt x="47092" y="168756"/>
                  </a:cubicBezTo>
                  <a:cubicBezTo>
                    <a:pt x="46949" y="168756"/>
                    <a:pt x="46806" y="168613"/>
                    <a:pt x="46806" y="168613"/>
                  </a:cubicBezTo>
                  <a:lnTo>
                    <a:pt x="47235" y="168184"/>
                  </a:lnTo>
                  <a:close/>
                  <a:moveTo>
                    <a:pt x="72858" y="168528"/>
                  </a:moveTo>
                  <a:lnTo>
                    <a:pt x="73429" y="168756"/>
                  </a:lnTo>
                  <a:cubicBezTo>
                    <a:pt x="73257" y="168929"/>
                    <a:pt x="73136" y="168997"/>
                    <a:pt x="73052" y="168997"/>
                  </a:cubicBezTo>
                  <a:cubicBezTo>
                    <a:pt x="72899" y="168997"/>
                    <a:pt x="72866" y="168771"/>
                    <a:pt x="72858" y="168528"/>
                  </a:cubicBezTo>
                  <a:close/>
                  <a:moveTo>
                    <a:pt x="53753" y="166143"/>
                  </a:moveTo>
                  <a:cubicBezTo>
                    <a:pt x="54100" y="166143"/>
                    <a:pt x="54500" y="166158"/>
                    <a:pt x="54964" y="166180"/>
                  </a:cubicBezTo>
                  <a:cubicBezTo>
                    <a:pt x="57684" y="166180"/>
                    <a:pt x="60404" y="166466"/>
                    <a:pt x="63123" y="167325"/>
                  </a:cubicBezTo>
                  <a:lnTo>
                    <a:pt x="52817" y="170903"/>
                  </a:lnTo>
                  <a:cubicBezTo>
                    <a:pt x="52238" y="171000"/>
                    <a:pt x="51659" y="171487"/>
                    <a:pt x="51124" y="171487"/>
                  </a:cubicBezTo>
                  <a:cubicBezTo>
                    <a:pt x="50866" y="171487"/>
                    <a:pt x="50617" y="171373"/>
                    <a:pt x="50384" y="171047"/>
                  </a:cubicBezTo>
                  <a:cubicBezTo>
                    <a:pt x="49812" y="170474"/>
                    <a:pt x="50384" y="169615"/>
                    <a:pt x="50670" y="168900"/>
                  </a:cubicBezTo>
                  <a:cubicBezTo>
                    <a:pt x="51517" y="166600"/>
                    <a:pt x="51853" y="166143"/>
                    <a:pt x="53753" y="166143"/>
                  </a:cubicBezTo>
                  <a:close/>
                  <a:moveTo>
                    <a:pt x="67059" y="169007"/>
                  </a:moveTo>
                  <a:cubicBezTo>
                    <a:pt x="67524" y="169007"/>
                    <a:pt x="67990" y="169114"/>
                    <a:pt x="68419" y="169329"/>
                  </a:cubicBezTo>
                  <a:cubicBezTo>
                    <a:pt x="70566" y="170474"/>
                    <a:pt x="72570" y="172192"/>
                    <a:pt x="74001" y="174339"/>
                  </a:cubicBezTo>
                  <a:cubicBezTo>
                    <a:pt x="65556" y="176343"/>
                    <a:pt x="57541" y="177917"/>
                    <a:pt x="48953" y="179635"/>
                  </a:cubicBezTo>
                  <a:cubicBezTo>
                    <a:pt x="49096" y="178203"/>
                    <a:pt x="49096" y="177345"/>
                    <a:pt x="49239" y="176629"/>
                  </a:cubicBezTo>
                  <a:cubicBezTo>
                    <a:pt x="49096" y="175770"/>
                    <a:pt x="49812" y="174911"/>
                    <a:pt x="50670" y="174625"/>
                  </a:cubicBezTo>
                  <a:cubicBezTo>
                    <a:pt x="53390" y="173623"/>
                    <a:pt x="55966" y="172478"/>
                    <a:pt x="58686" y="171476"/>
                  </a:cubicBezTo>
                  <a:cubicBezTo>
                    <a:pt x="61119" y="170760"/>
                    <a:pt x="63409" y="170045"/>
                    <a:pt x="65700" y="169329"/>
                  </a:cubicBezTo>
                  <a:cubicBezTo>
                    <a:pt x="66129" y="169114"/>
                    <a:pt x="66594" y="169007"/>
                    <a:pt x="67059" y="169007"/>
                  </a:cubicBezTo>
                  <a:close/>
                  <a:moveTo>
                    <a:pt x="73834" y="177107"/>
                  </a:moveTo>
                  <a:cubicBezTo>
                    <a:pt x="74377" y="177107"/>
                    <a:pt x="74930" y="177177"/>
                    <a:pt x="75433" y="177345"/>
                  </a:cubicBezTo>
                  <a:cubicBezTo>
                    <a:pt x="76864" y="177631"/>
                    <a:pt x="78009" y="179062"/>
                    <a:pt x="78009" y="180637"/>
                  </a:cubicBezTo>
                  <a:cubicBezTo>
                    <a:pt x="78009" y="181066"/>
                    <a:pt x="77580" y="181495"/>
                    <a:pt x="77150" y="181639"/>
                  </a:cubicBezTo>
                  <a:cubicBezTo>
                    <a:pt x="76292" y="181925"/>
                    <a:pt x="75433" y="182068"/>
                    <a:pt x="74574" y="182211"/>
                  </a:cubicBezTo>
                  <a:lnTo>
                    <a:pt x="64268" y="184358"/>
                  </a:lnTo>
                  <a:lnTo>
                    <a:pt x="64268" y="184072"/>
                  </a:lnTo>
                  <a:lnTo>
                    <a:pt x="64125" y="184072"/>
                  </a:lnTo>
                  <a:cubicBezTo>
                    <a:pt x="59974" y="184931"/>
                    <a:pt x="55823" y="185790"/>
                    <a:pt x="51529" y="186505"/>
                  </a:cubicBezTo>
                  <a:cubicBezTo>
                    <a:pt x="51259" y="186559"/>
                    <a:pt x="50968" y="186613"/>
                    <a:pt x="50687" y="186613"/>
                  </a:cubicBezTo>
                  <a:cubicBezTo>
                    <a:pt x="50226" y="186613"/>
                    <a:pt x="49792" y="186467"/>
                    <a:pt x="49525" y="185933"/>
                  </a:cubicBezTo>
                  <a:cubicBezTo>
                    <a:pt x="48953" y="185074"/>
                    <a:pt x="48953" y="183929"/>
                    <a:pt x="49382" y="182927"/>
                  </a:cubicBezTo>
                  <a:cubicBezTo>
                    <a:pt x="49525" y="182497"/>
                    <a:pt x="49955" y="182211"/>
                    <a:pt x="50384" y="182068"/>
                  </a:cubicBezTo>
                  <a:cubicBezTo>
                    <a:pt x="57827" y="180350"/>
                    <a:pt x="65270" y="178776"/>
                    <a:pt x="72713" y="177201"/>
                  </a:cubicBezTo>
                  <a:cubicBezTo>
                    <a:pt x="73069" y="177142"/>
                    <a:pt x="73449" y="177107"/>
                    <a:pt x="73834" y="177107"/>
                  </a:cubicBezTo>
                  <a:close/>
                  <a:moveTo>
                    <a:pt x="75170" y="170128"/>
                  </a:moveTo>
                  <a:cubicBezTo>
                    <a:pt x="75517" y="170128"/>
                    <a:pt x="75820" y="170432"/>
                    <a:pt x="76005" y="170617"/>
                  </a:cubicBezTo>
                  <a:cubicBezTo>
                    <a:pt x="78582" y="172621"/>
                    <a:pt x="80729" y="175054"/>
                    <a:pt x="82303" y="177774"/>
                  </a:cubicBezTo>
                  <a:cubicBezTo>
                    <a:pt x="84164" y="181209"/>
                    <a:pt x="84021" y="184358"/>
                    <a:pt x="81444" y="188509"/>
                  </a:cubicBezTo>
                  <a:cubicBezTo>
                    <a:pt x="81587" y="180207"/>
                    <a:pt x="81444" y="179921"/>
                    <a:pt x="74574" y="170474"/>
                  </a:cubicBezTo>
                  <a:cubicBezTo>
                    <a:pt x="74777" y="170220"/>
                    <a:pt x="74980" y="170128"/>
                    <a:pt x="75170" y="170128"/>
                  </a:cubicBezTo>
                  <a:close/>
                  <a:moveTo>
                    <a:pt x="77424" y="192075"/>
                  </a:moveTo>
                  <a:cubicBezTo>
                    <a:pt x="77546" y="192075"/>
                    <a:pt x="77634" y="192197"/>
                    <a:pt x="77723" y="192374"/>
                  </a:cubicBezTo>
                  <a:cubicBezTo>
                    <a:pt x="77723" y="192374"/>
                    <a:pt x="77437" y="192517"/>
                    <a:pt x="77437" y="192517"/>
                  </a:cubicBezTo>
                  <a:lnTo>
                    <a:pt x="76781" y="192735"/>
                  </a:lnTo>
                  <a:lnTo>
                    <a:pt x="76781" y="192735"/>
                  </a:lnTo>
                  <a:cubicBezTo>
                    <a:pt x="76904" y="192583"/>
                    <a:pt x="77027" y="192354"/>
                    <a:pt x="77150" y="192231"/>
                  </a:cubicBezTo>
                  <a:cubicBezTo>
                    <a:pt x="77260" y="192121"/>
                    <a:pt x="77348" y="192075"/>
                    <a:pt x="77424" y="192075"/>
                  </a:cubicBezTo>
                  <a:close/>
                  <a:moveTo>
                    <a:pt x="78044" y="184479"/>
                  </a:moveTo>
                  <a:cubicBezTo>
                    <a:pt x="78550" y="184479"/>
                    <a:pt x="78996" y="185005"/>
                    <a:pt x="78868" y="185646"/>
                  </a:cubicBezTo>
                  <a:cubicBezTo>
                    <a:pt x="78439" y="188366"/>
                    <a:pt x="76292" y="190370"/>
                    <a:pt x="73572" y="190513"/>
                  </a:cubicBezTo>
                  <a:cubicBezTo>
                    <a:pt x="67131" y="190942"/>
                    <a:pt x="60833" y="191944"/>
                    <a:pt x="54535" y="193376"/>
                  </a:cubicBezTo>
                  <a:cubicBezTo>
                    <a:pt x="53755" y="193559"/>
                    <a:pt x="53226" y="193684"/>
                    <a:pt x="52828" y="193684"/>
                  </a:cubicBezTo>
                  <a:cubicBezTo>
                    <a:pt x="51984" y="193684"/>
                    <a:pt x="51735" y="193123"/>
                    <a:pt x="50957" y="191372"/>
                  </a:cubicBezTo>
                  <a:cubicBezTo>
                    <a:pt x="50813" y="190942"/>
                    <a:pt x="50670" y="190513"/>
                    <a:pt x="50670" y="190084"/>
                  </a:cubicBezTo>
                  <a:lnTo>
                    <a:pt x="50527" y="190084"/>
                  </a:lnTo>
                  <a:cubicBezTo>
                    <a:pt x="50957" y="189511"/>
                    <a:pt x="51529" y="189225"/>
                    <a:pt x="52245" y="189225"/>
                  </a:cubicBezTo>
                  <a:lnTo>
                    <a:pt x="76005" y="184644"/>
                  </a:lnTo>
                  <a:cubicBezTo>
                    <a:pt x="76578" y="184644"/>
                    <a:pt x="77150" y="184501"/>
                    <a:pt x="77866" y="184501"/>
                  </a:cubicBezTo>
                  <a:cubicBezTo>
                    <a:pt x="77926" y="184486"/>
                    <a:pt x="77985" y="184479"/>
                    <a:pt x="78044" y="184479"/>
                  </a:cubicBezTo>
                  <a:close/>
                  <a:moveTo>
                    <a:pt x="76577" y="192861"/>
                  </a:moveTo>
                  <a:lnTo>
                    <a:pt x="76577" y="192861"/>
                  </a:lnTo>
                  <a:cubicBezTo>
                    <a:pt x="76547" y="193736"/>
                    <a:pt x="75824" y="193805"/>
                    <a:pt x="75159" y="194034"/>
                  </a:cubicBezTo>
                  <a:lnTo>
                    <a:pt x="75159" y="194034"/>
                  </a:lnTo>
                  <a:cubicBezTo>
                    <a:pt x="75317" y="193407"/>
                    <a:pt x="75931" y="193122"/>
                    <a:pt x="76577" y="192861"/>
                  </a:cubicBezTo>
                  <a:close/>
                  <a:moveTo>
                    <a:pt x="74970" y="194256"/>
                  </a:moveTo>
                  <a:lnTo>
                    <a:pt x="74860" y="194807"/>
                  </a:lnTo>
                  <a:cubicBezTo>
                    <a:pt x="74345" y="194395"/>
                    <a:pt x="74720" y="194354"/>
                    <a:pt x="74970" y="194256"/>
                  </a:cubicBezTo>
                  <a:close/>
                  <a:moveTo>
                    <a:pt x="22261" y="0"/>
                  </a:moveTo>
                  <a:cubicBezTo>
                    <a:pt x="22027" y="0"/>
                    <a:pt x="21805" y="48"/>
                    <a:pt x="21614" y="143"/>
                  </a:cubicBezTo>
                  <a:cubicBezTo>
                    <a:pt x="20612" y="429"/>
                    <a:pt x="19753" y="859"/>
                    <a:pt x="19038" y="1288"/>
                  </a:cubicBezTo>
                  <a:cubicBezTo>
                    <a:pt x="17892" y="1861"/>
                    <a:pt x="16747" y="2720"/>
                    <a:pt x="15602" y="3435"/>
                  </a:cubicBezTo>
                  <a:cubicBezTo>
                    <a:pt x="13742" y="4867"/>
                    <a:pt x="12024" y="6298"/>
                    <a:pt x="10306" y="7872"/>
                  </a:cubicBezTo>
                  <a:cubicBezTo>
                    <a:pt x="2148" y="15029"/>
                    <a:pt x="1" y="24047"/>
                    <a:pt x="1861" y="34496"/>
                  </a:cubicBezTo>
                  <a:cubicBezTo>
                    <a:pt x="2720" y="38790"/>
                    <a:pt x="5153" y="42511"/>
                    <a:pt x="8732" y="44944"/>
                  </a:cubicBezTo>
                  <a:cubicBezTo>
                    <a:pt x="12024" y="47378"/>
                    <a:pt x="15745" y="49239"/>
                    <a:pt x="19610" y="50670"/>
                  </a:cubicBezTo>
                  <a:cubicBezTo>
                    <a:pt x="21185" y="50956"/>
                    <a:pt x="22616" y="51672"/>
                    <a:pt x="23904" y="52674"/>
                  </a:cubicBezTo>
                  <a:cubicBezTo>
                    <a:pt x="22759" y="53676"/>
                    <a:pt x="21757" y="54821"/>
                    <a:pt x="20612" y="55823"/>
                  </a:cubicBezTo>
                  <a:cubicBezTo>
                    <a:pt x="16175" y="59687"/>
                    <a:pt x="12453" y="64411"/>
                    <a:pt x="9448" y="69564"/>
                  </a:cubicBezTo>
                  <a:cubicBezTo>
                    <a:pt x="5153" y="77579"/>
                    <a:pt x="5440" y="85595"/>
                    <a:pt x="13026" y="93324"/>
                  </a:cubicBezTo>
                  <a:cubicBezTo>
                    <a:pt x="14171" y="94612"/>
                    <a:pt x="15459" y="95614"/>
                    <a:pt x="16891" y="96616"/>
                  </a:cubicBezTo>
                  <a:cubicBezTo>
                    <a:pt x="22759" y="100910"/>
                    <a:pt x="29486" y="103916"/>
                    <a:pt x="36643" y="105634"/>
                  </a:cubicBezTo>
                  <a:cubicBezTo>
                    <a:pt x="38361" y="106063"/>
                    <a:pt x="39935" y="106349"/>
                    <a:pt x="41653" y="106636"/>
                  </a:cubicBezTo>
                  <a:cubicBezTo>
                    <a:pt x="42512" y="106779"/>
                    <a:pt x="43514" y="106922"/>
                    <a:pt x="44372" y="107208"/>
                  </a:cubicBezTo>
                  <a:cubicBezTo>
                    <a:pt x="44516" y="107351"/>
                    <a:pt x="44802" y="107495"/>
                    <a:pt x="44802" y="107781"/>
                  </a:cubicBezTo>
                  <a:cubicBezTo>
                    <a:pt x="44802" y="108067"/>
                    <a:pt x="44802" y="108353"/>
                    <a:pt x="44516" y="108497"/>
                  </a:cubicBezTo>
                  <a:cubicBezTo>
                    <a:pt x="42655" y="109642"/>
                    <a:pt x="40794" y="110644"/>
                    <a:pt x="38933" y="111789"/>
                  </a:cubicBezTo>
                  <a:cubicBezTo>
                    <a:pt x="32922" y="115224"/>
                    <a:pt x="27339" y="119518"/>
                    <a:pt x="22473" y="124671"/>
                  </a:cubicBezTo>
                  <a:cubicBezTo>
                    <a:pt x="17320" y="130110"/>
                    <a:pt x="14744" y="137267"/>
                    <a:pt x="15316" y="144710"/>
                  </a:cubicBezTo>
                  <a:cubicBezTo>
                    <a:pt x="15459" y="150149"/>
                    <a:pt x="18179" y="155159"/>
                    <a:pt x="22616" y="158308"/>
                  </a:cubicBezTo>
                  <a:cubicBezTo>
                    <a:pt x="23904" y="159166"/>
                    <a:pt x="25192" y="159882"/>
                    <a:pt x="26624" y="160598"/>
                  </a:cubicBezTo>
                  <a:cubicBezTo>
                    <a:pt x="30631" y="162602"/>
                    <a:pt x="35069" y="164033"/>
                    <a:pt x="39649" y="164749"/>
                  </a:cubicBezTo>
                  <a:cubicBezTo>
                    <a:pt x="41223" y="164749"/>
                    <a:pt x="42798" y="165178"/>
                    <a:pt x="44086" y="166037"/>
                  </a:cubicBezTo>
                  <a:cubicBezTo>
                    <a:pt x="43800" y="166609"/>
                    <a:pt x="43514" y="167325"/>
                    <a:pt x="43227" y="168041"/>
                  </a:cubicBezTo>
                  <a:cubicBezTo>
                    <a:pt x="40365" y="174911"/>
                    <a:pt x="39363" y="182497"/>
                    <a:pt x="40222" y="189940"/>
                  </a:cubicBezTo>
                  <a:cubicBezTo>
                    <a:pt x="40937" y="195093"/>
                    <a:pt x="42798" y="199674"/>
                    <a:pt x="47235" y="202823"/>
                  </a:cubicBezTo>
                  <a:cubicBezTo>
                    <a:pt x="47951" y="203252"/>
                    <a:pt x="48666" y="203538"/>
                    <a:pt x="49382" y="203825"/>
                  </a:cubicBezTo>
                  <a:cubicBezTo>
                    <a:pt x="49812" y="203825"/>
                    <a:pt x="50241" y="203681"/>
                    <a:pt x="50384" y="203252"/>
                  </a:cubicBezTo>
                  <a:cubicBezTo>
                    <a:pt x="50670" y="202823"/>
                    <a:pt x="50670" y="202250"/>
                    <a:pt x="50384" y="201964"/>
                  </a:cubicBezTo>
                  <a:cubicBezTo>
                    <a:pt x="50098" y="201678"/>
                    <a:pt x="49668" y="201248"/>
                    <a:pt x="49382" y="200962"/>
                  </a:cubicBezTo>
                  <a:cubicBezTo>
                    <a:pt x="46090" y="198672"/>
                    <a:pt x="43800" y="195093"/>
                    <a:pt x="43370" y="191086"/>
                  </a:cubicBezTo>
                  <a:cubicBezTo>
                    <a:pt x="42082" y="184358"/>
                    <a:pt x="42655" y="177345"/>
                    <a:pt x="45088" y="170903"/>
                  </a:cubicBezTo>
                  <a:cubicBezTo>
                    <a:pt x="45231" y="170474"/>
                    <a:pt x="45518" y="170045"/>
                    <a:pt x="45804" y="169758"/>
                  </a:cubicBezTo>
                  <a:lnTo>
                    <a:pt x="46663" y="169758"/>
                  </a:lnTo>
                  <a:cubicBezTo>
                    <a:pt x="46806" y="169902"/>
                    <a:pt x="46949" y="169902"/>
                    <a:pt x="46949" y="170045"/>
                  </a:cubicBezTo>
                  <a:cubicBezTo>
                    <a:pt x="46949" y="170903"/>
                    <a:pt x="46949" y="171619"/>
                    <a:pt x="46949" y="172335"/>
                  </a:cubicBezTo>
                  <a:cubicBezTo>
                    <a:pt x="46376" y="175913"/>
                    <a:pt x="46233" y="179635"/>
                    <a:pt x="46376" y="183356"/>
                  </a:cubicBezTo>
                  <a:cubicBezTo>
                    <a:pt x="46663" y="190084"/>
                    <a:pt x="49668" y="195952"/>
                    <a:pt x="53533" y="201248"/>
                  </a:cubicBezTo>
                  <a:cubicBezTo>
                    <a:pt x="53819" y="201678"/>
                    <a:pt x="54249" y="201964"/>
                    <a:pt x="54678" y="202107"/>
                  </a:cubicBezTo>
                  <a:cubicBezTo>
                    <a:pt x="54804" y="202149"/>
                    <a:pt x="54930" y="202166"/>
                    <a:pt x="55052" y="202166"/>
                  </a:cubicBezTo>
                  <a:cubicBezTo>
                    <a:pt x="55347" y="202166"/>
                    <a:pt x="55621" y="202065"/>
                    <a:pt x="55823" y="201964"/>
                  </a:cubicBezTo>
                  <a:cubicBezTo>
                    <a:pt x="56396" y="201678"/>
                    <a:pt x="56682" y="200819"/>
                    <a:pt x="56253" y="200389"/>
                  </a:cubicBezTo>
                  <a:cubicBezTo>
                    <a:pt x="55823" y="199531"/>
                    <a:pt x="55394" y="199101"/>
                    <a:pt x="54678" y="198099"/>
                  </a:cubicBezTo>
                  <a:cubicBezTo>
                    <a:pt x="54106" y="197097"/>
                    <a:pt x="54392" y="196382"/>
                    <a:pt x="55537" y="196095"/>
                  </a:cubicBezTo>
                  <a:cubicBezTo>
                    <a:pt x="59115" y="195380"/>
                    <a:pt x="62694" y="194521"/>
                    <a:pt x="66272" y="193948"/>
                  </a:cubicBezTo>
                  <a:cubicBezTo>
                    <a:pt x="66962" y="193862"/>
                    <a:pt x="67859" y="193412"/>
                    <a:pt x="68620" y="193412"/>
                  </a:cubicBezTo>
                  <a:cubicBezTo>
                    <a:pt x="69123" y="193412"/>
                    <a:pt x="69566" y="193608"/>
                    <a:pt x="69850" y="194235"/>
                  </a:cubicBezTo>
                  <a:cubicBezTo>
                    <a:pt x="70137" y="195093"/>
                    <a:pt x="68276" y="195236"/>
                    <a:pt x="67560" y="195952"/>
                  </a:cubicBezTo>
                  <a:cubicBezTo>
                    <a:pt x="66845" y="196525"/>
                    <a:pt x="66845" y="197527"/>
                    <a:pt x="67274" y="198099"/>
                  </a:cubicBezTo>
                  <a:cubicBezTo>
                    <a:pt x="67656" y="198481"/>
                    <a:pt x="68165" y="198735"/>
                    <a:pt x="68631" y="198735"/>
                  </a:cubicBezTo>
                  <a:cubicBezTo>
                    <a:pt x="68864" y="198735"/>
                    <a:pt x="69087" y="198672"/>
                    <a:pt x="69278" y="198529"/>
                  </a:cubicBezTo>
                  <a:cubicBezTo>
                    <a:pt x="70566" y="197956"/>
                    <a:pt x="71282" y="196525"/>
                    <a:pt x="72856" y="196525"/>
                  </a:cubicBezTo>
                  <a:cubicBezTo>
                    <a:pt x="72856" y="196238"/>
                    <a:pt x="72999" y="195952"/>
                    <a:pt x="73143" y="195809"/>
                  </a:cubicBezTo>
                  <a:lnTo>
                    <a:pt x="73143" y="195809"/>
                  </a:lnTo>
                  <a:cubicBezTo>
                    <a:pt x="73858" y="196525"/>
                    <a:pt x="72856" y="196238"/>
                    <a:pt x="72856" y="196525"/>
                  </a:cubicBezTo>
                  <a:cubicBezTo>
                    <a:pt x="73226" y="198004"/>
                    <a:pt x="73536" y="198647"/>
                    <a:pt x="74095" y="198647"/>
                  </a:cubicBezTo>
                  <a:cubicBezTo>
                    <a:pt x="74402" y="198647"/>
                    <a:pt x="74783" y="198454"/>
                    <a:pt x="75290" y="198099"/>
                  </a:cubicBezTo>
                  <a:cubicBezTo>
                    <a:pt x="78868" y="195666"/>
                    <a:pt x="81874" y="192660"/>
                    <a:pt x="84307" y="189225"/>
                  </a:cubicBezTo>
                  <a:cubicBezTo>
                    <a:pt x="86740" y="185503"/>
                    <a:pt x="87027" y="180780"/>
                    <a:pt x="85023" y="176915"/>
                  </a:cubicBezTo>
                  <a:cubicBezTo>
                    <a:pt x="83878" y="174768"/>
                    <a:pt x="82446" y="172764"/>
                    <a:pt x="80586" y="171190"/>
                  </a:cubicBezTo>
                  <a:cubicBezTo>
                    <a:pt x="76148" y="166753"/>
                    <a:pt x="70996" y="163031"/>
                    <a:pt x="65270" y="160311"/>
                  </a:cubicBezTo>
                  <a:cubicBezTo>
                    <a:pt x="63123" y="159453"/>
                    <a:pt x="62980" y="158594"/>
                    <a:pt x="63839" y="156447"/>
                  </a:cubicBezTo>
                  <a:cubicBezTo>
                    <a:pt x="64268" y="155445"/>
                    <a:pt x="64698" y="154443"/>
                    <a:pt x="65270" y="153584"/>
                  </a:cubicBezTo>
                  <a:cubicBezTo>
                    <a:pt x="66558" y="151008"/>
                    <a:pt x="67990" y="148431"/>
                    <a:pt x="69421" y="145855"/>
                  </a:cubicBezTo>
                  <a:cubicBezTo>
                    <a:pt x="72713" y="139271"/>
                    <a:pt x="73858" y="131828"/>
                    <a:pt x="72570" y="124671"/>
                  </a:cubicBezTo>
                  <a:cubicBezTo>
                    <a:pt x="71425" y="118373"/>
                    <a:pt x="68705" y="112647"/>
                    <a:pt x="64554" y="107924"/>
                  </a:cubicBezTo>
                  <a:cubicBezTo>
                    <a:pt x="62121" y="104775"/>
                    <a:pt x="61978" y="105204"/>
                    <a:pt x="64984" y="102055"/>
                  </a:cubicBezTo>
                  <a:cubicBezTo>
                    <a:pt x="71425" y="95901"/>
                    <a:pt x="74288" y="86883"/>
                    <a:pt x="72427" y="78295"/>
                  </a:cubicBezTo>
                  <a:cubicBezTo>
                    <a:pt x="70423" y="66844"/>
                    <a:pt x="63552" y="58399"/>
                    <a:pt x="53819" y="52531"/>
                  </a:cubicBezTo>
                  <a:cubicBezTo>
                    <a:pt x="51100" y="50956"/>
                    <a:pt x="48380" y="49668"/>
                    <a:pt x="45518" y="48666"/>
                  </a:cubicBezTo>
                  <a:cubicBezTo>
                    <a:pt x="42512" y="47664"/>
                    <a:pt x="42512" y="47664"/>
                    <a:pt x="44086" y="45088"/>
                  </a:cubicBezTo>
                  <a:cubicBezTo>
                    <a:pt x="46090" y="42082"/>
                    <a:pt x="47665" y="38647"/>
                    <a:pt x="48523" y="35211"/>
                  </a:cubicBezTo>
                  <a:cubicBezTo>
                    <a:pt x="50813" y="24476"/>
                    <a:pt x="48237" y="14600"/>
                    <a:pt x="42655" y="5582"/>
                  </a:cubicBezTo>
                  <a:cubicBezTo>
                    <a:pt x="42225" y="4867"/>
                    <a:pt x="41510" y="4294"/>
                    <a:pt x="40794" y="4151"/>
                  </a:cubicBezTo>
                  <a:cubicBezTo>
                    <a:pt x="40222" y="4151"/>
                    <a:pt x="39649" y="4437"/>
                    <a:pt x="39506" y="5153"/>
                  </a:cubicBezTo>
                  <a:cubicBezTo>
                    <a:pt x="39649" y="5869"/>
                    <a:pt x="39935" y="6584"/>
                    <a:pt x="40365" y="7157"/>
                  </a:cubicBezTo>
                  <a:cubicBezTo>
                    <a:pt x="41796" y="9161"/>
                    <a:pt x="42941" y="11308"/>
                    <a:pt x="43657" y="13741"/>
                  </a:cubicBezTo>
                  <a:cubicBezTo>
                    <a:pt x="46090" y="19323"/>
                    <a:pt x="47092" y="25335"/>
                    <a:pt x="46519" y="31347"/>
                  </a:cubicBezTo>
                  <a:cubicBezTo>
                    <a:pt x="46233" y="34925"/>
                    <a:pt x="45088" y="38217"/>
                    <a:pt x="42941" y="41080"/>
                  </a:cubicBezTo>
                  <a:cubicBezTo>
                    <a:pt x="42512" y="43370"/>
                    <a:pt x="40794" y="44944"/>
                    <a:pt x="39649" y="46662"/>
                  </a:cubicBezTo>
                  <a:cubicBezTo>
                    <a:pt x="39520" y="46876"/>
                    <a:pt x="39354" y="46962"/>
                    <a:pt x="39190" y="46962"/>
                  </a:cubicBezTo>
                  <a:cubicBezTo>
                    <a:pt x="38808" y="46962"/>
                    <a:pt x="38446" y="46491"/>
                    <a:pt x="38647" y="46090"/>
                  </a:cubicBezTo>
                  <a:cubicBezTo>
                    <a:pt x="39792" y="44229"/>
                    <a:pt x="41080" y="42368"/>
                    <a:pt x="42512" y="40650"/>
                  </a:cubicBezTo>
                  <a:cubicBezTo>
                    <a:pt x="42512" y="40078"/>
                    <a:pt x="42655" y="39505"/>
                    <a:pt x="42798" y="38933"/>
                  </a:cubicBezTo>
                  <a:cubicBezTo>
                    <a:pt x="46233" y="30917"/>
                    <a:pt x="45947" y="21757"/>
                    <a:pt x="42369" y="14027"/>
                  </a:cubicBezTo>
                  <a:cubicBezTo>
                    <a:pt x="40651" y="11737"/>
                    <a:pt x="39076" y="9590"/>
                    <a:pt x="37502" y="7300"/>
                  </a:cubicBezTo>
                  <a:cubicBezTo>
                    <a:pt x="37216" y="6918"/>
                    <a:pt x="36802" y="6727"/>
                    <a:pt x="36431" y="6727"/>
                  </a:cubicBezTo>
                  <a:cubicBezTo>
                    <a:pt x="36246" y="6727"/>
                    <a:pt x="36071" y="6775"/>
                    <a:pt x="35927" y="6870"/>
                  </a:cubicBezTo>
                  <a:cubicBezTo>
                    <a:pt x="35212" y="7157"/>
                    <a:pt x="34926" y="7729"/>
                    <a:pt x="35069" y="8445"/>
                  </a:cubicBezTo>
                  <a:cubicBezTo>
                    <a:pt x="35212" y="8874"/>
                    <a:pt x="35498" y="9304"/>
                    <a:pt x="35641" y="9733"/>
                  </a:cubicBezTo>
                  <a:cubicBezTo>
                    <a:pt x="36071" y="11308"/>
                    <a:pt x="36071" y="11451"/>
                    <a:pt x="34496" y="12023"/>
                  </a:cubicBezTo>
                  <a:cubicBezTo>
                    <a:pt x="28914" y="13598"/>
                    <a:pt x="23475" y="15315"/>
                    <a:pt x="17892" y="17033"/>
                  </a:cubicBezTo>
                  <a:cubicBezTo>
                    <a:pt x="17309" y="17130"/>
                    <a:pt x="16726" y="17426"/>
                    <a:pt x="16142" y="17426"/>
                  </a:cubicBezTo>
                  <a:cubicBezTo>
                    <a:pt x="15867" y="17426"/>
                    <a:pt x="15591" y="17360"/>
                    <a:pt x="15316" y="17176"/>
                  </a:cubicBezTo>
                  <a:cubicBezTo>
                    <a:pt x="14887" y="16317"/>
                    <a:pt x="15602" y="15745"/>
                    <a:pt x="16032" y="15172"/>
                  </a:cubicBezTo>
                  <a:cubicBezTo>
                    <a:pt x="19038" y="11594"/>
                    <a:pt x="22902" y="8588"/>
                    <a:pt x="27196" y="6727"/>
                  </a:cubicBezTo>
                  <a:cubicBezTo>
                    <a:pt x="27769" y="6441"/>
                    <a:pt x="28198" y="6155"/>
                    <a:pt x="28771" y="5869"/>
                  </a:cubicBezTo>
                  <a:cubicBezTo>
                    <a:pt x="29343" y="5725"/>
                    <a:pt x="29630" y="5010"/>
                    <a:pt x="29343" y="4437"/>
                  </a:cubicBezTo>
                  <a:cubicBezTo>
                    <a:pt x="29225" y="3963"/>
                    <a:pt x="28713" y="3685"/>
                    <a:pt x="28216" y="3685"/>
                  </a:cubicBezTo>
                  <a:cubicBezTo>
                    <a:pt x="28113" y="3685"/>
                    <a:pt x="28010" y="3697"/>
                    <a:pt x="27912" y="3722"/>
                  </a:cubicBezTo>
                  <a:cubicBezTo>
                    <a:pt x="26910" y="3865"/>
                    <a:pt x="26051" y="4151"/>
                    <a:pt x="25335" y="4437"/>
                  </a:cubicBezTo>
                  <a:cubicBezTo>
                    <a:pt x="19610" y="7300"/>
                    <a:pt x="14744" y="11594"/>
                    <a:pt x="11451" y="16890"/>
                  </a:cubicBezTo>
                  <a:cubicBezTo>
                    <a:pt x="9018" y="20755"/>
                    <a:pt x="7730" y="25335"/>
                    <a:pt x="7730" y="29915"/>
                  </a:cubicBezTo>
                  <a:cubicBezTo>
                    <a:pt x="7730" y="33780"/>
                    <a:pt x="9448" y="37501"/>
                    <a:pt x="12310" y="40078"/>
                  </a:cubicBezTo>
                  <a:cubicBezTo>
                    <a:pt x="14314" y="41939"/>
                    <a:pt x="16747" y="43370"/>
                    <a:pt x="19324" y="44372"/>
                  </a:cubicBezTo>
                  <a:cubicBezTo>
                    <a:pt x="22187" y="45660"/>
                    <a:pt x="25335" y="46662"/>
                    <a:pt x="28198" y="47807"/>
                  </a:cubicBezTo>
                  <a:cubicBezTo>
                    <a:pt x="29057" y="48093"/>
                    <a:pt x="29916" y="48523"/>
                    <a:pt x="30631" y="48952"/>
                  </a:cubicBezTo>
                  <a:cubicBezTo>
                    <a:pt x="30775" y="49095"/>
                    <a:pt x="30775" y="49525"/>
                    <a:pt x="30775" y="49811"/>
                  </a:cubicBezTo>
                  <a:cubicBezTo>
                    <a:pt x="30775" y="49954"/>
                    <a:pt x="30631" y="50097"/>
                    <a:pt x="30488" y="50097"/>
                  </a:cubicBezTo>
                  <a:cubicBezTo>
                    <a:pt x="30059" y="50240"/>
                    <a:pt x="29594" y="50312"/>
                    <a:pt x="29129" y="50312"/>
                  </a:cubicBezTo>
                  <a:cubicBezTo>
                    <a:pt x="28663" y="50312"/>
                    <a:pt x="28198" y="50240"/>
                    <a:pt x="27769" y="50097"/>
                  </a:cubicBezTo>
                  <a:cubicBezTo>
                    <a:pt x="22902" y="49095"/>
                    <a:pt x="18179" y="47378"/>
                    <a:pt x="13742" y="44944"/>
                  </a:cubicBezTo>
                  <a:cubicBezTo>
                    <a:pt x="12024" y="43943"/>
                    <a:pt x="10449" y="42797"/>
                    <a:pt x="8875" y="41509"/>
                  </a:cubicBezTo>
                  <a:cubicBezTo>
                    <a:pt x="7444" y="40364"/>
                    <a:pt x="6299" y="38933"/>
                    <a:pt x="5726" y="37215"/>
                  </a:cubicBezTo>
                  <a:cubicBezTo>
                    <a:pt x="2720" y="27768"/>
                    <a:pt x="3293" y="19037"/>
                    <a:pt x="10449" y="11594"/>
                  </a:cubicBezTo>
                  <a:cubicBezTo>
                    <a:pt x="13742" y="7872"/>
                    <a:pt x="17892" y="4723"/>
                    <a:pt x="22473" y="2720"/>
                  </a:cubicBezTo>
                  <a:cubicBezTo>
                    <a:pt x="23618" y="2147"/>
                    <a:pt x="24047" y="1145"/>
                    <a:pt x="23618" y="573"/>
                  </a:cubicBezTo>
                  <a:cubicBezTo>
                    <a:pt x="23236" y="191"/>
                    <a:pt x="22727" y="0"/>
                    <a:pt x="22261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"/>
          <p:cNvGrpSpPr/>
          <p:nvPr/>
        </p:nvGrpSpPr>
        <p:grpSpPr>
          <a:xfrm>
            <a:off x="2185569" y="2113399"/>
            <a:ext cx="891083" cy="1004502"/>
            <a:chOff x="1462300" y="238775"/>
            <a:chExt cx="4518675" cy="5093825"/>
          </a:xfrm>
        </p:grpSpPr>
        <p:sp>
          <p:nvSpPr>
            <p:cNvPr id="261" name="Google Shape;261;p1"/>
            <p:cNvSpPr/>
            <p:nvPr/>
          </p:nvSpPr>
          <p:spPr>
            <a:xfrm>
              <a:off x="3104100" y="2080550"/>
              <a:ext cx="910125" cy="865750"/>
            </a:xfrm>
            <a:custGeom>
              <a:avLst/>
              <a:gdLst/>
              <a:ahLst/>
              <a:cxnLst/>
              <a:rect l="l" t="t" r="r" b="b"/>
              <a:pathLst>
                <a:path w="36405" h="34630" extrusionOk="0">
                  <a:moveTo>
                    <a:pt x="11543" y="1"/>
                  </a:moveTo>
                  <a:lnTo>
                    <a:pt x="11543" y="1"/>
                  </a:lnTo>
                  <a:cubicBezTo>
                    <a:pt x="4085" y="3730"/>
                    <a:pt x="0" y="11721"/>
                    <a:pt x="1243" y="19890"/>
                  </a:cubicBezTo>
                  <a:cubicBezTo>
                    <a:pt x="2842" y="28059"/>
                    <a:pt x="9590" y="34097"/>
                    <a:pt x="17936" y="34630"/>
                  </a:cubicBezTo>
                  <a:cubicBezTo>
                    <a:pt x="26105" y="34630"/>
                    <a:pt x="33386" y="28947"/>
                    <a:pt x="35162" y="20778"/>
                  </a:cubicBezTo>
                  <a:cubicBezTo>
                    <a:pt x="36405" y="12609"/>
                    <a:pt x="31255" y="4618"/>
                    <a:pt x="23441" y="2309"/>
                  </a:cubicBezTo>
                  <a:cubicBezTo>
                    <a:pt x="22267" y="2054"/>
                    <a:pt x="21092" y="1931"/>
                    <a:pt x="19935" y="1931"/>
                  </a:cubicBezTo>
                  <a:cubicBezTo>
                    <a:pt x="14989" y="1931"/>
                    <a:pt x="10352" y="4179"/>
                    <a:pt x="7340" y="7976"/>
                  </a:cubicBezTo>
                  <a:lnTo>
                    <a:pt x="7340" y="7976"/>
                  </a:lnTo>
                  <a:lnTo>
                    <a:pt x="11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156275" y="329900"/>
              <a:ext cx="816900" cy="661700"/>
            </a:xfrm>
            <a:custGeom>
              <a:avLst/>
              <a:gdLst/>
              <a:ahLst/>
              <a:cxnLst/>
              <a:rect l="l" t="t" r="r" b="b"/>
              <a:pathLst>
                <a:path w="32676" h="26468" extrusionOk="0">
                  <a:moveTo>
                    <a:pt x="21394" y="1"/>
                  </a:moveTo>
                  <a:cubicBezTo>
                    <a:pt x="19603" y="1"/>
                    <a:pt x="17818" y="371"/>
                    <a:pt x="16161" y="1124"/>
                  </a:cubicBezTo>
                  <a:cubicBezTo>
                    <a:pt x="12254" y="3077"/>
                    <a:pt x="8702" y="5563"/>
                    <a:pt x="5861" y="8938"/>
                  </a:cubicBezTo>
                  <a:lnTo>
                    <a:pt x="11721" y="769"/>
                  </a:lnTo>
                  <a:lnTo>
                    <a:pt x="11721" y="769"/>
                  </a:lnTo>
                  <a:cubicBezTo>
                    <a:pt x="5328" y="946"/>
                    <a:pt x="178" y="6096"/>
                    <a:pt x="1" y="12489"/>
                  </a:cubicBezTo>
                  <a:cubicBezTo>
                    <a:pt x="178" y="18882"/>
                    <a:pt x="4440" y="24210"/>
                    <a:pt x="10478" y="25986"/>
                  </a:cubicBezTo>
                  <a:cubicBezTo>
                    <a:pt x="11855" y="26310"/>
                    <a:pt x="13250" y="26467"/>
                    <a:pt x="14636" y="26467"/>
                  </a:cubicBezTo>
                  <a:cubicBezTo>
                    <a:pt x="19329" y="26467"/>
                    <a:pt x="23921" y="24659"/>
                    <a:pt x="27348" y="21368"/>
                  </a:cubicBezTo>
                  <a:cubicBezTo>
                    <a:pt x="30012" y="18882"/>
                    <a:pt x="31788" y="15508"/>
                    <a:pt x="32321" y="11956"/>
                  </a:cubicBezTo>
                  <a:cubicBezTo>
                    <a:pt x="32676" y="8227"/>
                    <a:pt x="31255" y="4498"/>
                    <a:pt x="28414" y="2012"/>
                  </a:cubicBezTo>
                  <a:cubicBezTo>
                    <a:pt x="26267" y="682"/>
                    <a:pt x="23825" y="1"/>
                    <a:pt x="21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24325" y="2733175"/>
              <a:ext cx="936775" cy="916675"/>
            </a:xfrm>
            <a:custGeom>
              <a:avLst/>
              <a:gdLst/>
              <a:ahLst/>
              <a:cxnLst/>
              <a:rect l="l" t="t" r="r" b="b"/>
              <a:pathLst>
                <a:path w="37471" h="36667" extrusionOk="0">
                  <a:moveTo>
                    <a:pt x="10833" y="1"/>
                  </a:moveTo>
                  <a:lnTo>
                    <a:pt x="10833" y="1"/>
                  </a:lnTo>
                  <a:cubicBezTo>
                    <a:pt x="9864" y="221"/>
                    <a:pt x="8938" y="550"/>
                    <a:pt x="8070" y="976"/>
                  </a:cubicBezTo>
                  <a:lnTo>
                    <a:pt x="8070" y="976"/>
                  </a:lnTo>
                  <a:lnTo>
                    <a:pt x="10833" y="1"/>
                  </a:lnTo>
                  <a:close/>
                  <a:moveTo>
                    <a:pt x="14628" y="457"/>
                  </a:moveTo>
                  <a:cubicBezTo>
                    <a:pt x="12383" y="457"/>
                    <a:pt x="10145" y="650"/>
                    <a:pt x="7931" y="1045"/>
                  </a:cubicBezTo>
                  <a:lnTo>
                    <a:pt x="7931" y="1045"/>
                  </a:lnTo>
                  <a:cubicBezTo>
                    <a:pt x="7977" y="1022"/>
                    <a:pt x="8024" y="999"/>
                    <a:pt x="8070" y="976"/>
                  </a:cubicBezTo>
                  <a:lnTo>
                    <a:pt x="8070" y="976"/>
                  </a:lnTo>
                  <a:lnTo>
                    <a:pt x="7814" y="1066"/>
                  </a:lnTo>
                  <a:cubicBezTo>
                    <a:pt x="7853" y="1059"/>
                    <a:pt x="7892" y="1052"/>
                    <a:pt x="7931" y="1045"/>
                  </a:cubicBezTo>
                  <a:lnTo>
                    <a:pt x="7931" y="1045"/>
                  </a:lnTo>
                  <a:cubicBezTo>
                    <a:pt x="5364" y="2342"/>
                    <a:pt x="3312" y="4481"/>
                    <a:pt x="2132" y="7104"/>
                  </a:cubicBezTo>
                  <a:cubicBezTo>
                    <a:pt x="711" y="10833"/>
                    <a:pt x="1" y="14740"/>
                    <a:pt x="178" y="18647"/>
                  </a:cubicBezTo>
                  <a:cubicBezTo>
                    <a:pt x="356" y="25395"/>
                    <a:pt x="2664" y="33031"/>
                    <a:pt x="8880" y="35695"/>
                  </a:cubicBezTo>
                  <a:cubicBezTo>
                    <a:pt x="10425" y="36371"/>
                    <a:pt x="12037" y="36667"/>
                    <a:pt x="13667" y="36667"/>
                  </a:cubicBezTo>
                  <a:cubicBezTo>
                    <a:pt x="18032" y="36667"/>
                    <a:pt x="22534" y="34552"/>
                    <a:pt x="26283" y="31966"/>
                  </a:cubicBezTo>
                  <a:cubicBezTo>
                    <a:pt x="31966" y="27881"/>
                    <a:pt x="37471" y="21844"/>
                    <a:pt x="36760" y="14740"/>
                  </a:cubicBezTo>
                  <a:cubicBezTo>
                    <a:pt x="36228" y="8880"/>
                    <a:pt x="31255" y="4085"/>
                    <a:pt x="25573" y="1954"/>
                  </a:cubicBezTo>
                  <a:cubicBezTo>
                    <a:pt x="21964" y="970"/>
                    <a:pt x="18288" y="457"/>
                    <a:pt x="14628" y="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2271150" y="3600725"/>
              <a:ext cx="877375" cy="692150"/>
            </a:xfrm>
            <a:custGeom>
              <a:avLst/>
              <a:gdLst/>
              <a:ahLst/>
              <a:cxnLst/>
              <a:rect l="l" t="t" r="r" b="b"/>
              <a:pathLst>
                <a:path w="35095" h="27686" extrusionOk="0">
                  <a:moveTo>
                    <a:pt x="19606" y="0"/>
                  </a:moveTo>
                  <a:cubicBezTo>
                    <a:pt x="17350" y="0"/>
                    <a:pt x="15046" y="319"/>
                    <a:pt x="12789" y="701"/>
                  </a:cubicBezTo>
                  <a:lnTo>
                    <a:pt x="12789" y="701"/>
                  </a:lnTo>
                  <a:cubicBezTo>
                    <a:pt x="12825" y="680"/>
                    <a:pt x="12860" y="659"/>
                    <a:pt x="12896" y="638"/>
                  </a:cubicBezTo>
                  <a:lnTo>
                    <a:pt x="12896" y="638"/>
                  </a:lnTo>
                  <a:lnTo>
                    <a:pt x="11120" y="993"/>
                  </a:lnTo>
                  <a:cubicBezTo>
                    <a:pt x="11673" y="895"/>
                    <a:pt x="12230" y="796"/>
                    <a:pt x="12789" y="701"/>
                  </a:cubicBezTo>
                  <a:lnTo>
                    <a:pt x="12789" y="701"/>
                  </a:lnTo>
                  <a:cubicBezTo>
                    <a:pt x="1" y="8330"/>
                    <a:pt x="5819" y="27685"/>
                    <a:pt x="20097" y="27685"/>
                  </a:cubicBezTo>
                  <a:cubicBezTo>
                    <a:pt x="20530" y="27685"/>
                    <a:pt x="20972" y="27667"/>
                    <a:pt x="21420" y="27631"/>
                  </a:cubicBezTo>
                  <a:cubicBezTo>
                    <a:pt x="27635" y="26921"/>
                    <a:pt x="32785" y="22303"/>
                    <a:pt x="34029" y="16088"/>
                  </a:cubicBezTo>
                  <a:cubicBezTo>
                    <a:pt x="35094" y="9872"/>
                    <a:pt x="31720" y="3835"/>
                    <a:pt x="26037" y="1171"/>
                  </a:cubicBezTo>
                  <a:cubicBezTo>
                    <a:pt x="24001" y="309"/>
                    <a:pt x="21827" y="0"/>
                    <a:pt x="19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031975" y="4399625"/>
              <a:ext cx="963400" cy="932975"/>
            </a:xfrm>
            <a:custGeom>
              <a:avLst/>
              <a:gdLst/>
              <a:ahLst/>
              <a:cxnLst/>
              <a:rect l="l" t="t" r="r" b="b"/>
              <a:pathLst>
                <a:path w="38536" h="37319" extrusionOk="0">
                  <a:moveTo>
                    <a:pt x="21526" y="0"/>
                  </a:moveTo>
                  <a:cubicBezTo>
                    <a:pt x="16678" y="0"/>
                    <a:pt x="11993" y="2114"/>
                    <a:pt x="8879" y="5975"/>
                  </a:cubicBezTo>
                  <a:lnTo>
                    <a:pt x="11628" y="5315"/>
                  </a:lnTo>
                  <a:lnTo>
                    <a:pt x="11628" y="5315"/>
                  </a:lnTo>
                  <a:cubicBezTo>
                    <a:pt x="5724" y="7072"/>
                    <a:pt x="1360" y="12056"/>
                    <a:pt x="711" y="18228"/>
                  </a:cubicBezTo>
                  <a:cubicBezTo>
                    <a:pt x="0" y="24976"/>
                    <a:pt x="3374" y="31369"/>
                    <a:pt x="9235" y="34921"/>
                  </a:cubicBezTo>
                  <a:cubicBezTo>
                    <a:pt x="12165" y="36519"/>
                    <a:pt x="15406" y="37319"/>
                    <a:pt x="18646" y="37319"/>
                  </a:cubicBezTo>
                  <a:cubicBezTo>
                    <a:pt x="21887" y="37319"/>
                    <a:pt x="25128" y="36519"/>
                    <a:pt x="28058" y="34921"/>
                  </a:cubicBezTo>
                  <a:cubicBezTo>
                    <a:pt x="34274" y="31369"/>
                    <a:pt x="38358" y="24976"/>
                    <a:pt x="38536" y="17873"/>
                  </a:cubicBezTo>
                  <a:cubicBezTo>
                    <a:pt x="38536" y="10592"/>
                    <a:pt x="34274" y="4021"/>
                    <a:pt x="27703" y="1180"/>
                  </a:cubicBezTo>
                  <a:cubicBezTo>
                    <a:pt x="25687" y="384"/>
                    <a:pt x="23592" y="0"/>
                    <a:pt x="21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585750" y="948450"/>
              <a:ext cx="803600" cy="743675"/>
            </a:xfrm>
            <a:custGeom>
              <a:avLst/>
              <a:gdLst/>
              <a:ahLst/>
              <a:cxnLst/>
              <a:rect l="l" t="t" r="r" b="b"/>
              <a:pathLst>
                <a:path w="32144" h="29747" extrusionOk="0">
                  <a:moveTo>
                    <a:pt x="15805" y="1"/>
                  </a:moveTo>
                  <a:cubicBezTo>
                    <a:pt x="9945" y="178"/>
                    <a:pt x="4618" y="3907"/>
                    <a:pt x="178" y="7637"/>
                  </a:cubicBezTo>
                  <a:lnTo>
                    <a:pt x="7104" y="3375"/>
                  </a:lnTo>
                  <a:lnTo>
                    <a:pt x="7104" y="3375"/>
                  </a:lnTo>
                  <a:cubicBezTo>
                    <a:pt x="1421" y="7992"/>
                    <a:pt x="1" y="15806"/>
                    <a:pt x="3375" y="22376"/>
                  </a:cubicBezTo>
                  <a:cubicBezTo>
                    <a:pt x="6229" y="26998"/>
                    <a:pt x="11268" y="29747"/>
                    <a:pt x="16581" y="29747"/>
                  </a:cubicBezTo>
                  <a:cubicBezTo>
                    <a:pt x="18210" y="29747"/>
                    <a:pt x="19864" y="29488"/>
                    <a:pt x="21488" y="28947"/>
                  </a:cubicBezTo>
                  <a:cubicBezTo>
                    <a:pt x="28236" y="26283"/>
                    <a:pt x="32143" y="19180"/>
                    <a:pt x="30900" y="12076"/>
                  </a:cubicBezTo>
                  <a:cubicBezTo>
                    <a:pt x="29302" y="4973"/>
                    <a:pt x="23086" y="1"/>
                    <a:pt x="15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462300" y="866650"/>
              <a:ext cx="4518675" cy="4455875"/>
            </a:xfrm>
            <a:custGeom>
              <a:avLst/>
              <a:gdLst/>
              <a:ahLst/>
              <a:cxnLst/>
              <a:rect l="l" t="t" r="r" b="b"/>
              <a:pathLst>
                <a:path w="180747" h="178235" extrusionOk="0">
                  <a:moveTo>
                    <a:pt x="19842" y="2863"/>
                  </a:moveTo>
                  <a:cubicBezTo>
                    <a:pt x="20309" y="2863"/>
                    <a:pt x="20787" y="2881"/>
                    <a:pt x="21276" y="2917"/>
                  </a:cubicBezTo>
                  <a:cubicBezTo>
                    <a:pt x="21589" y="2898"/>
                    <a:pt x="21900" y="2889"/>
                    <a:pt x="22210" y="2889"/>
                  </a:cubicBezTo>
                  <a:cubicBezTo>
                    <a:pt x="27717" y="2889"/>
                    <a:pt x="32812" y="5837"/>
                    <a:pt x="35838" y="10376"/>
                  </a:cubicBezTo>
                  <a:cubicBezTo>
                    <a:pt x="40100" y="15881"/>
                    <a:pt x="41343" y="23162"/>
                    <a:pt x="39035" y="29733"/>
                  </a:cubicBezTo>
                  <a:cubicBezTo>
                    <a:pt x="38679" y="30976"/>
                    <a:pt x="37792" y="31864"/>
                    <a:pt x="36726" y="32219"/>
                  </a:cubicBezTo>
                  <a:cubicBezTo>
                    <a:pt x="35128" y="32929"/>
                    <a:pt x="33707" y="33640"/>
                    <a:pt x="32286" y="34350"/>
                  </a:cubicBezTo>
                  <a:cubicBezTo>
                    <a:pt x="28826" y="36162"/>
                    <a:pt x="24908" y="37210"/>
                    <a:pt x="21098" y="37210"/>
                  </a:cubicBezTo>
                  <a:cubicBezTo>
                    <a:pt x="20801" y="37210"/>
                    <a:pt x="20506" y="37204"/>
                    <a:pt x="20211" y="37191"/>
                  </a:cubicBezTo>
                  <a:cubicBezTo>
                    <a:pt x="19960" y="37209"/>
                    <a:pt x="19708" y="37218"/>
                    <a:pt x="19458" y="37218"/>
                  </a:cubicBezTo>
                  <a:cubicBezTo>
                    <a:pt x="17226" y="37218"/>
                    <a:pt x="15023" y="36515"/>
                    <a:pt x="13107" y="35238"/>
                  </a:cubicBezTo>
                  <a:cubicBezTo>
                    <a:pt x="10621" y="33817"/>
                    <a:pt x="8490" y="31686"/>
                    <a:pt x="6714" y="29378"/>
                  </a:cubicBezTo>
                  <a:cubicBezTo>
                    <a:pt x="5649" y="27779"/>
                    <a:pt x="4761" y="25826"/>
                    <a:pt x="4583" y="23872"/>
                  </a:cubicBezTo>
                  <a:cubicBezTo>
                    <a:pt x="4051" y="19610"/>
                    <a:pt x="4939" y="15526"/>
                    <a:pt x="6714" y="11797"/>
                  </a:cubicBezTo>
                  <a:cubicBezTo>
                    <a:pt x="9360" y="6175"/>
                    <a:pt x="13545" y="2863"/>
                    <a:pt x="19842" y="2863"/>
                  </a:cubicBezTo>
                  <a:close/>
                  <a:moveTo>
                    <a:pt x="86114" y="46040"/>
                  </a:moveTo>
                  <a:cubicBezTo>
                    <a:pt x="87583" y="46040"/>
                    <a:pt x="89062" y="46168"/>
                    <a:pt x="90534" y="46426"/>
                  </a:cubicBezTo>
                  <a:cubicBezTo>
                    <a:pt x="95151" y="47314"/>
                    <a:pt x="99058" y="50155"/>
                    <a:pt x="101367" y="54239"/>
                  </a:cubicBezTo>
                  <a:cubicBezTo>
                    <a:pt x="102787" y="56903"/>
                    <a:pt x="103675" y="59922"/>
                    <a:pt x="104030" y="63119"/>
                  </a:cubicBezTo>
                  <a:cubicBezTo>
                    <a:pt x="104563" y="70044"/>
                    <a:pt x="100834" y="76615"/>
                    <a:pt x="94441" y="79634"/>
                  </a:cubicBezTo>
                  <a:cubicBezTo>
                    <a:pt x="93020" y="80344"/>
                    <a:pt x="91777" y="81055"/>
                    <a:pt x="90534" y="81765"/>
                  </a:cubicBezTo>
                  <a:cubicBezTo>
                    <a:pt x="87337" y="83203"/>
                    <a:pt x="84141" y="83923"/>
                    <a:pt x="80815" y="83923"/>
                  </a:cubicBezTo>
                  <a:cubicBezTo>
                    <a:pt x="80445" y="83923"/>
                    <a:pt x="80074" y="83914"/>
                    <a:pt x="79701" y="83896"/>
                  </a:cubicBezTo>
                  <a:lnTo>
                    <a:pt x="79524" y="83896"/>
                  </a:lnTo>
                  <a:cubicBezTo>
                    <a:pt x="79376" y="83901"/>
                    <a:pt x="79229" y="83903"/>
                    <a:pt x="79082" y="83903"/>
                  </a:cubicBezTo>
                  <a:cubicBezTo>
                    <a:pt x="73397" y="83903"/>
                    <a:pt x="68269" y="80570"/>
                    <a:pt x="65672" y="75550"/>
                  </a:cubicBezTo>
                  <a:cubicBezTo>
                    <a:pt x="64429" y="73419"/>
                    <a:pt x="63364" y="70932"/>
                    <a:pt x="62831" y="68446"/>
                  </a:cubicBezTo>
                  <a:cubicBezTo>
                    <a:pt x="62298" y="64894"/>
                    <a:pt x="62831" y="61165"/>
                    <a:pt x="64607" y="58146"/>
                  </a:cubicBezTo>
                  <a:cubicBezTo>
                    <a:pt x="65276" y="56807"/>
                    <a:pt x="65946" y="55467"/>
                    <a:pt x="67806" y="55467"/>
                  </a:cubicBezTo>
                  <a:cubicBezTo>
                    <a:pt x="67919" y="55467"/>
                    <a:pt x="68036" y="55472"/>
                    <a:pt x="68158" y="55482"/>
                  </a:cubicBezTo>
                  <a:cubicBezTo>
                    <a:pt x="68691" y="55482"/>
                    <a:pt x="69224" y="54950"/>
                    <a:pt x="69224" y="54417"/>
                  </a:cubicBezTo>
                  <a:cubicBezTo>
                    <a:pt x="69224" y="53174"/>
                    <a:pt x="69579" y="52286"/>
                    <a:pt x="70645" y="51576"/>
                  </a:cubicBezTo>
                  <a:cubicBezTo>
                    <a:pt x="75009" y="47915"/>
                    <a:pt x="80490" y="46040"/>
                    <a:pt x="86114" y="46040"/>
                  </a:cubicBezTo>
                  <a:close/>
                  <a:moveTo>
                    <a:pt x="154855" y="70443"/>
                  </a:moveTo>
                  <a:cubicBezTo>
                    <a:pt x="158488" y="70443"/>
                    <a:pt x="162047" y="71481"/>
                    <a:pt x="165297" y="73241"/>
                  </a:cubicBezTo>
                  <a:cubicBezTo>
                    <a:pt x="170091" y="76082"/>
                    <a:pt x="173998" y="80344"/>
                    <a:pt x="176307" y="85494"/>
                  </a:cubicBezTo>
                  <a:cubicBezTo>
                    <a:pt x="177372" y="87448"/>
                    <a:pt x="177728" y="89756"/>
                    <a:pt x="177728" y="92065"/>
                  </a:cubicBezTo>
                  <a:cubicBezTo>
                    <a:pt x="177195" y="100056"/>
                    <a:pt x="172045" y="107160"/>
                    <a:pt x="164409" y="109823"/>
                  </a:cubicBezTo>
                  <a:cubicBezTo>
                    <a:pt x="161999" y="110627"/>
                    <a:pt x="159532" y="111018"/>
                    <a:pt x="157096" y="111018"/>
                  </a:cubicBezTo>
                  <a:cubicBezTo>
                    <a:pt x="150918" y="111018"/>
                    <a:pt x="144943" y="108498"/>
                    <a:pt x="140613" y="103786"/>
                  </a:cubicBezTo>
                  <a:cubicBezTo>
                    <a:pt x="137949" y="100944"/>
                    <a:pt x="136351" y="97215"/>
                    <a:pt x="135995" y="93308"/>
                  </a:cubicBezTo>
                  <a:cubicBezTo>
                    <a:pt x="135285" y="87625"/>
                    <a:pt x="136883" y="81765"/>
                    <a:pt x="140613" y="77325"/>
                  </a:cubicBezTo>
                  <a:cubicBezTo>
                    <a:pt x="141500" y="76260"/>
                    <a:pt x="142388" y="75194"/>
                    <a:pt x="143987" y="75194"/>
                  </a:cubicBezTo>
                  <a:lnTo>
                    <a:pt x="143987" y="75372"/>
                  </a:lnTo>
                  <a:cubicBezTo>
                    <a:pt x="144164" y="75017"/>
                    <a:pt x="144519" y="74662"/>
                    <a:pt x="144875" y="74484"/>
                  </a:cubicBezTo>
                  <a:cubicBezTo>
                    <a:pt x="145940" y="73774"/>
                    <a:pt x="145585" y="72175"/>
                    <a:pt x="147006" y="71643"/>
                  </a:cubicBezTo>
                  <a:cubicBezTo>
                    <a:pt x="148426" y="71110"/>
                    <a:pt x="149847" y="70755"/>
                    <a:pt x="151445" y="70755"/>
                  </a:cubicBezTo>
                  <a:cubicBezTo>
                    <a:pt x="152584" y="70544"/>
                    <a:pt x="153723" y="70443"/>
                    <a:pt x="154855" y="70443"/>
                  </a:cubicBezTo>
                  <a:close/>
                  <a:moveTo>
                    <a:pt x="37792" y="116572"/>
                  </a:moveTo>
                  <a:lnTo>
                    <a:pt x="37969" y="117282"/>
                  </a:lnTo>
                  <a:lnTo>
                    <a:pt x="37614" y="117637"/>
                  </a:lnTo>
                  <a:cubicBezTo>
                    <a:pt x="37614" y="117282"/>
                    <a:pt x="37614" y="117104"/>
                    <a:pt x="37436" y="116749"/>
                  </a:cubicBezTo>
                  <a:cubicBezTo>
                    <a:pt x="37436" y="116749"/>
                    <a:pt x="37792" y="116572"/>
                    <a:pt x="37792" y="116572"/>
                  </a:cubicBezTo>
                  <a:close/>
                  <a:moveTo>
                    <a:pt x="51465" y="108048"/>
                  </a:moveTo>
                  <a:cubicBezTo>
                    <a:pt x="55727" y="108580"/>
                    <a:pt x="59989" y="109291"/>
                    <a:pt x="63364" y="112487"/>
                  </a:cubicBezTo>
                  <a:cubicBezTo>
                    <a:pt x="66560" y="115329"/>
                    <a:pt x="68514" y="119413"/>
                    <a:pt x="68691" y="123675"/>
                  </a:cubicBezTo>
                  <a:cubicBezTo>
                    <a:pt x="68869" y="125096"/>
                    <a:pt x="68691" y="126694"/>
                    <a:pt x="67981" y="128115"/>
                  </a:cubicBezTo>
                  <a:cubicBezTo>
                    <a:pt x="65183" y="135217"/>
                    <a:pt x="58537" y="139125"/>
                    <a:pt x="51758" y="139125"/>
                  </a:cubicBezTo>
                  <a:cubicBezTo>
                    <a:pt x="47351" y="139125"/>
                    <a:pt x="42888" y="137473"/>
                    <a:pt x="39390" y="133975"/>
                  </a:cubicBezTo>
                  <a:cubicBezTo>
                    <a:pt x="35483" y="130068"/>
                    <a:pt x="34595" y="124030"/>
                    <a:pt x="37081" y="119235"/>
                  </a:cubicBezTo>
                  <a:lnTo>
                    <a:pt x="37081" y="119235"/>
                  </a:lnTo>
                  <a:cubicBezTo>
                    <a:pt x="37081" y="121544"/>
                    <a:pt x="37081" y="123497"/>
                    <a:pt x="37081" y="125451"/>
                  </a:cubicBezTo>
                  <a:cubicBezTo>
                    <a:pt x="37081" y="127049"/>
                    <a:pt x="37614" y="128825"/>
                    <a:pt x="38502" y="130246"/>
                  </a:cubicBezTo>
                  <a:cubicBezTo>
                    <a:pt x="39160" y="131727"/>
                    <a:pt x="40582" y="132751"/>
                    <a:pt x="42201" y="132751"/>
                  </a:cubicBezTo>
                  <a:cubicBezTo>
                    <a:pt x="42328" y="132751"/>
                    <a:pt x="42457" y="132745"/>
                    <a:pt x="42586" y="132732"/>
                  </a:cubicBezTo>
                  <a:cubicBezTo>
                    <a:pt x="43119" y="132732"/>
                    <a:pt x="43474" y="132377"/>
                    <a:pt x="43474" y="132022"/>
                  </a:cubicBezTo>
                  <a:cubicBezTo>
                    <a:pt x="43652" y="131666"/>
                    <a:pt x="43474" y="131489"/>
                    <a:pt x="43474" y="131134"/>
                  </a:cubicBezTo>
                  <a:cubicBezTo>
                    <a:pt x="43297" y="130956"/>
                    <a:pt x="43297" y="130778"/>
                    <a:pt x="43119" y="130778"/>
                  </a:cubicBezTo>
                  <a:cubicBezTo>
                    <a:pt x="39923" y="129535"/>
                    <a:pt x="39745" y="126694"/>
                    <a:pt x="39745" y="123853"/>
                  </a:cubicBezTo>
                  <a:cubicBezTo>
                    <a:pt x="39390" y="118880"/>
                    <a:pt x="41876" y="114263"/>
                    <a:pt x="46138" y="111777"/>
                  </a:cubicBezTo>
                  <a:cubicBezTo>
                    <a:pt x="47559" y="110889"/>
                    <a:pt x="49867" y="110711"/>
                    <a:pt x="50222" y="108403"/>
                  </a:cubicBezTo>
                  <a:cubicBezTo>
                    <a:pt x="50400" y="108225"/>
                    <a:pt x="51110" y="108048"/>
                    <a:pt x="51465" y="108048"/>
                  </a:cubicBezTo>
                  <a:close/>
                  <a:moveTo>
                    <a:pt x="123920" y="140546"/>
                  </a:moveTo>
                  <a:cubicBezTo>
                    <a:pt x="126761" y="140546"/>
                    <a:pt x="129780" y="141789"/>
                    <a:pt x="131733" y="143920"/>
                  </a:cubicBezTo>
                  <a:cubicBezTo>
                    <a:pt x="134575" y="146583"/>
                    <a:pt x="136706" y="149958"/>
                    <a:pt x="137416" y="153864"/>
                  </a:cubicBezTo>
                  <a:cubicBezTo>
                    <a:pt x="138482" y="157416"/>
                    <a:pt x="137771" y="161323"/>
                    <a:pt x="135463" y="164342"/>
                  </a:cubicBezTo>
                  <a:cubicBezTo>
                    <a:pt x="132444" y="169314"/>
                    <a:pt x="127471" y="173044"/>
                    <a:pt x="121966" y="174819"/>
                  </a:cubicBezTo>
                  <a:cubicBezTo>
                    <a:pt x="120661" y="175109"/>
                    <a:pt x="119475" y="175399"/>
                    <a:pt x="118310" y="175399"/>
                  </a:cubicBezTo>
                  <a:cubicBezTo>
                    <a:pt x="118048" y="175399"/>
                    <a:pt x="117787" y="175385"/>
                    <a:pt x="117527" y="175352"/>
                  </a:cubicBezTo>
                  <a:cubicBezTo>
                    <a:pt x="108115" y="175352"/>
                    <a:pt x="101189" y="166651"/>
                    <a:pt x="103498" y="157594"/>
                  </a:cubicBezTo>
                  <a:cubicBezTo>
                    <a:pt x="104385" y="153509"/>
                    <a:pt x="106516" y="149780"/>
                    <a:pt x="109358" y="146761"/>
                  </a:cubicBezTo>
                  <a:cubicBezTo>
                    <a:pt x="110423" y="145163"/>
                    <a:pt x="112199" y="143920"/>
                    <a:pt x="114330" y="143742"/>
                  </a:cubicBezTo>
                  <a:cubicBezTo>
                    <a:pt x="114863" y="143742"/>
                    <a:pt x="115751" y="143565"/>
                    <a:pt x="115928" y="143209"/>
                  </a:cubicBezTo>
                  <a:cubicBezTo>
                    <a:pt x="117882" y="140190"/>
                    <a:pt x="121078" y="140723"/>
                    <a:pt x="123920" y="140546"/>
                  </a:cubicBezTo>
                  <a:close/>
                  <a:moveTo>
                    <a:pt x="20903" y="0"/>
                  </a:moveTo>
                  <a:cubicBezTo>
                    <a:pt x="20270" y="0"/>
                    <a:pt x="19625" y="25"/>
                    <a:pt x="18968" y="76"/>
                  </a:cubicBezTo>
                  <a:cubicBezTo>
                    <a:pt x="14883" y="254"/>
                    <a:pt x="10976" y="2029"/>
                    <a:pt x="8135" y="4871"/>
                  </a:cubicBezTo>
                  <a:cubicBezTo>
                    <a:pt x="4939" y="8423"/>
                    <a:pt x="2808" y="12862"/>
                    <a:pt x="2097" y="17657"/>
                  </a:cubicBezTo>
                  <a:cubicBezTo>
                    <a:pt x="0" y="29365"/>
                    <a:pt x="9080" y="40041"/>
                    <a:pt x="20877" y="40041"/>
                  </a:cubicBezTo>
                  <a:cubicBezTo>
                    <a:pt x="21068" y="40041"/>
                    <a:pt x="21261" y="40038"/>
                    <a:pt x="21454" y="40033"/>
                  </a:cubicBezTo>
                  <a:cubicBezTo>
                    <a:pt x="25893" y="40033"/>
                    <a:pt x="30333" y="38790"/>
                    <a:pt x="34240" y="36481"/>
                  </a:cubicBezTo>
                  <a:cubicBezTo>
                    <a:pt x="35055" y="35888"/>
                    <a:pt x="35994" y="35604"/>
                    <a:pt x="36928" y="35604"/>
                  </a:cubicBezTo>
                  <a:cubicBezTo>
                    <a:pt x="38231" y="35604"/>
                    <a:pt x="39524" y="36157"/>
                    <a:pt x="40455" y="37191"/>
                  </a:cubicBezTo>
                  <a:cubicBezTo>
                    <a:pt x="42586" y="38967"/>
                    <a:pt x="45072" y="40565"/>
                    <a:pt x="47559" y="42164"/>
                  </a:cubicBezTo>
                  <a:cubicBezTo>
                    <a:pt x="52531" y="45538"/>
                    <a:pt x="57326" y="48734"/>
                    <a:pt x="62298" y="51931"/>
                  </a:cubicBezTo>
                  <a:cubicBezTo>
                    <a:pt x="63008" y="52464"/>
                    <a:pt x="64074" y="52641"/>
                    <a:pt x="64074" y="54062"/>
                  </a:cubicBezTo>
                  <a:cubicBezTo>
                    <a:pt x="61410" y="57436"/>
                    <a:pt x="59812" y="61520"/>
                    <a:pt x="59634" y="65960"/>
                  </a:cubicBezTo>
                  <a:cubicBezTo>
                    <a:pt x="59279" y="68091"/>
                    <a:pt x="59812" y="70577"/>
                    <a:pt x="60877" y="72531"/>
                  </a:cubicBezTo>
                  <a:cubicBezTo>
                    <a:pt x="62476" y="75727"/>
                    <a:pt x="64429" y="78746"/>
                    <a:pt x="66738" y="81410"/>
                  </a:cubicBezTo>
                  <a:cubicBezTo>
                    <a:pt x="67803" y="82475"/>
                    <a:pt x="67803" y="84074"/>
                    <a:pt x="66915" y="85317"/>
                  </a:cubicBezTo>
                  <a:cubicBezTo>
                    <a:pt x="64074" y="90644"/>
                    <a:pt x="61588" y="95794"/>
                    <a:pt x="58569" y="101299"/>
                  </a:cubicBezTo>
                  <a:cubicBezTo>
                    <a:pt x="56729" y="104865"/>
                    <a:pt x="56527" y="105972"/>
                    <a:pt x="55070" y="105972"/>
                  </a:cubicBezTo>
                  <a:cubicBezTo>
                    <a:pt x="54277" y="105972"/>
                    <a:pt x="53113" y="105644"/>
                    <a:pt x="51110" y="105206"/>
                  </a:cubicBezTo>
                  <a:cubicBezTo>
                    <a:pt x="50221" y="104933"/>
                    <a:pt x="49332" y="104791"/>
                    <a:pt x="48453" y="104791"/>
                  </a:cubicBezTo>
                  <a:cubicBezTo>
                    <a:pt x="47050" y="104791"/>
                    <a:pt x="45672" y="105152"/>
                    <a:pt x="44362" y="105917"/>
                  </a:cubicBezTo>
                  <a:cubicBezTo>
                    <a:pt x="37259" y="109468"/>
                    <a:pt x="32642" y="116927"/>
                    <a:pt x="32819" y="124918"/>
                  </a:cubicBezTo>
                  <a:cubicBezTo>
                    <a:pt x="32819" y="128647"/>
                    <a:pt x="34240" y="132377"/>
                    <a:pt x="36726" y="135218"/>
                  </a:cubicBezTo>
                  <a:cubicBezTo>
                    <a:pt x="40643" y="139436"/>
                    <a:pt x="46094" y="141610"/>
                    <a:pt x="51568" y="141610"/>
                  </a:cubicBezTo>
                  <a:cubicBezTo>
                    <a:pt x="55773" y="141610"/>
                    <a:pt x="59992" y="140327"/>
                    <a:pt x="63541" y="137704"/>
                  </a:cubicBezTo>
                  <a:cubicBezTo>
                    <a:pt x="66205" y="135396"/>
                    <a:pt x="68336" y="132732"/>
                    <a:pt x="69934" y="129713"/>
                  </a:cubicBezTo>
                  <a:cubicBezTo>
                    <a:pt x="71000" y="127759"/>
                    <a:pt x="71532" y="125451"/>
                    <a:pt x="71355" y="123142"/>
                  </a:cubicBezTo>
                  <a:cubicBezTo>
                    <a:pt x="71000" y="117815"/>
                    <a:pt x="68336" y="112842"/>
                    <a:pt x="63896" y="109823"/>
                  </a:cubicBezTo>
                  <a:cubicBezTo>
                    <a:pt x="62831" y="109113"/>
                    <a:pt x="61765" y="108403"/>
                    <a:pt x="60522" y="107515"/>
                  </a:cubicBezTo>
                  <a:cubicBezTo>
                    <a:pt x="59279" y="106627"/>
                    <a:pt x="59102" y="106272"/>
                    <a:pt x="59812" y="104851"/>
                  </a:cubicBezTo>
                  <a:cubicBezTo>
                    <a:pt x="62831" y="98813"/>
                    <a:pt x="65850" y="92953"/>
                    <a:pt x="68869" y="87093"/>
                  </a:cubicBezTo>
                  <a:cubicBezTo>
                    <a:pt x="69758" y="85536"/>
                    <a:pt x="70091" y="84954"/>
                    <a:pt x="70868" y="84954"/>
                  </a:cubicBezTo>
                  <a:cubicBezTo>
                    <a:pt x="71333" y="84954"/>
                    <a:pt x="71957" y="85162"/>
                    <a:pt x="72953" y="85494"/>
                  </a:cubicBezTo>
                  <a:cubicBezTo>
                    <a:pt x="75389" y="86306"/>
                    <a:pt x="77940" y="86712"/>
                    <a:pt x="80508" y="86712"/>
                  </a:cubicBezTo>
                  <a:cubicBezTo>
                    <a:pt x="82434" y="86712"/>
                    <a:pt x="84369" y="86484"/>
                    <a:pt x="86272" y="86027"/>
                  </a:cubicBezTo>
                  <a:cubicBezTo>
                    <a:pt x="87337" y="85849"/>
                    <a:pt x="88580" y="85317"/>
                    <a:pt x="89824" y="84962"/>
                  </a:cubicBezTo>
                  <a:cubicBezTo>
                    <a:pt x="90521" y="84708"/>
                    <a:pt x="90991" y="84545"/>
                    <a:pt x="91349" y="84545"/>
                  </a:cubicBezTo>
                  <a:cubicBezTo>
                    <a:pt x="91994" y="84545"/>
                    <a:pt x="92271" y="85075"/>
                    <a:pt x="92843" y="86560"/>
                  </a:cubicBezTo>
                  <a:cubicBezTo>
                    <a:pt x="93908" y="89401"/>
                    <a:pt x="94796" y="92420"/>
                    <a:pt x="95861" y="95261"/>
                  </a:cubicBezTo>
                  <a:cubicBezTo>
                    <a:pt x="97815" y="101832"/>
                    <a:pt x="99591" y="108403"/>
                    <a:pt x="102077" y="114796"/>
                  </a:cubicBezTo>
                  <a:cubicBezTo>
                    <a:pt x="104918" y="122610"/>
                    <a:pt x="107937" y="130601"/>
                    <a:pt x="110956" y="138592"/>
                  </a:cubicBezTo>
                  <a:cubicBezTo>
                    <a:pt x="111666" y="140368"/>
                    <a:pt x="111666" y="141256"/>
                    <a:pt x="109891" y="142499"/>
                  </a:cubicBezTo>
                  <a:cubicBezTo>
                    <a:pt x="105629" y="146051"/>
                    <a:pt x="102432" y="150845"/>
                    <a:pt x="101011" y="156351"/>
                  </a:cubicBezTo>
                  <a:cubicBezTo>
                    <a:pt x="97713" y="167501"/>
                    <a:pt x="106498" y="178235"/>
                    <a:pt x="117417" y="178235"/>
                  </a:cubicBezTo>
                  <a:cubicBezTo>
                    <a:pt x="118845" y="178235"/>
                    <a:pt x="120310" y="178051"/>
                    <a:pt x="121789" y="177661"/>
                  </a:cubicBezTo>
                  <a:cubicBezTo>
                    <a:pt x="128714" y="175707"/>
                    <a:pt x="134752" y="171268"/>
                    <a:pt x="138304" y="164875"/>
                  </a:cubicBezTo>
                  <a:cubicBezTo>
                    <a:pt x="140435" y="161501"/>
                    <a:pt x="141145" y="157239"/>
                    <a:pt x="140080" y="153332"/>
                  </a:cubicBezTo>
                  <a:cubicBezTo>
                    <a:pt x="139369" y="149958"/>
                    <a:pt x="137771" y="146583"/>
                    <a:pt x="135463" y="143920"/>
                  </a:cubicBezTo>
                  <a:cubicBezTo>
                    <a:pt x="132059" y="140220"/>
                    <a:pt x="128162" y="137754"/>
                    <a:pt x="123258" y="137754"/>
                  </a:cubicBezTo>
                  <a:cubicBezTo>
                    <a:pt x="122277" y="137754"/>
                    <a:pt x="121256" y="137852"/>
                    <a:pt x="120190" y="138059"/>
                  </a:cubicBezTo>
                  <a:cubicBezTo>
                    <a:pt x="119125" y="138415"/>
                    <a:pt x="118059" y="138415"/>
                    <a:pt x="116994" y="138592"/>
                  </a:cubicBezTo>
                  <a:cubicBezTo>
                    <a:pt x="116372" y="138675"/>
                    <a:pt x="115876" y="138729"/>
                    <a:pt x="115467" y="138729"/>
                  </a:cubicBezTo>
                  <a:cubicBezTo>
                    <a:pt x="114126" y="138729"/>
                    <a:pt x="113726" y="138148"/>
                    <a:pt x="112909" y="136106"/>
                  </a:cubicBezTo>
                  <a:cubicBezTo>
                    <a:pt x="110778" y="130778"/>
                    <a:pt x="108825" y="125451"/>
                    <a:pt x="106872" y="120123"/>
                  </a:cubicBezTo>
                  <a:cubicBezTo>
                    <a:pt x="102432" y="108580"/>
                    <a:pt x="99413" y="96505"/>
                    <a:pt x="95151" y="84962"/>
                  </a:cubicBezTo>
                  <a:cubicBezTo>
                    <a:pt x="94618" y="83186"/>
                    <a:pt x="94618" y="83008"/>
                    <a:pt x="96394" y="81943"/>
                  </a:cubicBezTo>
                  <a:cubicBezTo>
                    <a:pt x="100123" y="79634"/>
                    <a:pt x="103142" y="76260"/>
                    <a:pt x="105096" y="72531"/>
                  </a:cubicBezTo>
                  <a:cubicBezTo>
                    <a:pt x="105796" y="71247"/>
                    <a:pt x="106036" y="70807"/>
                    <a:pt x="106722" y="70807"/>
                  </a:cubicBezTo>
                  <a:cubicBezTo>
                    <a:pt x="107081" y="70807"/>
                    <a:pt x="107561" y="70927"/>
                    <a:pt x="108292" y="71110"/>
                  </a:cubicBezTo>
                  <a:cubicBezTo>
                    <a:pt x="115396" y="73241"/>
                    <a:pt x="122321" y="75194"/>
                    <a:pt x="129247" y="77503"/>
                  </a:cubicBezTo>
                  <a:cubicBezTo>
                    <a:pt x="131201" y="78036"/>
                    <a:pt x="133154" y="78391"/>
                    <a:pt x="135107" y="78391"/>
                  </a:cubicBezTo>
                  <a:cubicBezTo>
                    <a:pt x="135352" y="78268"/>
                    <a:pt x="135598" y="78061"/>
                    <a:pt x="135843" y="78061"/>
                  </a:cubicBezTo>
                  <a:cubicBezTo>
                    <a:pt x="135953" y="78061"/>
                    <a:pt x="136063" y="78103"/>
                    <a:pt x="136173" y="78213"/>
                  </a:cubicBezTo>
                  <a:cubicBezTo>
                    <a:pt x="136351" y="78568"/>
                    <a:pt x="136173" y="78924"/>
                    <a:pt x="135818" y="79279"/>
                  </a:cubicBezTo>
                  <a:cubicBezTo>
                    <a:pt x="135285" y="80522"/>
                    <a:pt x="134752" y="81765"/>
                    <a:pt x="134397" y="83186"/>
                  </a:cubicBezTo>
                  <a:cubicBezTo>
                    <a:pt x="131911" y="89579"/>
                    <a:pt x="132621" y="96860"/>
                    <a:pt x="136351" y="102720"/>
                  </a:cubicBezTo>
                  <a:cubicBezTo>
                    <a:pt x="141175" y="109761"/>
                    <a:pt x="149159" y="113739"/>
                    <a:pt x="157420" y="113739"/>
                  </a:cubicBezTo>
                  <a:cubicBezTo>
                    <a:pt x="160410" y="113739"/>
                    <a:pt x="163436" y="113217"/>
                    <a:pt x="166362" y="112132"/>
                  </a:cubicBezTo>
                  <a:cubicBezTo>
                    <a:pt x="174886" y="108403"/>
                    <a:pt x="179326" y="101477"/>
                    <a:pt x="180569" y="92598"/>
                  </a:cubicBezTo>
                  <a:cubicBezTo>
                    <a:pt x="180746" y="90289"/>
                    <a:pt x="180391" y="88158"/>
                    <a:pt x="179503" y="86027"/>
                  </a:cubicBezTo>
                  <a:cubicBezTo>
                    <a:pt x="175627" y="74862"/>
                    <a:pt x="165114" y="67623"/>
                    <a:pt x="153642" y="67623"/>
                  </a:cubicBezTo>
                  <a:cubicBezTo>
                    <a:pt x="151977" y="67623"/>
                    <a:pt x="150292" y="67776"/>
                    <a:pt x="148604" y="68091"/>
                  </a:cubicBezTo>
                  <a:cubicBezTo>
                    <a:pt x="145585" y="68801"/>
                    <a:pt x="142566" y="69512"/>
                    <a:pt x="141145" y="72708"/>
                  </a:cubicBezTo>
                  <a:cubicBezTo>
                    <a:pt x="140613" y="73419"/>
                    <a:pt x="140080" y="73951"/>
                    <a:pt x="139369" y="74306"/>
                  </a:cubicBezTo>
                  <a:cubicBezTo>
                    <a:pt x="137620" y="75123"/>
                    <a:pt x="135717" y="75556"/>
                    <a:pt x="133812" y="75556"/>
                  </a:cubicBezTo>
                  <a:cubicBezTo>
                    <a:pt x="132816" y="75556"/>
                    <a:pt x="131820" y="75438"/>
                    <a:pt x="130845" y="75194"/>
                  </a:cubicBezTo>
                  <a:cubicBezTo>
                    <a:pt x="123742" y="73063"/>
                    <a:pt x="116461" y="70755"/>
                    <a:pt x="109180" y="68624"/>
                  </a:cubicBezTo>
                  <a:cubicBezTo>
                    <a:pt x="106872" y="67913"/>
                    <a:pt x="106872" y="67913"/>
                    <a:pt x="106872" y="65427"/>
                  </a:cubicBezTo>
                  <a:cubicBezTo>
                    <a:pt x="106872" y="59922"/>
                    <a:pt x="105096" y="54595"/>
                    <a:pt x="101722" y="50333"/>
                  </a:cubicBezTo>
                  <a:cubicBezTo>
                    <a:pt x="99946" y="48912"/>
                    <a:pt x="99591" y="46603"/>
                    <a:pt x="100834" y="44650"/>
                  </a:cubicBezTo>
                  <a:cubicBezTo>
                    <a:pt x="101722" y="42696"/>
                    <a:pt x="102610" y="40388"/>
                    <a:pt x="103498" y="38434"/>
                  </a:cubicBezTo>
                  <a:cubicBezTo>
                    <a:pt x="105273" y="34705"/>
                    <a:pt x="107227" y="31153"/>
                    <a:pt x="109003" y="27602"/>
                  </a:cubicBezTo>
                  <a:cubicBezTo>
                    <a:pt x="111844" y="22452"/>
                    <a:pt x="114508" y="17302"/>
                    <a:pt x="117349" y="12152"/>
                  </a:cubicBezTo>
                  <a:cubicBezTo>
                    <a:pt x="117704" y="11441"/>
                    <a:pt x="117527" y="10554"/>
                    <a:pt x="116816" y="10198"/>
                  </a:cubicBezTo>
                  <a:cubicBezTo>
                    <a:pt x="116668" y="10099"/>
                    <a:pt x="116505" y="10055"/>
                    <a:pt x="116340" y="10055"/>
                  </a:cubicBezTo>
                  <a:cubicBezTo>
                    <a:pt x="115915" y="10055"/>
                    <a:pt x="115474" y="10347"/>
                    <a:pt x="115218" y="10731"/>
                  </a:cubicBezTo>
                  <a:cubicBezTo>
                    <a:pt x="114508" y="11619"/>
                    <a:pt x="113975" y="12507"/>
                    <a:pt x="113442" y="13395"/>
                  </a:cubicBezTo>
                  <a:cubicBezTo>
                    <a:pt x="110778" y="18367"/>
                    <a:pt x="108292" y="23340"/>
                    <a:pt x="105629" y="28134"/>
                  </a:cubicBezTo>
                  <a:cubicBezTo>
                    <a:pt x="102787" y="33107"/>
                    <a:pt x="100301" y="38434"/>
                    <a:pt x="98348" y="43762"/>
                  </a:cubicBezTo>
                  <a:cubicBezTo>
                    <a:pt x="97992" y="44472"/>
                    <a:pt x="97637" y="45005"/>
                    <a:pt x="97282" y="45715"/>
                  </a:cubicBezTo>
                  <a:cubicBezTo>
                    <a:pt x="96749" y="45715"/>
                    <a:pt x="96217" y="45538"/>
                    <a:pt x="95684" y="45360"/>
                  </a:cubicBezTo>
                  <a:cubicBezTo>
                    <a:pt x="92403" y="43887"/>
                    <a:pt x="89197" y="43222"/>
                    <a:pt x="86058" y="43222"/>
                  </a:cubicBezTo>
                  <a:cubicBezTo>
                    <a:pt x="80872" y="43222"/>
                    <a:pt x="75867" y="45037"/>
                    <a:pt x="71000" y="48024"/>
                  </a:cubicBezTo>
                  <a:cubicBezTo>
                    <a:pt x="69934" y="48734"/>
                    <a:pt x="68691" y="49445"/>
                    <a:pt x="67626" y="50333"/>
                  </a:cubicBezTo>
                  <a:cubicBezTo>
                    <a:pt x="67245" y="50713"/>
                    <a:pt x="66762" y="50890"/>
                    <a:pt x="66287" y="50890"/>
                  </a:cubicBezTo>
                  <a:cubicBezTo>
                    <a:pt x="65875" y="50890"/>
                    <a:pt x="65469" y="50757"/>
                    <a:pt x="65139" y="50510"/>
                  </a:cubicBezTo>
                  <a:cubicBezTo>
                    <a:pt x="64252" y="49800"/>
                    <a:pt x="63364" y="49267"/>
                    <a:pt x="62298" y="48557"/>
                  </a:cubicBezTo>
                  <a:cubicBezTo>
                    <a:pt x="58036" y="45715"/>
                    <a:pt x="53596" y="42874"/>
                    <a:pt x="49157" y="40033"/>
                  </a:cubicBezTo>
                  <a:cubicBezTo>
                    <a:pt x="47381" y="38790"/>
                    <a:pt x="45605" y="37546"/>
                    <a:pt x="43829" y="36303"/>
                  </a:cubicBezTo>
                  <a:cubicBezTo>
                    <a:pt x="42764" y="35593"/>
                    <a:pt x="41343" y="34883"/>
                    <a:pt x="40988" y="33462"/>
                  </a:cubicBezTo>
                  <a:cubicBezTo>
                    <a:pt x="40455" y="32219"/>
                    <a:pt x="41521" y="31153"/>
                    <a:pt x="41876" y="30088"/>
                  </a:cubicBezTo>
                  <a:cubicBezTo>
                    <a:pt x="45985" y="17932"/>
                    <a:pt x="37880" y="0"/>
                    <a:pt x="2090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4085250" y="238775"/>
              <a:ext cx="945650" cy="869525"/>
            </a:xfrm>
            <a:custGeom>
              <a:avLst/>
              <a:gdLst/>
              <a:ahLst/>
              <a:cxnLst/>
              <a:rect l="l" t="t" r="r" b="b"/>
              <a:pathLst>
                <a:path w="37826" h="34781" extrusionOk="0">
                  <a:moveTo>
                    <a:pt x="20915" y="2812"/>
                  </a:moveTo>
                  <a:cubicBezTo>
                    <a:pt x="23974" y="2812"/>
                    <a:pt x="26887" y="4191"/>
                    <a:pt x="28946" y="6545"/>
                  </a:cubicBezTo>
                  <a:cubicBezTo>
                    <a:pt x="33208" y="10984"/>
                    <a:pt x="34807" y="17377"/>
                    <a:pt x="33386" y="23238"/>
                  </a:cubicBezTo>
                  <a:cubicBezTo>
                    <a:pt x="32498" y="28210"/>
                    <a:pt x="28769" y="30696"/>
                    <a:pt x="24152" y="31762"/>
                  </a:cubicBezTo>
                  <a:cubicBezTo>
                    <a:pt x="23264" y="31939"/>
                    <a:pt x="22376" y="31939"/>
                    <a:pt x="21488" y="31939"/>
                  </a:cubicBezTo>
                  <a:cubicBezTo>
                    <a:pt x="17581" y="31762"/>
                    <a:pt x="13852" y="30519"/>
                    <a:pt x="10655" y="28210"/>
                  </a:cubicBezTo>
                  <a:cubicBezTo>
                    <a:pt x="7814" y="25724"/>
                    <a:pt x="6216" y="21995"/>
                    <a:pt x="6216" y="18088"/>
                  </a:cubicBezTo>
                  <a:cubicBezTo>
                    <a:pt x="6216" y="16667"/>
                    <a:pt x="6216" y="15246"/>
                    <a:pt x="6393" y="13826"/>
                  </a:cubicBezTo>
                  <a:cubicBezTo>
                    <a:pt x="6748" y="10452"/>
                    <a:pt x="8702" y="7433"/>
                    <a:pt x="11721" y="5657"/>
                  </a:cubicBezTo>
                  <a:cubicBezTo>
                    <a:pt x="13852" y="4236"/>
                    <a:pt x="16338" y="3348"/>
                    <a:pt x="19002" y="2993"/>
                  </a:cubicBezTo>
                  <a:cubicBezTo>
                    <a:pt x="19642" y="2871"/>
                    <a:pt x="20281" y="2812"/>
                    <a:pt x="20915" y="2812"/>
                  </a:cubicBezTo>
                  <a:close/>
                  <a:moveTo>
                    <a:pt x="20934" y="1"/>
                  </a:moveTo>
                  <a:cubicBezTo>
                    <a:pt x="20289" y="1"/>
                    <a:pt x="19642" y="50"/>
                    <a:pt x="19002" y="152"/>
                  </a:cubicBezTo>
                  <a:cubicBezTo>
                    <a:pt x="15095" y="507"/>
                    <a:pt x="11366" y="2283"/>
                    <a:pt x="8347" y="4769"/>
                  </a:cubicBezTo>
                  <a:cubicBezTo>
                    <a:pt x="7104" y="5834"/>
                    <a:pt x="6038" y="7077"/>
                    <a:pt x="5328" y="8320"/>
                  </a:cubicBezTo>
                  <a:cubicBezTo>
                    <a:pt x="0" y="18976"/>
                    <a:pt x="5505" y="34070"/>
                    <a:pt x="21133" y="34781"/>
                  </a:cubicBezTo>
                  <a:cubicBezTo>
                    <a:pt x="22198" y="34781"/>
                    <a:pt x="23441" y="34603"/>
                    <a:pt x="24507" y="34425"/>
                  </a:cubicBezTo>
                  <a:cubicBezTo>
                    <a:pt x="30012" y="33005"/>
                    <a:pt x="34096" y="30341"/>
                    <a:pt x="35872" y="24658"/>
                  </a:cubicBezTo>
                  <a:cubicBezTo>
                    <a:pt x="37826" y="16489"/>
                    <a:pt x="34984" y="7965"/>
                    <a:pt x="28591" y="2638"/>
                  </a:cubicBezTo>
                  <a:cubicBezTo>
                    <a:pt x="26433" y="911"/>
                    <a:pt x="23692" y="1"/>
                    <a:pt x="20934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4906575" y="2750925"/>
              <a:ext cx="230875" cy="707050"/>
            </a:xfrm>
            <a:custGeom>
              <a:avLst/>
              <a:gdLst/>
              <a:ahLst/>
              <a:cxnLst/>
              <a:rect l="l" t="t" r="r" b="b"/>
              <a:pathLst>
                <a:path w="9235" h="28282" extrusionOk="0">
                  <a:moveTo>
                    <a:pt x="6038" y="1"/>
                  </a:moveTo>
                  <a:cubicBezTo>
                    <a:pt x="6094" y="1"/>
                    <a:pt x="6155" y="5"/>
                    <a:pt x="6219" y="13"/>
                  </a:cubicBezTo>
                  <a:lnTo>
                    <a:pt x="6219" y="13"/>
                  </a:lnTo>
                  <a:cubicBezTo>
                    <a:pt x="6218" y="9"/>
                    <a:pt x="6217" y="5"/>
                    <a:pt x="6216" y="1"/>
                  </a:cubicBezTo>
                  <a:close/>
                  <a:moveTo>
                    <a:pt x="6219" y="13"/>
                  </a:moveTo>
                  <a:lnTo>
                    <a:pt x="6219" y="13"/>
                  </a:lnTo>
                  <a:cubicBezTo>
                    <a:pt x="6389" y="715"/>
                    <a:pt x="6036" y="1069"/>
                    <a:pt x="5683" y="1599"/>
                  </a:cubicBezTo>
                  <a:cubicBezTo>
                    <a:pt x="3019" y="4796"/>
                    <a:pt x="1421" y="8703"/>
                    <a:pt x="1066" y="12787"/>
                  </a:cubicBezTo>
                  <a:cubicBezTo>
                    <a:pt x="0" y="19003"/>
                    <a:pt x="3197" y="23620"/>
                    <a:pt x="7281" y="27882"/>
                  </a:cubicBezTo>
                  <a:cubicBezTo>
                    <a:pt x="7459" y="28148"/>
                    <a:pt x="7770" y="28281"/>
                    <a:pt x="8080" y="28281"/>
                  </a:cubicBezTo>
                  <a:cubicBezTo>
                    <a:pt x="8391" y="28281"/>
                    <a:pt x="8702" y="28148"/>
                    <a:pt x="8879" y="27882"/>
                  </a:cubicBezTo>
                  <a:cubicBezTo>
                    <a:pt x="9057" y="27527"/>
                    <a:pt x="9235" y="26994"/>
                    <a:pt x="9057" y="26639"/>
                  </a:cubicBezTo>
                  <a:cubicBezTo>
                    <a:pt x="7814" y="24863"/>
                    <a:pt x="6571" y="23087"/>
                    <a:pt x="5328" y="21134"/>
                  </a:cubicBezTo>
                  <a:cubicBezTo>
                    <a:pt x="3552" y="18470"/>
                    <a:pt x="3019" y="15096"/>
                    <a:pt x="3907" y="11899"/>
                  </a:cubicBezTo>
                  <a:cubicBezTo>
                    <a:pt x="4440" y="8347"/>
                    <a:pt x="5860" y="5151"/>
                    <a:pt x="8347" y="2487"/>
                  </a:cubicBezTo>
                  <a:cubicBezTo>
                    <a:pt x="9057" y="1777"/>
                    <a:pt x="9057" y="534"/>
                    <a:pt x="7281" y="179"/>
                  </a:cubicBezTo>
                  <a:cubicBezTo>
                    <a:pt x="6982" y="179"/>
                    <a:pt x="6557" y="53"/>
                    <a:pt x="6219" y="13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248425" y="3446825"/>
              <a:ext cx="226425" cy="89950"/>
            </a:xfrm>
            <a:custGeom>
              <a:avLst/>
              <a:gdLst/>
              <a:ahLst/>
              <a:cxnLst/>
              <a:rect l="l" t="t" r="r" b="b"/>
              <a:pathLst>
                <a:path w="9057" h="3598" extrusionOk="0">
                  <a:moveTo>
                    <a:pt x="1426" y="1"/>
                  </a:moveTo>
                  <a:cubicBezTo>
                    <a:pt x="888" y="1"/>
                    <a:pt x="472" y="345"/>
                    <a:pt x="178" y="934"/>
                  </a:cubicBezTo>
                  <a:cubicBezTo>
                    <a:pt x="0" y="1466"/>
                    <a:pt x="178" y="2177"/>
                    <a:pt x="888" y="2354"/>
                  </a:cubicBezTo>
                  <a:cubicBezTo>
                    <a:pt x="2486" y="3065"/>
                    <a:pt x="4262" y="3420"/>
                    <a:pt x="6216" y="3597"/>
                  </a:cubicBezTo>
                  <a:cubicBezTo>
                    <a:pt x="6926" y="3420"/>
                    <a:pt x="7636" y="3242"/>
                    <a:pt x="8347" y="2532"/>
                  </a:cubicBezTo>
                  <a:cubicBezTo>
                    <a:pt x="8879" y="2354"/>
                    <a:pt x="9057" y="1644"/>
                    <a:pt x="8879" y="934"/>
                  </a:cubicBezTo>
                  <a:cubicBezTo>
                    <a:pt x="8733" y="495"/>
                    <a:pt x="8347" y="177"/>
                    <a:pt x="7818" y="177"/>
                  </a:cubicBezTo>
                  <a:cubicBezTo>
                    <a:pt x="7705" y="177"/>
                    <a:pt x="7585" y="192"/>
                    <a:pt x="7459" y="223"/>
                  </a:cubicBezTo>
                  <a:cubicBezTo>
                    <a:pt x="6748" y="490"/>
                    <a:pt x="5994" y="623"/>
                    <a:pt x="5239" y="623"/>
                  </a:cubicBezTo>
                  <a:cubicBezTo>
                    <a:pt x="4484" y="623"/>
                    <a:pt x="3729" y="490"/>
                    <a:pt x="3019" y="223"/>
                  </a:cubicBezTo>
                  <a:cubicBezTo>
                    <a:pt x="2664" y="223"/>
                    <a:pt x="2131" y="46"/>
                    <a:pt x="1776" y="46"/>
                  </a:cubicBezTo>
                  <a:cubicBezTo>
                    <a:pt x="1654" y="15"/>
                    <a:pt x="1537" y="1"/>
                    <a:pt x="1426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3055250" y="2287475"/>
              <a:ext cx="621575" cy="600000"/>
            </a:xfrm>
            <a:custGeom>
              <a:avLst/>
              <a:gdLst/>
              <a:ahLst/>
              <a:cxnLst/>
              <a:rect l="l" t="t" r="r" b="b"/>
              <a:pathLst>
                <a:path w="24863" h="24000" extrusionOk="0">
                  <a:moveTo>
                    <a:pt x="6178" y="0"/>
                  </a:moveTo>
                  <a:cubicBezTo>
                    <a:pt x="5848" y="0"/>
                    <a:pt x="5588" y="165"/>
                    <a:pt x="5328" y="425"/>
                  </a:cubicBezTo>
                  <a:cubicBezTo>
                    <a:pt x="4085" y="2201"/>
                    <a:pt x="3375" y="4332"/>
                    <a:pt x="3020" y="6286"/>
                  </a:cubicBezTo>
                  <a:cubicBezTo>
                    <a:pt x="1" y="16763"/>
                    <a:pt x="8347" y="22979"/>
                    <a:pt x="15273" y="23867"/>
                  </a:cubicBezTo>
                  <a:cubicBezTo>
                    <a:pt x="16516" y="23955"/>
                    <a:pt x="17759" y="24000"/>
                    <a:pt x="19002" y="24000"/>
                  </a:cubicBezTo>
                  <a:cubicBezTo>
                    <a:pt x="20245" y="24000"/>
                    <a:pt x="21488" y="23955"/>
                    <a:pt x="22731" y="23867"/>
                  </a:cubicBezTo>
                  <a:cubicBezTo>
                    <a:pt x="23442" y="23867"/>
                    <a:pt x="24152" y="23511"/>
                    <a:pt x="24685" y="22801"/>
                  </a:cubicBezTo>
                  <a:cubicBezTo>
                    <a:pt x="24862" y="22623"/>
                    <a:pt x="24862" y="22268"/>
                    <a:pt x="24862" y="21913"/>
                  </a:cubicBezTo>
                  <a:cubicBezTo>
                    <a:pt x="24862" y="21735"/>
                    <a:pt x="24507" y="21380"/>
                    <a:pt x="24330" y="21380"/>
                  </a:cubicBezTo>
                  <a:lnTo>
                    <a:pt x="17404" y="21380"/>
                  </a:lnTo>
                  <a:cubicBezTo>
                    <a:pt x="8347" y="21380"/>
                    <a:pt x="3375" y="14455"/>
                    <a:pt x="5861" y="5753"/>
                  </a:cubicBezTo>
                  <a:cubicBezTo>
                    <a:pt x="6394" y="4332"/>
                    <a:pt x="6927" y="2912"/>
                    <a:pt x="7459" y="1313"/>
                  </a:cubicBezTo>
                  <a:cubicBezTo>
                    <a:pt x="7637" y="780"/>
                    <a:pt x="7104" y="70"/>
                    <a:pt x="6571" y="70"/>
                  </a:cubicBezTo>
                  <a:cubicBezTo>
                    <a:pt x="6429" y="23"/>
                    <a:pt x="6299" y="0"/>
                    <a:pt x="6178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3738950" y="2585075"/>
              <a:ext cx="159850" cy="183125"/>
            </a:xfrm>
            <a:custGeom>
              <a:avLst/>
              <a:gdLst/>
              <a:ahLst/>
              <a:cxnLst/>
              <a:rect l="l" t="t" r="r" b="b"/>
              <a:pathLst>
                <a:path w="6394" h="7325" extrusionOk="0">
                  <a:moveTo>
                    <a:pt x="4753" y="0"/>
                  </a:moveTo>
                  <a:cubicBezTo>
                    <a:pt x="4312" y="0"/>
                    <a:pt x="3866" y="232"/>
                    <a:pt x="3730" y="775"/>
                  </a:cubicBezTo>
                  <a:cubicBezTo>
                    <a:pt x="3197" y="2373"/>
                    <a:pt x="2309" y="3794"/>
                    <a:pt x="889" y="4859"/>
                  </a:cubicBezTo>
                  <a:cubicBezTo>
                    <a:pt x="356" y="5392"/>
                    <a:pt x="1" y="6102"/>
                    <a:pt x="356" y="6813"/>
                  </a:cubicBezTo>
                  <a:cubicBezTo>
                    <a:pt x="607" y="7148"/>
                    <a:pt x="978" y="7325"/>
                    <a:pt x="1392" y="7325"/>
                  </a:cubicBezTo>
                  <a:cubicBezTo>
                    <a:pt x="1855" y="7325"/>
                    <a:pt x="2373" y="7104"/>
                    <a:pt x="2842" y="6635"/>
                  </a:cubicBezTo>
                  <a:cubicBezTo>
                    <a:pt x="3908" y="5569"/>
                    <a:pt x="4973" y="4326"/>
                    <a:pt x="5861" y="3261"/>
                  </a:cubicBezTo>
                  <a:cubicBezTo>
                    <a:pt x="6039" y="2906"/>
                    <a:pt x="6216" y="2551"/>
                    <a:pt x="6394" y="2018"/>
                  </a:cubicBezTo>
                  <a:cubicBezTo>
                    <a:pt x="6394" y="1307"/>
                    <a:pt x="6039" y="420"/>
                    <a:pt x="5151" y="64"/>
                  </a:cubicBezTo>
                  <a:cubicBezTo>
                    <a:pt x="5025" y="22"/>
                    <a:pt x="4889" y="0"/>
                    <a:pt x="475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670100" y="1142925"/>
              <a:ext cx="679275" cy="524775"/>
            </a:xfrm>
            <a:custGeom>
              <a:avLst/>
              <a:gdLst/>
              <a:ahLst/>
              <a:cxnLst/>
              <a:rect l="l" t="t" r="r" b="b"/>
              <a:pathLst>
                <a:path w="27171" h="20991" extrusionOk="0">
                  <a:moveTo>
                    <a:pt x="2976" y="0"/>
                  </a:moveTo>
                  <a:cubicBezTo>
                    <a:pt x="2487" y="0"/>
                    <a:pt x="1954" y="462"/>
                    <a:pt x="1954" y="923"/>
                  </a:cubicBezTo>
                  <a:cubicBezTo>
                    <a:pt x="533" y="3942"/>
                    <a:pt x="1" y="7139"/>
                    <a:pt x="711" y="10513"/>
                  </a:cubicBezTo>
                  <a:cubicBezTo>
                    <a:pt x="1421" y="15663"/>
                    <a:pt x="5506" y="19570"/>
                    <a:pt x="10656" y="20458"/>
                  </a:cubicBezTo>
                  <a:cubicBezTo>
                    <a:pt x="12431" y="20635"/>
                    <a:pt x="14030" y="20813"/>
                    <a:pt x="15806" y="20990"/>
                  </a:cubicBezTo>
                  <a:cubicBezTo>
                    <a:pt x="18824" y="20990"/>
                    <a:pt x="21843" y="20458"/>
                    <a:pt x="24862" y="19570"/>
                  </a:cubicBezTo>
                  <a:cubicBezTo>
                    <a:pt x="25750" y="19392"/>
                    <a:pt x="26461" y="18859"/>
                    <a:pt x="26993" y="17971"/>
                  </a:cubicBezTo>
                  <a:cubicBezTo>
                    <a:pt x="27171" y="17616"/>
                    <a:pt x="27171" y="17083"/>
                    <a:pt x="26993" y="16728"/>
                  </a:cubicBezTo>
                  <a:cubicBezTo>
                    <a:pt x="26816" y="16551"/>
                    <a:pt x="26638" y="16373"/>
                    <a:pt x="26283" y="16373"/>
                  </a:cubicBezTo>
                  <a:cubicBezTo>
                    <a:pt x="25750" y="16373"/>
                    <a:pt x="25040" y="16551"/>
                    <a:pt x="24507" y="16906"/>
                  </a:cubicBezTo>
                  <a:cubicBezTo>
                    <a:pt x="21784" y="17853"/>
                    <a:pt x="18903" y="18327"/>
                    <a:pt x="16023" y="18327"/>
                  </a:cubicBezTo>
                  <a:cubicBezTo>
                    <a:pt x="14582" y="18327"/>
                    <a:pt x="13142" y="18208"/>
                    <a:pt x="11721" y="17971"/>
                  </a:cubicBezTo>
                  <a:cubicBezTo>
                    <a:pt x="7104" y="17616"/>
                    <a:pt x="3375" y="13887"/>
                    <a:pt x="3197" y="9092"/>
                  </a:cubicBezTo>
                  <a:cubicBezTo>
                    <a:pt x="3020" y="7671"/>
                    <a:pt x="3020" y="6073"/>
                    <a:pt x="3552" y="4652"/>
                  </a:cubicBezTo>
                  <a:cubicBezTo>
                    <a:pt x="3730" y="3587"/>
                    <a:pt x="3907" y="2521"/>
                    <a:pt x="4085" y="1456"/>
                  </a:cubicBezTo>
                  <a:cubicBezTo>
                    <a:pt x="4263" y="923"/>
                    <a:pt x="4085" y="213"/>
                    <a:pt x="3197" y="35"/>
                  </a:cubicBezTo>
                  <a:cubicBezTo>
                    <a:pt x="3126" y="11"/>
                    <a:pt x="3051" y="0"/>
                    <a:pt x="2976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120750" y="4557850"/>
              <a:ext cx="488400" cy="571125"/>
            </a:xfrm>
            <a:custGeom>
              <a:avLst/>
              <a:gdLst/>
              <a:ahLst/>
              <a:cxnLst/>
              <a:rect l="l" t="t" r="r" b="b"/>
              <a:pathLst>
                <a:path w="19536" h="22845" extrusionOk="0">
                  <a:moveTo>
                    <a:pt x="6394" y="1"/>
                  </a:moveTo>
                  <a:cubicBezTo>
                    <a:pt x="5506" y="356"/>
                    <a:pt x="4796" y="889"/>
                    <a:pt x="4263" y="1599"/>
                  </a:cubicBezTo>
                  <a:cubicBezTo>
                    <a:pt x="1599" y="4618"/>
                    <a:pt x="178" y="8525"/>
                    <a:pt x="356" y="12432"/>
                  </a:cubicBezTo>
                  <a:cubicBezTo>
                    <a:pt x="1" y="15451"/>
                    <a:pt x="1244" y="18292"/>
                    <a:pt x="3730" y="19890"/>
                  </a:cubicBezTo>
                  <a:cubicBezTo>
                    <a:pt x="6089" y="21821"/>
                    <a:pt x="8966" y="22844"/>
                    <a:pt x="11892" y="22844"/>
                  </a:cubicBezTo>
                  <a:cubicBezTo>
                    <a:pt x="13811" y="22844"/>
                    <a:pt x="15752" y="22403"/>
                    <a:pt x="17582" y="21489"/>
                  </a:cubicBezTo>
                  <a:cubicBezTo>
                    <a:pt x="18470" y="20956"/>
                    <a:pt x="19535" y="20601"/>
                    <a:pt x="19535" y="19180"/>
                  </a:cubicBezTo>
                  <a:cubicBezTo>
                    <a:pt x="19535" y="18781"/>
                    <a:pt x="19199" y="18550"/>
                    <a:pt x="18527" y="18550"/>
                  </a:cubicBezTo>
                  <a:cubicBezTo>
                    <a:pt x="18002" y="18550"/>
                    <a:pt x="17273" y="18691"/>
                    <a:pt x="16339" y="19003"/>
                  </a:cubicBezTo>
                  <a:cubicBezTo>
                    <a:pt x="15983" y="19180"/>
                    <a:pt x="15451" y="19358"/>
                    <a:pt x="15095" y="19535"/>
                  </a:cubicBezTo>
                  <a:cubicBezTo>
                    <a:pt x="14022" y="20019"/>
                    <a:pt x="12997" y="20226"/>
                    <a:pt x="12005" y="20226"/>
                  </a:cubicBezTo>
                  <a:cubicBezTo>
                    <a:pt x="9718" y="20226"/>
                    <a:pt x="7612" y="19122"/>
                    <a:pt x="5506" y="17759"/>
                  </a:cubicBezTo>
                  <a:cubicBezTo>
                    <a:pt x="4085" y="16872"/>
                    <a:pt x="3020" y="15096"/>
                    <a:pt x="3020" y="13142"/>
                  </a:cubicBezTo>
                  <a:cubicBezTo>
                    <a:pt x="2665" y="9591"/>
                    <a:pt x="3730" y="6039"/>
                    <a:pt x="6216" y="3375"/>
                  </a:cubicBezTo>
                  <a:cubicBezTo>
                    <a:pt x="6571" y="2842"/>
                    <a:pt x="7282" y="2310"/>
                    <a:pt x="7637" y="1777"/>
                  </a:cubicBezTo>
                  <a:cubicBezTo>
                    <a:pt x="7992" y="1244"/>
                    <a:pt x="7992" y="711"/>
                    <a:pt x="7637" y="356"/>
                  </a:cubicBezTo>
                  <a:cubicBezTo>
                    <a:pt x="7282" y="1"/>
                    <a:pt x="6927" y="1"/>
                    <a:pt x="6394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689025" y="4802050"/>
              <a:ext cx="111025" cy="168725"/>
            </a:xfrm>
            <a:custGeom>
              <a:avLst/>
              <a:gdLst/>
              <a:ahLst/>
              <a:cxnLst/>
              <a:rect l="l" t="t" r="r" b="b"/>
              <a:pathLst>
                <a:path w="4441" h="6749" extrusionOk="0">
                  <a:moveTo>
                    <a:pt x="3730" y="0"/>
                  </a:moveTo>
                  <a:cubicBezTo>
                    <a:pt x="3375" y="0"/>
                    <a:pt x="2842" y="0"/>
                    <a:pt x="2842" y="178"/>
                  </a:cubicBezTo>
                  <a:cubicBezTo>
                    <a:pt x="1421" y="1776"/>
                    <a:pt x="533" y="3729"/>
                    <a:pt x="178" y="5860"/>
                  </a:cubicBezTo>
                  <a:cubicBezTo>
                    <a:pt x="1" y="6393"/>
                    <a:pt x="533" y="6748"/>
                    <a:pt x="1066" y="6748"/>
                  </a:cubicBezTo>
                  <a:lnTo>
                    <a:pt x="1421" y="6748"/>
                  </a:lnTo>
                  <a:cubicBezTo>
                    <a:pt x="3375" y="5328"/>
                    <a:pt x="4440" y="3197"/>
                    <a:pt x="4440" y="888"/>
                  </a:cubicBezTo>
                  <a:cubicBezTo>
                    <a:pt x="4440" y="533"/>
                    <a:pt x="4085" y="0"/>
                    <a:pt x="373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2629050" y="4143825"/>
              <a:ext cx="182050" cy="89975"/>
            </a:xfrm>
            <a:custGeom>
              <a:avLst/>
              <a:gdLst/>
              <a:ahLst/>
              <a:cxnLst/>
              <a:rect l="l" t="t" r="r" b="b"/>
              <a:pathLst>
                <a:path w="7282" h="3599" extrusionOk="0">
                  <a:moveTo>
                    <a:pt x="800" y="0"/>
                  </a:moveTo>
                  <a:cubicBezTo>
                    <a:pt x="413" y="0"/>
                    <a:pt x="147" y="319"/>
                    <a:pt x="1" y="757"/>
                  </a:cubicBezTo>
                  <a:cubicBezTo>
                    <a:pt x="1" y="1112"/>
                    <a:pt x="1" y="1645"/>
                    <a:pt x="356" y="2000"/>
                  </a:cubicBezTo>
                  <a:cubicBezTo>
                    <a:pt x="1599" y="2888"/>
                    <a:pt x="3020" y="3421"/>
                    <a:pt x="4618" y="3598"/>
                  </a:cubicBezTo>
                  <a:cubicBezTo>
                    <a:pt x="5683" y="3598"/>
                    <a:pt x="6571" y="3598"/>
                    <a:pt x="6926" y="2888"/>
                  </a:cubicBezTo>
                  <a:cubicBezTo>
                    <a:pt x="7282" y="2533"/>
                    <a:pt x="7282" y="2178"/>
                    <a:pt x="7282" y="1645"/>
                  </a:cubicBezTo>
                  <a:cubicBezTo>
                    <a:pt x="7282" y="1467"/>
                    <a:pt x="7104" y="1112"/>
                    <a:pt x="6749" y="1112"/>
                  </a:cubicBezTo>
                  <a:cubicBezTo>
                    <a:pt x="4795" y="935"/>
                    <a:pt x="3020" y="579"/>
                    <a:pt x="1066" y="47"/>
                  </a:cubicBezTo>
                  <a:cubicBezTo>
                    <a:pt x="972" y="15"/>
                    <a:pt x="883" y="0"/>
                    <a:pt x="80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4316100" y="458125"/>
              <a:ext cx="301925" cy="508100"/>
            </a:xfrm>
            <a:custGeom>
              <a:avLst/>
              <a:gdLst/>
              <a:ahLst/>
              <a:cxnLst/>
              <a:rect l="l" t="t" r="r" b="b"/>
              <a:pathLst>
                <a:path w="12077" h="20324" extrusionOk="0">
                  <a:moveTo>
                    <a:pt x="3611" y="0"/>
                  </a:moveTo>
                  <a:cubicBezTo>
                    <a:pt x="3098" y="0"/>
                    <a:pt x="2664" y="316"/>
                    <a:pt x="2309" y="790"/>
                  </a:cubicBezTo>
                  <a:cubicBezTo>
                    <a:pt x="888" y="2565"/>
                    <a:pt x="1" y="4874"/>
                    <a:pt x="1" y="7360"/>
                  </a:cubicBezTo>
                  <a:cubicBezTo>
                    <a:pt x="1" y="8603"/>
                    <a:pt x="356" y="10024"/>
                    <a:pt x="888" y="11267"/>
                  </a:cubicBezTo>
                  <a:cubicBezTo>
                    <a:pt x="2487" y="15707"/>
                    <a:pt x="6394" y="17838"/>
                    <a:pt x="10123" y="20146"/>
                  </a:cubicBezTo>
                  <a:cubicBezTo>
                    <a:pt x="10360" y="20265"/>
                    <a:pt x="10596" y="20324"/>
                    <a:pt x="10820" y="20324"/>
                  </a:cubicBezTo>
                  <a:cubicBezTo>
                    <a:pt x="11267" y="20324"/>
                    <a:pt x="11662" y="20087"/>
                    <a:pt x="11899" y="19614"/>
                  </a:cubicBezTo>
                  <a:cubicBezTo>
                    <a:pt x="12076" y="19081"/>
                    <a:pt x="11899" y="18370"/>
                    <a:pt x="11366" y="18015"/>
                  </a:cubicBezTo>
                  <a:cubicBezTo>
                    <a:pt x="9590" y="16595"/>
                    <a:pt x="7637" y="15352"/>
                    <a:pt x="5861" y="13931"/>
                  </a:cubicBezTo>
                  <a:cubicBezTo>
                    <a:pt x="2664" y="11267"/>
                    <a:pt x="1776" y="6650"/>
                    <a:pt x="3907" y="3098"/>
                  </a:cubicBezTo>
                  <a:cubicBezTo>
                    <a:pt x="4085" y="2565"/>
                    <a:pt x="4440" y="2388"/>
                    <a:pt x="4618" y="1855"/>
                  </a:cubicBezTo>
                  <a:cubicBezTo>
                    <a:pt x="4973" y="1322"/>
                    <a:pt x="4795" y="612"/>
                    <a:pt x="4440" y="257"/>
                  </a:cubicBezTo>
                  <a:cubicBezTo>
                    <a:pt x="4144" y="79"/>
                    <a:pt x="3868" y="0"/>
                    <a:pt x="3611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1"/>
          <p:cNvGrpSpPr/>
          <p:nvPr/>
        </p:nvGrpSpPr>
        <p:grpSpPr>
          <a:xfrm rot="3271348">
            <a:off x="2601143" y="1049307"/>
            <a:ext cx="736216" cy="637828"/>
            <a:chOff x="607750" y="239800"/>
            <a:chExt cx="6043675" cy="5236000"/>
          </a:xfrm>
        </p:grpSpPr>
        <p:sp>
          <p:nvSpPr>
            <p:cNvPr id="279" name="Google Shape;279;p1"/>
            <p:cNvSpPr/>
            <p:nvPr/>
          </p:nvSpPr>
          <p:spPr>
            <a:xfrm>
              <a:off x="961625" y="578925"/>
              <a:ext cx="5398375" cy="4718025"/>
            </a:xfrm>
            <a:custGeom>
              <a:avLst/>
              <a:gdLst/>
              <a:ahLst/>
              <a:cxnLst/>
              <a:rect l="l" t="t" r="r" b="b"/>
              <a:pathLst>
                <a:path w="215935" h="188721" extrusionOk="0">
                  <a:moveTo>
                    <a:pt x="84417" y="0"/>
                  </a:moveTo>
                  <a:cubicBezTo>
                    <a:pt x="81066" y="0"/>
                    <a:pt x="77827" y="1001"/>
                    <a:pt x="75217" y="3299"/>
                  </a:cubicBezTo>
                  <a:cubicBezTo>
                    <a:pt x="69943" y="8017"/>
                    <a:pt x="69388" y="16066"/>
                    <a:pt x="69388" y="23282"/>
                  </a:cubicBezTo>
                  <a:lnTo>
                    <a:pt x="68278" y="90727"/>
                  </a:lnTo>
                  <a:lnTo>
                    <a:pt x="66058" y="85176"/>
                  </a:lnTo>
                  <a:cubicBezTo>
                    <a:pt x="65350" y="92956"/>
                    <a:pt x="57033" y="96931"/>
                    <a:pt x="49101" y="96931"/>
                  </a:cubicBezTo>
                  <a:cubicBezTo>
                    <a:pt x="47695" y="96931"/>
                    <a:pt x="46301" y="96806"/>
                    <a:pt x="44964" y="96555"/>
                  </a:cubicBezTo>
                  <a:cubicBezTo>
                    <a:pt x="36360" y="95167"/>
                    <a:pt x="28033" y="90449"/>
                    <a:pt x="18874" y="90449"/>
                  </a:cubicBezTo>
                  <a:cubicBezTo>
                    <a:pt x="9993" y="90449"/>
                    <a:pt x="1" y="98776"/>
                    <a:pt x="3331" y="107102"/>
                  </a:cubicBezTo>
                  <a:cubicBezTo>
                    <a:pt x="5659" y="113051"/>
                    <a:pt x="12567" y="114902"/>
                    <a:pt x="18887" y="114902"/>
                  </a:cubicBezTo>
                  <a:cubicBezTo>
                    <a:pt x="19349" y="114902"/>
                    <a:pt x="19808" y="114892"/>
                    <a:pt x="20262" y="114874"/>
                  </a:cubicBezTo>
                  <a:cubicBezTo>
                    <a:pt x="22800" y="114874"/>
                    <a:pt x="25418" y="114712"/>
                    <a:pt x="27994" y="114712"/>
                  </a:cubicBezTo>
                  <a:cubicBezTo>
                    <a:pt x="32180" y="114712"/>
                    <a:pt x="36254" y="115138"/>
                    <a:pt x="39690" y="117371"/>
                  </a:cubicBezTo>
                  <a:cubicBezTo>
                    <a:pt x="49405" y="123200"/>
                    <a:pt x="47462" y="137633"/>
                    <a:pt x="45241" y="148735"/>
                  </a:cubicBezTo>
                  <a:cubicBezTo>
                    <a:pt x="43021" y="159837"/>
                    <a:pt x="43576" y="175102"/>
                    <a:pt x="53846" y="178710"/>
                  </a:cubicBezTo>
                  <a:cubicBezTo>
                    <a:pt x="55326" y="179255"/>
                    <a:pt x="56791" y="179506"/>
                    <a:pt x="58228" y="179506"/>
                  </a:cubicBezTo>
                  <a:cubicBezTo>
                    <a:pt x="67027" y="179506"/>
                    <a:pt x="74808" y="170130"/>
                    <a:pt x="79103" y="161779"/>
                  </a:cubicBezTo>
                  <a:cubicBezTo>
                    <a:pt x="84201" y="152388"/>
                    <a:pt x="91374" y="140922"/>
                    <a:pt x="101625" y="140922"/>
                  </a:cubicBezTo>
                  <a:cubicBezTo>
                    <a:pt x="101978" y="140922"/>
                    <a:pt x="102334" y="140935"/>
                    <a:pt x="102694" y="140963"/>
                  </a:cubicBezTo>
                  <a:cubicBezTo>
                    <a:pt x="113796" y="141796"/>
                    <a:pt x="119347" y="154286"/>
                    <a:pt x="122400" y="164832"/>
                  </a:cubicBezTo>
                  <a:cubicBezTo>
                    <a:pt x="125731" y="175379"/>
                    <a:pt x="131282" y="187869"/>
                    <a:pt x="142106" y="188702"/>
                  </a:cubicBezTo>
                  <a:cubicBezTo>
                    <a:pt x="142356" y="188714"/>
                    <a:pt x="142604" y="188720"/>
                    <a:pt x="142850" y="188720"/>
                  </a:cubicBezTo>
                  <a:cubicBezTo>
                    <a:pt x="153531" y="188720"/>
                    <a:pt x="160493" y="177085"/>
                    <a:pt x="163478" y="166775"/>
                  </a:cubicBezTo>
                  <a:cubicBezTo>
                    <a:pt x="169029" y="145126"/>
                    <a:pt x="168196" y="120424"/>
                    <a:pt x="183184" y="104327"/>
                  </a:cubicBezTo>
                  <a:cubicBezTo>
                    <a:pt x="189290" y="97388"/>
                    <a:pt x="197339" y="92947"/>
                    <a:pt x="204000" y="86841"/>
                  </a:cubicBezTo>
                  <a:cubicBezTo>
                    <a:pt x="210661" y="80735"/>
                    <a:pt x="215934" y="71853"/>
                    <a:pt x="213992" y="63249"/>
                  </a:cubicBezTo>
                  <a:cubicBezTo>
                    <a:pt x="211494" y="55200"/>
                    <a:pt x="204833" y="49372"/>
                    <a:pt x="196784" y="48262"/>
                  </a:cubicBezTo>
                  <a:cubicBezTo>
                    <a:pt x="194451" y="47951"/>
                    <a:pt x="192141" y="47792"/>
                    <a:pt x="189852" y="47792"/>
                  </a:cubicBezTo>
                  <a:cubicBezTo>
                    <a:pt x="183970" y="47792"/>
                    <a:pt x="178231" y="48839"/>
                    <a:pt x="172637" y="51037"/>
                  </a:cubicBezTo>
                  <a:cubicBezTo>
                    <a:pt x="162084" y="54676"/>
                    <a:pt x="150339" y="59388"/>
                    <a:pt x="139590" y="59388"/>
                  </a:cubicBezTo>
                  <a:cubicBezTo>
                    <a:pt x="133941" y="59388"/>
                    <a:pt x="128568" y="58087"/>
                    <a:pt x="123788" y="54645"/>
                  </a:cubicBezTo>
                  <a:cubicBezTo>
                    <a:pt x="116572" y="49372"/>
                    <a:pt x="113241" y="40213"/>
                    <a:pt x="110466" y="31609"/>
                  </a:cubicBezTo>
                  <a:cubicBezTo>
                    <a:pt x="107968" y="22727"/>
                    <a:pt x="105747" y="13568"/>
                    <a:pt x="99641" y="6907"/>
                  </a:cubicBezTo>
                  <a:cubicBezTo>
                    <a:pt x="95832" y="2752"/>
                    <a:pt x="89972" y="0"/>
                    <a:pt x="84417" y="0"/>
                  </a:cubicBezTo>
                  <a:close/>
                </a:path>
              </a:pathLst>
            </a:custGeom>
            <a:solidFill>
              <a:srgbClr val="EDB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07750" y="239800"/>
              <a:ext cx="6043675" cy="5236000"/>
            </a:xfrm>
            <a:custGeom>
              <a:avLst/>
              <a:gdLst/>
              <a:ahLst/>
              <a:cxnLst/>
              <a:rect l="l" t="t" r="r" b="b"/>
              <a:pathLst>
                <a:path w="241747" h="209440" extrusionOk="0">
                  <a:moveTo>
                    <a:pt x="102026" y="4234"/>
                  </a:moveTo>
                  <a:cubicBezTo>
                    <a:pt x="106090" y="4234"/>
                    <a:pt x="110104" y="5645"/>
                    <a:pt x="113241" y="8259"/>
                  </a:cubicBezTo>
                  <a:cubicBezTo>
                    <a:pt x="117682" y="11868"/>
                    <a:pt x="121290" y="16308"/>
                    <a:pt x="123510" y="21582"/>
                  </a:cubicBezTo>
                  <a:cubicBezTo>
                    <a:pt x="126563" y="27688"/>
                    <a:pt x="128784" y="34072"/>
                    <a:pt x="129617" y="41010"/>
                  </a:cubicBezTo>
                  <a:cubicBezTo>
                    <a:pt x="130449" y="46284"/>
                    <a:pt x="131282" y="51280"/>
                    <a:pt x="132392" y="56553"/>
                  </a:cubicBezTo>
                  <a:cubicBezTo>
                    <a:pt x="132947" y="59329"/>
                    <a:pt x="133780" y="62104"/>
                    <a:pt x="134890" y="64880"/>
                  </a:cubicBezTo>
                  <a:cubicBezTo>
                    <a:pt x="137489" y="70598"/>
                    <a:pt x="143253" y="74369"/>
                    <a:pt x="149445" y="74369"/>
                  </a:cubicBezTo>
                  <a:cubicBezTo>
                    <a:pt x="149865" y="74369"/>
                    <a:pt x="150287" y="74352"/>
                    <a:pt x="150710" y="74316"/>
                  </a:cubicBezTo>
                  <a:cubicBezTo>
                    <a:pt x="155151" y="73761"/>
                    <a:pt x="159592" y="72651"/>
                    <a:pt x="164033" y="70708"/>
                  </a:cubicBezTo>
                  <a:cubicBezTo>
                    <a:pt x="169861" y="68210"/>
                    <a:pt x="175690" y="65990"/>
                    <a:pt x="181518" y="63769"/>
                  </a:cubicBezTo>
                  <a:cubicBezTo>
                    <a:pt x="186514" y="61827"/>
                    <a:pt x="191510" y="60161"/>
                    <a:pt x="196784" y="59051"/>
                  </a:cubicBezTo>
                  <a:cubicBezTo>
                    <a:pt x="199298" y="58567"/>
                    <a:pt x="201880" y="58320"/>
                    <a:pt x="204471" y="58320"/>
                  </a:cubicBezTo>
                  <a:cubicBezTo>
                    <a:pt x="209315" y="58320"/>
                    <a:pt x="214189" y="59186"/>
                    <a:pt x="218710" y="60994"/>
                  </a:cubicBezTo>
                  <a:cubicBezTo>
                    <a:pt x="226759" y="64325"/>
                    <a:pt x="232865" y="71541"/>
                    <a:pt x="234530" y="80145"/>
                  </a:cubicBezTo>
                  <a:cubicBezTo>
                    <a:pt x="237583" y="88471"/>
                    <a:pt x="234253" y="97908"/>
                    <a:pt x="226481" y="102904"/>
                  </a:cubicBezTo>
                  <a:cubicBezTo>
                    <a:pt x="223428" y="104847"/>
                    <a:pt x="220098" y="107067"/>
                    <a:pt x="216767" y="109288"/>
                  </a:cubicBezTo>
                  <a:cubicBezTo>
                    <a:pt x="212326" y="112341"/>
                    <a:pt x="207608" y="115394"/>
                    <a:pt x="202890" y="118447"/>
                  </a:cubicBezTo>
                  <a:cubicBezTo>
                    <a:pt x="198449" y="121500"/>
                    <a:pt x="194286" y="125108"/>
                    <a:pt x="190400" y="129271"/>
                  </a:cubicBezTo>
                  <a:cubicBezTo>
                    <a:pt x="186514" y="133434"/>
                    <a:pt x="184294" y="138708"/>
                    <a:pt x="184294" y="144259"/>
                  </a:cubicBezTo>
                  <a:cubicBezTo>
                    <a:pt x="184016" y="150642"/>
                    <a:pt x="183739" y="157304"/>
                    <a:pt x="183184" y="163687"/>
                  </a:cubicBezTo>
                  <a:cubicBezTo>
                    <a:pt x="182351" y="174789"/>
                    <a:pt x="178188" y="185614"/>
                    <a:pt x="170971" y="194218"/>
                  </a:cubicBezTo>
                  <a:cubicBezTo>
                    <a:pt x="167918" y="198103"/>
                    <a:pt x="164033" y="200879"/>
                    <a:pt x="159869" y="203099"/>
                  </a:cubicBezTo>
                  <a:cubicBezTo>
                    <a:pt x="157751" y="204285"/>
                    <a:pt x="155478" y="204851"/>
                    <a:pt x="153255" y="204851"/>
                  </a:cubicBezTo>
                  <a:cubicBezTo>
                    <a:pt x="148195" y="204851"/>
                    <a:pt x="143395" y="201922"/>
                    <a:pt x="141274" y="196716"/>
                  </a:cubicBezTo>
                  <a:cubicBezTo>
                    <a:pt x="140996" y="196438"/>
                    <a:pt x="140996" y="195883"/>
                    <a:pt x="140719" y="195606"/>
                  </a:cubicBezTo>
                  <a:cubicBezTo>
                    <a:pt x="137665" y="187834"/>
                    <a:pt x="135445" y="179508"/>
                    <a:pt x="134335" y="171181"/>
                  </a:cubicBezTo>
                  <a:cubicBezTo>
                    <a:pt x="133780" y="170904"/>
                    <a:pt x="133225" y="170626"/>
                    <a:pt x="132670" y="170071"/>
                  </a:cubicBezTo>
                  <a:cubicBezTo>
                    <a:pt x="130727" y="167573"/>
                    <a:pt x="129061" y="164798"/>
                    <a:pt x="127119" y="162300"/>
                  </a:cubicBezTo>
                  <a:cubicBezTo>
                    <a:pt x="124093" y="160354"/>
                    <a:pt x="120562" y="159251"/>
                    <a:pt x="117050" y="159251"/>
                  </a:cubicBezTo>
                  <a:cubicBezTo>
                    <a:pt x="116053" y="159251"/>
                    <a:pt x="115056" y="159340"/>
                    <a:pt x="114074" y="159524"/>
                  </a:cubicBezTo>
                  <a:cubicBezTo>
                    <a:pt x="109911" y="160079"/>
                    <a:pt x="106025" y="162300"/>
                    <a:pt x="103804" y="165908"/>
                  </a:cubicBezTo>
                  <a:cubicBezTo>
                    <a:pt x="101862" y="168683"/>
                    <a:pt x="100474" y="171736"/>
                    <a:pt x="98809" y="174789"/>
                  </a:cubicBezTo>
                  <a:cubicBezTo>
                    <a:pt x="96588" y="178675"/>
                    <a:pt x="93813" y="182561"/>
                    <a:pt x="90482" y="185614"/>
                  </a:cubicBezTo>
                  <a:cubicBezTo>
                    <a:pt x="85929" y="190622"/>
                    <a:pt x="79695" y="193203"/>
                    <a:pt x="73158" y="193203"/>
                  </a:cubicBezTo>
                  <a:cubicBezTo>
                    <a:pt x="71726" y="193203"/>
                    <a:pt x="70280" y="193079"/>
                    <a:pt x="68833" y="192830"/>
                  </a:cubicBezTo>
                  <a:cubicBezTo>
                    <a:pt x="60507" y="191720"/>
                    <a:pt x="54678" y="183948"/>
                    <a:pt x="56343" y="175622"/>
                  </a:cubicBezTo>
                  <a:cubicBezTo>
                    <a:pt x="56899" y="172569"/>
                    <a:pt x="57731" y="169793"/>
                    <a:pt x="58564" y="167295"/>
                  </a:cubicBezTo>
                  <a:cubicBezTo>
                    <a:pt x="59674" y="163687"/>
                    <a:pt x="61062" y="160357"/>
                    <a:pt x="62172" y="156749"/>
                  </a:cubicBezTo>
                  <a:cubicBezTo>
                    <a:pt x="62727" y="154806"/>
                    <a:pt x="63282" y="152585"/>
                    <a:pt x="63560" y="150365"/>
                  </a:cubicBezTo>
                  <a:cubicBezTo>
                    <a:pt x="64947" y="143149"/>
                    <a:pt x="60229" y="135932"/>
                    <a:pt x="53013" y="134545"/>
                  </a:cubicBezTo>
                  <a:cubicBezTo>
                    <a:pt x="49127" y="133712"/>
                    <a:pt x="45241" y="133434"/>
                    <a:pt x="41633" y="133434"/>
                  </a:cubicBezTo>
                  <a:cubicBezTo>
                    <a:pt x="39968" y="133527"/>
                    <a:pt x="38334" y="133558"/>
                    <a:pt x="36709" y="133558"/>
                  </a:cubicBezTo>
                  <a:cubicBezTo>
                    <a:pt x="33461" y="133558"/>
                    <a:pt x="30254" y="133434"/>
                    <a:pt x="26923" y="133434"/>
                  </a:cubicBezTo>
                  <a:cubicBezTo>
                    <a:pt x="23315" y="133434"/>
                    <a:pt x="19429" y="132602"/>
                    <a:pt x="15821" y="131214"/>
                  </a:cubicBezTo>
                  <a:cubicBezTo>
                    <a:pt x="7772" y="128994"/>
                    <a:pt x="4997" y="119002"/>
                    <a:pt x="10825" y="113173"/>
                  </a:cubicBezTo>
                  <a:cubicBezTo>
                    <a:pt x="16992" y="106058"/>
                    <a:pt x="24171" y="101375"/>
                    <a:pt x="33403" y="101375"/>
                  </a:cubicBezTo>
                  <a:cubicBezTo>
                    <a:pt x="34975" y="101375"/>
                    <a:pt x="36607" y="101511"/>
                    <a:pt x="38303" y="101794"/>
                  </a:cubicBezTo>
                  <a:cubicBezTo>
                    <a:pt x="42743" y="102626"/>
                    <a:pt x="47184" y="103459"/>
                    <a:pt x="51625" y="104292"/>
                  </a:cubicBezTo>
                  <a:cubicBezTo>
                    <a:pt x="53687" y="104609"/>
                    <a:pt x="55726" y="104767"/>
                    <a:pt x="57736" y="104767"/>
                  </a:cubicBezTo>
                  <a:cubicBezTo>
                    <a:pt x="62761" y="104767"/>
                    <a:pt x="67604" y="103776"/>
                    <a:pt x="72164" y="101794"/>
                  </a:cubicBezTo>
                  <a:cubicBezTo>
                    <a:pt x="75217" y="100684"/>
                    <a:pt x="77715" y="98463"/>
                    <a:pt x="79102" y="95688"/>
                  </a:cubicBezTo>
                  <a:cubicBezTo>
                    <a:pt x="81045" y="90969"/>
                    <a:pt x="82156" y="85973"/>
                    <a:pt x="81878" y="80978"/>
                  </a:cubicBezTo>
                  <a:cubicBezTo>
                    <a:pt x="81323" y="70153"/>
                    <a:pt x="80213" y="59329"/>
                    <a:pt x="78270" y="48504"/>
                  </a:cubicBezTo>
                  <a:cubicBezTo>
                    <a:pt x="76605" y="40455"/>
                    <a:pt x="76882" y="32129"/>
                    <a:pt x="79102" y="24357"/>
                  </a:cubicBezTo>
                  <a:cubicBezTo>
                    <a:pt x="80768" y="15753"/>
                    <a:pt x="86874" y="8815"/>
                    <a:pt x="94923" y="5762"/>
                  </a:cubicBezTo>
                  <a:cubicBezTo>
                    <a:pt x="97194" y="4729"/>
                    <a:pt x="99619" y="4234"/>
                    <a:pt x="102026" y="4234"/>
                  </a:cubicBezTo>
                  <a:close/>
                  <a:moveTo>
                    <a:pt x="102048" y="1"/>
                  </a:moveTo>
                  <a:cubicBezTo>
                    <a:pt x="99252" y="1"/>
                    <a:pt x="96446" y="525"/>
                    <a:pt x="93813" y="1598"/>
                  </a:cubicBezTo>
                  <a:cubicBezTo>
                    <a:pt x="86596" y="4096"/>
                    <a:pt x="81045" y="9092"/>
                    <a:pt x="77715" y="15753"/>
                  </a:cubicBezTo>
                  <a:cubicBezTo>
                    <a:pt x="75217" y="20749"/>
                    <a:pt x="73829" y="25745"/>
                    <a:pt x="73274" y="31296"/>
                  </a:cubicBezTo>
                  <a:cubicBezTo>
                    <a:pt x="72996" y="37957"/>
                    <a:pt x="73274" y="44618"/>
                    <a:pt x="74384" y="51557"/>
                  </a:cubicBezTo>
                  <a:cubicBezTo>
                    <a:pt x="75217" y="57386"/>
                    <a:pt x="76049" y="63492"/>
                    <a:pt x="76882" y="69320"/>
                  </a:cubicBezTo>
                  <a:lnTo>
                    <a:pt x="76882" y="69876"/>
                  </a:lnTo>
                  <a:cubicBezTo>
                    <a:pt x="77160" y="74316"/>
                    <a:pt x="77437" y="78480"/>
                    <a:pt x="77715" y="82920"/>
                  </a:cubicBezTo>
                  <a:cubicBezTo>
                    <a:pt x="77992" y="86529"/>
                    <a:pt x="77160" y="90137"/>
                    <a:pt x="75772" y="93190"/>
                  </a:cubicBezTo>
                  <a:cubicBezTo>
                    <a:pt x="74662" y="95688"/>
                    <a:pt x="72441" y="97630"/>
                    <a:pt x="69943" y="98463"/>
                  </a:cubicBezTo>
                  <a:cubicBezTo>
                    <a:pt x="66244" y="100021"/>
                    <a:pt x="62271" y="100896"/>
                    <a:pt x="58216" y="100896"/>
                  </a:cubicBezTo>
                  <a:cubicBezTo>
                    <a:pt x="56492" y="100896"/>
                    <a:pt x="54752" y="100737"/>
                    <a:pt x="53013" y="100406"/>
                  </a:cubicBezTo>
                  <a:cubicBezTo>
                    <a:pt x="48294" y="99573"/>
                    <a:pt x="43576" y="98741"/>
                    <a:pt x="38580" y="97908"/>
                  </a:cubicBezTo>
                  <a:cubicBezTo>
                    <a:pt x="36898" y="97646"/>
                    <a:pt x="35262" y="97521"/>
                    <a:pt x="33668" y="97521"/>
                  </a:cubicBezTo>
                  <a:cubicBezTo>
                    <a:pt x="23430" y="97521"/>
                    <a:pt x="14977" y="102712"/>
                    <a:pt x="7772" y="110398"/>
                  </a:cubicBezTo>
                  <a:cubicBezTo>
                    <a:pt x="1" y="118724"/>
                    <a:pt x="3887" y="132602"/>
                    <a:pt x="14711" y="135655"/>
                  </a:cubicBezTo>
                  <a:cubicBezTo>
                    <a:pt x="18597" y="137043"/>
                    <a:pt x="22760" y="137875"/>
                    <a:pt x="26923" y="138153"/>
                  </a:cubicBezTo>
                  <a:cubicBezTo>
                    <a:pt x="31642" y="138153"/>
                    <a:pt x="36360" y="138430"/>
                    <a:pt x="41356" y="138430"/>
                  </a:cubicBezTo>
                  <a:cubicBezTo>
                    <a:pt x="42188" y="138361"/>
                    <a:pt x="43021" y="138326"/>
                    <a:pt x="43854" y="138326"/>
                  </a:cubicBezTo>
                  <a:cubicBezTo>
                    <a:pt x="46352" y="138326"/>
                    <a:pt x="48850" y="138638"/>
                    <a:pt x="51348" y="139263"/>
                  </a:cubicBezTo>
                  <a:cubicBezTo>
                    <a:pt x="58009" y="140651"/>
                    <a:pt x="60784" y="144814"/>
                    <a:pt x="59396" y="151475"/>
                  </a:cubicBezTo>
                  <a:cubicBezTo>
                    <a:pt x="58564" y="155361"/>
                    <a:pt x="57176" y="159247"/>
                    <a:pt x="56066" y="163132"/>
                  </a:cubicBezTo>
                  <a:cubicBezTo>
                    <a:pt x="54678" y="166740"/>
                    <a:pt x="53568" y="170626"/>
                    <a:pt x="52458" y="174234"/>
                  </a:cubicBezTo>
                  <a:cubicBezTo>
                    <a:pt x="49960" y="185614"/>
                    <a:pt x="57731" y="196716"/>
                    <a:pt x="69388" y="197826"/>
                  </a:cubicBezTo>
                  <a:cubicBezTo>
                    <a:pt x="70206" y="197900"/>
                    <a:pt x="71024" y="197935"/>
                    <a:pt x="71842" y="197935"/>
                  </a:cubicBezTo>
                  <a:cubicBezTo>
                    <a:pt x="74077" y="197935"/>
                    <a:pt x="76312" y="197677"/>
                    <a:pt x="78547" y="197271"/>
                  </a:cubicBezTo>
                  <a:cubicBezTo>
                    <a:pt x="86874" y="195606"/>
                    <a:pt x="94090" y="190610"/>
                    <a:pt x="98531" y="183671"/>
                  </a:cubicBezTo>
                  <a:cubicBezTo>
                    <a:pt x="101306" y="179230"/>
                    <a:pt x="103804" y="174512"/>
                    <a:pt x="106857" y="170071"/>
                  </a:cubicBezTo>
                  <a:cubicBezTo>
                    <a:pt x="108956" y="165734"/>
                    <a:pt x="113030" y="163583"/>
                    <a:pt x="117158" y="163583"/>
                  </a:cubicBezTo>
                  <a:cubicBezTo>
                    <a:pt x="121219" y="163583"/>
                    <a:pt x="125334" y="165664"/>
                    <a:pt x="127674" y="169793"/>
                  </a:cubicBezTo>
                  <a:cubicBezTo>
                    <a:pt x="128784" y="171736"/>
                    <a:pt x="129894" y="173957"/>
                    <a:pt x="130449" y="176455"/>
                  </a:cubicBezTo>
                  <a:cubicBezTo>
                    <a:pt x="131559" y="179230"/>
                    <a:pt x="132114" y="182283"/>
                    <a:pt x="132947" y="185336"/>
                  </a:cubicBezTo>
                  <a:cubicBezTo>
                    <a:pt x="134057" y="190610"/>
                    <a:pt x="136000" y="195606"/>
                    <a:pt x="138498" y="200324"/>
                  </a:cubicBezTo>
                  <a:cubicBezTo>
                    <a:pt x="141284" y="206094"/>
                    <a:pt x="147065" y="209439"/>
                    <a:pt x="153081" y="209439"/>
                  </a:cubicBezTo>
                  <a:cubicBezTo>
                    <a:pt x="155456" y="209439"/>
                    <a:pt x="157868" y="208918"/>
                    <a:pt x="160147" y="207818"/>
                  </a:cubicBezTo>
                  <a:cubicBezTo>
                    <a:pt x="167363" y="205042"/>
                    <a:pt x="173469" y="199769"/>
                    <a:pt x="177355" y="193108"/>
                  </a:cubicBezTo>
                  <a:cubicBezTo>
                    <a:pt x="182073" y="186169"/>
                    <a:pt x="185404" y="178120"/>
                    <a:pt x="186792" y="169793"/>
                  </a:cubicBezTo>
                  <a:cubicBezTo>
                    <a:pt x="187902" y="162022"/>
                    <a:pt x="188457" y="154528"/>
                    <a:pt x="188179" y="146757"/>
                  </a:cubicBezTo>
                  <a:cubicBezTo>
                    <a:pt x="188457" y="140096"/>
                    <a:pt x="191233" y="133989"/>
                    <a:pt x="196228" y="129549"/>
                  </a:cubicBezTo>
                  <a:cubicBezTo>
                    <a:pt x="202057" y="124553"/>
                    <a:pt x="208441" y="119834"/>
                    <a:pt x="215102" y="115671"/>
                  </a:cubicBezTo>
                  <a:cubicBezTo>
                    <a:pt x="219265" y="113173"/>
                    <a:pt x="223428" y="110398"/>
                    <a:pt x="227592" y="107622"/>
                  </a:cubicBezTo>
                  <a:cubicBezTo>
                    <a:pt x="230922" y="105124"/>
                    <a:pt x="233698" y="102349"/>
                    <a:pt x="236196" y="99296"/>
                  </a:cubicBezTo>
                  <a:cubicBezTo>
                    <a:pt x="237861" y="97075"/>
                    <a:pt x="239249" y="94300"/>
                    <a:pt x="239526" y="91524"/>
                  </a:cubicBezTo>
                  <a:cubicBezTo>
                    <a:pt x="241747" y="75427"/>
                    <a:pt x="232032" y="60439"/>
                    <a:pt x="216767" y="55720"/>
                  </a:cubicBezTo>
                  <a:cubicBezTo>
                    <a:pt x="212744" y="54637"/>
                    <a:pt x="208722" y="54072"/>
                    <a:pt x="204699" y="54072"/>
                  </a:cubicBezTo>
                  <a:cubicBezTo>
                    <a:pt x="201506" y="54072"/>
                    <a:pt x="198312" y="54428"/>
                    <a:pt x="195118" y="55165"/>
                  </a:cubicBezTo>
                  <a:cubicBezTo>
                    <a:pt x="189290" y="56553"/>
                    <a:pt x="183461" y="58218"/>
                    <a:pt x="177910" y="60439"/>
                  </a:cubicBezTo>
                  <a:cubicBezTo>
                    <a:pt x="170694" y="63214"/>
                    <a:pt x="164033" y="66267"/>
                    <a:pt x="156816" y="68210"/>
                  </a:cubicBezTo>
                  <a:cubicBezTo>
                    <a:pt x="154596" y="68765"/>
                    <a:pt x="152653" y="69320"/>
                    <a:pt x="150433" y="69598"/>
                  </a:cubicBezTo>
                  <a:cubicBezTo>
                    <a:pt x="150007" y="69645"/>
                    <a:pt x="149582" y="69668"/>
                    <a:pt x="149158" y="69668"/>
                  </a:cubicBezTo>
                  <a:cubicBezTo>
                    <a:pt x="144608" y="69668"/>
                    <a:pt x="140276" y="66999"/>
                    <a:pt x="138498" y="62937"/>
                  </a:cubicBezTo>
                  <a:cubicBezTo>
                    <a:pt x="137388" y="60439"/>
                    <a:pt x="136555" y="57941"/>
                    <a:pt x="136278" y="55165"/>
                  </a:cubicBezTo>
                  <a:cubicBezTo>
                    <a:pt x="135445" y="50169"/>
                    <a:pt x="134612" y="45174"/>
                    <a:pt x="133780" y="40178"/>
                  </a:cubicBezTo>
                  <a:cubicBezTo>
                    <a:pt x="132947" y="34349"/>
                    <a:pt x="131282" y="28798"/>
                    <a:pt x="129061" y="23525"/>
                  </a:cubicBezTo>
                  <a:cubicBezTo>
                    <a:pt x="126563" y="16586"/>
                    <a:pt x="122123" y="10202"/>
                    <a:pt x="116294" y="5206"/>
                  </a:cubicBezTo>
                  <a:cubicBezTo>
                    <a:pt x="112334" y="1786"/>
                    <a:pt x="107207" y="1"/>
                    <a:pt x="10204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3570600" y="1294525"/>
              <a:ext cx="2255125" cy="1014825"/>
            </a:xfrm>
            <a:custGeom>
              <a:avLst/>
              <a:gdLst/>
              <a:ahLst/>
              <a:cxnLst/>
              <a:rect l="l" t="t" r="r" b="b"/>
              <a:pathLst>
                <a:path w="90205" h="40593" extrusionOk="0">
                  <a:moveTo>
                    <a:pt x="1423" y="1"/>
                  </a:moveTo>
                  <a:cubicBezTo>
                    <a:pt x="1180" y="1"/>
                    <a:pt x="972" y="70"/>
                    <a:pt x="833" y="209"/>
                  </a:cubicBezTo>
                  <a:cubicBezTo>
                    <a:pt x="278" y="487"/>
                    <a:pt x="1" y="764"/>
                    <a:pt x="1" y="1319"/>
                  </a:cubicBezTo>
                  <a:cubicBezTo>
                    <a:pt x="1" y="2152"/>
                    <a:pt x="278" y="3262"/>
                    <a:pt x="556" y="4095"/>
                  </a:cubicBezTo>
                  <a:cubicBezTo>
                    <a:pt x="1943" y="7703"/>
                    <a:pt x="3054" y="11311"/>
                    <a:pt x="3886" y="14919"/>
                  </a:cubicBezTo>
                  <a:cubicBezTo>
                    <a:pt x="5274" y="19360"/>
                    <a:pt x="6939" y="23801"/>
                    <a:pt x="8605" y="27964"/>
                  </a:cubicBezTo>
                  <a:cubicBezTo>
                    <a:pt x="11658" y="34348"/>
                    <a:pt x="17486" y="39066"/>
                    <a:pt x="24702" y="40176"/>
                  </a:cubicBezTo>
                  <a:cubicBezTo>
                    <a:pt x="26645" y="40454"/>
                    <a:pt x="28658" y="40593"/>
                    <a:pt x="30704" y="40593"/>
                  </a:cubicBezTo>
                  <a:cubicBezTo>
                    <a:pt x="32751" y="40593"/>
                    <a:pt x="34833" y="40454"/>
                    <a:pt x="36915" y="40176"/>
                  </a:cubicBezTo>
                  <a:cubicBezTo>
                    <a:pt x="44131" y="39621"/>
                    <a:pt x="51625" y="37956"/>
                    <a:pt x="58564" y="35458"/>
                  </a:cubicBezTo>
                  <a:cubicBezTo>
                    <a:pt x="67445" y="32405"/>
                    <a:pt x="76604" y="30184"/>
                    <a:pt x="86041" y="28797"/>
                  </a:cubicBezTo>
                  <a:cubicBezTo>
                    <a:pt x="87151" y="28519"/>
                    <a:pt x="87984" y="28519"/>
                    <a:pt x="88816" y="27964"/>
                  </a:cubicBezTo>
                  <a:cubicBezTo>
                    <a:pt x="89649" y="27687"/>
                    <a:pt x="90204" y="26576"/>
                    <a:pt x="89927" y="25744"/>
                  </a:cubicBezTo>
                  <a:cubicBezTo>
                    <a:pt x="89927" y="25059"/>
                    <a:pt x="89363" y="24561"/>
                    <a:pt x="88699" y="24561"/>
                  </a:cubicBezTo>
                  <a:cubicBezTo>
                    <a:pt x="88556" y="24561"/>
                    <a:pt x="88409" y="24584"/>
                    <a:pt x="88261" y="24633"/>
                  </a:cubicBezTo>
                  <a:cubicBezTo>
                    <a:pt x="84653" y="24633"/>
                    <a:pt x="81323" y="24911"/>
                    <a:pt x="77714" y="26021"/>
                  </a:cubicBezTo>
                  <a:cubicBezTo>
                    <a:pt x="70221" y="27409"/>
                    <a:pt x="62727" y="29629"/>
                    <a:pt x="55510" y="32127"/>
                  </a:cubicBezTo>
                  <a:cubicBezTo>
                    <a:pt x="47462" y="34903"/>
                    <a:pt x="39135" y="36291"/>
                    <a:pt x="30531" y="36568"/>
                  </a:cubicBezTo>
                  <a:cubicBezTo>
                    <a:pt x="29945" y="36629"/>
                    <a:pt x="29360" y="36658"/>
                    <a:pt x="28779" y="36658"/>
                  </a:cubicBezTo>
                  <a:cubicBezTo>
                    <a:pt x="21377" y="36658"/>
                    <a:pt x="14509" y="31839"/>
                    <a:pt x="11935" y="24633"/>
                  </a:cubicBezTo>
                  <a:cubicBezTo>
                    <a:pt x="10270" y="20470"/>
                    <a:pt x="8882" y="16585"/>
                    <a:pt x="7772" y="12421"/>
                  </a:cubicBezTo>
                  <a:cubicBezTo>
                    <a:pt x="6939" y="8813"/>
                    <a:pt x="5829" y="5483"/>
                    <a:pt x="4164" y="2152"/>
                  </a:cubicBezTo>
                  <a:cubicBezTo>
                    <a:pt x="3609" y="1319"/>
                    <a:pt x="2776" y="764"/>
                    <a:pt x="2221" y="209"/>
                  </a:cubicBezTo>
                  <a:cubicBezTo>
                    <a:pt x="1943" y="70"/>
                    <a:pt x="1666" y="1"/>
                    <a:pt x="1423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3390200" y="3958275"/>
              <a:ext cx="1589000" cy="1188800"/>
            </a:xfrm>
            <a:custGeom>
              <a:avLst/>
              <a:gdLst/>
              <a:ahLst/>
              <a:cxnLst/>
              <a:rect l="l" t="t" r="r" b="b"/>
              <a:pathLst>
                <a:path w="63560" h="47552" extrusionOk="0">
                  <a:moveTo>
                    <a:pt x="7056" y="0"/>
                  </a:moveTo>
                  <a:cubicBezTo>
                    <a:pt x="5415" y="0"/>
                    <a:pt x="3767" y="357"/>
                    <a:pt x="2221" y="1071"/>
                  </a:cubicBezTo>
                  <a:cubicBezTo>
                    <a:pt x="1666" y="1071"/>
                    <a:pt x="1110" y="1626"/>
                    <a:pt x="555" y="2181"/>
                  </a:cubicBezTo>
                  <a:cubicBezTo>
                    <a:pt x="278" y="2736"/>
                    <a:pt x="0" y="3569"/>
                    <a:pt x="0" y="4124"/>
                  </a:cubicBezTo>
                  <a:cubicBezTo>
                    <a:pt x="0" y="4957"/>
                    <a:pt x="833" y="5234"/>
                    <a:pt x="1666" y="5234"/>
                  </a:cubicBezTo>
                  <a:cubicBezTo>
                    <a:pt x="2498" y="5234"/>
                    <a:pt x="3608" y="4957"/>
                    <a:pt x="4441" y="4679"/>
                  </a:cubicBezTo>
                  <a:cubicBezTo>
                    <a:pt x="5257" y="4475"/>
                    <a:pt x="6090" y="4371"/>
                    <a:pt x="6919" y="4371"/>
                  </a:cubicBezTo>
                  <a:cubicBezTo>
                    <a:pt x="9473" y="4371"/>
                    <a:pt x="11992" y="5359"/>
                    <a:pt x="13878" y="7454"/>
                  </a:cubicBezTo>
                  <a:cubicBezTo>
                    <a:pt x="15265" y="8565"/>
                    <a:pt x="16376" y="10230"/>
                    <a:pt x="17208" y="11895"/>
                  </a:cubicBezTo>
                  <a:cubicBezTo>
                    <a:pt x="19984" y="14948"/>
                    <a:pt x="21927" y="18556"/>
                    <a:pt x="23037" y="22442"/>
                  </a:cubicBezTo>
                  <a:cubicBezTo>
                    <a:pt x="24980" y="25218"/>
                    <a:pt x="26367" y="28271"/>
                    <a:pt x="27200" y="31601"/>
                  </a:cubicBezTo>
                  <a:cubicBezTo>
                    <a:pt x="28865" y="36320"/>
                    <a:pt x="31363" y="40760"/>
                    <a:pt x="34972" y="44369"/>
                  </a:cubicBezTo>
                  <a:cubicBezTo>
                    <a:pt x="36651" y="46506"/>
                    <a:pt x="39086" y="47552"/>
                    <a:pt x="41585" y="47552"/>
                  </a:cubicBezTo>
                  <a:cubicBezTo>
                    <a:pt x="43628" y="47552"/>
                    <a:pt x="45713" y="46852"/>
                    <a:pt x="47461" y="45479"/>
                  </a:cubicBezTo>
                  <a:cubicBezTo>
                    <a:pt x="51347" y="42981"/>
                    <a:pt x="54678" y="39373"/>
                    <a:pt x="57175" y="35209"/>
                  </a:cubicBezTo>
                  <a:cubicBezTo>
                    <a:pt x="60229" y="28548"/>
                    <a:pt x="62449" y="21610"/>
                    <a:pt x="63559" y="14393"/>
                  </a:cubicBezTo>
                  <a:cubicBezTo>
                    <a:pt x="63559" y="13838"/>
                    <a:pt x="63282" y="13283"/>
                    <a:pt x="63004" y="13005"/>
                  </a:cubicBezTo>
                  <a:cubicBezTo>
                    <a:pt x="63004" y="12450"/>
                    <a:pt x="62449" y="12173"/>
                    <a:pt x="62171" y="12173"/>
                  </a:cubicBezTo>
                  <a:cubicBezTo>
                    <a:pt x="61894" y="12034"/>
                    <a:pt x="61547" y="11965"/>
                    <a:pt x="61269" y="11965"/>
                  </a:cubicBezTo>
                  <a:cubicBezTo>
                    <a:pt x="60992" y="11965"/>
                    <a:pt x="60784" y="12034"/>
                    <a:pt x="60784" y="12173"/>
                  </a:cubicBezTo>
                  <a:cubicBezTo>
                    <a:pt x="59951" y="13005"/>
                    <a:pt x="59396" y="14116"/>
                    <a:pt x="59118" y="15226"/>
                  </a:cubicBezTo>
                  <a:cubicBezTo>
                    <a:pt x="58008" y="18834"/>
                    <a:pt x="57175" y="22720"/>
                    <a:pt x="56065" y="26328"/>
                  </a:cubicBezTo>
                  <a:cubicBezTo>
                    <a:pt x="54400" y="32434"/>
                    <a:pt x="51069" y="37430"/>
                    <a:pt x="46073" y="41038"/>
                  </a:cubicBezTo>
                  <a:cubicBezTo>
                    <a:pt x="44959" y="42400"/>
                    <a:pt x="43348" y="43044"/>
                    <a:pt x="41733" y="43044"/>
                  </a:cubicBezTo>
                  <a:cubicBezTo>
                    <a:pt x="39726" y="43044"/>
                    <a:pt x="37713" y="42050"/>
                    <a:pt x="36637" y="40205"/>
                  </a:cubicBezTo>
                  <a:cubicBezTo>
                    <a:pt x="35804" y="39095"/>
                    <a:pt x="34972" y="37985"/>
                    <a:pt x="34139" y="36597"/>
                  </a:cubicBezTo>
                  <a:cubicBezTo>
                    <a:pt x="32474" y="33822"/>
                    <a:pt x="31086" y="30769"/>
                    <a:pt x="29976" y="27438"/>
                  </a:cubicBezTo>
                  <a:cubicBezTo>
                    <a:pt x="27478" y="20777"/>
                    <a:pt x="24425" y="14671"/>
                    <a:pt x="20539" y="8842"/>
                  </a:cubicBezTo>
                  <a:cubicBezTo>
                    <a:pt x="18596" y="6067"/>
                    <a:pt x="16098" y="3569"/>
                    <a:pt x="13323" y="1903"/>
                  </a:cubicBezTo>
                  <a:cubicBezTo>
                    <a:pt x="11419" y="635"/>
                    <a:pt x="9244" y="0"/>
                    <a:pt x="7056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2737950" y="659500"/>
              <a:ext cx="520425" cy="1872075"/>
            </a:xfrm>
            <a:custGeom>
              <a:avLst/>
              <a:gdLst/>
              <a:ahLst/>
              <a:cxnLst/>
              <a:rect l="l" t="t" r="r" b="b"/>
              <a:pathLst>
                <a:path w="20817" h="74883" extrusionOk="0">
                  <a:moveTo>
                    <a:pt x="14612" y="0"/>
                  </a:moveTo>
                  <a:cubicBezTo>
                    <a:pt x="12815" y="0"/>
                    <a:pt x="11033" y="700"/>
                    <a:pt x="9715" y="2018"/>
                  </a:cubicBezTo>
                  <a:cubicBezTo>
                    <a:pt x="7772" y="3684"/>
                    <a:pt x="6384" y="5627"/>
                    <a:pt x="5274" y="7847"/>
                  </a:cubicBezTo>
                  <a:cubicBezTo>
                    <a:pt x="1111" y="17006"/>
                    <a:pt x="1" y="27553"/>
                    <a:pt x="2499" y="37267"/>
                  </a:cubicBezTo>
                  <a:cubicBezTo>
                    <a:pt x="3054" y="39488"/>
                    <a:pt x="3331" y="41708"/>
                    <a:pt x="3886" y="43651"/>
                  </a:cubicBezTo>
                  <a:cubicBezTo>
                    <a:pt x="6384" y="52810"/>
                    <a:pt x="6939" y="62247"/>
                    <a:pt x="5274" y="71406"/>
                  </a:cubicBezTo>
                  <a:cubicBezTo>
                    <a:pt x="4996" y="72794"/>
                    <a:pt x="4719" y="73904"/>
                    <a:pt x="6107" y="74736"/>
                  </a:cubicBezTo>
                  <a:cubicBezTo>
                    <a:pt x="6307" y="74836"/>
                    <a:pt x="6525" y="74882"/>
                    <a:pt x="6751" y="74882"/>
                  </a:cubicBezTo>
                  <a:cubicBezTo>
                    <a:pt x="7781" y="74882"/>
                    <a:pt x="8982" y="73931"/>
                    <a:pt x="9437" y="72794"/>
                  </a:cubicBezTo>
                  <a:cubicBezTo>
                    <a:pt x="9715" y="71683"/>
                    <a:pt x="9992" y="70851"/>
                    <a:pt x="9992" y="70018"/>
                  </a:cubicBezTo>
                  <a:cubicBezTo>
                    <a:pt x="11103" y="61414"/>
                    <a:pt x="10547" y="52532"/>
                    <a:pt x="8605" y="44206"/>
                  </a:cubicBezTo>
                  <a:cubicBezTo>
                    <a:pt x="7217" y="39488"/>
                    <a:pt x="6107" y="34769"/>
                    <a:pt x="5552" y="30051"/>
                  </a:cubicBezTo>
                  <a:cubicBezTo>
                    <a:pt x="5274" y="23112"/>
                    <a:pt x="6384" y="16173"/>
                    <a:pt x="9437" y="9790"/>
                  </a:cubicBezTo>
                  <a:cubicBezTo>
                    <a:pt x="9992" y="8402"/>
                    <a:pt x="10825" y="7292"/>
                    <a:pt x="11658" y="6182"/>
                  </a:cubicBezTo>
                  <a:cubicBezTo>
                    <a:pt x="12233" y="5032"/>
                    <a:pt x="13337" y="4411"/>
                    <a:pt x="14513" y="4411"/>
                  </a:cubicBezTo>
                  <a:cubicBezTo>
                    <a:pt x="15041" y="4411"/>
                    <a:pt x="15583" y="4536"/>
                    <a:pt x="16098" y="4794"/>
                  </a:cubicBezTo>
                  <a:cubicBezTo>
                    <a:pt x="16654" y="5071"/>
                    <a:pt x="16931" y="5349"/>
                    <a:pt x="17486" y="5349"/>
                  </a:cubicBezTo>
                  <a:cubicBezTo>
                    <a:pt x="17903" y="5488"/>
                    <a:pt x="18319" y="5696"/>
                    <a:pt x="18735" y="5696"/>
                  </a:cubicBezTo>
                  <a:cubicBezTo>
                    <a:pt x="19152" y="5696"/>
                    <a:pt x="19568" y="5488"/>
                    <a:pt x="19984" y="4794"/>
                  </a:cubicBezTo>
                  <a:cubicBezTo>
                    <a:pt x="20817" y="3406"/>
                    <a:pt x="19984" y="2296"/>
                    <a:pt x="19152" y="1741"/>
                  </a:cubicBezTo>
                  <a:cubicBezTo>
                    <a:pt x="17841" y="561"/>
                    <a:pt x="16220" y="0"/>
                    <a:pt x="14612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5194275" y="2018625"/>
              <a:ext cx="1068575" cy="1247400"/>
            </a:xfrm>
            <a:custGeom>
              <a:avLst/>
              <a:gdLst/>
              <a:ahLst/>
              <a:cxnLst/>
              <a:rect l="l" t="t" r="r" b="b"/>
              <a:pathLst>
                <a:path w="42743" h="49896" extrusionOk="0">
                  <a:moveTo>
                    <a:pt x="36767" y="1"/>
                  </a:moveTo>
                  <a:cubicBezTo>
                    <a:pt x="36331" y="1"/>
                    <a:pt x="35901" y="138"/>
                    <a:pt x="35527" y="388"/>
                  </a:cubicBezTo>
                  <a:cubicBezTo>
                    <a:pt x="34694" y="665"/>
                    <a:pt x="34416" y="1776"/>
                    <a:pt x="34971" y="2608"/>
                  </a:cubicBezTo>
                  <a:cubicBezTo>
                    <a:pt x="36082" y="4551"/>
                    <a:pt x="36914" y="6771"/>
                    <a:pt x="37192" y="8992"/>
                  </a:cubicBezTo>
                  <a:cubicBezTo>
                    <a:pt x="37469" y="12600"/>
                    <a:pt x="36359" y="16486"/>
                    <a:pt x="33584" y="19261"/>
                  </a:cubicBezTo>
                  <a:cubicBezTo>
                    <a:pt x="30531" y="23147"/>
                    <a:pt x="26367" y="26200"/>
                    <a:pt x="21927" y="28698"/>
                  </a:cubicBezTo>
                  <a:cubicBezTo>
                    <a:pt x="16931" y="31196"/>
                    <a:pt x="12490" y="34249"/>
                    <a:pt x="8049" y="37579"/>
                  </a:cubicBezTo>
                  <a:cubicBezTo>
                    <a:pt x="5551" y="39522"/>
                    <a:pt x="3331" y="41743"/>
                    <a:pt x="1388" y="44241"/>
                  </a:cubicBezTo>
                  <a:cubicBezTo>
                    <a:pt x="278" y="45351"/>
                    <a:pt x="0" y="46739"/>
                    <a:pt x="278" y="48126"/>
                  </a:cubicBezTo>
                  <a:cubicBezTo>
                    <a:pt x="555" y="48959"/>
                    <a:pt x="833" y="49514"/>
                    <a:pt x="1388" y="49792"/>
                  </a:cubicBezTo>
                  <a:cubicBezTo>
                    <a:pt x="1596" y="49861"/>
                    <a:pt x="1804" y="49896"/>
                    <a:pt x="2004" y="49896"/>
                  </a:cubicBezTo>
                  <a:cubicBezTo>
                    <a:pt x="2602" y="49896"/>
                    <a:pt x="3123" y="49583"/>
                    <a:pt x="3331" y="48959"/>
                  </a:cubicBezTo>
                  <a:cubicBezTo>
                    <a:pt x="5829" y="44796"/>
                    <a:pt x="9159" y="41465"/>
                    <a:pt x="13323" y="38967"/>
                  </a:cubicBezTo>
                  <a:cubicBezTo>
                    <a:pt x="16376" y="36747"/>
                    <a:pt x="19706" y="34526"/>
                    <a:pt x="23037" y="32861"/>
                  </a:cubicBezTo>
                  <a:cubicBezTo>
                    <a:pt x="28310" y="30363"/>
                    <a:pt x="32751" y="26755"/>
                    <a:pt x="36637" y="22314"/>
                  </a:cubicBezTo>
                  <a:cubicBezTo>
                    <a:pt x="41633" y="17318"/>
                    <a:pt x="42743" y="10102"/>
                    <a:pt x="40245" y="3718"/>
                  </a:cubicBezTo>
                  <a:cubicBezTo>
                    <a:pt x="39690" y="2608"/>
                    <a:pt x="39135" y="1498"/>
                    <a:pt x="38302" y="665"/>
                  </a:cubicBezTo>
                  <a:cubicBezTo>
                    <a:pt x="37844" y="207"/>
                    <a:pt x="37301" y="1"/>
                    <a:pt x="36767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2210600" y="3832375"/>
              <a:ext cx="485750" cy="982550"/>
            </a:xfrm>
            <a:custGeom>
              <a:avLst/>
              <a:gdLst/>
              <a:ahLst/>
              <a:cxnLst/>
              <a:rect l="l" t="t" r="r" b="b"/>
              <a:pathLst>
                <a:path w="19430" h="39302" extrusionOk="0">
                  <a:moveTo>
                    <a:pt x="6662" y="1"/>
                  </a:moveTo>
                  <a:cubicBezTo>
                    <a:pt x="5829" y="1"/>
                    <a:pt x="4997" y="833"/>
                    <a:pt x="4997" y="1944"/>
                  </a:cubicBezTo>
                  <a:cubicBezTo>
                    <a:pt x="4442" y="8050"/>
                    <a:pt x="3054" y="13878"/>
                    <a:pt x="1389" y="19707"/>
                  </a:cubicBezTo>
                  <a:cubicBezTo>
                    <a:pt x="278" y="22760"/>
                    <a:pt x="1" y="25813"/>
                    <a:pt x="278" y="28866"/>
                  </a:cubicBezTo>
                  <a:cubicBezTo>
                    <a:pt x="278" y="30254"/>
                    <a:pt x="556" y="31641"/>
                    <a:pt x="833" y="33307"/>
                  </a:cubicBezTo>
                  <a:cubicBezTo>
                    <a:pt x="1389" y="35805"/>
                    <a:pt x="3331" y="37747"/>
                    <a:pt x="5829" y="38858"/>
                  </a:cubicBezTo>
                  <a:cubicBezTo>
                    <a:pt x="6909" y="39158"/>
                    <a:pt x="8002" y="39302"/>
                    <a:pt x="9079" y="39302"/>
                  </a:cubicBezTo>
                  <a:cubicBezTo>
                    <a:pt x="12988" y="39302"/>
                    <a:pt x="16699" y="37403"/>
                    <a:pt x="18874" y="34139"/>
                  </a:cubicBezTo>
                  <a:cubicBezTo>
                    <a:pt x="19152" y="33862"/>
                    <a:pt x="19429" y="33307"/>
                    <a:pt x="18874" y="32752"/>
                  </a:cubicBezTo>
                  <a:cubicBezTo>
                    <a:pt x="18597" y="32196"/>
                    <a:pt x="17764" y="31919"/>
                    <a:pt x="17209" y="31919"/>
                  </a:cubicBezTo>
                  <a:cubicBezTo>
                    <a:pt x="15544" y="32474"/>
                    <a:pt x="13878" y="33584"/>
                    <a:pt x="12213" y="34417"/>
                  </a:cubicBezTo>
                  <a:cubicBezTo>
                    <a:pt x="11068" y="34951"/>
                    <a:pt x="10028" y="35213"/>
                    <a:pt x="9104" y="35213"/>
                  </a:cubicBezTo>
                  <a:cubicBezTo>
                    <a:pt x="6670" y="35213"/>
                    <a:pt x="5045" y="33397"/>
                    <a:pt x="4442" y="29976"/>
                  </a:cubicBezTo>
                  <a:cubicBezTo>
                    <a:pt x="4164" y="27478"/>
                    <a:pt x="4442" y="24703"/>
                    <a:pt x="4997" y="22205"/>
                  </a:cubicBezTo>
                  <a:cubicBezTo>
                    <a:pt x="5829" y="18597"/>
                    <a:pt x="6662" y="15266"/>
                    <a:pt x="7772" y="11658"/>
                  </a:cubicBezTo>
                  <a:cubicBezTo>
                    <a:pt x="8605" y="9160"/>
                    <a:pt x="8882" y="6662"/>
                    <a:pt x="8882" y="3886"/>
                  </a:cubicBezTo>
                  <a:cubicBezTo>
                    <a:pt x="8882" y="3331"/>
                    <a:pt x="8605" y="2499"/>
                    <a:pt x="8605" y="1944"/>
                  </a:cubicBezTo>
                  <a:cubicBezTo>
                    <a:pt x="8327" y="833"/>
                    <a:pt x="7772" y="1"/>
                    <a:pt x="6662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093475" y="2930350"/>
              <a:ext cx="416350" cy="432725"/>
            </a:xfrm>
            <a:custGeom>
              <a:avLst/>
              <a:gdLst/>
              <a:ahLst/>
              <a:cxnLst/>
              <a:rect l="l" t="t" r="r" b="b"/>
              <a:pathLst>
                <a:path w="16654" h="17309" extrusionOk="0">
                  <a:moveTo>
                    <a:pt x="11380" y="0"/>
                  </a:moveTo>
                  <a:cubicBezTo>
                    <a:pt x="7772" y="278"/>
                    <a:pt x="4441" y="2221"/>
                    <a:pt x="2498" y="5551"/>
                  </a:cubicBezTo>
                  <a:cubicBezTo>
                    <a:pt x="0" y="9992"/>
                    <a:pt x="2221" y="15543"/>
                    <a:pt x="7217" y="17208"/>
                  </a:cubicBezTo>
                  <a:cubicBezTo>
                    <a:pt x="7479" y="17274"/>
                    <a:pt x="7756" y="17308"/>
                    <a:pt x="8035" y="17308"/>
                  </a:cubicBezTo>
                  <a:cubicBezTo>
                    <a:pt x="8936" y="17308"/>
                    <a:pt x="9846" y="16946"/>
                    <a:pt x="10270" y="16098"/>
                  </a:cubicBezTo>
                  <a:cubicBezTo>
                    <a:pt x="11102" y="14710"/>
                    <a:pt x="10270" y="13878"/>
                    <a:pt x="9159" y="13323"/>
                  </a:cubicBezTo>
                  <a:cubicBezTo>
                    <a:pt x="8604" y="13045"/>
                    <a:pt x="8327" y="12768"/>
                    <a:pt x="7772" y="12768"/>
                  </a:cubicBezTo>
                  <a:cubicBezTo>
                    <a:pt x="5274" y="11102"/>
                    <a:pt x="5274" y="7217"/>
                    <a:pt x="7772" y="5829"/>
                  </a:cubicBezTo>
                  <a:cubicBezTo>
                    <a:pt x="9715" y="4441"/>
                    <a:pt x="11935" y="3886"/>
                    <a:pt x="13878" y="3886"/>
                  </a:cubicBezTo>
                  <a:cubicBezTo>
                    <a:pt x="15266" y="3886"/>
                    <a:pt x="16653" y="3331"/>
                    <a:pt x="16376" y="1943"/>
                  </a:cubicBezTo>
                  <a:cubicBezTo>
                    <a:pt x="16098" y="833"/>
                    <a:pt x="14988" y="278"/>
                    <a:pt x="14155" y="278"/>
                  </a:cubicBezTo>
                  <a:cubicBezTo>
                    <a:pt x="13323" y="0"/>
                    <a:pt x="12213" y="0"/>
                    <a:pt x="1138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2432650" y="2902600"/>
              <a:ext cx="305325" cy="201250"/>
            </a:xfrm>
            <a:custGeom>
              <a:avLst/>
              <a:gdLst/>
              <a:ahLst/>
              <a:cxnLst/>
              <a:rect l="l" t="t" r="r" b="b"/>
              <a:pathLst>
                <a:path w="12213" h="8050" extrusionOk="0">
                  <a:moveTo>
                    <a:pt x="10270" y="0"/>
                  </a:moveTo>
                  <a:cubicBezTo>
                    <a:pt x="9992" y="0"/>
                    <a:pt x="9992" y="0"/>
                    <a:pt x="9715" y="278"/>
                  </a:cubicBezTo>
                  <a:cubicBezTo>
                    <a:pt x="7494" y="2498"/>
                    <a:pt x="4441" y="3886"/>
                    <a:pt x="1388" y="4163"/>
                  </a:cubicBezTo>
                  <a:cubicBezTo>
                    <a:pt x="556" y="4163"/>
                    <a:pt x="0" y="4996"/>
                    <a:pt x="278" y="5829"/>
                  </a:cubicBezTo>
                  <a:cubicBezTo>
                    <a:pt x="556" y="6384"/>
                    <a:pt x="833" y="6939"/>
                    <a:pt x="1388" y="7494"/>
                  </a:cubicBezTo>
                  <a:cubicBezTo>
                    <a:pt x="1943" y="8049"/>
                    <a:pt x="2776" y="8049"/>
                    <a:pt x="3609" y="8049"/>
                  </a:cubicBezTo>
                  <a:cubicBezTo>
                    <a:pt x="6662" y="7771"/>
                    <a:pt x="9715" y="6384"/>
                    <a:pt x="11657" y="3886"/>
                  </a:cubicBezTo>
                  <a:cubicBezTo>
                    <a:pt x="11935" y="3053"/>
                    <a:pt x="12213" y="2498"/>
                    <a:pt x="12213" y="1665"/>
                  </a:cubicBezTo>
                  <a:cubicBezTo>
                    <a:pt x="12213" y="1110"/>
                    <a:pt x="11657" y="555"/>
                    <a:pt x="11380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"/>
          <p:cNvGrpSpPr/>
          <p:nvPr/>
        </p:nvGrpSpPr>
        <p:grpSpPr>
          <a:xfrm rot="-1617717">
            <a:off x="905002" y="2925364"/>
            <a:ext cx="980923" cy="1556954"/>
            <a:chOff x="2190225" y="236575"/>
            <a:chExt cx="3165475" cy="5024350"/>
          </a:xfrm>
        </p:grpSpPr>
        <p:sp>
          <p:nvSpPr>
            <p:cNvPr id="289" name="Google Shape;289;p1"/>
            <p:cNvSpPr/>
            <p:nvPr/>
          </p:nvSpPr>
          <p:spPr>
            <a:xfrm>
              <a:off x="2887500" y="2847125"/>
              <a:ext cx="1727750" cy="1964200"/>
            </a:xfrm>
            <a:custGeom>
              <a:avLst/>
              <a:gdLst/>
              <a:ahLst/>
              <a:cxnLst/>
              <a:rect l="l" t="t" r="r" b="b"/>
              <a:pathLst>
                <a:path w="69110" h="78568" extrusionOk="0">
                  <a:moveTo>
                    <a:pt x="38308" y="1"/>
                  </a:moveTo>
                  <a:cubicBezTo>
                    <a:pt x="37800" y="1"/>
                    <a:pt x="37289" y="15"/>
                    <a:pt x="36776" y="45"/>
                  </a:cubicBezTo>
                  <a:cubicBezTo>
                    <a:pt x="28973" y="268"/>
                    <a:pt x="21372" y="1699"/>
                    <a:pt x="14153" y="4156"/>
                  </a:cubicBezTo>
                  <a:lnTo>
                    <a:pt x="14153" y="4156"/>
                  </a:lnTo>
                  <a:cubicBezTo>
                    <a:pt x="14608" y="3356"/>
                    <a:pt x="15074" y="2561"/>
                    <a:pt x="15550" y="1773"/>
                  </a:cubicBezTo>
                  <a:lnTo>
                    <a:pt x="15550" y="1773"/>
                  </a:lnTo>
                  <a:lnTo>
                    <a:pt x="11847" y="4981"/>
                  </a:lnTo>
                  <a:cubicBezTo>
                    <a:pt x="12612" y="4695"/>
                    <a:pt x="13380" y="4420"/>
                    <a:pt x="14153" y="4156"/>
                  </a:cubicBezTo>
                  <a:lnTo>
                    <a:pt x="14153" y="4156"/>
                  </a:lnTo>
                  <a:cubicBezTo>
                    <a:pt x="6353" y="17885"/>
                    <a:pt x="1673" y="33303"/>
                    <a:pt x="741" y="49162"/>
                  </a:cubicBezTo>
                  <a:cubicBezTo>
                    <a:pt x="0" y="54345"/>
                    <a:pt x="741" y="59775"/>
                    <a:pt x="2715" y="64465"/>
                  </a:cubicBezTo>
                  <a:cubicBezTo>
                    <a:pt x="5677" y="69648"/>
                    <a:pt x="10366" y="73597"/>
                    <a:pt x="16043" y="75325"/>
                  </a:cubicBezTo>
                  <a:cubicBezTo>
                    <a:pt x="21720" y="77053"/>
                    <a:pt x="27644" y="77793"/>
                    <a:pt x="33321" y="78040"/>
                  </a:cubicBezTo>
                  <a:cubicBezTo>
                    <a:pt x="36299" y="78383"/>
                    <a:pt x="39277" y="78568"/>
                    <a:pt x="42231" y="78568"/>
                  </a:cubicBezTo>
                  <a:cubicBezTo>
                    <a:pt x="45641" y="78568"/>
                    <a:pt x="49019" y="78322"/>
                    <a:pt x="52326" y="77793"/>
                  </a:cubicBezTo>
                  <a:cubicBezTo>
                    <a:pt x="58496" y="76559"/>
                    <a:pt x="63926" y="72363"/>
                    <a:pt x="66888" y="66933"/>
                  </a:cubicBezTo>
                  <a:cubicBezTo>
                    <a:pt x="68616" y="62243"/>
                    <a:pt x="69109" y="57307"/>
                    <a:pt x="68616" y="52371"/>
                  </a:cubicBezTo>
                  <a:cubicBezTo>
                    <a:pt x="67875" y="43732"/>
                    <a:pt x="66888" y="35093"/>
                    <a:pt x="65407" y="26701"/>
                  </a:cubicBezTo>
                  <a:cubicBezTo>
                    <a:pt x="64667" y="20531"/>
                    <a:pt x="62692" y="14854"/>
                    <a:pt x="59237" y="9918"/>
                  </a:cubicBezTo>
                  <a:cubicBezTo>
                    <a:pt x="53897" y="3649"/>
                    <a:pt x="46373" y="1"/>
                    <a:pt x="38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3208350" y="392500"/>
              <a:ext cx="1049000" cy="2288375"/>
            </a:xfrm>
            <a:custGeom>
              <a:avLst/>
              <a:gdLst/>
              <a:ahLst/>
              <a:cxnLst/>
              <a:rect l="l" t="t" r="r" b="b"/>
              <a:pathLst>
                <a:path w="41960" h="91535" extrusionOk="0">
                  <a:moveTo>
                    <a:pt x="24245" y="0"/>
                  </a:moveTo>
                  <a:cubicBezTo>
                    <a:pt x="23072" y="0"/>
                    <a:pt x="21890" y="159"/>
                    <a:pt x="20733" y="489"/>
                  </a:cubicBezTo>
                  <a:cubicBezTo>
                    <a:pt x="15550" y="2217"/>
                    <a:pt x="13082" y="8387"/>
                    <a:pt x="15797" y="13324"/>
                  </a:cubicBezTo>
                  <a:lnTo>
                    <a:pt x="8146" y="9868"/>
                  </a:lnTo>
                  <a:lnTo>
                    <a:pt x="8146" y="9868"/>
                  </a:lnTo>
                  <a:cubicBezTo>
                    <a:pt x="10367" y="28627"/>
                    <a:pt x="8886" y="47632"/>
                    <a:pt x="3703" y="65650"/>
                  </a:cubicBezTo>
                  <a:cubicBezTo>
                    <a:pt x="1975" y="71573"/>
                    <a:pt x="1" y="77991"/>
                    <a:pt x="2962" y="83174"/>
                  </a:cubicBezTo>
                  <a:cubicBezTo>
                    <a:pt x="6418" y="89591"/>
                    <a:pt x="14810" y="90825"/>
                    <a:pt x="21968" y="91319"/>
                  </a:cubicBezTo>
                  <a:cubicBezTo>
                    <a:pt x="23387" y="91442"/>
                    <a:pt x="24868" y="91535"/>
                    <a:pt x="26349" y="91535"/>
                  </a:cubicBezTo>
                  <a:cubicBezTo>
                    <a:pt x="30791" y="91535"/>
                    <a:pt x="35234" y="90702"/>
                    <a:pt x="38011" y="87370"/>
                  </a:cubicBezTo>
                  <a:cubicBezTo>
                    <a:pt x="41960" y="83174"/>
                    <a:pt x="40479" y="75522"/>
                    <a:pt x="38998" y="69352"/>
                  </a:cubicBezTo>
                  <a:cubicBezTo>
                    <a:pt x="36530" y="58492"/>
                    <a:pt x="36036" y="47138"/>
                    <a:pt x="37270" y="36031"/>
                  </a:cubicBezTo>
                  <a:cubicBezTo>
                    <a:pt x="38258" y="30848"/>
                    <a:pt x="38998" y="25665"/>
                    <a:pt x="39245" y="20235"/>
                  </a:cubicBezTo>
                  <a:cubicBezTo>
                    <a:pt x="39492" y="14805"/>
                    <a:pt x="38011" y="9621"/>
                    <a:pt x="34802" y="5179"/>
                  </a:cubicBezTo>
                  <a:cubicBezTo>
                    <a:pt x="32310" y="1919"/>
                    <a:pt x="28328" y="0"/>
                    <a:pt x="24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190225" y="236575"/>
              <a:ext cx="3165475" cy="5024350"/>
            </a:xfrm>
            <a:custGeom>
              <a:avLst/>
              <a:gdLst/>
              <a:ahLst/>
              <a:cxnLst/>
              <a:rect l="l" t="t" r="r" b="b"/>
              <a:pathLst>
                <a:path w="126619" h="200974" extrusionOk="0">
                  <a:moveTo>
                    <a:pt x="71825" y="3841"/>
                  </a:moveTo>
                  <a:cubicBezTo>
                    <a:pt x="75527" y="3841"/>
                    <a:pt x="79229" y="4227"/>
                    <a:pt x="82932" y="4998"/>
                  </a:cubicBezTo>
                  <a:cubicBezTo>
                    <a:pt x="83919" y="4998"/>
                    <a:pt x="84659" y="5245"/>
                    <a:pt x="85400" y="5739"/>
                  </a:cubicBezTo>
                  <a:cubicBezTo>
                    <a:pt x="86387" y="5986"/>
                    <a:pt x="86881" y="6726"/>
                    <a:pt x="86881" y="7713"/>
                  </a:cubicBezTo>
                  <a:cubicBezTo>
                    <a:pt x="86881" y="8701"/>
                    <a:pt x="86140" y="9441"/>
                    <a:pt x="85153" y="9441"/>
                  </a:cubicBezTo>
                  <a:cubicBezTo>
                    <a:pt x="82438" y="9441"/>
                    <a:pt x="79723" y="9688"/>
                    <a:pt x="76761" y="9688"/>
                  </a:cubicBezTo>
                  <a:cubicBezTo>
                    <a:pt x="75033" y="9688"/>
                    <a:pt x="73059" y="9441"/>
                    <a:pt x="71084" y="9441"/>
                  </a:cubicBezTo>
                  <a:cubicBezTo>
                    <a:pt x="70097" y="9441"/>
                    <a:pt x="69357" y="9935"/>
                    <a:pt x="69110" y="10922"/>
                  </a:cubicBezTo>
                  <a:cubicBezTo>
                    <a:pt x="69110" y="11909"/>
                    <a:pt x="69603" y="12650"/>
                    <a:pt x="70591" y="12650"/>
                  </a:cubicBezTo>
                  <a:cubicBezTo>
                    <a:pt x="71331" y="12897"/>
                    <a:pt x="72318" y="12897"/>
                    <a:pt x="73059" y="13143"/>
                  </a:cubicBezTo>
                  <a:cubicBezTo>
                    <a:pt x="75527" y="13637"/>
                    <a:pt x="75774" y="13884"/>
                    <a:pt x="75774" y="15858"/>
                  </a:cubicBezTo>
                  <a:cubicBezTo>
                    <a:pt x="75527" y="22523"/>
                    <a:pt x="75774" y="29187"/>
                    <a:pt x="75033" y="35851"/>
                  </a:cubicBezTo>
                  <a:cubicBezTo>
                    <a:pt x="74540" y="42021"/>
                    <a:pt x="73799" y="48192"/>
                    <a:pt x="72812" y="54362"/>
                  </a:cubicBezTo>
                  <a:cubicBezTo>
                    <a:pt x="72565" y="56337"/>
                    <a:pt x="73059" y="58311"/>
                    <a:pt x="73799" y="60039"/>
                  </a:cubicBezTo>
                  <a:lnTo>
                    <a:pt x="83425" y="90151"/>
                  </a:lnTo>
                  <a:cubicBezTo>
                    <a:pt x="83672" y="90892"/>
                    <a:pt x="83919" y="91632"/>
                    <a:pt x="84166" y="92619"/>
                  </a:cubicBezTo>
                  <a:cubicBezTo>
                    <a:pt x="85400" y="97062"/>
                    <a:pt x="85153" y="97556"/>
                    <a:pt x="80464" y="98049"/>
                  </a:cubicBezTo>
                  <a:cubicBezTo>
                    <a:pt x="74787" y="99037"/>
                    <a:pt x="68863" y="99284"/>
                    <a:pt x="63186" y="99284"/>
                  </a:cubicBezTo>
                  <a:cubicBezTo>
                    <a:pt x="56275" y="99284"/>
                    <a:pt x="49364" y="98790"/>
                    <a:pt x="42453" y="97556"/>
                  </a:cubicBezTo>
                  <a:cubicBezTo>
                    <a:pt x="41219" y="97556"/>
                    <a:pt x="40726" y="96815"/>
                    <a:pt x="40972" y="95334"/>
                  </a:cubicBezTo>
                  <a:cubicBezTo>
                    <a:pt x="41219" y="93854"/>
                    <a:pt x="41713" y="92373"/>
                    <a:pt x="42207" y="90892"/>
                  </a:cubicBezTo>
                  <a:cubicBezTo>
                    <a:pt x="45662" y="80525"/>
                    <a:pt x="48871" y="70159"/>
                    <a:pt x="52326" y="59792"/>
                  </a:cubicBezTo>
                  <a:cubicBezTo>
                    <a:pt x="53067" y="57077"/>
                    <a:pt x="53067" y="54362"/>
                    <a:pt x="52820" y="51647"/>
                  </a:cubicBezTo>
                  <a:cubicBezTo>
                    <a:pt x="51586" y="43749"/>
                    <a:pt x="51339" y="35604"/>
                    <a:pt x="50598" y="27459"/>
                  </a:cubicBezTo>
                  <a:cubicBezTo>
                    <a:pt x="50352" y="24004"/>
                    <a:pt x="50105" y="20301"/>
                    <a:pt x="49858" y="17093"/>
                  </a:cubicBezTo>
                  <a:cubicBezTo>
                    <a:pt x="49858" y="13884"/>
                    <a:pt x="50105" y="12897"/>
                    <a:pt x="53313" y="12897"/>
                  </a:cubicBezTo>
                  <a:cubicBezTo>
                    <a:pt x="54054" y="12897"/>
                    <a:pt x="54794" y="12897"/>
                    <a:pt x="55782" y="12650"/>
                  </a:cubicBezTo>
                  <a:cubicBezTo>
                    <a:pt x="56275" y="12156"/>
                    <a:pt x="56769" y="11663"/>
                    <a:pt x="56769" y="11169"/>
                  </a:cubicBezTo>
                  <a:cubicBezTo>
                    <a:pt x="57016" y="10182"/>
                    <a:pt x="56275" y="9441"/>
                    <a:pt x="55288" y="9441"/>
                  </a:cubicBezTo>
                  <a:lnTo>
                    <a:pt x="41219" y="9441"/>
                  </a:lnTo>
                  <a:cubicBezTo>
                    <a:pt x="40232" y="9441"/>
                    <a:pt x="39492" y="8948"/>
                    <a:pt x="39492" y="7960"/>
                  </a:cubicBezTo>
                  <a:cubicBezTo>
                    <a:pt x="38998" y="6973"/>
                    <a:pt x="39738" y="5739"/>
                    <a:pt x="40972" y="5492"/>
                  </a:cubicBezTo>
                  <a:cubicBezTo>
                    <a:pt x="43441" y="4752"/>
                    <a:pt x="45909" y="4258"/>
                    <a:pt x="48624" y="4258"/>
                  </a:cubicBezTo>
                  <a:cubicBezTo>
                    <a:pt x="50621" y="4036"/>
                    <a:pt x="52618" y="3914"/>
                    <a:pt x="54615" y="3914"/>
                  </a:cubicBezTo>
                  <a:cubicBezTo>
                    <a:pt x="57061" y="3914"/>
                    <a:pt x="59506" y="4097"/>
                    <a:pt x="61952" y="4505"/>
                  </a:cubicBezTo>
                  <a:cubicBezTo>
                    <a:pt x="62939" y="4505"/>
                    <a:pt x="64173" y="4505"/>
                    <a:pt x="65161" y="4258"/>
                  </a:cubicBezTo>
                  <a:cubicBezTo>
                    <a:pt x="67382" y="3980"/>
                    <a:pt x="69603" y="3841"/>
                    <a:pt x="71825" y="3841"/>
                  </a:cubicBezTo>
                  <a:close/>
                  <a:moveTo>
                    <a:pt x="44922" y="13884"/>
                  </a:moveTo>
                  <a:cubicBezTo>
                    <a:pt x="45909" y="13884"/>
                    <a:pt x="46156" y="14871"/>
                    <a:pt x="46403" y="15612"/>
                  </a:cubicBezTo>
                  <a:cubicBezTo>
                    <a:pt x="46649" y="16599"/>
                    <a:pt x="46649" y="17339"/>
                    <a:pt x="46649" y="18080"/>
                  </a:cubicBezTo>
                  <a:cubicBezTo>
                    <a:pt x="46896" y="30421"/>
                    <a:pt x="47637" y="42762"/>
                    <a:pt x="49364" y="54856"/>
                  </a:cubicBezTo>
                  <a:cubicBezTo>
                    <a:pt x="49364" y="56337"/>
                    <a:pt x="49118" y="57818"/>
                    <a:pt x="48624" y="59052"/>
                  </a:cubicBezTo>
                  <a:cubicBezTo>
                    <a:pt x="41219" y="82500"/>
                    <a:pt x="33815" y="105701"/>
                    <a:pt x="26410" y="129149"/>
                  </a:cubicBezTo>
                  <a:cubicBezTo>
                    <a:pt x="22461" y="141983"/>
                    <a:pt x="19252" y="155065"/>
                    <a:pt x="16784" y="168393"/>
                  </a:cubicBezTo>
                  <a:cubicBezTo>
                    <a:pt x="16291" y="170121"/>
                    <a:pt x="16291" y="171849"/>
                    <a:pt x="16291" y="173576"/>
                  </a:cubicBezTo>
                  <a:cubicBezTo>
                    <a:pt x="15550" y="177525"/>
                    <a:pt x="17772" y="181228"/>
                    <a:pt x="21227" y="183202"/>
                  </a:cubicBezTo>
                  <a:cubicBezTo>
                    <a:pt x="22955" y="184190"/>
                    <a:pt x="24682" y="184930"/>
                    <a:pt x="26410" y="185670"/>
                  </a:cubicBezTo>
                  <a:cubicBezTo>
                    <a:pt x="26675" y="185803"/>
                    <a:pt x="26957" y="185864"/>
                    <a:pt x="27238" y="185864"/>
                  </a:cubicBezTo>
                  <a:cubicBezTo>
                    <a:pt x="28006" y="185864"/>
                    <a:pt x="28764" y="185406"/>
                    <a:pt x="29125" y="184683"/>
                  </a:cubicBezTo>
                  <a:cubicBezTo>
                    <a:pt x="29372" y="183696"/>
                    <a:pt x="28632" y="182955"/>
                    <a:pt x="27891" y="182709"/>
                  </a:cubicBezTo>
                  <a:cubicBezTo>
                    <a:pt x="26657" y="181721"/>
                    <a:pt x="25423" y="181228"/>
                    <a:pt x="23942" y="180487"/>
                  </a:cubicBezTo>
                  <a:cubicBezTo>
                    <a:pt x="20980" y="179253"/>
                    <a:pt x="19252" y="175798"/>
                    <a:pt x="19993" y="172589"/>
                  </a:cubicBezTo>
                  <a:cubicBezTo>
                    <a:pt x="20733" y="168393"/>
                    <a:pt x="21227" y="163950"/>
                    <a:pt x="22214" y="159754"/>
                  </a:cubicBezTo>
                  <a:cubicBezTo>
                    <a:pt x="24929" y="147167"/>
                    <a:pt x="28385" y="134332"/>
                    <a:pt x="32581" y="121991"/>
                  </a:cubicBezTo>
                  <a:cubicBezTo>
                    <a:pt x="34802" y="116067"/>
                    <a:pt x="36530" y="110144"/>
                    <a:pt x="38504" y="104220"/>
                  </a:cubicBezTo>
                  <a:cubicBezTo>
                    <a:pt x="39245" y="101752"/>
                    <a:pt x="39738" y="101505"/>
                    <a:pt x="42700" y="101505"/>
                  </a:cubicBezTo>
                  <a:cubicBezTo>
                    <a:pt x="43441" y="101505"/>
                    <a:pt x="44428" y="101505"/>
                    <a:pt x="45168" y="101752"/>
                  </a:cubicBezTo>
                  <a:cubicBezTo>
                    <a:pt x="51215" y="102616"/>
                    <a:pt x="57263" y="103048"/>
                    <a:pt x="63279" y="103048"/>
                  </a:cubicBezTo>
                  <a:cubicBezTo>
                    <a:pt x="69295" y="103048"/>
                    <a:pt x="75280" y="102616"/>
                    <a:pt x="81204" y="101752"/>
                  </a:cubicBezTo>
                  <a:cubicBezTo>
                    <a:pt x="82191" y="101505"/>
                    <a:pt x="83179" y="101505"/>
                    <a:pt x="84413" y="101505"/>
                  </a:cubicBezTo>
                  <a:cubicBezTo>
                    <a:pt x="84565" y="101479"/>
                    <a:pt x="84718" y="101467"/>
                    <a:pt x="84870" y="101467"/>
                  </a:cubicBezTo>
                  <a:cubicBezTo>
                    <a:pt x="86186" y="101467"/>
                    <a:pt x="87400" y="102398"/>
                    <a:pt x="87621" y="103726"/>
                  </a:cubicBezTo>
                  <a:cubicBezTo>
                    <a:pt x="88115" y="105207"/>
                    <a:pt x="88609" y="106688"/>
                    <a:pt x="89102" y="108169"/>
                  </a:cubicBezTo>
                  <a:cubicBezTo>
                    <a:pt x="91324" y="115080"/>
                    <a:pt x="93545" y="121991"/>
                    <a:pt x="95766" y="128902"/>
                  </a:cubicBezTo>
                  <a:cubicBezTo>
                    <a:pt x="99962" y="142724"/>
                    <a:pt x="103418" y="156793"/>
                    <a:pt x="105886" y="170861"/>
                  </a:cubicBezTo>
                  <a:cubicBezTo>
                    <a:pt x="106379" y="171849"/>
                    <a:pt x="106379" y="173083"/>
                    <a:pt x="106379" y="174070"/>
                  </a:cubicBezTo>
                  <a:cubicBezTo>
                    <a:pt x="106626" y="176538"/>
                    <a:pt x="105392" y="178760"/>
                    <a:pt x="103171" y="179994"/>
                  </a:cubicBezTo>
                  <a:cubicBezTo>
                    <a:pt x="101443" y="180981"/>
                    <a:pt x="99469" y="181968"/>
                    <a:pt x="97494" y="182955"/>
                  </a:cubicBezTo>
                  <a:cubicBezTo>
                    <a:pt x="97000" y="183202"/>
                    <a:pt x="96754" y="183943"/>
                    <a:pt x="96754" y="184683"/>
                  </a:cubicBezTo>
                  <a:cubicBezTo>
                    <a:pt x="97000" y="185670"/>
                    <a:pt x="97988" y="185917"/>
                    <a:pt x="98728" y="185917"/>
                  </a:cubicBezTo>
                  <a:cubicBezTo>
                    <a:pt x="99469" y="185917"/>
                    <a:pt x="100456" y="185670"/>
                    <a:pt x="101196" y="185177"/>
                  </a:cubicBezTo>
                  <a:cubicBezTo>
                    <a:pt x="102430" y="184683"/>
                    <a:pt x="103418" y="183943"/>
                    <a:pt x="104652" y="183449"/>
                  </a:cubicBezTo>
                  <a:cubicBezTo>
                    <a:pt x="108848" y="181228"/>
                    <a:pt x="111069" y="176538"/>
                    <a:pt x="109835" y="172095"/>
                  </a:cubicBezTo>
                  <a:cubicBezTo>
                    <a:pt x="108848" y="165184"/>
                    <a:pt x="107120" y="158273"/>
                    <a:pt x="105639" y="151363"/>
                  </a:cubicBezTo>
                  <a:cubicBezTo>
                    <a:pt x="102677" y="136800"/>
                    <a:pt x="97494" y="122731"/>
                    <a:pt x="93051" y="108910"/>
                  </a:cubicBezTo>
                  <a:cubicBezTo>
                    <a:pt x="87868" y="92373"/>
                    <a:pt x="82685" y="76082"/>
                    <a:pt x="77502" y="59792"/>
                  </a:cubicBezTo>
                  <a:cubicBezTo>
                    <a:pt x="77008" y="57571"/>
                    <a:pt x="76761" y="55596"/>
                    <a:pt x="77008" y="53375"/>
                  </a:cubicBezTo>
                  <a:cubicBezTo>
                    <a:pt x="78489" y="41775"/>
                    <a:pt x="79229" y="29927"/>
                    <a:pt x="79476" y="18080"/>
                  </a:cubicBezTo>
                  <a:cubicBezTo>
                    <a:pt x="79476" y="17339"/>
                    <a:pt x="79723" y="16352"/>
                    <a:pt x="79970" y="15612"/>
                  </a:cubicBezTo>
                  <a:cubicBezTo>
                    <a:pt x="79970" y="15118"/>
                    <a:pt x="80464" y="14871"/>
                    <a:pt x="80710" y="14871"/>
                  </a:cubicBezTo>
                  <a:cubicBezTo>
                    <a:pt x="80899" y="14777"/>
                    <a:pt x="81060" y="14737"/>
                    <a:pt x="81198" y="14737"/>
                  </a:cubicBezTo>
                  <a:cubicBezTo>
                    <a:pt x="81783" y="14737"/>
                    <a:pt x="81944" y="15459"/>
                    <a:pt x="81944" y="15858"/>
                  </a:cubicBezTo>
                  <a:cubicBezTo>
                    <a:pt x="81944" y="18820"/>
                    <a:pt x="81698" y="21782"/>
                    <a:pt x="81451" y="24744"/>
                  </a:cubicBezTo>
                  <a:cubicBezTo>
                    <a:pt x="79970" y="34123"/>
                    <a:pt x="80957" y="43502"/>
                    <a:pt x="80464" y="52881"/>
                  </a:cubicBezTo>
                  <a:cubicBezTo>
                    <a:pt x="80464" y="54116"/>
                    <a:pt x="80710" y="55103"/>
                    <a:pt x="80957" y="56090"/>
                  </a:cubicBezTo>
                  <a:cubicBezTo>
                    <a:pt x="85400" y="70406"/>
                    <a:pt x="89596" y="84968"/>
                    <a:pt x="93792" y="99284"/>
                  </a:cubicBezTo>
                  <a:cubicBezTo>
                    <a:pt x="100456" y="121251"/>
                    <a:pt x="107614" y="143217"/>
                    <a:pt x="115018" y="164938"/>
                  </a:cubicBezTo>
                  <a:cubicBezTo>
                    <a:pt x="117240" y="171602"/>
                    <a:pt x="119214" y="178266"/>
                    <a:pt x="121189" y="185177"/>
                  </a:cubicBezTo>
                  <a:cubicBezTo>
                    <a:pt x="122423" y="188632"/>
                    <a:pt x="120695" y="192581"/>
                    <a:pt x="117240" y="194062"/>
                  </a:cubicBezTo>
                  <a:cubicBezTo>
                    <a:pt x="115265" y="195050"/>
                    <a:pt x="113044" y="195790"/>
                    <a:pt x="111069" y="196037"/>
                  </a:cubicBezTo>
                  <a:cubicBezTo>
                    <a:pt x="104976" y="196646"/>
                    <a:pt x="99050" y="197088"/>
                    <a:pt x="93016" y="197088"/>
                  </a:cubicBezTo>
                  <a:cubicBezTo>
                    <a:pt x="91717" y="197088"/>
                    <a:pt x="90414" y="197068"/>
                    <a:pt x="89102" y="197024"/>
                  </a:cubicBezTo>
                  <a:cubicBezTo>
                    <a:pt x="84783" y="196901"/>
                    <a:pt x="80402" y="196839"/>
                    <a:pt x="75990" y="196839"/>
                  </a:cubicBezTo>
                  <a:cubicBezTo>
                    <a:pt x="71578" y="196839"/>
                    <a:pt x="67135" y="196901"/>
                    <a:pt x="62693" y="197024"/>
                  </a:cubicBezTo>
                  <a:cubicBezTo>
                    <a:pt x="58373" y="196777"/>
                    <a:pt x="54116" y="196654"/>
                    <a:pt x="49858" y="196654"/>
                  </a:cubicBezTo>
                  <a:cubicBezTo>
                    <a:pt x="45600" y="196654"/>
                    <a:pt x="41343" y="196777"/>
                    <a:pt x="37023" y="197024"/>
                  </a:cubicBezTo>
                  <a:cubicBezTo>
                    <a:pt x="35334" y="197082"/>
                    <a:pt x="33630" y="197113"/>
                    <a:pt x="31919" y="197113"/>
                  </a:cubicBezTo>
                  <a:cubicBezTo>
                    <a:pt x="26383" y="197113"/>
                    <a:pt x="20771" y="196791"/>
                    <a:pt x="15303" y="196037"/>
                  </a:cubicBezTo>
                  <a:cubicBezTo>
                    <a:pt x="13822" y="195790"/>
                    <a:pt x="12588" y="195543"/>
                    <a:pt x="11354" y="195296"/>
                  </a:cubicBezTo>
                  <a:cubicBezTo>
                    <a:pt x="5431" y="193075"/>
                    <a:pt x="3456" y="189620"/>
                    <a:pt x="5184" y="183943"/>
                  </a:cubicBezTo>
                  <a:cubicBezTo>
                    <a:pt x="7158" y="177525"/>
                    <a:pt x="8886" y="171108"/>
                    <a:pt x="11107" y="164938"/>
                  </a:cubicBezTo>
                  <a:cubicBezTo>
                    <a:pt x="19252" y="140749"/>
                    <a:pt x="27151" y="116561"/>
                    <a:pt x="34308" y="91879"/>
                  </a:cubicBezTo>
                  <a:cubicBezTo>
                    <a:pt x="36777" y="82500"/>
                    <a:pt x="39245" y="73367"/>
                    <a:pt x="42207" y="63988"/>
                  </a:cubicBezTo>
                  <a:cubicBezTo>
                    <a:pt x="44675" y="57324"/>
                    <a:pt x="45909" y="49920"/>
                    <a:pt x="45415" y="42762"/>
                  </a:cubicBezTo>
                  <a:cubicBezTo>
                    <a:pt x="44675" y="33629"/>
                    <a:pt x="45168" y="24744"/>
                    <a:pt x="43934" y="15858"/>
                  </a:cubicBezTo>
                  <a:cubicBezTo>
                    <a:pt x="43687" y="14871"/>
                    <a:pt x="43934" y="13884"/>
                    <a:pt x="44922" y="13884"/>
                  </a:cubicBezTo>
                  <a:close/>
                  <a:moveTo>
                    <a:pt x="63433" y="0"/>
                  </a:moveTo>
                  <a:cubicBezTo>
                    <a:pt x="56275" y="0"/>
                    <a:pt x="49118" y="432"/>
                    <a:pt x="41960" y="1296"/>
                  </a:cubicBezTo>
                  <a:cubicBezTo>
                    <a:pt x="40972" y="1543"/>
                    <a:pt x="39985" y="1790"/>
                    <a:pt x="38998" y="2037"/>
                  </a:cubicBezTo>
                  <a:cubicBezTo>
                    <a:pt x="35049" y="3764"/>
                    <a:pt x="33815" y="9688"/>
                    <a:pt x="37270" y="12156"/>
                  </a:cubicBezTo>
                  <a:cubicBezTo>
                    <a:pt x="39245" y="13390"/>
                    <a:pt x="40479" y="15612"/>
                    <a:pt x="40479" y="18080"/>
                  </a:cubicBezTo>
                  <a:cubicBezTo>
                    <a:pt x="40972" y="22769"/>
                    <a:pt x="41466" y="27459"/>
                    <a:pt x="41466" y="32149"/>
                  </a:cubicBezTo>
                  <a:cubicBezTo>
                    <a:pt x="41713" y="37825"/>
                    <a:pt x="41713" y="43255"/>
                    <a:pt x="41960" y="49426"/>
                  </a:cubicBezTo>
                  <a:cubicBezTo>
                    <a:pt x="42453" y="55596"/>
                    <a:pt x="38998" y="60533"/>
                    <a:pt x="38011" y="66210"/>
                  </a:cubicBezTo>
                  <a:lnTo>
                    <a:pt x="37764" y="66950"/>
                  </a:lnTo>
                  <a:cubicBezTo>
                    <a:pt x="32581" y="84228"/>
                    <a:pt x="27644" y="101999"/>
                    <a:pt x="22214" y="119276"/>
                  </a:cubicBezTo>
                  <a:cubicBezTo>
                    <a:pt x="16291" y="137541"/>
                    <a:pt x="10120" y="155805"/>
                    <a:pt x="3950" y="174317"/>
                  </a:cubicBezTo>
                  <a:cubicBezTo>
                    <a:pt x="2716" y="178019"/>
                    <a:pt x="1728" y="181721"/>
                    <a:pt x="988" y="185424"/>
                  </a:cubicBezTo>
                  <a:cubicBezTo>
                    <a:pt x="1" y="190607"/>
                    <a:pt x="2716" y="196037"/>
                    <a:pt x="7652" y="197765"/>
                  </a:cubicBezTo>
                  <a:cubicBezTo>
                    <a:pt x="9873" y="198752"/>
                    <a:pt x="12095" y="199492"/>
                    <a:pt x="14563" y="199739"/>
                  </a:cubicBezTo>
                  <a:cubicBezTo>
                    <a:pt x="21721" y="200480"/>
                    <a:pt x="29125" y="200973"/>
                    <a:pt x="36283" y="200973"/>
                  </a:cubicBezTo>
                  <a:lnTo>
                    <a:pt x="63433" y="200973"/>
                  </a:lnTo>
                  <a:lnTo>
                    <a:pt x="63433" y="200726"/>
                  </a:lnTo>
                  <a:lnTo>
                    <a:pt x="88609" y="200726"/>
                  </a:lnTo>
                  <a:cubicBezTo>
                    <a:pt x="96260" y="200726"/>
                    <a:pt x="103911" y="200480"/>
                    <a:pt x="111563" y="199492"/>
                  </a:cubicBezTo>
                  <a:cubicBezTo>
                    <a:pt x="114031" y="199246"/>
                    <a:pt x="116252" y="198505"/>
                    <a:pt x="118474" y="197518"/>
                  </a:cubicBezTo>
                  <a:cubicBezTo>
                    <a:pt x="123657" y="195543"/>
                    <a:pt x="126619" y="189866"/>
                    <a:pt x="124891" y="184436"/>
                  </a:cubicBezTo>
                  <a:cubicBezTo>
                    <a:pt x="123410" y="178760"/>
                    <a:pt x="121682" y="173083"/>
                    <a:pt x="119955" y="167406"/>
                  </a:cubicBezTo>
                  <a:cubicBezTo>
                    <a:pt x="113044" y="146179"/>
                    <a:pt x="105639" y="125446"/>
                    <a:pt x="99469" y="104220"/>
                  </a:cubicBezTo>
                  <a:cubicBezTo>
                    <a:pt x="94779" y="87930"/>
                    <a:pt x="89843" y="71887"/>
                    <a:pt x="84906" y="55596"/>
                  </a:cubicBezTo>
                  <a:cubicBezTo>
                    <a:pt x="84659" y="54116"/>
                    <a:pt x="84413" y="52635"/>
                    <a:pt x="84413" y="51154"/>
                  </a:cubicBezTo>
                  <a:cubicBezTo>
                    <a:pt x="84166" y="39800"/>
                    <a:pt x="84659" y="28446"/>
                    <a:pt x="85894" y="17093"/>
                  </a:cubicBezTo>
                  <a:cubicBezTo>
                    <a:pt x="86140" y="15118"/>
                    <a:pt x="86140" y="13390"/>
                    <a:pt x="88362" y="12403"/>
                  </a:cubicBezTo>
                  <a:cubicBezTo>
                    <a:pt x="90583" y="11416"/>
                    <a:pt x="91570" y="9194"/>
                    <a:pt x="90830" y="6973"/>
                  </a:cubicBezTo>
                  <a:cubicBezTo>
                    <a:pt x="90336" y="3517"/>
                    <a:pt x="88855" y="2037"/>
                    <a:pt x="84906" y="1296"/>
                  </a:cubicBezTo>
                  <a:cubicBezTo>
                    <a:pt x="77748" y="432"/>
                    <a:pt x="70591" y="0"/>
                    <a:pt x="6343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3109625" y="4816625"/>
              <a:ext cx="1308175" cy="104925"/>
            </a:xfrm>
            <a:custGeom>
              <a:avLst/>
              <a:gdLst/>
              <a:ahLst/>
              <a:cxnLst/>
              <a:rect l="l" t="t" r="r" b="b"/>
              <a:pathLst>
                <a:path w="52327" h="4197" extrusionOk="0">
                  <a:moveTo>
                    <a:pt x="3456" y="0"/>
                  </a:moveTo>
                  <a:cubicBezTo>
                    <a:pt x="2716" y="0"/>
                    <a:pt x="1975" y="247"/>
                    <a:pt x="1481" y="494"/>
                  </a:cubicBezTo>
                  <a:cubicBezTo>
                    <a:pt x="1" y="741"/>
                    <a:pt x="1" y="2715"/>
                    <a:pt x="1235" y="3209"/>
                  </a:cubicBezTo>
                  <a:cubicBezTo>
                    <a:pt x="1975" y="3456"/>
                    <a:pt x="2716" y="3703"/>
                    <a:pt x="3703" y="3949"/>
                  </a:cubicBezTo>
                  <a:cubicBezTo>
                    <a:pt x="4901" y="4129"/>
                    <a:pt x="6070" y="4193"/>
                    <a:pt x="7221" y="4193"/>
                  </a:cubicBezTo>
                  <a:cubicBezTo>
                    <a:pt x="9976" y="4193"/>
                    <a:pt x="12625" y="3829"/>
                    <a:pt x="15313" y="3829"/>
                  </a:cubicBezTo>
                  <a:cubicBezTo>
                    <a:pt x="16128" y="3829"/>
                    <a:pt x="16946" y="3862"/>
                    <a:pt x="17772" y="3949"/>
                  </a:cubicBezTo>
                  <a:cubicBezTo>
                    <a:pt x="19636" y="4109"/>
                    <a:pt x="21489" y="4166"/>
                    <a:pt x="23336" y="4166"/>
                  </a:cubicBezTo>
                  <a:cubicBezTo>
                    <a:pt x="27747" y="4166"/>
                    <a:pt x="32122" y="3844"/>
                    <a:pt x="36527" y="3844"/>
                  </a:cubicBezTo>
                  <a:cubicBezTo>
                    <a:pt x="38820" y="3844"/>
                    <a:pt x="41121" y="3931"/>
                    <a:pt x="43441" y="4196"/>
                  </a:cubicBezTo>
                  <a:cubicBezTo>
                    <a:pt x="45909" y="4196"/>
                    <a:pt x="48624" y="3949"/>
                    <a:pt x="51092" y="3456"/>
                  </a:cubicBezTo>
                  <a:cubicBezTo>
                    <a:pt x="51833" y="3456"/>
                    <a:pt x="52326" y="2715"/>
                    <a:pt x="52326" y="2222"/>
                  </a:cubicBezTo>
                  <a:cubicBezTo>
                    <a:pt x="52326" y="988"/>
                    <a:pt x="51586" y="494"/>
                    <a:pt x="50845" y="247"/>
                  </a:cubicBezTo>
                  <a:lnTo>
                    <a:pt x="26410" y="247"/>
                  </a:lnTo>
                  <a:lnTo>
                    <a:pt x="26410" y="0"/>
                  </a:ln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3683475" y="460250"/>
              <a:ext cx="172800" cy="99000"/>
            </a:xfrm>
            <a:custGeom>
              <a:avLst/>
              <a:gdLst/>
              <a:ahLst/>
              <a:cxnLst/>
              <a:rect l="l" t="t" r="r" b="b"/>
              <a:pathLst>
                <a:path w="6912" h="3960" extrusionOk="0">
                  <a:moveTo>
                    <a:pt x="3703" y="1"/>
                  </a:moveTo>
                  <a:cubicBezTo>
                    <a:pt x="2963" y="247"/>
                    <a:pt x="2222" y="247"/>
                    <a:pt x="1728" y="494"/>
                  </a:cubicBezTo>
                  <a:cubicBezTo>
                    <a:pt x="741" y="494"/>
                    <a:pt x="1" y="1235"/>
                    <a:pt x="1" y="2222"/>
                  </a:cubicBezTo>
                  <a:cubicBezTo>
                    <a:pt x="248" y="2962"/>
                    <a:pt x="988" y="3703"/>
                    <a:pt x="1728" y="3703"/>
                  </a:cubicBezTo>
                  <a:cubicBezTo>
                    <a:pt x="2253" y="3878"/>
                    <a:pt x="2778" y="3960"/>
                    <a:pt x="3291" y="3960"/>
                  </a:cubicBezTo>
                  <a:cubicBezTo>
                    <a:pt x="4228" y="3960"/>
                    <a:pt x="5127" y="3687"/>
                    <a:pt x="5924" y="3209"/>
                  </a:cubicBezTo>
                  <a:cubicBezTo>
                    <a:pt x="6418" y="2962"/>
                    <a:pt x="6665" y="2716"/>
                    <a:pt x="6665" y="2222"/>
                  </a:cubicBezTo>
                  <a:cubicBezTo>
                    <a:pt x="6912" y="1728"/>
                    <a:pt x="6418" y="988"/>
                    <a:pt x="5924" y="741"/>
                  </a:cubicBezTo>
                  <a:cubicBezTo>
                    <a:pt x="5184" y="494"/>
                    <a:pt x="4443" y="247"/>
                    <a:pt x="3703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"/>
          <p:cNvSpPr/>
          <p:nvPr/>
        </p:nvSpPr>
        <p:spPr>
          <a:xfrm>
            <a:off x="3777684" y="2172825"/>
            <a:ext cx="5004809" cy="1274956"/>
          </a:xfrm>
          <a:prstGeom prst="roundRect">
            <a:avLst>
              <a:gd name="adj" fmla="val 16667"/>
            </a:avLst>
          </a:prstGeom>
          <a:solidFill>
            <a:srgbClr val="DEB8A7"/>
          </a:solidFill>
          <a:ln w="25400" cap="flat" cmpd="sng">
            <a:solidFill>
              <a:srgbClr val="779B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u="none" strike="noStrike" cap="none">
                <a:solidFill>
                  <a:srgbClr val="9D593B"/>
                </a:solidFill>
                <a:latin typeface="Fredoka One"/>
                <a:ea typeface="Fredoka One"/>
                <a:cs typeface="Fredoka One"/>
                <a:sym typeface="Fredoka One"/>
              </a:rPr>
              <a:t>Kelompok 19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9D593B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u="none" strike="noStrike" cap="none">
                <a:solidFill>
                  <a:srgbClr val="9D593B"/>
                </a:solidFill>
                <a:latin typeface="Fredoka One"/>
                <a:ea typeface="Fredoka One"/>
                <a:cs typeface="Fredoka One"/>
                <a:sym typeface="Fredoka One"/>
              </a:rPr>
              <a:t>Anggota =  Sri Mulianingsih (19090136)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u="none" strike="noStrike" cap="none">
                <a:solidFill>
                  <a:srgbClr val="9D593B"/>
                </a:solidFill>
                <a:latin typeface="Fredoka One"/>
                <a:ea typeface="Fredoka One"/>
                <a:cs typeface="Fredoka One"/>
                <a:sym typeface="Fredoka One"/>
              </a:rPr>
              <a:t>	    Nirla Wahidatus Salam (19090060)</a:t>
            </a:r>
            <a:endParaRPr sz="1600" b="0" i="0" u="none" strike="noStrike" cap="none">
              <a:solidFill>
                <a:srgbClr val="9D593B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"/>
          <p:cNvSpPr txBox="1">
            <a:spLocks noGrp="1"/>
          </p:cNvSpPr>
          <p:nvPr>
            <p:ph type="title"/>
          </p:nvPr>
        </p:nvSpPr>
        <p:spPr>
          <a:xfrm>
            <a:off x="829849" y="199394"/>
            <a:ext cx="7717500" cy="85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D" sz="3000" dirty="0"/>
              <a:t>Ide Project </a:t>
            </a:r>
            <a:br>
              <a:rPr lang="en-ID" sz="3000" dirty="0"/>
            </a:br>
            <a:r>
              <a:rPr lang="en-ID" sz="3000" dirty="0"/>
              <a:t> </a:t>
            </a:r>
          </a:p>
        </p:txBody>
      </p:sp>
      <p:grpSp>
        <p:nvGrpSpPr>
          <p:cNvPr id="300" name="Google Shape;300;p2"/>
          <p:cNvGrpSpPr/>
          <p:nvPr/>
        </p:nvGrpSpPr>
        <p:grpSpPr>
          <a:xfrm rot="8999937">
            <a:off x="203349" y="359055"/>
            <a:ext cx="1503570" cy="572809"/>
            <a:chOff x="193975" y="1518050"/>
            <a:chExt cx="6948325" cy="2647075"/>
          </a:xfrm>
        </p:grpSpPr>
        <p:sp>
          <p:nvSpPr>
            <p:cNvPr id="301" name="Google Shape;301;p2"/>
            <p:cNvSpPr/>
            <p:nvPr/>
          </p:nvSpPr>
          <p:spPr>
            <a:xfrm>
              <a:off x="856025" y="1949525"/>
              <a:ext cx="5390925" cy="1671850"/>
            </a:xfrm>
            <a:custGeom>
              <a:avLst/>
              <a:gdLst/>
              <a:ahLst/>
              <a:cxnLst/>
              <a:rect l="l" t="t" r="r" b="b"/>
              <a:pathLst>
                <a:path w="215637" h="66874" extrusionOk="0">
                  <a:moveTo>
                    <a:pt x="5549" y="1"/>
                  </a:moveTo>
                  <a:lnTo>
                    <a:pt x="0" y="35562"/>
                  </a:lnTo>
                  <a:cubicBezTo>
                    <a:pt x="59017" y="41363"/>
                    <a:pt x="117528" y="50946"/>
                    <a:pt x="175032" y="64313"/>
                  </a:cubicBezTo>
                  <a:cubicBezTo>
                    <a:pt x="181146" y="65898"/>
                    <a:pt x="187260" y="66874"/>
                    <a:pt x="193375" y="66874"/>
                  </a:cubicBezTo>
                  <a:cubicBezTo>
                    <a:pt x="194070" y="66874"/>
                    <a:pt x="194765" y="66861"/>
                    <a:pt x="195460" y="66835"/>
                  </a:cubicBezTo>
                  <a:cubicBezTo>
                    <a:pt x="202522" y="66331"/>
                    <a:pt x="208827" y="62548"/>
                    <a:pt x="212610" y="56495"/>
                  </a:cubicBezTo>
                  <a:cubicBezTo>
                    <a:pt x="215637" y="50442"/>
                    <a:pt x="213367" y="41615"/>
                    <a:pt x="207062" y="39093"/>
                  </a:cubicBezTo>
                  <a:lnTo>
                    <a:pt x="209836" y="37832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14650" y="1621675"/>
              <a:ext cx="6645675" cy="2493775"/>
            </a:xfrm>
            <a:custGeom>
              <a:avLst/>
              <a:gdLst/>
              <a:ahLst/>
              <a:cxnLst/>
              <a:rect l="l" t="t" r="r" b="b"/>
              <a:pathLst>
                <a:path w="265827" h="99751" extrusionOk="0">
                  <a:moveTo>
                    <a:pt x="2523" y="0"/>
                  </a:moveTo>
                  <a:lnTo>
                    <a:pt x="6558" y="3783"/>
                  </a:lnTo>
                  <a:lnTo>
                    <a:pt x="204288" y="43380"/>
                  </a:lnTo>
                  <a:cubicBezTo>
                    <a:pt x="212863" y="45145"/>
                    <a:pt x="221943" y="47163"/>
                    <a:pt x="229509" y="52207"/>
                  </a:cubicBezTo>
                  <a:cubicBezTo>
                    <a:pt x="236823" y="57251"/>
                    <a:pt x="242119" y="66330"/>
                    <a:pt x="239597" y="75157"/>
                  </a:cubicBezTo>
                  <a:cubicBezTo>
                    <a:pt x="237075" y="83732"/>
                    <a:pt x="228248" y="88777"/>
                    <a:pt x="219420" y="89785"/>
                  </a:cubicBezTo>
                  <a:cubicBezTo>
                    <a:pt x="218413" y="89872"/>
                    <a:pt x="217409" y="89912"/>
                    <a:pt x="216408" y="89912"/>
                  </a:cubicBezTo>
                  <a:cubicBezTo>
                    <a:pt x="208636" y="89912"/>
                    <a:pt x="201040" y="87480"/>
                    <a:pt x="193443" y="85246"/>
                  </a:cubicBezTo>
                  <a:cubicBezTo>
                    <a:pt x="135103" y="68142"/>
                    <a:pt x="74804" y="57568"/>
                    <a:pt x="13961" y="57568"/>
                  </a:cubicBezTo>
                  <a:cubicBezTo>
                    <a:pt x="9311" y="57568"/>
                    <a:pt x="4657" y="57630"/>
                    <a:pt x="1" y="57755"/>
                  </a:cubicBezTo>
                  <a:lnTo>
                    <a:pt x="218159" y="97856"/>
                  </a:lnTo>
                  <a:cubicBezTo>
                    <a:pt x="223654" y="98833"/>
                    <a:pt x="229444" y="99750"/>
                    <a:pt x="235044" y="99750"/>
                  </a:cubicBezTo>
                  <a:cubicBezTo>
                    <a:pt x="241010" y="99750"/>
                    <a:pt x="246759" y="98709"/>
                    <a:pt x="251703" y="95586"/>
                  </a:cubicBezTo>
                  <a:cubicBezTo>
                    <a:pt x="262548" y="89029"/>
                    <a:pt x="265826" y="73896"/>
                    <a:pt x="261791" y="62043"/>
                  </a:cubicBezTo>
                  <a:cubicBezTo>
                    <a:pt x="257504" y="50189"/>
                    <a:pt x="246911" y="41362"/>
                    <a:pt x="235309" y="36318"/>
                  </a:cubicBezTo>
                  <a:cubicBezTo>
                    <a:pt x="223960" y="31274"/>
                    <a:pt x="211098" y="29508"/>
                    <a:pt x="198740" y="2774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93975" y="1518050"/>
              <a:ext cx="6948325" cy="2647075"/>
            </a:xfrm>
            <a:custGeom>
              <a:avLst/>
              <a:gdLst/>
              <a:ahLst/>
              <a:cxnLst/>
              <a:rect l="l" t="t" r="r" b="b"/>
              <a:pathLst>
                <a:path w="277933" h="105883" extrusionOk="0">
                  <a:moveTo>
                    <a:pt x="243884" y="60135"/>
                  </a:moveTo>
                  <a:cubicBezTo>
                    <a:pt x="246406" y="68205"/>
                    <a:pt x="244893" y="77033"/>
                    <a:pt x="240101" y="83842"/>
                  </a:cubicBezTo>
                  <a:lnTo>
                    <a:pt x="239849" y="84094"/>
                  </a:lnTo>
                  <a:cubicBezTo>
                    <a:pt x="241867" y="76024"/>
                    <a:pt x="243128" y="67953"/>
                    <a:pt x="243884" y="60135"/>
                  </a:cubicBezTo>
                  <a:close/>
                  <a:moveTo>
                    <a:pt x="27218" y="16191"/>
                  </a:moveTo>
                  <a:cubicBezTo>
                    <a:pt x="27516" y="16191"/>
                    <a:pt x="27858" y="16212"/>
                    <a:pt x="28248" y="16251"/>
                  </a:cubicBezTo>
                  <a:cubicBezTo>
                    <a:pt x="39093" y="18017"/>
                    <a:pt x="49937" y="19530"/>
                    <a:pt x="60782" y="21295"/>
                  </a:cubicBezTo>
                  <a:cubicBezTo>
                    <a:pt x="80707" y="24322"/>
                    <a:pt x="100631" y="27600"/>
                    <a:pt x="120303" y="31383"/>
                  </a:cubicBezTo>
                  <a:cubicBezTo>
                    <a:pt x="157882" y="38445"/>
                    <a:pt x="195461" y="45003"/>
                    <a:pt x="233039" y="51560"/>
                  </a:cubicBezTo>
                  <a:cubicBezTo>
                    <a:pt x="238336" y="52569"/>
                    <a:pt x="239345" y="53578"/>
                    <a:pt x="239849" y="58874"/>
                  </a:cubicBezTo>
                  <a:cubicBezTo>
                    <a:pt x="239849" y="60135"/>
                    <a:pt x="239849" y="61396"/>
                    <a:pt x="239849" y="62657"/>
                  </a:cubicBezTo>
                  <a:cubicBezTo>
                    <a:pt x="239345" y="71232"/>
                    <a:pt x="237327" y="79807"/>
                    <a:pt x="233292" y="87373"/>
                  </a:cubicBezTo>
                  <a:cubicBezTo>
                    <a:pt x="232039" y="89699"/>
                    <a:pt x="231548" y="90502"/>
                    <a:pt x="230108" y="90502"/>
                  </a:cubicBezTo>
                  <a:cubicBezTo>
                    <a:pt x="229518" y="90502"/>
                    <a:pt x="228769" y="90367"/>
                    <a:pt x="227743" y="90147"/>
                  </a:cubicBezTo>
                  <a:cubicBezTo>
                    <a:pt x="218411" y="88382"/>
                    <a:pt x="209080" y="86364"/>
                    <a:pt x="199748" y="84851"/>
                  </a:cubicBezTo>
                  <a:cubicBezTo>
                    <a:pt x="191678" y="83338"/>
                    <a:pt x="183355" y="82077"/>
                    <a:pt x="175032" y="81068"/>
                  </a:cubicBezTo>
                  <a:cubicBezTo>
                    <a:pt x="162926" y="79302"/>
                    <a:pt x="150820" y="78041"/>
                    <a:pt x="138714" y="76276"/>
                  </a:cubicBezTo>
                  <a:cubicBezTo>
                    <a:pt x="124086" y="74006"/>
                    <a:pt x="109710" y="70980"/>
                    <a:pt x="95335" y="67953"/>
                  </a:cubicBezTo>
                  <a:cubicBezTo>
                    <a:pt x="83229" y="65179"/>
                    <a:pt x="70871" y="63414"/>
                    <a:pt x="58512" y="61144"/>
                  </a:cubicBezTo>
                  <a:cubicBezTo>
                    <a:pt x="45650" y="58622"/>
                    <a:pt x="32787" y="56100"/>
                    <a:pt x="19925" y="53830"/>
                  </a:cubicBezTo>
                  <a:cubicBezTo>
                    <a:pt x="19673" y="52569"/>
                    <a:pt x="19925" y="51308"/>
                    <a:pt x="20934" y="50551"/>
                  </a:cubicBezTo>
                  <a:cubicBezTo>
                    <a:pt x="24969" y="45507"/>
                    <a:pt x="26987" y="39202"/>
                    <a:pt x="26987" y="32897"/>
                  </a:cubicBezTo>
                  <a:cubicBezTo>
                    <a:pt x="27239" y="28105"/>
                    <a:pt x="26734" y="23313"/>
                    <a:pt x="25726" y="18521"/>
                  </a:cubicBezTo>
                  <a:cubicBezTo>
                    <a:pt x="25299" y="16815"/>
                    <a:pt x="25594" y="16191"/>
                    <a:pt x="27218" y="16191"/>
                  </a:cubicBezTo>
                  <a:close/>
                  <a:moveTo>
                    <a:pt x="247163" y="55847"/>
                  </a:moveTo>
                  <a:cubicBezTo>
                    <a:pt x="253720" y="57108"/>
                    <a:pt x="259269" y="61648"/>
                    <a:pt x="262043" y="67701"/>
                  </a:cubicBezTo>
                  <a:cubicBezTo>
                    <a:pt x="264313" y="71736"/>
                    <a:pt x="263809" y="76528"/>
                    <a:pt x="261287" y="80059"/>
                  </a:cubicBezTo>
                  <a:cubicBezTo>
                    <a:pt x="256999" y="85860"/>
                    <a:pt x="250442" y="89895"/>
                    <a:pt x="243380" y="91156"/>
                  </a:cubicBezTo>
                  <a:cubicBezTo>
                    <a:pt x="243158" y="91230"/>
                    <a:pt x="242958" y="91261"/>
                    <a:pt x="242774" y="91261"/>
                  </a:cubicBezTo>
                  <a:cubicBezTo>
                    <a:pt x="242328" y="91261"/>
                    <a:pt x="241971" y="91082"/>
                    <a:pt x="241614" y="90904"/>
                  </a:cubicBezTo>
                  <a:cubicBezTo>
                    <a:pt x="240858" y="90399"/>
                    <a:pt x="241362" y="89643"/>
                    <a:pt x="241614" y="89138"/>
                  </a:cubicBezTo>
                  <a:cubicBezTo>
                    <a:pt x="244641" y="84599"/>
                    <a:pt x="246911" y="79555"/>
                    <a:pt x="247920" y="74258"/>
                  </a:cubicBezTo>
                  <a:cubicBezTo>
                    <a:pt x="249181" y="68205"/>
                    <a:pt x="248928" y="61900"/>
                    <a:pt x="247163" y="55847"/>
                  </a:cubicBezTo>
                  <a:close/>
                  <a:moveTo>
                    <a:pt x="19783" y="4601"/>
                  </a:moveTo>
                  <a:cubicBezTo>
                    <a:pt x="19986" y="4601"/>
                    <a:pt x="20201" y="4617"/>
                    <a:pt x="20429" y="4650"/>
                  </a:cubicBezTo>
                  <a:cubicBezTo>
                    <a:pt x="21438" y="4650"/>
                    <a:pt x="22195" y="4902"/>
                    <a:pt x="22951" y="5154"/>
                  </a:cubicBezTo>
                  <a:lnTo>
                    <a:pt x="141741" y="25078"/>
                  </a:lnTo>
                  <a:cubicBezTo>
                    <a:pt x="160152" y="28105"/>
                    <a:pt x="178563" y="31383"/>
                    <a:pt x="196974" y="34410"/>
                  </a:cubicBezTo>
                  <a:cubicBezTo>
                    <a:pt x="212106" y="37184"/>
                    <a:pt x="227743" y="39202"/>
                    <a:pt x="242875" y="41976"/>
                  </a:cubicBezTo>
                  <a:cubicBezTo>
                    <a:pt x="253973" y="43742"/>
                    <a:pt x="263556" y="50551"/>
                    <a:pt x="268853" y="60639"/>
                  </a:cubicBezTo>
                  <a:cubicBezTo>
                    <a:pt x="275158" y="72493"/>
                    <a:pt x="273392" y="83338"/>
                    <a:pt x="263052" y="92417"/>
                  </a:cubicBezTo>
                  <a:cubicBezTo>
                    <a:pt x="259521" y="95696"/>
                    <a:pt x="255486" y="98218"/>
                    <a:pt x="251198" y="99731"/>
                  </a:cubicBezTo>
                  <a:cubicBezTo>
                    <a:pt x="247552" y="101250"/>
                    <a:pt x="243632" y="102037"/>
                    <a:pt x="239713" y="102037"/>
                  </a:cubicBezTo>
                  <a:cubicBezTo>
                    <a:pt x="237125" y="102037"/>
                    <a:pt x="234538" y="101694"/>
                    <a:pt x="232031" y="100992"/>
                  </a:cubicBezTo>
                  <a:cubicBezTo>
                    <a:pt x="230013" y="100488"/>
                    <a:pt x="227995" y="100235"/>
                    <a:pt x="226230" y="99983"/>
                  </a:cubicBezTo>
                  <a:lnTo>
                    <a:pt x="122573" y="81068"/>
                  </a:lnTo>
                  <a:lnTo>
                    <a:pt x="122573" y="81320"/>
                  </a:lnTo>
                  <a:lnTo>
                    <a:pt x="13115" y="61648"/>
                  </a:lnTo>
                  <a:cubicBezTo>
                    <a:pt x="11098" y="61144"/>
                    <a:pt x="9080" y="60891"/>
                    <a:pt x="7315" y="60387"/>
                  </a:cubicBezTo>
                  <a:cubicBezTo>
                    <a:pt x="6306" y="60135"/>
                    <a:pt x="6054" y="58622"/>
                    <a:pt x="6558" y="57613"/>
                  </a:cubicBezTo>
                  <a:cubicBezTo>
                    <a:pt x="7188" y="56562"/>
                    <a:pt x="7994" y="56037"/>
                    <a:pt x="9121" y="56037"/>
                  </a:cubicBezTo>
                  <a:cubicBezTo>
                    <a:pt x="9346" y="56037"/>
                    <a:pt x="9584" y="56058"/>
                    <a:pt x="9837" y="56100"/>
                  </a:cubicBezTo>
                  <a:cubicBezTo>
                    <a:pt x="14376" y="56856"/>
                    <a:pt x="19168" y="57361"/>
                    <a:pt x="23960" y="58369"/>
                  </a:cubicBezTo>
                  <a:cubicBezTo>
                    <a:pt x="45902" y="63161"/>
                    <a:pt x="67844" y="66440"/>
                    <a:pt x="89534" y="70475"/>
                  </a:cubicBezTo>
                  <a:cubicBezTo>
                    <a:pt x="95082" y="71484"/>
                    <a:pt x="100631" y="72493"/>
                    <a:pt x="106180" y="74006"/>
                  </a:cubicBezTo>
                  <a:cubicBezTo>
                    <a:pt x="116016" y="76276"/>
                    <a:pt x="125852" y="78294"/>
                    <a:pt x="135940" y="79555"/>
                  </a:cubicBezTo>
                  <a:cubicBezTo>
                    <a:pt x="149559" y="81572"/>
                    <a:pt x="162926" y="83086"/>
                    <a:pt x="176545" y="84851"/>
                  </a:cubicBezTo>
                  <a:cubicBezTo>
                    <a:pt x="195461" y="87121"/>
                    <a:pt x="214124" y="90652"/>
                    <a:pt x="232535" y="95696"/>
                  </a:cubicBezTo>
                  <a:lnTo>
                    <a:pt x="233796" y="95696"/>
                  </a:lnTo>
                  <a:cubicBezTo>
                    <a:pt x="234668" y="95760"/>
                    <a:pt x="235536" y="95791"/>
                    <a:pt x="236400" y="95791"/>
                  </a:cubicBezTo>
                  <a:cubicBezTo>
                    <a:pt x="245779" y="95791"/>
                    <a:pt x="254611" y="92074"/>
                    <a:pt x="261539" y="85608"/>
                  </a:cubicBezTo>
                  <a:cubicBezTo>
                    <a:pt x="267844" y="79302"/>
                    <a:pt x="268853" y="69466"/>
                    <a:pt x="263556" y="62152"/>
                  </a:cubicBezTo>
                  <a:cubicBezTo>
                    <a:pt x="260530" y="58117"/>
                    <a:pt x="256495" y="54839"/>
                    <a:pt x="251703" y="52821"/>
                  </a:cubicBezTo>
                  <a:cubicBezTo>
                    <a:pt x="245902" y="50299"/>
                    <a:pt x="239597" y="48533"/>
                    <a:pt x="233544" y="47777"/>
                  </a:cubicBezTo>
                  <a:lnTo>
                    <a:pt x="147794" y="32644"/>
                  </a:lnTo>
                  <a:cubicBezTo>
                    <a:pt x="121564" y="27853"/>
                    <a:pt x="95335" y="22304"/>
                    <a:pt x="68853" y="18521"/>
                  </a:cubicBezTo>
                  <a:cubicBezTo>
                    <a:pt x="54225" y="16503"/>
                    <a:pt x="39849" y="14233"/>
                    <a:pt x="25221" y="11711"/>
                  </a:cubicBezTo>
                  <a:cubicBezTo>
                    <a:pt x="23456" y="11459"/>
                    <a:pt x="21438" y="10955"/>
                    <a:pt x="19420" y="10450"/>
                  </a:cubicBezTo>
                  <a:cubicBezTo>
                    <a:pt x="17655" y="9946"/>
                    <a:pt x="16898" y="8685"/>
                    <a:pt x="17403" y="6415"/>
                  </a:cubicBezTo>
                  <a:cubicBezTo>
                    <a:pt x="17622" y="5317"/>
                    <a:pt x="18416" y="4601"/>
                    <a:pt x="19783" y="4601"/>
                  </a:cubicBezTo>
                  <a:close/>
                  <a:moveTo>
                    <a:pt x="16428" y="0"/>
                  </a:moveTo>
                  <a:cubicBezTo>
                    <a:pt x="14225" y="0"/>
                    <a:pt x="13152" y="1235"/>
                    <a:pt x="13368" y="3389"/>
                  </a:cubicBezTo>
                  <a:cubicBezTo>
                    <a:pt x="13368" y="6415"/>
                    <a:pt x="13115" y="9694"/>
                    <a:pt x="12863" y="12720"/>
                  </a:cubicBezTo>
                  <a:cubicBezTo>
                    <a:pt x="12863" y="13729"/>
                    <a:pt x="13620" y="14486"/>
                    <a:pt x="14629" y="14486"/>
                  </a:cubicBezTo>
                  <a:cubicBezTo>
                    <a:pt x="15133" y="14486"/>
                    <a:pt x="15890" y="14486"/>
                    <a:pt x="16646" y="14233"/>
                  </a:cubicBezTo>
                  <a:cubicBezTo>
                    <a:pt x="16793" y="14215"/>
                    <a:pt x="16942" y="14206"/>
                    <a:pt x="17091" y="14206"/>
                  </a:cubicBezTo>
                  <a:cubicBezTo>
                    <a:pt x="18986" y="14206"/>
                    <a:pt x="20970" y="15660"/>
                    <a:pt x="21438" y="17764"/>
                  </a:cubicBezTo>
                  <a:cubicBezTo>
                    <a:pt x="21943" y="19782"/>
                    <a:pt x="22447" y="21800"/>
                    <a:pt x="22951" y="24069"/>
                  </a:cubicBezTo>
                  <a:cubicBezTo>
                    <a:pt x="23708" y="28861"/>
                    <a:pt x="23456" y="34158"/>
                    <a:pt x="22195" y="38950"/>
                  </a:cubicBezTo>
                  <a:cubicBezTo>
                    <a:pt x="21690" y="42228"/>
                    <a:pt x="20177" y="45255"/>
                    <a:pt x="18159" y="47777"/>
                  </a:cubicBezTo>
                  <a:cubicBezTo>
                    <a:pt x="16125" y="50218"/>
                    <a:pt x="14090" y="52168"/>
                    <a:pt x="10996" y="52168"/>
                  </a:cubicBezTo>
                  <a:cubicBezTo>
                    <a:pt x="10255" y="52168"/>
                    <a:pt x="9453" y="52056"/>
                    <a:pt x="8576" y="51812"/>
                  </a:cubicBezTo>
                  <a:cubicBezTo>
                    <a:pt x="8241" y="51738"/>
                    <a:pt x="7906" y="51702"/>
                    <a:pt x="7577" y="51702"/>
                  </a:cubicBezTo>
                  <a:cubicBezTo>
                    <a:pt x="5674" y="51702"/>
                    <a:pt x="3961" y="52904"/>
                    <a:pt x="3531" y="54839"/>
                  </a:cubicBezTo>
                  <a:lnTo>
                    <a:pt x="3279" y="55595"/>
                  </a:lnTo>
                  <a:cubicBezTo>
                    <a:pt x="1" y="61900"/>
                    <a:pt x="2018" y="63414"/>
                    <a:pt x="7819" y="64422"/>
                  </a:cubicBezTo>
                  <a:cubicBezTo>
                    <a:pt x="39849" y="70223"/>
                    <a:pt x="72132" y="76024"/>
                    <a:pt x="104162" y="81824"/>
                  </a:cubicBezTo>
                  <a:lnTo>
                    <a:pt x="117781" y="84094"/>
                  </a:lnTo>
                  <a:lnTo>
                    <a:pt x="118033" y="83842"/>
                  </a:lnTo>
                  <a:lnTo>
                    <a:pt x="224212" y="103262"/>
                  </a:lnTo>
                  <a:cubicBezTo>
                    <a:pt x="227239" y="103514"/>
                    <a:pt x="230265" y="104271"/>
                    <a:pt x="233039" y="105280"/>
                  </a:cubicBezTo>
                  <a:cubicBezTo>
                    <a:pt x="233593" y="105649"/>
                    <a:pt x="234147" y="105883"/>
                    <a:pt x="234800" y="105883"/>
                  </a:cubicBezTo>
                  <a:cubicBezTo>
                    <a:pt x="235039" y="105883"/>
                    <a:pt x="235291" y="105852"/>
                    <a:pt x="235561" y="105784"/>
                  </a:cubicBezTo>
                  <a:cubicBezTo>
                    <a:pt x="236234" y="105816"/>
                    <a:pt x="236907" y="105832"/>
                    <a:pt x="237579" y="105832"/>
                  </a:cubicBezTo>
                  <a:cubicBezTo>
                    <a:pt x="242199" y="105832"/>
                    <a:pt x="246795" y="105087"/>
                    <a:pt x="251198" y="103766"/>
                  </a:cubicBezTo>
                  <a:cubicBezTo>
                    <a:pt x="258512" y="101244"/>
                    <a:pt x="265322" y="96452"/>
                    <a:pt x="270366" y="90399"/>
                  </a:cubicBezTo>
                  <a:cubicBezTo>
                    <a:pt x="277932" y="80563"/>
                    <a:pt x="277932" y="69971"/>
                    <a:pt x="272384" y="59378"/>
                  </a:cubicBezTo>
                  <a:cubicBezTo>
                    <a:pt x="266835" y="48029"/>
                    <a:pt x="255990" y="39958"/>
                    <a:pt x="243380" y="38193"/>
                  </a:cubicBezTo>
                  <a:cubicBezTo>
                    <a:pt x="210845" y="32644"/>
                    <a:pt x="178311" y="27348"/>
                    <a:pt x="146028" y="21800"/>
                  </a:cubicBezTo>
                  <a:lnTo>
                    <a:pt x="35057" y="3389"/>
                  </a:lnTo>
                  <a:cubicBezTo>
                    <a:pt x="29257" y="2380"/>
                    <a:pt x="23456" y="1371"/>
                    <a:pt x="17655" y="110"/>
                  </a:cubicBezTo>
                  <a:cubicBezTo>
                    <a:pt x="17213" y="36"/>
                    <a:pt x="16804" y="0"/>
                    <a:pt x="16428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831775" y="2333650"/>
              <a:ext cx="3068400" cy="687775"/>
            </a:xfrm>
            <a:custGeom>
              <a:avLst/>
              <a:gdLst/>
              <a:ahLst/>
              <a:cxnLst/>
              <a:rect l="l" t="t" r="r" b="b"/>
              <a:pathLst>
                <a:path w="122736" h="27511" extrusionOk="0">
                  <a:moveTo>
                    <a:pt x="2446" y="0"/>
                  </a:moveTo>
                  <a:cubicBezTo>
                    <a:pt x="784" y="0"/>
                    <a:pt x="0" y="557"/>
                    <a:pt x="163" y="1534"/>
                  </a:cubicBezTo>
                  <a:cubicBezTo>
                    <a:pt x="668" y="4308"/>
                    <a:pt x="3442" y="3804"/>
                    <a:pt x="4955" y="4056"/>
                  </a:cubicBezTo>
                  <a:cubicBezTo>
                    <a:pt x="23871" y="8091"/>
                    <a:pt x="42786" y="11874"/>
                    <a:pt x="61449" y="15909"/>
                  </a:cubicBezTo>
                  <a:lnTo>
                    <a:pt x="61449" y="15657"/>
                  </a:lnTo>
                  <a:lnTo>
                    <a:pt x="115674" y="26754"/>
                  </a:lnTo>
                  <a:cubicBezTo>
                    <a:pt x="117439" y="27259"/>
                    <a:pt x="119457" y="27511"/>
                    <a:pt x="121474" y="27511"/>
                  </a:cubicBezTo>
                  <a:cubicBezTo>
                    <a:pt x="121727" y="27259"/>
                    <a:pt x="121979" y="27006"/>
                    <a:pt x="122231" y="26754"/>
                  </a:cubicBezTo>
                  <a:cubicBezTo>
                    <a:pt x="122735" y="25998"/>
                    <a:pt x="122483" y="25241"/>
                    <a:pt x="121979" y="24989"/>
                  </a:cubicBezTo>
                  <a:cubicBezTo>
                    <a:pt x="121222" y="24232"/>
                    <a:pt x="120213" y="23728"/>
                    <a:pt x="119205" y="23476"/>
                  </a:cubicBezTo>
                  <a:cubicBezTo>
                    <a:pt x="115926" y="22971"/>
                    <a:pt x="113152" y="22467"/>
                    <a:pt x="110125" y="21710"/>
                  </a:cubicBezTo>
                  <a:cubicBezTo>
                    <a:pt x="81878" y="16162"/>
                    <a:pt x="53883" y="10361"/>
                    <a:pt x="25636" y="4812"/>
                  </a:cubicBezTo>
                  <a:cubicBezTo>
                    <a:pt x="19079" y="3551"/>
                    <a:pt x="12521" y="1786"/>
                    <a:pt x="5964" y="525"/>
                  </a:cubicBezTo>
                  <a:cubicBezTo>
                    <a:pt x="4534" y="168"/>
                    <a:pt x="3358" y="0"/>
                    <a:pt x="2446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939250" y="2755375"/>
              <a:ext cx="1986150" cy="466350"/>
            </a:xfrm>
            <a:custGeom>
              <a:avLst/>
              <a:gdLst/>
              <a:ahLst/>
              <a:cxnLst/>
              <a:rect l="l" t="t" r="r" b="b"/>
              <a:pathLst>
                <a:path w="79446" h="18654" extrusionOk="0">
                  <a:moveTo>
                    <a:pt x="2508" y="0"/>
                  </a:moveTo>
                  <a:cubicBezTo>
                    <a:pt x="1332" y="0"/>
                    <a:pt x="0" y="686"/>
                    <a:pt x="0" y="1562"/>
                  </a:cubicBezTo>
                  <a:cubicBezTo>
                    <a:pt x="252" y="3076"/>
                    <a:pt x="1261" y="3580"/>
                    <a:pt x="2775" y="3832"/>
                  </a:cubicBezTo>
                  <a:lnTo>
                    <a:pt x="31022" y="9381"/>
                  </a:lnTo>
                  <a:cubicBezTo>
                    <a:pt x="33796" y="9885"/>
                    <a:pt x="36570" y="10390"/>
                    <a:pt x="39597" y="10894"/>
                  </a:cubicBezTo>
                  <a:lnTo>
                    <a:pt x="39344" y="11146"/>
                  </a:lnTo>
                  <a:lnTo>
                    <a:pt x="71627" y="17704"/>
                  </a:lnTo>
                  <a:cubicBezTo>
                    <a:pt x="72888" y="17956"/>
                    <a:pt x="74149" y="18208"/>
                    <a:pt x="75662" y="18460"/>
                  </a:cubicBezTo>
                  <a:cubicBezTo>
                    <a:pt x="76249" y="18591"/>
                    <a:pt x="76785" y="18653"/>
                    <a:pt x="77257" y="18653"/>
                  </a:cubicBezTo>
                  <a:cubicBezTo>
                    <a:pt x="78613" y="18653"/>
                    <a:pt x="79445" y="18134"/>
                    <a:pt x="79445" y="17199"/>
                  </a:cubicBezTo>
                  <a:cubicBezTo>
                    <a:pt x="79193" y="15182"/>
                    <a:pt x="77428" y="14929"/>
                    <a:pt x="75914" y="14677"/>
                  </a:cubicBezTo>
                  <a:lnTo>
                    <a:pt x="75410" y="14677"/>
                  </a:lnTo>
                  <a:lnTo>
                    <a:pt x="7062" y="806"/>
                  </a:lnTo>
                  <a:cubicBezTo>
                    <a:pt x="5801" y="554"/>
                    <a:pt x="4288" y="301"/>
                    <a:pt x="3027" y="49"/>
                  </a:cubicBezTo>
                  <a:cubicBezTo>
                    <a:pt x="2861" y="16"/>
                    <a:pt x="2686" y="0"/>
                    <a:pt x="2508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209100" y="2053575"/>
              <a:ext cx="1374550" cy="307825"/>
            </a:xfrm>
            <a:custGeom>
              <a:avLst/>
              <a:gdLst/>
              <a:ahLst/>
              <a:cxnLst/>
              <a:rect l="l" t="t" r="r" b="b"/>
              <a:pathLst>
                <a:path w="54982" h="12313" extrusionOk="0">
                  <a:moveTo>
                    <a:pt x="3027" y="0"/>
                  </a:moveTo>
                  <a:cubicBezTo>
                    <a:pt x="2271" y="0"/>
                    <a:pt x="1514" y="126"/>
                    <a:pt x="757" y="379"/>
                  </a:cubicBezTo>
                  <a:cubicBezTo>
                    <a:pt x="253" y="631"/>
                    <a:pt x="1" y="883"/>
                    <a:pt x="253" y="1387"/>
                  </a:cubicBezTo>
                  <a:cubicBezTo>
                    <a:pt x="253" y="1640"/>
                    <a:pt x="253" y="2144"/>
                    <a:pt x="505" y="2396"/>
                  </a:cubicBezTo>
                  <a:cubicBezTo>
                    <a:pt x="1514" y="3405"/>
                    <a:pt x="2775" y="3657"/>
                    <a:pt x="4036" y="3657"/>
                  </a:cubicBezTo>
                  <a:lnTo>
                    <a:pt x="26735" y="7945"/>
                  </a:lnTo>
                  <a:lnTo>
                    <a:pt x="26735" y="7693"/>
                  </a:lnTo>
                  <a:lnTo>
                    <a:pt x="50694" y="12232"/>
                  </a:lnTo>
                  <a:cubicBezTo>
                    <a:pt x="51199" y="12232"/>
                    <a:pt x="51703" y="12313"/>
                    <a:pt x="52191" y="12313"/>
                  </a:cubicBezTo>
                  <a:cubicBezTo>
                    <a:pt x="52924" y="12313"/>
                    <a:pt x="53620" y="12131"/>
                    <a:pt x="54225" y="11223"/>
                  </a:cubicBezTo>
                  <a:cubicBezTo>
                    <a:pt x="54982" y="9962"/>
                    <a:pt x="53469" y="9206"/>
                    <a:pt x="51199" y="8701"/>
                  </a:cubicBezTo>
                  <a:cubicBezTo>
                    <a:pt x="35814" y="5927"/>
                    <a:pt x="20682" y="3153"/>
                    <a:pt x="5297" y="379"/>
                  </a:cubicBezTo>
                  <a:cubicBezTo>
                    <a:pt x="4541" y="126"/>
                    <a:pt x="3784" y="0"/>
                    <a:pt x="3027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439875" y="3254700"/>
              <a:ext cx="479225" cy="151350"/>
            </a:xfrm>
            <a:custGeom>
              <a:avLst/>
              <a:gdLst/>
              <a:ahLst/>
              <a:cxnLst/>
              <a:rect l="l" t="t" r="r" b="b"/>
              <a:pathLst>
                <a:path w="19169" h="6054" extrusionOk="0">
                  <a:moveTo>
                    <a:pt x="1261" y="0"/>
                  </a:moveTo>
                  <a:cubicBezTo>
                    <a:pt x="757" y="0"/>
                    <a:pt x="0" y="505"/>
                    <a:pt x="0" y="1261"/>
                  </a:cubicBezTo>
                  <a:cubicBezTo>
                    <a:pt x="0" y="1766"/>
                    <a:pt x="253" y="2522"/>
                    <a:pt x="757" y="2775"/>
                  </a:cubicBezTo>
                  <a:cubicBezTo>
                    <a:pt x="3279" y="4540"/>
                    <a:pt x="6306" y="4288"/>
                    <a:pt x="8575" y="5045"/>
                  </a:cubicBezTo>
                  <a:cubicBezTo>
                    <a:pt x="10593" y="5717"/>
                    <a:pt x="12723" y="6053"/>
                    <a:pt x="14815" y="6053"/>
                  </a:cubicBezTo>
                  <a:cubicBezTo>
                    <a:pt x="15861" y="6053"/>
                    <a:pt x="16898" y="5969"/>
                    <a:pt x="17907" y="5801"/>
                  </a:cubicBezTo>
                  <a:cubicBezTo>
                    <a:pt x="18664" y="5549"/>
                    <a:pt x="19168" y="5045"/>
                    <a:pt x="19168" y="4540"/>
                  </a:cubicBezTo>
                  <a:cubicBezTo>
                    <a:pt x="19168" y="3784"/>
                    <a:pt x="18664" y="3027"/>
                    <a:pt x="18159" y="3027"/>
                  </a:cubicBezTo>
                  <a:cubicBezTo>
                    <a:pt x="12611" y="2018"/>
                    <a:pt x="6810" y="1009"/>
                    <a:pt x="1261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"/>
          <p:cNvGrpSpPr/>
          <p:nvPr/>
        </p:nvGrpSpPr>
        <p:grpSpPr>
          <a:xfrm rot="1837958">
            <a:off x="7877176" y="-712732"/>
            <a:ext cx="1408190" cy="1754192"/>
            <a:chOff x="1728250" y="237500"/>
            <a:chExt cx="4090750" cy="5095875"/>
          </a:xfrm>
        </p:grpSpPr>
        <p:sp>
          <p:nvSpPr>
            <p:cNvPr id="309" name="Google Shape;309;p2"/>
            <p:cNvSpPr/>
            <p:nvPr/>
          </p:nvSpPr>
          <p:spPr>
            <a:xfrm>
              <a:off x="2543350" y="635125"/>
              <a:ext cx="1511550" cy="862950"/>
            </a:xfrm>
            <a:custGeom>
              <a:avLst/>
              <a:gdLst/>
              <a:ahLst/>
              <a:cxnLst/>
              <a:rect l="l" t="t" r="r" b="b"/>
              <a:pathLst>
                <a:path w="60462" h="34518" extrusionOk="0">
                  <a:moveTo>
                    <a:pt x="52885" y="1"/>
                  </a:moveTo>
                  <a:cubicBezTo>
                    <a:pt x="52196" y="1"/>
                    <a:pt x="51507" y="116"/>
                    <a:pt x="50819" y="345"/>
                  </a:cubicBezTo>
                  <a:cubicBezTo>
                    <a:pt x="37196" y="2182"/>
                    <a:pt x="23726" y="4937"/>
                    <a:pt x="10562" y="8305"/>
                  </a:cubicBezTo>
                  <a:cubicBezTo>
                    <a:pt x="7960" y="8611"/>
                    <a:pt x="5511" y="9835"/>
                    <a:pt x="3521" y="11519"/>
                  </a:cubicBezTo>
                  <a:cubicBezTo>
                    <a:pt x="2347" y="12791"/>
                    <a:pt x="1673" y="14563"/>
                    <a:pt x="1859" y="16155"/>
                  </a:cubicBezTo>
                  <a:lnTo>
                    <a:pt x="1859" y="16155"/>
                  </a:lnTo>
                  <a:lnTo>
                    <a:pt x="0" y="12438"/>
                  </a:lnTo>
                  <a:lnTo>
                    <a:pt x="0" y="12438"/>
                  </a:lnTo>
                  <a:cubicBezTo>
                    <a:pt x="1531" y="18866"/>
                    <a:pt x="3062" y="25448"/>
                    <a:pt x="4439" y="32030"/>
                  </a:cubicBezTo>
                  <a:cubicBezTo>
                    <a:pt x="4592" y="32796"/>
                    <a:pt x="5051" y="33561"/>
                    <a:pt x="5664" y="34173"/>
                  </a:cubicBezTo>
                  <a:cubicBezTo>
                    <a:pt x="6123" y="34403"/>
                    <a:pt x="6659" y="34518"/>
                    <a:pt x="7194" y="34518"/>
                  </a:cubicBezTo>
                  <a:cubicBezTo>
                    <a:pt x="7730" y="34518"/>
                    <a:pt x="8266" y="34403"/>
                    <a:pt x="8725" y="34173"/>
                  </a:cubicBezTo>
                  <a:lnTo>
                    <a:pt x="53727" y="19785"/>
                  </a:lnTo>
                  <a:cubicBezTo>
                    <a:pt x="55258" y="19479"/>
                    <a:pt x="56635" y="18713"/>
                    <a:pt x="57860" y="17948"/>
                  </a:cubicBezTo>
                  <a:cubicBezTo>
                    <a:pt x="60462" y="15499"/>
                    <a:pt x="60003" y="11213"/>
                    <a:pt x="59390" y="7692"/>
                  </a:cubicBezTo>
                  <a:cubicBezTo>
                    <a:pt x="58778" y="4784"/>
                    <a:pt x="57707" y="1264"/>
                    <a:pt x="54951" y="345"/>
                  </a:cubicBezTo>
                  <a:cubicBezTo>
                    <a:pt x="54263" y="116"/>
                    <a:pt x="53574" y="1"/>
                    <a:pt x="52885" y="1"/>
                  </a:cubicBezTo>
                  <a:close/>
                </a:path>
              </a:pathLst>
            </a:custGeom>
            <a:solidFill>
              <a:srgbClr val="FFD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215300" y="1074950"/>
              <a:ext cx="3087100" cy="3647625"/>
            </a:xfrm>
            <a:custGeom>
              <a:avLst/>
              <a:gdLst/>
              <a:ahLst/>
              <a:cxnLst/>
              <a:rect l="l" t="t" r="r" b="b"/>
              <a:pathLst>
                <a:path w="123484" h="145905" extrusionOk="0">
                  <a:moveTo>
                    <a:pt x="86722" y="0"/>
                  </a:moveTo>
                  <a:cubicBezTo>
                    <a:pt x="82926" y="0"/>
                    <a:pt x="78979" y="2150"/>
                    <a:pt x="75574" y="4029"/>
                  </a:cubicBezTo>
                  <a:cubicBezTo>
                    <a:pt x="61645" y="11835"/>
                    <a:pt x="46338" y="16580"/>
                    <a:pt x="30419" y="18264"/>
                  </a:cubicBezTo>
                  <a:cubicBezTo>
                    <a:pt x="29238" y="18384"/>
                    <a:pt x="28102" y="18437"/>
                    <a:pt x="27000" y="18437"/>
                  </a:cubicBezTo>
                  <a:cubicBezTo>
                    <a:pt x="21108" y="18437"/>
                    <a:pt x="16194" y="16943"/>
                    <a:pt x="10520" y="16427"/>
                  </a:cubicBezTo>
                  <a:cubicBezTo>
                    <a:pt x="9864" y="16372"/>
                    <a:pt x="9258" y="16345"/>
                    <a:pt x="8700" y="16345"/>
                  </a:cubicBezTo>
                  <a:cubicBezTo>
                    <a:pt x="0" y="16345"/>
                    <a:pt x="2681" y="22886"/>
                    <a:pt x="4550" y="30509"/>
                  </a:cubicBezTo>
                  <a:cubicBezTo>
                    <a:pt x="12969" y="65409"/>
                    <a:pt x="21388" y="100308"/>
                    <a:pt x="29807" y="135208"/>
                  </a:cubicBezTo>
                  <a:cubicBezTo>
                    <a:pt x="30725" y="139035"/>
                    <a:pt x="31950" y="143014"/>
                    <a:pt x="35317" y="144851"/>
                  </a:cubicBezTo>
                  <a:cubicBezTo>
                    <a:pt x="36669" y="145647"/>
                    <a:pt x="38228" y="145905"/>
                    <a:pt x="39843" y="145905"/>
                  </a:cubicBezTo>
                  <a:cubicBezTo>
                    <a:pt x="41336" y="145905"/>
                    <a:pt x="42877" y="145684"/>
                    <a:pt x="44348" y="145463"/>
                  </a:cubicBezTo>
                  <a:lnTo>
                    <a:pt x="123484" y="132300"/>
                  </a:lnTo>
                  <a:cubicBezTo>
                    <a:pt x="114912" y="92655"/>
                    <a:pt x="106187" y="53010"/>
                    <a:pt x="97615" y="13366"/>
                  </a:cubicBezTo>
                  <a:cubicBezTo>
                    <a:pt x="96544" y="8315"/>
                    <a:pt x="94860" y="2651"/>
                    <a:pt x="90115" y="661"/>
                  </a:cubicBezTo>
                  <a:cubicBezTo>
                    <a:pt x="89011" y="198"/>
                    <a:pt x="87873" y="0"/>
                    <a:pt x="86722" y="0"/>
                  </a:cubicBezTo>
                  <a:close/>
                </a:path>
              </a:pathLst>
            </a:custGeom>
            <a:solidFill>
              <a:srgbClr val="B7D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781825" y="811050"/>
              <a:ext cx="3773150" cy="4359700"/>
            </a:xfrm>
            <a:custGeom>
              <a:avLst/>
              <a:gdLst/>
              <a:ahLst/>
              <a:cxnLst/>
              <a:rect l="l" t="t" r="r" b="b"/>
              <a:pathLst>
                <a:path w="150926" h="174388" extrusionOk="0">
                  <a:moveTo>
                    <a:pt x="93575" y="6324"/>
                  </a:moveTo>
                  <a:cubicBezTo>
                    <a:pt x="92400" y="6791"/>
                    <a:pt x="91299" y="7447"/>
                    <a:pt x="90311" y="8309"/>
                  </a:cubicBezTo>
                  <a:cubicBezTo>
                    <a:pt x="91391" y="7642"/>
                    <a:pt x="92478" y="6974"/>
                    <a:pt x="93575" y="6324"/>
                  </a:cubicBezTo>
                  <a:close/>
                  <a:moveTo>
                    <a:pt x="1" y="24534"/>
                  </a:moveTo>
                  <a:cubicBezTo>
                    <a:pt x="2" y="24539"/>
                    <a:pt x="3" y="24543"/>
                    <a:pt x="5" y="24547"/>
                  </a:cubicBezTo>
                  <a:lnTo>
                    <a:pt x="5" y="24547"/>
                  </a:lnTo>
                  <a:cubicBezTo>
                    <a:pt x="3" y="24543"/>
                    <a:pt x="2" y="24539"/>
                    <a:pt x="1" y="24534"/>
                  </a:cubicBezTo>
                  <a:close/>
                  <a:moveTo>
                    <a:pt x="111768" y="0"/>
                  </a:moveTo>
                  <a:cubicBezTo>
                    <a:pt x="110105" y="0"/>
                    <a:pt x="108440" y="174"/>
                    <a:pt x="106842" y="502"/>
                  </a:cubicBezTo>
                  <a:cubicBezTo>
                    <a:pt x="102111" y="1594"/>
                    <a:pt x="97765" y="3839"/>
                    <a:pt x="93575" y="6324"/>
                  </a:cubicBezTo>
                  <a:lnTo>
                    <a:pt x="93575" y="6324"/>
                  </a:lnTo>
                  <a:cubicBezTo>
                    <a:pt x="95131" y="5704"/>
                    <a:pt x="96816" y="5415"/>
                    <a:pt x="98538" y="5415"/>
                  </a:cubicBezTo>
                  <a:cubicBezTo>
                    <a:pt x="103373" y="5415"/>
                    <a:pt x="108502" y="7697"/>
                    <a:pt x="111893" y="11370"/>
                  </a:cubicBezTo>
                  <a:cubicBezTo>
                    <a:pt x="117250" y="17187"/>
                    <a:pt x="119393" y="25299"/>
                    <a:pt x="121383" y="33106"/>
                  </a:cubicBezTo>
                  <a:cubicBezTo>
                    <a:pt x="128577" y="63107"/>
                    <a:pt x="135772" y="93108"/>
                    <a:pt x="143119" y="123110"/>
                  </a:cubicBezTo>
                  <a:cubicBezTo>
                    <a:pt x="144649" y="129845"/>
                    <a:pt x="146027" y="137498"/>
                    <a:pt x="142047" y="143009"/>
                  </a:cubicBezTo>
                  <a:cubicBezTo>
                    <a:pt x="138527" y="147907"/>
                    <a:pt x="131945" y="149284"/>
                    <a:pt x="125975" y="150356"/>
                  </a:cubicBezTo>
                  <a:lnTo>
                    <a:pt x="68881" y="160458"/>
                  </a:lnTo>
                  <a:cubicBezTo>
                    <a:pt x="65414" y="161061"/>
                    <a:pt x="61836" y="161664"/>
                    <a:pt x="58384" y="161664"/>
                  </a:cubicBezTo>
                  <a:cubicBezTo>
                    <a:pt x="54825" y="161664"/>
                    <a:pt x="51401" y="161023"/>
                    <a:pt x="48370" y="159081"/>
                  </a:cubicBezTo>
                  <a:cubicBezTo>
                    <a:pt x="42400" y="155407"/>
                    <a:pt x="39951" y="147448"/>
                    <a:pt x="38268" y="140406"/>
                  </a:cubicBezTo>
                  <a:cubicBezTo>
                    <a:pt x="29849" y="107497"/>
                    <a:pt x="21583" y="74587"/>
                    <a:pt x="13318" y="41525"/>
                  </a:cubicBezTo>
                  <a:cubicBezTo>
                    <a:pt x="12552" y="38616"/>
                    <a:pt x="11940" y="35249"/>
                    <a:pt x="13471" y="32647"/>
                  </a:cubicBezTo>
                  <a:cubicBezTo>
                    <a:pt x="15155" y="30657"/>
                    <a:pt x="17451" y="29279"/>
                    <a:pt x="20053" y="28820"/>
                  </a:cubicBezTo>
                  <a:cubicBezTo>
                    <a:pt x="26022" y="26830"/>
                    <a:pt x="30308" y="21167"/>
                    <a:pt x="22808" y="19177"/>
                  </a:cubicBezTo>
                  <a:cubicBezTo>
                    <a:pt x="22705" y="19137"/>
                    <a:pt x="22552" y="19118"/>
                    <a:pt x="22355" y="19118"/>
                  </a:cubicBezTo>
                  <a:cubicBezTo>
                    <a:pt x="18970" y="19118"/>
                    <a:pt x="2492" y="24617"/>
                    <a:pt x="252" y="24617"/>
                  </a:cubicBezTo>
                  <a:cubicBezTo>
                    <a:pt x="110" y="24617"/>
                    <a:pt x="25" y="24595"/>
                    <a:pt x="5" y="24547"/>
                  </a:cubicBezTo>
                  <a:lnTo>
                    <a:pt x="5" y="24547"/>
                  </a:lnTo>
                  <a:cubicBezTo>
                    <a:pt x="13933" y="72147"/>
                    <a:pt x="28013" y="119747"/>
                    <a:pt x="42094" y="167500"/>
                  </a:cubicBezTo>
                  <a:cubicBezTo>
                    <a:pt x="42860" y="169949"/>
                    <a:pt x="43931" y="172857"/>
                    <a:pt x="46227" y="173928"/>
                  </a:cubicBezTo>
                  <a:cubicBezTo>
                    <a:pt x="47222" y="174235"/>
                    <a:pt x="48255" y="174388"/>
                    <a:pt x="49289" y="174388"/>
                  </a:cubicBezTo>
                  <a:cubicBezTo>
                    <a:pt x="50322" y="174388"/>
                    <a:pt x="51355" y="174235"/>
                    <a:pt x="52350" y="173928"/>
                  </a:cubicBezTo>
                  <a:lnTo>
                    <a:pt x="142966" y="155101"/>
                  </a:lnTo>
                  <a:cubicBezTo>
                    <a:pt x="144649" y="154795"/>
                    <a:pt x="146333" y="154030"/>
                    <a:pt x="147711" y="153111"/>
                  </a:cubicBezTo>
                  <a:cubicBezTo>
                    <a:pt x="150925" y="150662"/>
                    <a:pt x="150619" y="146070"/>
                    <a:pt x="150160" y="142090"/>
                  </a:cubicBezTo>
                  <a:cubicBezTo>
                    <a:pt x="148323" y="129233"/>
                    <a:pt x="146639" y="116222"/>
                    <a:pt x="144802" y="103364"/>
                  </a:cubicBezTo>
                  <a:cubicBezTo>
                    <a:pt x="140976" y="74740"/>
                    <a:pt x="136996" y="46270"/>
                    <a:pt x="130414" y="18105"/>
                  </a:cubicBezTo>
                  <a:cubicBezTo>
                    <a:pt x="129190" y="13207"/>
                    <a:pt x="127812" y="8003"/>
                    <a:pt x="123985" y="4329"/>
                  </a:cubicBezTo>
                  <a:cubicBezTo>
                    <a:pt x="120847" y="1303"/>
                    <a:pt x="116314" y="0"/>
                    <a:pt x="111768" y="0"/>
                  </a:cubicBezTo>
                  <a:close/>
                </a:path>
              </a:pathLst>
            </a:custGeom>
            <a:solidFill>
              <a:srgbClr val="EDB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728250" y="237500"/>
              <a:ext cx="4090750" cy="5095875"/>
            </a:xfrm>
            <a:custGeom>
              <a:avLst/>
              <a:gdLst/>
              <a:ahLst/>
              <a:cxnLst/>
              <a:rect l="l" t="t" r="r" b="b"/>
              <a:pathLst>
                <a:path w="163630" h="203835" extrusionOk="0">
                  <a:moveTo>
                    <a:pt x="60558" y="9630"/>
                  </a:moveTo>
                  <a:cubicBezTo>
                    <a:pt x="61075" y="9630"/>
                    <a:pt x="61610" y="9745"/>
                    <a:pt x="62146" y="9974"/>
                  </a:cubicBezTo>
                  <a:cubicBezTo>
                    <a:pt x="63830" y="10587"/>
                    <a:pt x="65208" y="11505"/>
                    <a:pt x="66432" y="12883"/>
                  </a:cubicBezTo>
                  <a:cubicBezTo>
                    <a:pt x="67197" y="13648"/>
                    <a:pt x="68575" y="14413"/>
                    <a:pt x="68269" y="15791"/>
                  </a:cubicBezTo>
                  <a:cubicBezTo>
                    <a:pt x="67963" y="17016"/>
                    <a:pt x="66279" y="16862"/>
                    <a:pt x="65208" y="17169"/>
                  </a:cubicBezTo>
                  <a:cubicBezTo>
                    <a:pt x="61534" y="17934"/>
                    <a:pt x="57707" y="18699"/>
                    <a:pt x="53728" y="19618"/>
                  </a:cubicBezTo>
                  <a:cubicBezTo>
                    <a:pt x="53728" y="15638"/>
                    <a:pt x="55717" y="12117"/>
                    <a:pt x="59085" y="9974"/>
                  </a:cubicBezTo>
                  <a:cubicBezTo>
                    <a:pt x="59544" y="9745"/>
                    <a:pt x="60042" y="9630"/>
                    <a:pt x="60558" y="9630"/>
                  </a:cubicBezTo>
                  <a:close/>
                  <a:moveTo>
                    <a:pt x="62005" y="2246"/>
                  </a:moveTo>
                  <a:cubicBezTo>
                    <a:pt x="64345" y="2246"/>
                    <a:pt x="66616" y="3229"/>
                    <a:pt x="68269" y="5076"/>
                  </a:cubicBezTo>
                  <a:cubicBezTo>
                    <a:pt x="70259" y="7066"/>
                    <a:pt x="71789" y="9515"/>
                    <a:pt x="72861" y="11964"/>
                  </a:cubicBezTo>
                  <a:cubicBezTo>
                    <a:pt x="73167" y="12424"/>
                    <a:pt x="73320" y="12730"/>
                    <a:pt x="73626" y="13495"/>
                  </a:cubicBezTo>
                  <a:cubicBezTo>
                    <a:pt x="73779" y="14107"/>
                    <a:pt x="73779" y="14873"/>
                    <a:pt x="73167" y="15179"/>
                  </a:cubicBezTo>
                  <a:cubicBezTo>
                    <a:pt x="72758" y="15342"/>
                    <a:pt x="72349" y="15506"/>
                    <a:pt x="71963" y="15506"/>
                  </a:cubicBezTo>
                  <a:cubicBezTo>
                    <a:pt x="71627" y="15506"/>
                    <a:pt x="71309" y="15382"/>
                    <a:pt x="71024" y="15026"/>
                  </a:cubicBezTo>
                  <a:cubicBezTo>
                    <a:pt x="70259" y="14260"/>
                    <a:pt x="69647" y="13342"/>
                    <a:pt x="69034" y="12577"/>
                  </a:cubicBezTo>
                  <a:cubicBezTo>
                    <a:pt x="67810" y="10740"/>
                    <a:pt x="66126" y="9362"/>
                    <a:pt x="64289" y="8444"/>
                  </a:cubicBezTo>
                  <a:cubicBezTo>
                    <a:pt x="63191" y="7773"/>
                    <a:pt x="61972" y="7442"/>
                    <a:pt x="60766" y="7442"/>
                  </a:cubicBezTo>
                  <a:cubicBezTo>
                    <a:pt x="58947" y="7442"/>
                    <a:pt x="57159" y="8195"/>
                    <a:pt x="55870" y="9668"/>
                  </a:cubicBezTo>
                  <a:cubicBezTo>
                    <a:pt x="53728" y="11658"/>
                    <a:pt x="52044" y="14260"/>
                    <a:pt x="51432" y="17169"/>
                  </a:cubicBezTo>
                  <a:cubicBezTo>
                    <a:pt x="51278" y="17781"/>
                    <a:pt x="50972" y="18393"/>
                    <a:pt x="50972" y="19005"/>
                  </a:cubicBezTo>
                  <a:cubicBezTo>
                    <a:pt x="50972" y="20230"/>
                    <a:pt x="50054" y="20536"/>
                    <a:pt x="49136" y="20689"/>
                  </a:cubicBezTo>
                  <a:cubicBezTo>
                    <a:pt x="49035" y="20709"/>
                    <a:pt x="48937" y="20719"/>
                    <a:pt x="48842" y="20719"/>
                  </a:cubicBezTo>
                  <a:cubicBezTo>
                    <a:pt x="48217" y="20719"/>
                    <a:pt x="47738" y="20303"/>
                    <a:pt x="47605" y="19771"/>
                  </a:cubicBezTo>
                  <a:cubicBezTo>
                    <a:pt x="47605" y="19465"/>
                    <a:pt x="47605" y="19158"/>
                    <a:pt x="47605" y="19005"/>
                  </a:cubicBezTo>
                  <a:cubicBezTo>
                    <a:pt x="47911" y="12117"/>
                    <a:pt x="51891" y="5995"/>
                    <a:pt x="58013" y="3239"/>
                  </a:cubicBezTo>
                  <a:cubicBezTo>
                    <a:pt x="59297" y="2570"/>
                    <a:pt x="60663" y="2246"/>
                    <a:pt x="62005" y="2246"/>
                  </a:cubicBezTo>
                  <a:close/>
                  <a:moveTo>
                    <a:pt x="96913" y="24305"/>
                  </a:moveTo>
                  <a:cubicBezTo>
                    <a:pt x="97140" y="24305"/>
                    <a:pt x="97388" y="24324"/>
                    <a:pt x="97658" y="24363"/>
                  </a:cubicBezTo>
                  <a:cubicBezTo>
                    <a:pt x="97964" y="24363"/>
                    <a:pt x="98423" y="24516"/>
                    <a:pt x="98576" y="24975"/>
                  </a:cubicBezTo>
                  <a:cubicBezTo>
                    <a:pt x="98882" y="25740"/>
                    <a:pt x="99188" y="26659"/>
                    <a:pt x="99342" y="27577"/>
                  </a:cubicBezTo>
                  <a:cubicBezTo>
                    <a:pt x="99648" y="28802"/>
                    <a:pt x="99342" y="29108"/>
                    <a:pt x="97964" y="29567"/>
                  </a:cubicBezTo>
                  <a:lnTo>
                    <a:pt x="97811" y="29567"/>
                  </a:lnTo>
                  <a:cubicBezTo>
                    <a:pt x="97505" y="29720"/>
                    <a:pt x="97199" y="29720"/>
                    <a:pt x="96892" y="29720"/>
                  </a:cubicBezTo>
                  <a:cubicBezTo>
                    <a:pt x="96792" y="29740"/>
                    <a:pt x="96694" y="29750"/>
                    <a:pt x="96599" y="29750"/>
                  </a:cubicBezTo>
                  <a:cubicBezTo>
                    <a:pt x="95974" y="29750"/>
                    <a:pt x="95495" y="29334"/>
                    <a:pt x="95362" y="28802"/>
                  </a:cubicBezTo>
                  <a:cubicBezTo>
                    <a:pt x="95209" y="28190"/>
                    <a:pt x="95209" y="27577"/>
                    <a:pt x="95056" y="26965"/>
                  </a:cubicBezTo>
                  <a:cubicBezTo>
                    <a:pt x="94788" y="25226"/>
                    <a:pt x="95339" y="24305"/>
                    <a:pt x="96913" y="24305"/>
                  </a:cubicBezTo>
                  <a:close/>
                  <a:moveTo>
                    <a:pt x="31746" y="39157"/>
                  </a:moveTo>
                  <a:cubicBezTo>
                    <a:pt x="32410" y="39157"/>
                    <a:pt x="32849" y="39532"/>
                    <a:pt x="33063" y="40282"/>
                  </a:cubicBezTo>
                  <a:cubicBezTo>
                    <a:pt x="33370" y="40894"/>
                    <a:pt x="33523" y="41506"/>
                    <a:pt x="33676" y="42119"/>
                  </a:cubicBezTo>
                  <a:cubicBezTo>
                    <a:pt x="33982" y="43343"/>
                    <a:pt x="33676" y="43955"/>
                    <a:pt x="32604" y="44262"/>
                  </a:cubicBezTo>
                  <a:cubicBezTo>
                    <a:pt x="32413" y="44326"/>
                    <a:pt x="32221" y="44356"/>
                    <a:pt x="32036" y="44356"/>
                  </a:cubicBezTo>
                  <a:cubicBezTo>
                    <a:pt x="31336" y="44356"/>
                    <a:pt x="30736" y="43917"/>
                    <a:pt x="30614" y="43190"/>
                  </a:cubicBezTo>
                  <a:cubicBezTo>
                    <a:pt x="30614" y="43146"/>
                    <a:pt x="30614" y="43089"/>
                    <a:pt x="30614" y="43037"/>
                  </a:cubicBezTo>
                  <a:cubicBezTo>
                    <a:pt x="30308" y="42119"/>
                    <a:pt x="30155" y="41659"/>
                    <a:pt x="30002" y="41353"/>
                  </a:cubicBezTo>
                  <a:cubicBezTo>
                    <a:pt x="29696" y="40282"/>
                    <a:pt x="29696" y="39823"/>
                    <a:pt x="30767" y="39363"/>
                  </a:cubicBezTo>
                  <a:cubicBezTo>
                    <a:pt x="31135" y="39226"/>
                    <a:pt x="31461" y="39157"/>
                    <a:pt x="31746" y="39157"/>
                  </a:cubicBezTo>
                  <a:close/>
                  <a:moveTo>
                    <a:pt x="26460" y="40660"/>
                  </a:moveTo>
                  <a:cubicBezTo>
                    <a:pt x="27020" y="40660"/>
                    <a:pt x="27558" y="41290"/>
                    <a:pt x="28012" y="42425"/>
                  </a:cubicBezTo>
                  <a:cubicBezTo>
                    <a:pt x="28165" y="42884"/>
                    <a:pt x="28318" y="43343"/>
                    <a:pt x="28471" y="43955"/>
                  </a:cubicBezTo>
                  <a:cubicBezTo>
                    <a:pt x="28625" y="44415"/>
                    <a:pt x="28625" y="44874"/>
                    <a:pt x="28012" y="45180"/>
                  </a:cubicBezTo>
                  <a:cubicBezTo>
                    <a:pt x="27841" y="45266"/>
                    <a:pt x="27658" y="45303"/>
                    <a:pt x="27477" y="45303"/>
                  </a:cubicBezTo>
                  <a:cubicBezTo>
                    <a:pt x="27008" y="45303"/>
                    <a:pt x="26549" y="45052"/>
                    <a:pt x="26328" y="44721"/>
                  </a:cubicBezTo>
                  <a:cubicBezTo>
                    <a:pt x="26022" y="44262"/>
                    <a:pt x="25869" y="43802"/>
                    <a:pt x="25716" y="43190"/>
                  </a:cubicBezTo>
                  <a:lnTo>
                    <a:pt x="25563" y="43190"/>
                  </a:lnTo>
                  <a:cubicBezTo>
                    <a:pt x="25410" y="42425"/>
                    <a:pt x="24645" y="41506"/>
                    <a:pt x="25869" y="40894"/>
                  </a:cubicBezTo>
                  <a:cubicBezTo>
                    <a:pt x="26067" y="40736"/>
                    <a:pt x="26265" y="40660"/>
                    <a:pt x="26460" y="40660"/>
                  </a:cubicBezTo>
                  <a:close/>
                  <a:moveTo>
                    <a:pt x="21884" y="41902"/>
                  </a:moveTo>
                  <a:cubicBezTo>
                    <a:pt x="22145" y="41902"/>
                    <a:pt x="22438" y="42010"/>
                    <a:pt x="22655" y="42119"/>
                  </a:cubicBezTo>
                  <a:cubicBezTo>
                    <a:pt x="23267" y="42578"/>
                    <a:pt x="23573" y="43343"/>
                    <a:pt x="23573" y="44262"/>
                  </a:cubicBezTo>
                  <a:cubicBezTo>
                    <a:pt x="23879" y="45333"/>
                    <a:pt x="23726" y="46098"/>
                    <a:pt x="22961" y="46098"/>
                  </a:cubicBezTo>
                  <a:cubicBezTo>
                    <a:pt x="22196" y="46098"/>
                    <a:pt x="21736" y="45639"/>
                    <a:pt x="21277" y="44415"/>
                  </a:cubicBezTo>
                  <a:cubicBezTo>
                    <a:pt x="21124" y="43802"/>
                    <a:pt x="20971" y="43343"/>
                    <a:pt x="20971" y="42731"/>
                  </a:cubicBezTo>
                  <a:cubicBezTo>
                    <a:pt x="20818" y="42272"/>
                    <a:pt x="21124" y="41966"/>
                    <a:pt x="21583" y="41966"/>
                  </a:cubicBezTo>
                  <a:cubicBezTo>
                    <a:pt x="21673" y="41921"/>
                    <a:pt x="21776" y="41902"/>
                    <a:pt x="21884" y="41902"/>
                  </a:cubicBezTo>
                  <a:close/>
                  <a:moveTo>
                    <a:pt x="90158" y="14107"/>
                  </a:moveTo>
                  <a:cubicBezTo>
                    <a:pt x="90311" y="14413"/>
                    <a:pt x="90617" y="14566"/>
                    <a:pt x="90617" y="14873"/>
                  </a:cubicBezTo>
                  <a:cubicBezTo>
                    <a:pt x="91382" y="20842"/>
                    <a:pt x="92607" y="26812"/>
                    <a:pt x="93678" y="32782"/>
                  </a:cubicBezTo>
                  <a:cubicBezTo>
                    <a:pt x="93984" y="34771"/>
                    <a:pt x="93831" y="35231"/>
                    <a:pt x="91841" y="35690"/>
                  </a:cubicBezTo>
                  <a:cubicBezTo>
                    <a:pt x="87862" y="36914"/>
                    <a:pt x="83576" y="37986"/>
                    <a:pt x="79596" y="39057"/>
                  </a:cubicBezTo>
                  <a:lnTo>
                    <a:pt x="58320" y="44721"/>
                  </a:lnTo>
                  <a:cubicBezTo>
                    <a:pt x="53574" y="45945"/>
                    <a:pt x="48829" y="47170"/>
                    <a:pt x="44084" y="48241"/>
                  </a:cubicBezTo>
                  <a:cubicBezTo>
                    <a:pt x="43670" y="48366"/>
                    <a:pt x="43357" y="48434"/>
                    <a:pt x="43114" y="48434"/>
                  </a:cubicBezTo>
                  <a:cubicBezTo>
                    <a:pt x="42460" y="48434"/>
                    <a:pt x="42318" y="47939"/>
                    <a:pt x="42094" y="46711"/>
                  </a:cubicBezTo>
                  <a:cubicBezTo>
                    <a:pt x="41788" y="45180"/>
                    <a:pt x="41635" y="43496"/>
                    <a:pt x="41329" y="41966"/>
                  </a:cubicBezTo>
                  <a:cubicBezTo>
                    <a:pt x="41176" y="41353"/>
                    <a:pt x="40870" y="40741"/>
                    <a:pt x="40564" y="40282"/>
                  </a:cubicBezTo>
                  <a:cubicBezTo>
                    <a:pt x="40411" y="40129"/>
                    <a:pt x="40105" y="40129"/>
                    <a:pt x="39798" y="40129"/>
                  </a:cubicBezTo>
                  <a:cubicBezTo>
                    <a:pt x="39645" y="40129"/>
                    <a:pt x="39339" y="40282"/>
                    <a:pt x="39186" y="40588"/>
                  </a:cubicBezTo>
                  <a:cubicBezTo>
                    <a:pt x="39033" y="41200"/>
                    <a:pt x="39033" y="41813"/>
                    <a:pt x="39186" y="42425"/>
                  </a:cubicBezTo>
                  <a:cubicBezTo>
                    <a:pt x="39339" y="44415"/>
                    <a:pt x="39645" y="46405"/>
                    <a:pt x="39798" y="48394"/>
                  </a:cubicBezTo>
                  <a:cubicBezTo>
                    <a:pt x="39798" y="48854"/>
                    <a:pt x="39645" y="49160"/>
                    <a:pt x="39186" y="49313"/>
                  </a:cubicBezTo>
                  <a:cubicBezTo>
                    <a:pt x="39071" y="49351"/>
                    <a:pt x="38947" y="49370"/>
                    <a:pt x="38820" y="49370"/>
                  </a:cubicBezTo>
                  <a:cubicBezTo>
                    <a:pt x="38440" y="49370"/>
                    <a:pt x="38038" y="49198"/>
                    <a:pt x="37809" y="48854"/>
                  </a:cubicBezTo>
                  <a:cubicBezTo>
                    <a:pt x="37502" y="48548"/>
                    <a:pt x="37349" y="48241"/>
                    <a:pt x="37196" y="47935"/>
                  </a:cubicBezTo>
                  <a:cubicBezTo>
                    <a:pt x="35819" y="41506"/>
                    <a:pt x="34135" y="35231"/>
                    <a:pt x="32145" y="28955"/>
                  </a:cubicBezTo>
                  <a:cubicBezTo>
                    <a:pt x="31839" y="27730"/>
                    <a:pt x="31839" y="27271"/>
                    <a:pt x="32910" y="27118"/>
                  </a:cubicBezTo>
                  <a:cubicBezTo>
                    <a:pt x="33006" y="27102"/>
                    <a:pt x="33097" y="27094"/>
                    <a:pt x="33183" y="27094"/>
                  </a:cubicBezTo>
                  <a:cubicBezTo>
                    <a:pt x="33923" y="27094"/>
                    <a:pt x="34320" y="27657"/>
                    <a:pt x="34594" y="28343"/>
                  </a:cubicBezTo>
                  <a:cubicBezTo>
                    <a:pt x="35053" y="29567"/>
                    <a:pt x="35513" y="30945"/>
                    <a:pt x="35972" y="32169"/>
                  </a:cubicBezTo>
                  <a:cubicBezTo>
                    <a:pt x="36125" y="33088"/>
                    <a:pt x="36584" y="33853"/>
                    <a:pt x="36890" y="34771"/>
                  </a:cubicBezTo>
                  <a:cubicBezTo>
                    <a:pt x="37218" y="35318"/>
                    <a:pt x="37780" y="35787"/>
                    <a:pt x="38298" y="35787"/>
                  </a:cubicBezTo>
                  <a:cubicBezTo>
                    <a:pt x="38505" y="35787"/>
                    <a:pt x="38705" y="35712"/>
                    <a:pt x="38880" y="35537"/>
                  </a:cubicBezTo>
                  <a:cubicBezTo>
                    <a:pt x="39339" y="34924"/>
                    <a:pt x="39033" y="34312"/>
                    <a:pt x="38880" y="33853"/>
                  </a:cubicBezTo>
                  <a:cubicBezTo>
                    <a:pt x="38268" y="31710"/>
                    <a:pt x="37502" y="29720"/>
                    <a:pt x="36890" y="27730"/>
                  </a:cubicBezTo>
                  <a:cubicBezTo>
                    <a:pt x="36584" y="27118"/>
                    <a:pt x="36431" y="26659"/>
                    <a:pt x="36890" y="26200"/>
                  </a:cubicBezTo>
                  <a:cubicBezTo>
                    <a:pt x="37358" y="25732"/>
                    <a:pt x="37915" y="25532"/>
                    <a:pt x="38493" y="25532"/>
                  </a:cubicBezTo>
                  <a:cubicBezTo>
                    <a:pt x="38672" y="25532"/>
                    <a:pt x="38852" y="25551"/>
                    <a:pt x="39033" y="25587"/>
                  </a:cubicBezTo>
                  <a:cubicBezTo>
                    <a:pt x="39798" y="25740"/>
                    <a:pt x="39951" y="26200"/>
                    <a:pt x="40105" y="26659"/>
                  </a:cubicBezTo>
                  <a:cubicBezTo>
                    <a:pt x="40411" y="28190"/>
                    <a:pt x="40870" y="29720"/>
                    <a:pt x="41176" y="31404"/>
                  </a:cubicBezTo>
                  <a:cubicBezTo>
                    <a:pt x="41329" y="32016"/>
                    <a:pt x="41635" y="32628"/>
                    <a:pt x="42247" y="32935"/>
                  </a:cubicBezTo>
                  <a:cubicBezTo>
                    <a:pt x="42304" y="32963"/>
                    <a:pt x="42380" y="32975"/>
                    <a:pt x="42468" y="32975"/>
                  </a:cubicBezTo>
                  <a:cubicBezTo>
                    <a:pt x="42860" y="32975"/>
                    <a:pt x="43472" y="32725"/>
                    <a:pt x="43472" y="32475"/>
                  </a:cubicBezTo>
                  <a:cubicBezTo>
                    <a:pt x="43625" y="31863"/>
                    <a:pt x="43472" y="31404"/>
                    <a:pt x="43472" y="30945"/>
                  </a:cubicBezTo>
                  <a:cubicBezTo>
                    <a:pt x="43166" y="29414"/>
                    <a:pt x="42860" y="28036"/>
                    <a:pt x="42554" y="26659"/>
                  </a:cubicBezTo>
                  <a:cubicBezTo>
                    <a:pt x="42401" y="25740"/>
                    <a:pt x="42401" y="24822"/>
                    <a:pt x="43166" y="24516"/>
                  </a:cubicBezTo>
                  <a:cubicBezTo>
                    <a:pt x="43297" y="24463"/>
                    <a:pt x="43424" y="24438"/>
                    <a:pt x="43546" y="24438"/>
                  </a:cubicBezTo>
                  <a:cubicBezTo>
                    <a:pt x="44137" y="24438"/>
                    <a:pt x="44622" y="25032"/>
                    <a:pt x="45003" y="26047"/>
                  </a:cubicBezTo>
                  <a:cubicBezTo>
                    <a:pt x="45309" y="26965"/>
                    <a:pt x="45615" y="27883"/>
                    <a:pt x="46074" y="28649"/>
                  </a:cubicBezTo>
                  <a:cubicBezTo>
                    <a:pt x="46199" y="29022"/>
                    <a:pt x="46424" y="29496"/>
                    <a:pt x="46915" y="29496"/>
                  </a:cubicBezTo>
                  <a:cubicBezTo>
                    <a:pt x="47028" y="29496"/>
                    <a:pt x="47156" y="29471"/>
                    <a:pt x="47299" y="29414"/>
                  </a:cubicBezTo>
                  <a:cubicBezTo>
                    <a:pt x="47911" y="29261"/>
                    <a:pt x="47911" y="28649"/>
                    <a:pt x="47911" y="27883"/>
                  </a:cubicBezTo>
                  <a:lnTo>
                    <a:pt x="47911" y="27577"/>
                  </a:lnTo>
                  <a:cubicBezTo>
                    <a:pt x="47758" y="26200"/>
                    <a:pt x="46686" y="24669"/>
                    <a:pt x="47452" y="23751"/>
                  </a:cubicBezTo>
                  <a:cubicBezTo>
                    <a:pt x="48217" y="22679"/>
                    <a:pt x="49748" y="22985"/>
                    <a:pt x="50819" y="22679"/>
                  </a:cubicBezTo>
                  <a:cubicBezTo>
                    <a:pt x="60003" y="20536"/>
                    <a:pt x="69187" y="18546"/>
                    <a:pt x="78524" y="16556"/>
                  </a:cubicBezTo>
                  <a:cubicBezTo>
                    <a:pt x="82504" y="15638"/>
                    <a:pt x="86331" y="14873"/>
                    <a:pt x="90158" y="14107"/>
                  </a:cubicBezTo>
                  <a:close/>
                  <a:moveTo>
                    <a:pt x="115908" y="28314"/>
                  </a:moveTo>
                  <a:cubicBezTo>
                    <a:pt x="116670" y="28314"/>
                    <a:pt x="117270" y="28765"/>
                    <a:pt x="117403" y="29567"/>
                  </a:cubicBezTo>
                  <a:cubicBezTo>
                    <a:pt x="118016" y="32169"/>
                    <a:pt x="118628" y="34924"/>
                    <a:pt x="119240" y="37680"/>
                  </a:cubicBezTo>
                  <a:cubicBezTo>
                    <a:pt x="123220" y="54823"/>
                    <a:pt x="127200" y="72120"/>
                    <a:pt x="131026" y="89264"/>
                  </a:cubicBezTo>
                  <a:cubicBezTo>
                    <a:pt x="134700" y="105795"/>
                    <a:pt x="138527" y="122326"/>
                    <a:pt x="142200" y="138705"/>
                  </a:cubicBezTo>
                  <a:cubicBezTo>
                    <a:pt x="143884" y="146205"/>
                    <a:pt x="145568" y="153858"/>
                    <a:pt x="147405" y="161359"/>
                  </a:cubicBezTo>
                  <a:cubicBezTo>
                    <a:pt x="147405" y="161971"/>
                    <a:pt x="147711" y="162583"/>
                    <a:pt x="147864" y="163195"/>
                  </a:cubicBezTo>
                  <a:cubicBezTo>
                    <a:pt x="148935" y="165491"/>
                    <a:pt x="148017" y="165798"/>
                    <a:pt x="146333" y="166563"/>
                  </a:cubicBezTo>
                  <a:cubicBezTo>
                    <a:pt x="141741" y="167634"/>
                    <a:pt x="137149" y="168859"/>
                    <a:pt x="132557" y="170083"/>
                  </a:cubicBezTo>
                  <a:cubicBezTo>
                    <a:pt x="121536" y="172839"/>
                    <a:pt x="110515" y="174369"/>
                    <a:pt x="99188" y="176053"/>
                  </a:cubicBezTo>
                  <a:cubicBezTo>
                    <a:pt x="87708" y="177737"/>
                    <a:pt x="76381" y="180186"/>
                    <a:pt x="65055" y="182788"/>
                  </a:cubicBezTo>
                  <a:cubicBezTo>
                    <a:pt x="61075" y="183400"/>
                    <a:pt x="57095" y="184472"/>
                    <a:pt x="53115" y="185849"/>
                  </a:cubicBezTo>
                  <a:cubicBezTo>
                    <a:pt x="52656" y="186003"/>
                    <a:pt x="52197" y="186003"/>
                    <a:pt x="51585" y="186003"/>
                  </a:cubicBezTo>
                  <a:cubicBezTo>
                    <a:pt x="51125" y="186003"/>
                    <a:pt x="50513" y="185696"/>
                    <a:pt x="50360" y="185237"/>
                  </a:cubicBezTo>
                  <a:cubicBezTo>
                    <a:pt x="50054" y="184166"/>
                    <a:pt x="49748" y="183094"/>
                    <a:pt x="49442" y="182176"/>
                  </a:cubicBezTo>
                  <a:cubicBezTo>
                    <a:pt x="45462" y="165491"/>
                    <a:pt x="41482" y="148807"/>
                    <a:pt x="37502" y="132123"/>
                  </a:cubicBezTo>
                  <a:cubicBezTo>
                    <a:pt x="33370" y="114367"/>
                    <a:pt x="29237" y="96764"/>
                    <a:pt x="25104" y="79161"/>
                  </a:cubicBezTo>
                  <a:cubicBezTo>
                    <a:pt x="23114" y="70895"/>
                    <a:pt x="20971" y="62477"/>
                    <a:pt x="19134" y="54211"/>
                  </a:cubicBezTo>
                  <a:cubicBezTo>
                    <a:pt x="18063" y="49313"/>
                    <a:pt x="17604" y="49925"/>
                    <a:pt x="22196" y="49007"/>
                  </a:cubicBezTo>
                  <a:cubicBezTo>
                    <a:pt x="25869" y="48241"/>
                    <a:pt x="29390" y="47323"/>
                    <a:pt x="33063" y="46558"/>
                  </a:cubicBezTo>
                  <a:cubicBezTo>
                    <a:pt x="33353" y="46485"/>
                    <a:pt x="33590" y="46447"/>
                    <a:pt x="33791" y="46447"/>
                  </a:cubicBezTo>
                  <a:cubicBezTo>
                    <a:pt x="34441" y="46447"/>
                    <a:pt x="34703" y="46847"/>
                    <a:pt x="35053" y="47782"/>
                  </a:cubicBezTo>
                  <a:lnTo>
                    <a:pt x="35053" y="48241"/>
                  </a:lnTo>
                  <a:cubicBezTo>
                    <a:pt x="35827" y="51006"/>
                    <a:pt x="36362" y="52013"/>
                    <a:pt x="38099" y="52013"/>
                  </a:cubicBezTo>
                  <a:cubicBezTo>
                    <a:pt x="38766" y="52013"/>
                    <a:pt x="39612" y="51864"/>
                    <a:pt x="40717" y="51609"/>
                  </a:cubicBezTo>
                  <a:cubicBezTo>
                    <a:pt x="49595" y="49466"/>
                    <a:pt x="58473" y="47323"/>
                    <a:pt x="67351" y="44721"/>
                  </a:cubicBezTo>
                  <a:cubicBezTo>
                    <a:pt x="75769" y="42272"/>
                    <a:pt x="84341" y="40282"/>
                    <a:pt x="92760" y="38139"/>
                  </a:cubicBezTo>
                  <a:cubicBezTo>
                    <a:pt x="92974" y="38032"/>
                    <a:pt x="93198" y="37983"/>
                    <a:pt x="93417" y="37983"/>
                  </a:cubicBezTo>
                  <a:cubicBezTo>
                    <a:pt x="94137" y="37983"/>
                    <a:pt x="94821" y="38507"/>
                    <a:pt x="95056" y="39210"/>
                  </a:cubicBezTo>
                  <a:cubicBezTo>
                    <a:pt x="95180" y="39458"/>
                    <a:pt x="95303" y="39906"/>
                    <a:pt x="95832" y="39906"/>
                  </a:cubicBezTo>
                  <a:cubicBezTo>
                    <a:pt x="95957" y="39906"/>
                    <a:pt x="96105" y="39881"/>
                    <a:pt x="96280" y="39823"/>
                  </a:cubicBezTo>
                  <a:cubicBezTo>
                    <a:pt x="97046" y="39517"/>
                    <a:pt x="96892" y="38904"/>
                    <a:pt x="96892" y="38139"/>
                  </a:cubicBezTo>
                  <a:cubicBezTo>
                    <a:pt x="96433" y="36608"/>
                    <a:pt x="96433" y="34771"/>
                    <a:pt x="96739" y="33088"/>
                  </a:cubicBezTo>
                  <a:cubicBezTo>
                    <a:pt x="98270" y="32782"/>
                    <a:pt x="99801" y="32169"/>
                    <a:pt x="101331" y="31863"/>
                  </a:cubicBezTo>
                  <a:cubicBezTo>
                    <a:pt x="105617" y="30945"/>
                    <a:pt x="109597" y="29261"/>
                    <a:pt x="114036" y="28649"/>
                  </a:cubicBezTo>
                  <a:cubicBezTo>
                    <a:pt x="114495" y="28649"/>
                    <a:pt x="115107" y="28343"/>
                    <a:pt x="115567" y="28343"/>
                  </a:cubicBezTo>
                  <a:cubicBezTo>
                    <a:pt x="115683" y="28323"/>
                    <a:pt x="115798" y="28314"/>
                    <a:pt x="115908" y="28314"/>
                  </a:cubicBezTo>
                  <a:close/>
                  <a:moveTo>
                    <a:pt x="124547" y="17894"/>
                  </a:moveTo>
                  <a:cubicBezTo>
                    <a:pt x="124953" y="17894"/>
                    <a:pt x="125390" y="18168"/>
                    <a:pt x="125516" y="18546"/>
                  </a:cubicBezTo>
                  <a:cubicBezTo>
                    <a:pt x="125822" y="19312"/>
                    <a:pt x="126128" y="20077"/>
                    <a:pt x="126281" y="20842"/>
                  </a:cubicBezTo>
                  <a:cubicBezTo>
                    <a:pt x="130567" y="40129"/>
                    <a:pt x="134853" y="59415"/>
                    <a:pt x="139139" y="78549"/>
                  </a:cubicBezTo>
                  <a:cubicBezTo>
                    <a:pt x="143731" y="98142"/>
                    <a:pt x="148170" y="117734"/>
                    <a:pt x="152609" y="137174"/>
                  </a:cubicBezTo>
                  <a:cubicBezTo>
                    <a:pt x="155058" y="148348"/>
                    <a:pt x="157507" y="159522"/>
                    <a:pt x="160109" y="170696"/>
                  </a:cubicBezTo>
                  <a:cubicBezTo>
                    <a:pt x="160262" y="171308"/>
                    <a:pt x="160415" y="172073"/>
                    <a:pt x="160415" y="172686"/>
                  </a:cubicBezTo>
                  <a:cubicBezTo>
                    <a:pt x="160415" y="173145"/>
                    <a:pt x="160109" y="173757"/>
                    <a:pt x="159650" y="173910"/>
                  </a:cubicBezTo>
                  <a:cubicBezTo>
                    <a:pt x="158426" y="174369"/>
                    <a:pt x="157354" y="174676"/>
                    <a:pt x="156130" y="174982"/>
                  </a:cubicBezTo>
                  <a:cubicBezTo>
                    <a:pt x="140823" y="179114"/>
                    <a:pt x="125669" y="183247"/>
                    <a:pt x="110209" y="185849"/>
                  </a:cubicBezTo>
                  <a:cubicBezTo>
                    <a:pt x="94903" y="188452"/>
                    <a:pt x="79596" y="191819"/>
                    <a:pt x="64289" y="195799"/>
                  </a:cubicBezTo>
                  <a:cubicBezTo>
                    <a:pt x="64289" y="192278"/>
                    <a:pt x="62759" y="189217"/>
                    <a:pt x="62605" y="186003"/>
                  </a:cubicBezTo>
                  <a:cubicBezTo>
                    <a:pt x="63065" y="185237"/>
                    <a:pt x="63830" y="185237"/>
                    <a:pt x="64595" y="185084"/>
                  </a:cubicBezTo>
                  <a:cubicBezTo>
                    <a:pt x="82045" y="180951"/>
                    <a:pt x="99801" y="178196"/>
                    <a:pt x="117557" y="175441"/>
                  </a:cubicBezTo>
                  <a:cubicBezTo>
                    <a:pt x="127200" y="173910"/>
                    <a:pt x="136690" y="171767"/>
                    <a:pt x="146027" y="168859"/>
                  </a:cubicBezTo>
                  <a:cubicBezTo>
                    <a:pt x="147558" y="168400"/>
                    <a:pt x="149241" y="167634"/>
                    <a:pt x="150772" y="167022"/>
                  </a:cubicBezTo>
                  <a:cubicBezTo>
                    <a:pt x="151691" y="166716"/>
                    <a:pt x="151997" y="165798"/>
                    <a:pt x="151537" y="165032"/>
                  </a:cubicBezTo>
                  <a:cubicBezTo>
                    <a:pt x="150313" y="163502"/>
                    <a:pt x="149548" y="161512"/>
                    <a:pt x="149395" y="159522"/>
                  </a:cubicBezTo>
                  <a:cubicBezTo>
                    <a:pt x="144803" y="139317"/>
                    <a:pt x="140057" y="119112"/>
                    <a:pt x="135465" y="98907"/>
                  </a:cubicBezTo>
                  <a:cubicBezTo>
                    <a:pt x="131792" y="82376"/>
                    <a:pt x="127965" y="65844"/>
                    <a:pt x="124292" y="49466"/>
                  </a:cubicBezTo>
                  <a:lnTo>
                    <a:pt x="119240" y="27730"/>
                  </a:lnTo>
                  <a:cubicBezTo>
                    <a:pt x="119240" y="27577"/>
                    <a:pt x="119240" y="27424"/>
                    <a:pt x="119240" y="27271"/>
                  </a:cubicBezTo>
                  <a:cubicBezTo>
                    <a:pt x="119001" y="25957"/>
                    <a:pt x="118576" y="25482"/>
                    <a:pt x="117674" y="25482"/>
                  </a:cubicBezTo>
                  <a:cubicBezTo>
                    <a:pt x="117420" y="25482"/>
                    <a:pt x="117128" y="25520"/>
                    <a:pt x="116791" y="25587"/>
                  </a:cubicBezTo>
                  <a:cubicBezTo>
                    <a:pt x="114801" y="25893"/>
                    <a:pt x="112811" y="26353"/>
                    <a:pt x="110975" y="26659"/>
                  </a:cubicBezTo>
                  <a:cubicBezTo>
                    <a:pt x="110362" y="26965"/>
                    <a:pt x="109903" y="26965"/>
                    <a:pt x="109291" y="27118"/>
                  </a:cubicBezTo>
                  <a:cubicBezTo>
                    <a:pt x="108793" y="27041"/>
                    <a:pt x="108286" y="27003"/>
                    <a:pt x="107775" y="27003"/>
                  </a:cubicBezTo>
                  <a:cubicBezTo>
                    <a:pt x="106239" y="27003"/>
                    <a:pt x="104661" y="27348"/>
                    <a:pt x="103168" y="28036"/>
                  </a:cubicBezTo>
                  <a:cubicBezTo>
                    <a:pt x="103004" y="28118"/>
                    <a:pt x="102829" y="28157"/>
                    <a:pt x="102655" y="28157"/>
                  </a:cubicBezTo>
                  <a:cubicBezTo>
                    <a:pt x="102179" y="28157"/>
                    <a:pt x="101709" y="27872"/>
                    <a:pt x="101485" y="27424"/>
                  </a:cubicBezTo>
                  <a:cubicBezTo>
                    <a:pt x="101025" y="26353"/>
                    <a:pt x="100566" y="25128"/>
                    <a:pt x="100107" y="24057"/>
                  </a:cubicBezTo>
                  <a:cubicBezTo>
                    <a:pt x="101944" y="23444"/>
                    <a:pt x="103781" y="22985"/>
                    <a:pt x="105617" y="22832"/>
                  </a:cubicBezTo>
                  <a:lnTo>
                    <a:pt x="121996" y="18546"/>
                  </a:lnTo>
                  <a:cubicBezTo>
                    <a:pt x="122761" y="18240"/>
                    <a:pt x="123526" y="18087"/>
                    <a:pt x="124292" y="17934"/>
                  </a:cubicBezTo>
                  <a:cubicBezTo>
                    <a:pt x="124373" y="17907"/>
                    <a:pt x="124459" y="17894"/>
                    <a:pt x="124547" y="17894"/>
                  </a:cubicBezTo>
                  <a:close/>
                  <a:moveTo>
                    <a:pt x="59081" y="186620"/>
                  </a:moveTo>
                  <a:cubicBezTo>
                    <a:pt x="59523" y="186620"/>
                    <a:pt x="59947" y="186857"/>
                    <a:pt x="60156" y="187380"/>
                  </a:cubicBezTo>
                  <a:cubicBezTo>
                    <a:pt x="60462" y="188452"/>
                    <a:pt x="60922" y="189523"/>
                    <a:pt x="61228" y="190748"/>
                  </a:cubicBezTo>
                  <a:cubicBezTo>
                    <a:pt x="61534" y="191972"/>
                    <a:pt x="61840" y="193350"/>
                    <a:pt x="62146" y="194574"/>
                  </a:cubicBezTo>
                  <a:cubicBezTo>
                    <a:pt x="62605" y="196105"/>
                    <a:pt x="62452" y="196258"/>
                    <a:pt x="60922" y="196870"/>
                  </a:cubicBezTo>
                  <a:lnTo>
                    <a:pt x="60156" y="197177"/>
                  </a:lnTo>
                  <a:cubicBezTo>
                    <a:pt x="57248" y="197942"/>
                    <a:pt x="54340" y="198707"/>
                    <a:pt x="51432" y="199473"/>
                  </a:cubicBezTo>
                  <a:cubicBezTo>
                    <a:pt x="51268" y="199538"/>
                    <a:pt x="51111" y="199568"/>
                    <a:pt x="50966" y="199568"/>
                  </a:cubicBezTo>
                  <a:cubicBezTo>
                    <a:pt x="50432" y="199568"/>
                    <a:pt x="50054" y="199156"/>
                    <a:pt x="50054" y="198554"/>
                  </a:cubicBezTo>
                  <a:cubicBezTo>
                    <a:pt x="49595" y="196105"/>
                    <a:pt x="49289" y="193656"/>
                    <a:pt x="48829" y="191207"/>
                  </a:cubicBezTo>
                  <a:cubicBezTo>
                    <a:pt x="48676" y="190442"/>
                    <a:pt x="48523" y="189523"/>
                    <a:pt x="49442" y="189217"/>
                  </a:cubicBezTo>
                  <a:cubicBezTo>
                    <a:pt x="49555" y="189172"/>
                    <a:pt x="49667" y="189150"/>
                    <a:pt x="49778" y="189150"/>
                  </a:cubicBezTo>
                  <a:cubicBezTo>
                    <a:pt x="50419" y="189150"/>
                    <a:pt x="50995" y="189879"/>
                    <a:pt x="51125" y="191054"/>
                  </a:cubicBezTo>
                  <a:cubicBezTo>
                    <a:pt x="51278" y="191666"/>
                    <a:pt x="51278" y="192278"/>
                    <a:pt x="51432" y="192891"/>
                  </a:cubicBezTo>
                  <a:cubicBezTo>
                    <a:pt x="51585" y="193503"/>
                    <a:pt x="51738" y="194268"/>
                    <a:pt x="52044" y="194880"/>
                  </a:cubicBezTo>
                  <a:cubicBezTo>
                    <a:pt x="52162" y="195236"/>
                    <a:pt x="52373" y="195592"/>
                    <a:pt x="52817" y="195592"/>
                  </a:cubicBezTo>
                  <a:cubicBezTo>
                    <a:pt x="52947" y="195592"/>
                    <a:pt x="53096" y="195562"/>
                    <a:pt x="53268" y="195493"/>
                  </a:cubicBezTo>
                  <a:cubicBezTo>
                    <a:pt x="53574" y="195340"/>
                    <a:pt x="53881" y="194880"/>
                    <a:pt x="53728" y="194574"/>
                  </a:cubicBezTo>
                  <a:cubicBezTo>
                    <a:pt x="53574" y="193044"/>
                    <a:pt x="53421" y="191666"/>
                    <a:pt x="53421" y="190135"/>
                  </a:cubicBezTo>
                  <a:cubicBezTo>
                    <a:pt x="53268" y="189676"/>
                    <a:pt x="53421" y="189217"/>
                    <a:pt x="53574" y="188758"/>
                  </a:cubicBezTo>
                  <a:cubicBezTo>
                    <a:pt x="53651" y="188681"/>
                    <a:pt x="53766" y="188643"/>
                    <a:pt x="53881" y="188643"/>
                  </a:cubicBezTo>
                  <a:cubicBezTo>
                    <a:pt x="53995" y="188643"/>
                    <a:pt x="54110" y="188681"/>
                    <a:pt x="54187" y="188758"/>
                  </a:cubicBezTo>
                  <a:cubicBezTo>
                    <a:pt x="54799" y="189370"/>
                    <a:pt x="55258" y="190288"/>
                    <a:pt x="55411" y="191207"/>
                  </a:cubicBezTo>
                  <a:cubicBezTo>
                    <a:pt x="55564" y="191972"/>
                    <a:pt x="55717" y="192738"/>
                    <a:pt x="56024" y="193503"/>
                  </a:cubicBezTo>
                  <a:cubicBezTo>
                    <a:pt x="56253" y="193847"/>
                    <a:pt x="56655" y="194019"/>
                    <a:pt x="57035" y="194019"/>
                  </a:cubicBezTo>
                  <a:cubicBezTo>
                    <a:pt x="57162" y="194019"/>
                    <a:pt x="57286" y="194000"/>
                    <a:pt x="57401" y="193962"/>
                  </a:cubicBezTo>
                  <a:cubicBezTo>
                    <a:pt x="57707" y="193656"/>
                    <a:pt x="57860" y="193350"/>
                    <a:pt x="58013" y="192891"/>
                  </a:cubicBezTo>
                  <a:cubicBezTo>
                    <a:pt x="57860" y="192278"/>
                    <a:pt x="57707" y="191666"/>
                    <a:pt x="57554" y="191054"/>
                  </a:cubicBezTo>
                  <a:cubicBezTo>
                    <a:pt x="57401" y="190135"/>
                    <a:pt x="57095" y="189370"/>
                    <a:pt x="56942" y="188299"/>
                  </a:cubicBezTo>
                  <a:cubicBezTo>
                    <a:pt x="56789" y="187227"/>
                    <a:pt x="57707" y="186921"/>
                    <a:pt x="58473" y="186768"/>
                  </a:cubicBezTo>
                  <a:cubicBezTo>
                    <a:pt x="58666" y="186671"/>
                    <a:pt x="58876" y="186620"/>
                    <a:pt x="59081" y="186620"/>
                  </a:cubicBezTo>
                  <a:close/>
                  <a:moveTo>
                    <a:pt x="17246" y="42932"/>
                  </a:moveTo>
                  <a:cubicBezTo>
                    <a:pt x="18119" y="42932"/>
                    <a:pt x="18504" y="43407"/>
                    <a:pt x="18981" y="44721"/>
                  </a:cubicBezTo>
                  <a:cubicBezTo>
                    <a:pt x="19594" y="46252"/>
                    <a:pt x="19747" y="46711"/>
                    <a:pt x="17757" y="47323"/>
                  </a:cubicBezTo>
                  <a:cubicBezTo>
                    <a:pt x="15920" y="48088"/>
                    <a:pt x="15308" y="49007"/>
                    <a:pt x="15920" y="50997"/>
                  </a:cubicBezTo>
                  <a:cubicBezTo>
                    <a:pt x="17757" y="58803"/>
                    <a:pt x="19440" y="66456"/>
                    <a:pt x="21430" y="74263"/>
                  </a:cubicBezTo>
                  <a:cubicBezTo>
                    <a:pt x="23573" y="83294"/>
                    <a:pt x="25563" y="92172"/>
                    <a:pt x="27706" y="101050"/>
                  </a:cubicBezTo>
                  <a:cubicBezTo>
                    <a:pt x="29237" y="107785"/>
                    <a:pt x="31074" y="114520"/>
                    <a:pt x="32604" y="121255"/>
                  </a:cubicBezTo>
                  <a:cubicBezTo>
                    <a:pt x="35053" y="131204"/>
                    <a:pt x="37349" y="141154"/>
                    <a:pt x="39798" y="151103"/>
                  </a:cubicBezTo>
                  <a:cubicBezTo>
                    <a:pt x="41788" y="159522"/>
                    <a:pt x="43778" y="167941"/>
                    <a:pt x="45768" y="176359"/>
                  </a:cubicBezTo>
                  <a:cubicBezTo>
                    <a:pt x="46533" y="179268"/>
                    <a:pt x="47146" y="182176"/>
                    <a:pt x="47911" y="185237"/>
                  </a:cubicBezTo>
                  <a:cubicBezTo>
                    <a:pt x="48217" y="186003"/>
                    <a:pt x="47911" y="186768"/>
                    <a:pt x="47146" y="187074"/>
                  </a:cubicBezTo>
                  <a:cubicBezTo>
                    <a:pt x="46074" y="187686"/>
                    <a:pt x="46074" y="188605"/>
                    <a:pt x="46227" y="189523"/>
                  </a:cubicBezTo>
                  <a:cubicBezTo>
                    <a:pt x="46686" y="193044"/>
                    <a:pt x="47452" y="196564"/>
                    <a:pt x="48523" y="200085"/>
                  </a:cubicBezTo>
                  <a:cubicBezTo>
                    <a:pt x="48064" y="200238"/>
                    <a:pt x="47605" y="200544"/>
                    <a:pt x="47146" y="200697"/>
                  </a:cubicBezTo>
                  <a:cubicBezTo>
                    <a:pt x="45124" y="201152"/>
                    <a:pt x="43871" y="201440"/>
                    <a:pt x="43059" y="201440"/>
                  </a:cubicBezTo>
                  <a:cubicBezTo>
                    <a:pt x="41412" y="201440"/>
                    <a:pt x="41588" y="200254"/>
                    <a:pt x="40870" y="196870"/>
                  </a:cubicBezTo>
                  <a:cubicBezTo>
                    <a:pt x="37809" y="184013"/>
                    <a:pt x="34747" y="171002"/>
                    <a:pt x="31686" y="158144"/>
                  </a:cubicBezTo>
                  <a:cubicBezTo>
                    <a:pt x="29696" y="150338"/>
                    <a:pt x="27706" y="142684"/>
                    <a:pt x="25716" y="135031"/>
                  </a:cubicBezTo>
                  <a:cubicBezTo>
                    <a:pt x="22349" y="122326"/>
                    <a:pt x="18828" y="109775"/>
                    <a:pt x="15920" y="97070"/>
                  </a:cubicBezTo>
                  <a:cubicBezTo>
                    <a:pt x="14236" y="89264"/>
                    <a:pt x="11940" y="81610"/>
                    <a:pt x="9950" y="73957"/>
                  </a:cubicBezTo>
                  <a:cubicBezTo>
                    <a:pt x="7807" y="65691"/>
                    <a:pt x="5664" y="57425"/>
                    <a:pt x="3368" y="49160"/>
                  </a:cubicBezTo>
                  <a:cubicBezTo>
                    <a:pt x="3215" y="48548"/>
                    <a:pt x="3062" y="47935"/>
                    <a:pt x="3062" y="47323"/>
                  </a:cubicBezTo>
                  <a:cubicBezTo>
                    <a:pt x="3062" y="46711"/>
                    <a:pt x="3981" y="45333"/>
                    <a:pt x="4746" y="45333"/>
                  </a:cubicBezTo>
                  <a:cubicBezTo>
                    <a:pt x="5664" y="45486"/>
                    <a:pt x="5817" y="46252"/>
                    <a:pt x="5971" y="46864"/>
                  </a:cubicBezTo>
                  <a:cubicBezTo>
                    <a:pt x="7960" y="56201"/>
                    <a:pt x="10103" y="65538"/>
                    <a:pt x="12246" y="74875"/>
                  </a:cubicBezTo>
                  <a:cubicBezTo>
                    <a:pt x="12499" y="76138"/>
                    <a:pt x="13168" y="76984"/>
                    <a:pt x="13824" y="76984"/>
                  </a:cubicBezTo>
                  <a:cubicBezTo>
                    <a:pt x="13963" y="76984"/>
                    <a:pt x="14102" y="76946"/>
                    <a:pt x="14236" y="76865"/>
                  </a:cubicBezTo>
                  <a:cubicBezTo>
                    <a:pt x="15308" y="76253"/>
                    <a:pt x="14695" y="75334"/>
                    <a:pt x="14542" y="74416"/>
                  </a:cubicBezTo>
                  <a:cubicBezTo>
                    <a:pt x="12552" y="65691"/>
                    <a:pt x="10563" y="56966"/>
                    <a:pt x="8573" y="48241"/>
                  </a:cubicBezTo>
                  <a:cubicBezTo>
                    <a:pt x="8420" y="47629"/>
                    <a:pt x="8113" y="47017"/>
                    <a:pt x="8113" y="46405"/>
                  </a:cubicBezTo>
                  <a:cubicBezTo>
                    <a:pt x="7807" y="45027"/>
                    <a:pt x="8113" y="44721"/>
                    <a:pt x="9644" y="44415"/>
                  </a:cubicBezTo>
                  <a:cubicBezTo>
                    <a:pt x="11940" y="43955"/>
                    <a:pt x="14083" y="43496"/>
                    <a:pt x="16379" y="43037"/>
                  </a:cubicBezTo>
                  <a:cubicBezTo>
                    <a:pt x="16716" y="42970"/>
                    <a:pt x="17000" y="42932"/>
                    <a:pt x="17246" y="42932"/>
                  </a:cubicBezTo>
                  <a:close/>
                  <a:moveTo>
                    <a:pt x="61873" y="1"/>
                  </a:moveTo>
                  <a:cubicBezTo>
                    <a:pt x="60359" y="1"/>
                    <a:pt x="58834" y="307"/>
                    <a:pt x="57401" y="943"/>
                  </a:cubicBezTo>
                  <a:cubicBezTo>
                    <a:pt x="54952" y="2015"/>
                    <a:pt x="52656" y="3546"/>
                    <a:pt x="50972" y="5535"/>
                  </a:cubicBezTo>
                  <a:cubicBezTo>
                    <a:pt x="47452" y="9362"/>
                    <a:pt x="45462" y="14260"/>
                    <a:pt x="45309" y="19312"/>
                  </a:cubicBezTo>
                  <a:cubicBezTo>
                    <a:pt x="45156" y="21455"/>
                    <a:pt x="45156" y="21455"/>
                    <a:pt x="43013" y="21914"/>
                  </a:cubicBezTo>
                  <a:cubicBezTo>
                    <a:pt x="39951" y="22832"/>
                    <a:pt x="36890" y="23444"/>
                    <a:pt x="33676" y="24363"/>
                  </a:cubicBezTo>
                  <a:cubicBezTo>
                    <a:pt x="32757" y="24516"/>
                    <a:pt x="31686" y="24975"/>
                    <a:pt x="30767" y="25434"/>
                  </a:cubicBezTo>
                  <a:cubicBezTo>
                    <a:pt x="29543" y="25893"/>
                    <a:pt x="29084" y="27271"/>
                    <a:pt x="29543" y="28343"/>
                  </a:cubicBezTo>
                  <a:cubicBezTo>
                    <a:pt x="30002" y="29720"/>
                    <a:pt x="30461" y="31098"/>
                    <a:pt x="30921" y="32628"/>
                  </a:cubicBezTo>
                  <a:cubicBezTo>
                    <a:pt x="32145" y="36608"/>
                    <a:pt x="32451" y="36455"/>
                    <a:pt x="27859" y="37833"/>
                  </a:cubicBezTo>
                  <a:cubicBezTo>
                    <a:pt x="19134" y="40282"/>
                    <a:pt x="10256" y="42119"/>
                    <a:pt x="1379" y="43343"/>
                  </a:cubicBezTo>
                  <a:cubicBezTo>
                    <a:pt x="613" y="43343"/>
                    <a:pt x="1" y="43955"/>
                    <a:pt x="154" y="44721"/>
                  </a:cubicBezTo>
                  <a:cubicBezTo>
                    <a:pt x="154" y="45639"/>
                    <a:pt x="307" y="46558"/>
                    <a:pt x="460" y="47476"/>
                  </a:cubicBezTo>
                  <a:cubicBezTo>
                    <a:pt x="1838" y="52680"/>
                    <a:pt x="3215" y="58038"/>
                    <a:pt x="4593" y="63242"/>
                  </a:cubicBezTo>
                  <a:cubicBezTo>
                    <a:pt x="7960" y="75181"/>
                    <a:pt x="11175" y="87121"/>
                    <a:pt x="14083" y="99213"/>
                  </a:cubicBezTo>
                  <a:cubicBezTo>
                    <a:pt x="16226" y="108244"/>
                    <a:pt x="18675" y="117275"/>
                    <a:pt x="20971" y="126306"/>
                  </a:cubicBezTo>
                  <a:cubicBezTo>
                    <a:pt x="23420" y="135643"/>
                    <a:pt x="26022" y="144980"/>
                    <a:pt x="28318" y="154471"/>
                  </a:cubicBezTo>
                  <a:cubicBezTo>
                    <a:pt x="31992" y="169471"/>
                    <a:pt x="35513" y="184472"/>
                    <a:pt x="39033" y="199473"/>
                  </a:cubicBezTo>
                  <a:cubicBezTo>
                    <a:pt x="39186" y="200085"/>
                    <a:pt x="39339" y="200850"/>
                    <a:pt x="39492" y="201462"/>
                  </a:cubicBezTo>
                  <a:cubicBezTo>
                    <a:pt x="39798" y="202534"/>
                    <a:pt x="40564" y="203299"/>
                    <a:pt x="41635" y="203605"/>
                  </a:cubicBezTo>
                  <a:cubicBezTo>
                    <a:pt x="42094" y="203758"/>
                    <a:pt x="42554" y="203835"/>
                    <a:pt x="43013" y="203835"/>
                  </a:cubicBezTo>
                  <a:cubicBezTo>
                    <a:pt x="43472" y="203835"/>
                    <a:pt x="43931" y="203758"/>
                    <a:pt x="44390" y="203605"/>
                  </a:cubicBezTo>
                  <a:cubicBezTo>
                    <a:pt x="47758" y="202687"/>
                    <a:pt x="51125" y="201922"/>
                    <a:pt x="54493" y="201003"/>
                  </a:cubicBezTo>
                  <a:cubicBezTo>
                    <a:pt x="66891" y="197330"/>
                    <a:pt x="79290" y="194115"/>
                    <a:pt x="91994" y="191666"/>
                  </a:cubicBezTo>
                  <a:cubicBezTo>
                    <a:pt x="101791" y="189676"/>
                    <a:pt x="111587" y="187992"/>
                    <a:pt x="121383" y="186003"/>
                  </a:cubicBezTo>
                  <a:cubicBezTo>
                    <a:pt x="133322" y="183707"/>
                    <a:pt x="144956" y="180186"/>
                    <a:pt x="156589" y="177125"/>
                  </a:cubicBezTo>
                  <a:cubicBezTo>
                    <a:pt x="157677" y="176873"/>
                    <a:pt x="158720" y="176485"/>
                    <a:pt x="159741" y="176485"/>
                  </a:cubicBezTo>
                  <a:cubicBezTo>
                    <a:pt x="160588" y="176485"/>
                    <a:pt x="161420" y="176752"/>
                    <a:pt x="162252" y="177584"/>
                  </a:cubicBezTo>
                  <a:cubicBezTo>
                    <a:pt x="162339" y="177714"/>
                    <a:pt x="162463" y="177770"/>
                    <a:pt x="162595" y="177770"/>
                  </a:cubicBezTo>
                  <a:cubicBezTo>
                    <a:pt x="162931" y="177770"/>
                    <a:pt x="163324" y="177410"/>
                    <a:pt x="163324" y="176972"/>
                  </a:cubicBezTo>
                  <a:cubicBezTo>
                    <a:pt x="163630" y="175747"/>
                    <a:pt x="163477" y="174369"/>
                    <a:pt x="163018" y="173145"/>
                  </a:cubicBezTo>
                  <a:cubicBezTo>
                    <a:pt x="162558" y="171461"/>
                    <a:pt x="162099" y="169777"/>
                    <a:pt x="161640" y="168094"/>
                  </a:cubicBezTo>
                  <a:lnTo>
                    <a:pt x="149395" y="113601"/>
                  </a:lnTo>
                  <a:cubicBezTo>
                    <a:pt x="145262" y="95233"/>
                    <a:pt x="141129" y="77018"/>
                    <a:pt x="136996" y="58803"/>
                  </a:cubicBezTo>
                  <a:cubicBezTo>
                    <a:pt x="134088" y="45945"/>
                    <a:pt x="131333" y="33088"/>
                    <a:pt x="128271" y="20230"/>
                  </a:cubicBezTo>
                  <a:cubicBezTo>
                    <a:pt x="127522" y="16590"/>
                    <a:pt x="126698" y="15346"/>
                    <a:pt x="124856" y="15346"/>
                  </a:cubicBezTo>
                  <a:cubicBezTo>
                    <a:pt x="124064" y="15346"/>
                    <a:pt x="123085" y="15576"/>
                    <a:pt x="121842" y="15944"/>
                  </a:cubicBezTo>
                  <a:cubicBezTo>
                    <a:pt x="117710" y="17322"/>
                    <a:pt x="114036" y="18393"/>
                    <a:pt x="109597" y="19465"/>
                  </a:cubicBezTo>
                  <a:cubicBezTo>
                    <a:pt x="105158" y="20536"/>
                    <a:pt x="100719" y="21148"/>
                    <a:pt x="96280" y="22067"/>
                  </a:cubicBezTo>
                  <a:cubicBezTo>
                    <a:pt x="95962" y="22125"/>
                    <a:pt x="95687" y="22155"/>
                    <a:pt x="95449" y="22155"/>
                  </a:cubicBezTo>
                  <a:cubicBezTo>
                    <a:pt x="94428" y="22155"/>
                    <a:pt x="94079" y="21595"/>
                    <a:pt x="93831" y="20230"/>
                  </a:cubicBezTo>
                  <a:cubicBezTo>
                    <a:pt x="93525" y="17628"/>
                    <a:pt x="93219" y="15179"/>
                    <a:pt x="92913" y="12730"/>
                  </a:cubicBezTo>
                  <a:cubicBezTo>
                    <a:pt x="92802" y="11398"/>
                    <a:pt x="92449" y="10790"/>
                    <a:pt x="91680" y="10790"/>
                  </a:cubicBezTo>
                  <a:cubicBezTo>
                    <a:pt x="91389" y="10790"/>
                    <a:pt x="91038" y="10878"/>
                    <a:pt x="90617" y="11046"/>
                  </a:cubicBezTo>
                  <a:cubicBezTo>
                    <a:pt x="87402" y="12270"/>
                    <a:pt x="84035" y="13189"/>
                    <a:pt x="80667" y="13648"/>
                  </a:cubicBezTo>
                  <a:cubicBezTo>
                    <a:pt x="79188" y="14005"/>
                    <a:pt x="78252" y="14226"/>
                    <a:pt x="77600" y="14226"/>
                  </a:cubicBezTo>
                  <a:cubicBezTo>
                    <a:pt x="76296" y="14226"/>
                    <a:pt x="76126" y="13342"/>
                    <a:pt x="75004" y="10893"/>
                  </a:cubicBezTo>
                  <a:cubicBezTo>
                    <a:pt x="73779" y="7985"/>
                    <a:pt x="71943" y="5382"/>
                    <a:pt x="69647" y="3086"/>
                  </a:cubicBezTo>
                  <a:cubicBezTo>
                    <a:pt x="67547" y="1086"/>
                    <a:pt x="64728" y="1"/>
                    <a:pt x="61873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474475" y="1650175"/>
              <a:ext cx="2139125" cy="513775"/>
            </a:xfrm>
            <a:custGeom>
              <a:avLst/>
              <a:gdLst/>
              <a:ahLst/>
              <a:cxnLst/>
              <a:rect l="l" t="t" r="r" b="b"/>
              <a:pathLst>
                <a:path w="85565" h="20551" extrusionOk="0">
                  <a:moveTo>
                    <a:pt x="84799" y="0"/>
                  </a:moveTo>
                  <a:cubicBezTo>
                    <a:pt x="84034" y="0"/>
                    <a:pt x="83116" y="153"/>
                    <a:pt x="82350" y="306"/>
                  </a:cubicBezTo>
                  <a:cubicBezTo>
                    <a:pt x="79136" y="918"/>
                    <a:pt x="75921" y="1684"/>
                    <a:pt x="72707" y="2449"/>
                  </a:cubicBezTo>
                  <a:cubicBezTo>
                    <a:pt x="62911" y="4745"/>
                    <a:pt x="53267" y="7041"/>
                    <a:pt x="43165" y="9184"/>
                  </a:cubicBezTo>
                  <a:cubicBezTo>
                    <a:pt x="33063" y="11327"/>
                    <a:pt x="22807" y="13317"/>
                    <a:pt x="12705" y="15460"/>
                  </a:cubicBezTo>
                  <a:cubicBezTo>
                    <a:pt x="8878" y="16225"/>
                    <a:pt x="5204" y="17144"/>
                    <a:pt x="1990" y="17909"/>
                  </a:cubicBezTo>
                  <a:lnTo>
                    <a:pt x="765" y="18521"/>
                  </a:lnTo>
                  <a:cubicBezTo>
                    <a:pt x="153" y="18674"/>
                    <a:pt x="0" y="19287"/>
                    <a:pt x="153" y="19746"/>
                  </a:cubicBezTo>
                  <a:cubicBezTo>
                    <a:pt x="280" y="20253"/>
                    <a:pt x="722" y="20550"/>
                    <a:pt x="1131" y="20550"/>
                  </a:cubicBezTo>
                  <a:cubicBezTo>
                    <a:pt x="1216" y="20550"/>
                    <a:pt x="1299" y="20537"/>
                    <a:pt x="1378" y="20511"/>
                  </a:cubicBezTo>
                  <a:cubicBezTo>
                    <a:pt x="1990" y="20358"/>
                    <a:pt x="2449" y="20205"/>
                    <a:pt x="2908" y="20052"/>
                  </a:cubicBezTo>
                  <a:cubicBezTo>
                    <a:pt x="6582" y="19287"/>
                    <a:pt x="10256" y="18368"/>
                    <a:pt x="13929" y="17603"/>
                  </a:cubicBezTo>
                  <a:cubicBezTo>
                    <a:pt x="22195" y="15919"/>
                    <a:pt x="30613" y="14388"/>
                    <a:pt x="38879" y="12552"/>
                  </a:cubicBezTo>
                  <a:cubicBezTo>
                    <a:pt x="48522" y="10562"/>
                    <a:pt x="58319" y="8113"/>
                    <a:pt x="67962" y="5970"/>
                  </a:cubicBezTo>
                  <a:cubicBezTo>
                    <a:pt x="73013" y="4745"/>
                    <a:pt x="78064" y="3674"/>
                    <a:pt x="83116" y="2449"/>
                  </a:cubicBezTo>
                  <a:cubicBezTo>
                    <a:pt x="83728" y="2296"/>
                    <a:pt x="84340" y="2143"/>
                    <a:pt x="84952" y="1837"/>
                  </a:cubicBezTo>
                  <a:cubicBezTo>
                    <a:pt x="85258" y="1531"/>
                    <a:pt x="85412" y="1225"/>
                    <a:pt x="85565" y="765"/>
                  </a:cubicBezTo>
                  <a:cubicBezTo>
                    <a:pt x="85565" y="459"/>
                    <a:pt x="85105" y="0"/>
                    <a:pt x="84799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692575" y="2231825"/>
              <a:ext cx="1951650" cy="429375"/>
            </a:xfrm>
            <a:custGeom>
              <a:avLst/>
              <a:gdLst/>
              <a:ahLst/>
              <a:cxnLst/>
              <a:rect l="l" t="t" r="r" b="b"/>
              <a:pathLst>
                <a:path w="78066" h="17175" extrusionOk="0">
                  <a:moveTo>
                    <a:pt x="76994" y="0"/>
                  </a:moveTo>
                  <a:cubicBezTo>
                    <a:pt x="75616" y="153"/>
                    <a:pt x="74085" y="307"/>
                    <a:pt x="72708" y="613"/>
                  </a:cubicBezTo>
                  <a:cubicBezTo>
                    <a:pt x="63983" y="2296"/>
                    <a:pt x="55411" y="4286"/>
                    <a:pt x="46533" y="5817"/>
                  </a:cubicBezTo>
                  <a:cubicBezTo>
                    <a:pt x="31992" y="8266"/>
                    <a:pt x="17451" y="11021"/>
                    <a:pt x="3062" y="14389"/>
                  </a:cubicBezTo>
                  <a:cubicBezTo>
                    <a:pt x="2450" y="14542"/>
                    <a:pt x="1838" y="14695"/>
                    <a:pt x="1378" y="14695"/>
                  </a:cubicBezTo>
                  <a:cubicBezTo>
                    <a:pt x="919" y="15001"/>
                    <a:pt x="613" y="15001"/>
                    <a:pt x="460" y="15307"/>
                  </a:cubicBezTo>
                  <a:cubicBezTo>
                    <a:pt x="154" y="15613"/>
                    <a:pt x="1" y="15919"/>
                    <a:pt x="1" y="16379"/>
                  </a:cubicBezTo>
                  <a:cubicBezTo>
                    <a:pt x="1" y="16776"/>
                    <a:pt x="460" y="17174"/>
                    <a:pt x="981" y="17174"/>
                  </a:cubicBezTo>
                  <a:cubicBezTo>
                    <a:pt x="1061" y="17174"/>
                    <a:pt x="1143" y="17165"/>
                    <a:pt x="1225" y="17144"/>
                  </a:cubicBezTo>
                  <a:cubicBezTo>
                    <a:pt x="2756" y="16838"/>
                    <a:pt x="4287" y="16532"/>
                    <a:pt x="5817" y="16226"/>
                  </a:cubicBezTo>
                  <a:cubicBezTo>
                    <a:pt x="12246" y="14848"/>
                    <a:pt x="18675" y="13317"/>
                    <a:pt x="24951" y="12093"/>
                  </a:cubicBezTo>
                  <a:cubicBezTo>
                    <a:pt x="42094" y="8725"/>
                    <a:pt x="59238" y="5664"/>
                    <a:pt x="76228" y="2296"/>
                  </a:cubicBezTo>
                  <a:cubicBezTo>
                    <a:pt x="76688" y="2296"/>
                    <a:pt x="77147" y="2143"/>
                    <a:pt x="77453" y="1990"/>
                  </a:cubicBezTo>
                  <a:cubicBezTo>
                    <a:pt x="77759" y="1684"/>
                    <a:pt x="77912" y="1378"/>
                    <a:pt x="78065" y="1072"/>
                  </a:cubicBezTo>
                  <a:cubicBezTo>
                    <a:pt x="78065" y="460"/>
                    <a:pt x="77606" y="0"/>
                    <a:pt x="76994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926000" y="2513625"/>
              <a:ext cx="1794750" cy="491225"/>
            </a:xfrm>
            <a:custGeom>
              <a:avLst/>
              <a:gdLst/>
              <a:ahLst/>
              <a:cxnLst/>
              <a:rect l="l" t="t" r="r" b="b"/>
              <a:pathLst>
                <a:path w="71790" h="19649" extrusionOk="0">
                  <a:moveTo>
                    <a:pt x="70755" y="0"/>
                  </a:moveTo>
                  <a:cubicBezTo>
                    <a:pt x="70637" y="0"/>
                    <a:pt x="70520" y="19"/>
                    <a:pt x="70412" y="55"/>
                  </a:cubicBezTo>
                  <a:cubicBezTo>
                    <a:pt x="69187" y="362"/>
                    <a:pt x="67810" y="668"/>
                    <a:pt x="66585" y="974"/>
                  </a:cubicBezTo>
                  <a:lnTo>
                    <a:pt x="47605" y="5719"/>
                  </a:lnTo>
                  <a:lnTo>
                    <a:pt x="30614" y="10158"/>
                  </a:lnTo>
                  <a:cubicBezTo>
                    <a:pt x="23114" y="11842"/>
                    <a:pt x="15614" y="13832"/>
                    <a:pt x="8267" y="15668"/>
                  </a:cubicBezTo>
                  <a:cubicBezTo>
                    <a:pt x="5971" y="16281"/>
                    <a:pt x="3522" y="16893"/>
                    <a:pt x="1226" y="17505"/>
                  </a:cubicBezTo>
                  <a:cubicBezTo>
                    <a:pt x="460" y="17811"/>
                    <a:pt x="1" y="18577"/>
                    <a:pt x="307" y="19036"/>
                  </a:cubicBezTo>
                  <a:cubicBezTo>
                    <a:pt x="613" y="19495"/>
                    <a:pt x="1072" y="19648"/>
                    <a:pt x="1685" y="19648"/>
                  </a:cubicBezTo>
                  <a:cubicBezTo>
                    <a:pt x="2144" y="19495"/>
                    <a:pt x="2756" y="19495"/>
                    <a:pt x="3215" y="19342"/>
                  </a:cubicBezTo>
                  <a:cubicBezTo>
                    <a:pt x="6124" y="18730"/>
                    <a:pt x="9185" y="17964"/>
                    <a:pt x="12093" y="17199"/>
                  </a:cubicBezTo>
                  <a:cubicBezTo>
                    <a:pt x="19594" y="15362"/>
                    <a:pt x="27094" y="13372"/>
                    <a:pt x="34441" y="11536"/>
                  </a:cubicBezTo>
                  <a:cubicBezTo>
                    <a:pt x="43319" y="9239"/>
                    <a:pt x="52350" y="7097"/>
                    <a:pt x="61228" y="4801"/>
                  </a:cubicBezTo>
                  <a:cubicBezTo>
                    <a:pt x="64289" y="4035"/>
                    <a:pt x="67351" y="3270"/>
                    <a:pt x="70565" y="2351"/>
                  </a:cubicBezTo>
                  <a:cubicBezTo>
                    <a:pt x="70718" y="2198"/>
                    <a:pt x="70871" y="2045"/>
                    <a:pt x="71024" y="2045"/>
                  </a:cubicBezTo>
                  <a:cubicBezTo>
                    <a:pt x="71483" y="1739"/>
                    <a:pt x="71790" y="1127"/>
                    <a:pt x="71636" y="668"/>
                  </a:cubicBezTo>
                  <a:cubicBezTo>
                    <a:pt x="71520" y="200"/>
                    <a:pt x="71135" y="0"/>
                    <a:pt x="70755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3600" y="1309600"/>
              <a:ext cx="1775600" cy="510525"/>
            </a:xfrm>
            <a:custGeom>
              <a:avLst/>
              <a:gdLst/>
              <a:ahLst/>
              <a:cxnLst/>
              <a:rect l="l" t="t" r="r" b="b"/>
              <a:pathLst>
                <a:path w="71024" h="20421" extrusionOk="0">
                  <a:moveTo>
                    <a:pt x="70105" y="0"/>
                  </a:moveTo>
                  <a:cubicBezTo>
                    <a:pt x="69493" y="0"/>
                    <a:pt x="69034" y="0"/>
                    <a:pt x="68574" y="306"/>
                  </a:cubicBezTo>
                  <a:cubicBezTo>
                    <a:pt x="61227" y="2449"/>
                    <a:pt x="53880" y="4898"/>
                    <a:pt x="46380" y="6735"/>
                  </a:cubicBezTo>
                  <a:cubicBezTo>
                    <a:pt x="36430" y="9337"/>
                    <a:pt x="26328" y="11786"/>
                    <a:pt x="16226" y="14235"/>
                  </a:cubicBezTo>
                  <a:lnTo>
                    <a:pt x="2296" y="17756"/>
                  </a:lnTo>
                  <a:lnTo>
                    <a:pt x="2296" y="17909"/>
                  </a:lnTo>
                  <a:lnTo>
                    <a:pt x="1990" y="18062"/>
                  </a:lnTo>
                  <a:cubicBezTo>
                    <a:pt x="1225" y="18368"/>
                    <a:pt x="0" y="18368"/>
                    <a:pt x="0" y="19593"/>
                  </a:cubicBezTo>
                  <a:cubicBezTo>
                    <a:pt x="0" y="20113"/>
                    <a:pt x="495" y="20421"/>
                    <a:pt x="1340" y="20421"/>
                  </a:cubicBezTo>
                  <a:cubicBezTo>
                    <a:pt x="1739" y="20421"/>
                    <a:pt x="2216" y="20352"/>
                    <a:pt x="2756" y="20205"/>
                  </a:cubicBezTo>
                  <a:lnTo>
                    <a:pt x="3062" y="20052"/>
                  </a:lnTo>
                  <a:cubicBezTo>
                    <a:pt x="9337" y="18062"/>
                    <a:pt x="15766" y="16837"/>
                    <a:pt x="22042" y="15154"/>
                  </a:cubicBezTo>
                  <a:cubicBezTo>
                    <a:pt x="29542" y="13470"/>
                    <a:pt x="37043" y="11480"/>
                    <a:pt x="44390" y="9643"/>
                  </a:cubicBezTo>
                  <a:cubicBezTo>
                    <a:pt x="49900" y="8113"/>
                    <a:pt x="55411" y="6582"/>
                    <a:pt x="60921" y="4898"/>
                  </a:cubicBezTo>
                  <a:cubicBezTo>
                    <a:pt x="63370" y="4286"/>
                    <a:pt x="65819" y="3521"/>
                    <a:pt x="68115" y="2755"/>
                  </a:cubicBezTo>
                  <a:cubicBezTo>
                    <a:pt x="69034" y="2602"/>
                    <a:pt x="69952" y="2143"/>
                    <a:pt x="70717" y="1684"/>
                  </a:cubicBezTo>
                  <a:cubicBezTo>
                    <a:pt x="70871" y="1378"/>
                    <a:pt x="71024" y="918"/>
                    <a:pt x="71024" y="612"/>
                  </a:cubicBezTo>
                  <a:cubicBezTo>
                    <a:pt x="70717" y="306"/>
                    <a:pt x="70411" y="0"/>
                    <a:pt x="70105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684925" y="2239475"/>
              <a:ext cx="1239875" cy="288000"/>
            </a:xfrm>
            <a:custGeom>
              <a:avLst/>
              <a:gdLst/>
              <a:ahLst/>
              <a:cxnLst/>
              <a:rect l="l" t="t" r="r" b="b"/>
              <a:pathLst>
                <a:path w="49595" h="11520" extrusionOk="0">
                  <a:moveTo>
                    <a:pt x="48523" y="1"/>
                  </a:moveTo>
                  <a:cubicBezTo>
                    <a:pt x="46992" y="1"/>
                    <a:pt x="45615" y="307"/>
                    <a:pt x="44237" y="613"/>
                  </a:cubicBezTo>
                  <a:lnTo>
                    <a:pt x="4134" y="8419"/>
                  </a:lnTo>
                  <a:cubicBezTo>
                    <a:pt x="3368" y="8572"/>
                    <a:pt x="2450" y="8878"/>
                    <a:pt x="1838" y="9032"/>
                  </a:cubicBezTo>
                  <a:lnTo>
                    <a:pt x="766" y="9491"/>
                  </a:lnTo>
                  <a:cubicBezTo>
                    <a:pt x="307" y="9797"/>
                    <a:pt x="1" y="10103"/>
                    <a:pt x="154" y="10715"/>
                  </a:cubicBezTo>
                  <a:cubicBezTo>
                    <a:pt x="281" y="11223"/>
                    <a:pt x="618" y="11520"/>
                    <a:pt x="1077" y="11520"/>
                  </a:cubicBezTo>
                  <a:cubicBezTo>
                    <a:pt x="1173" y="11520"/>
                    <a:pt x="1273" y="11507"/>
                    <a:pt x="1378" y="11481"/>
                  </a:cubicBezTo>
                  <a:cubicBezTo>
                    <a:pt x="2450" y="11174"/>
                    <a:pt x="3368" y="10868"/>
                    <a:pt x="4440" y="10715"/>
                  </a:cubicBezTo>
                  <a:lnTo>
                    <a:pt x="46839" y="2450"/>
                  </a:lnTo>
                  <a:cubicBezTo>
                    <a:pt x="47452" y="2297"/>
                    <a:pt x="48064" y="2143"/>
                    <a:pt x="48676" y="1990"/>
                  </a:cubicBezTo>
                  <a:cubicBezTo>
                    <a:pt x="49288" y="1837"/>
                    <a:pt x="49595" y="1225"/>
                    <a:pt x="49288" y="613"/>
                  </a:cubicBezTo>
                  <a:cubicBezTo>
                    <a:pt x="49288" y="307"/>
                    <a:pt x="48829" y="1"/>
                    <a:pt x="48523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937500" y="3127275"/>
              <a:ext cx="1144200" cy="275550"/>
            </a:xfrm>
            <a:custGeom>
              <a:avLst/>
              <a:gdLst/>
              <a:ahLst/>
              <a:cxnLst/>
              <a:rect l="l" t="t" r="r" b="b"/>
              <a:pathLst>
                <a:path w="45768" h="11022" extrusionOk="0">
                  <a:moveTo>
                    <a:pt x="44543" y="0"/>
                  </a:moveTo>
                  <a:cubicBezTo>
                    <a:pt x="43777" y="153"/>
                    <a:pt x="43012" y="153"/>
                    <a:pt x="42247" y="306"/>
                  </a:cubicBezTo>
                  <a:cubicBezTo>
                    <a:pt x="28471" y="2602"/>
                    <a:pt x="15001" y="5817"/>
                    <a:pt x="1378" y="8878"/>
                  </a:cubicBezTo>
                  <a:cubicBezTo>
                    <a:pt x="1072" y="8878"/>
                    <a:pt x="612" y="9031"/>
                    <a:pt x="306" y="9337"/>
                  </a:cubicBezTo>
                  <a:cubicBezTo>
                    <a:pt x="153" y="9644"/>
                    <a:pt x="0" y="9950"/>
                    <a:pt x="0" y="10409"/>
                  </a:cubicBezTo>
                  <a:cubicBezTo>
                    <a:pt x="0" y="10715"/>
                    <a:pt x="459" y="11021"/>
                    <a:pt x="766" y="11021"/>
                  </a:cubicBezTo>
                  <a:cubicBezTo>
                    <a:pt x="1990" y="11021"/>
                    <a:pt x="3062" y="10868"/>
                    <a:pt x="4286" y="10562"/>
                  </a:cubicBezTo>
                  <a:cubicBezTo>
                    <a:pt x="7041" y="9950"/>
                    <a:pt x="9950" y="9184"/>
                    <a:pt x="12858" y="8725"/>
                  </a:cubicBezTo>
                  <a:cubicBezTo>
                    <a:pt x="22960" y="6582"/>
                    <a:pt x="33063" y="4133"/>
                    <a:pt x="43165" y="2602"/>
                  </a:cubicBezTo>
                  <a:cubicBezTo>
                    <a:pt x="43930" y="2449"/>
                    <a:pt x="44849" y="2143"/>
                    <a:pt x="45461" y="1684"/>
                  </a:cubicBezTo>
                  <a:cubicBezTo>
                    <a:pt x="45614" y="1378"/>
                    <a:pt x="45614" y="919"/>
                    <a:pt x="45767" y="613"/>
                  </a:cubicBezTo>
                  <a:cubicBezTo>
                    <a:pt x="45308" y="306"/>
                    <a:pt x="45002" y="0"/>
                    <a:pt x="4454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431125" y="1453825"/>
              <a:ext cx="1140375" cy="298300"/>
            </a:xfrm>
            <a:custGeom>
              <a:avLst/>
              <a:gdLst/>
              <a:ahLst/>
              <a:cxnLst/>
              <a:rect l="l" t="t" r="r" b="b"/>
              <a:pathLst>
                <a:path w="45615" h="11932" extrusionOk="0">
                  <a:moveTo>
                    <a:pt x="44143" y="1"/>
                  </a:moveTo>
                  <a:cubicBezTo>
                    <a:pt x="43734" y="1"/>
                    <a:pt x="43297" y="201"/>
                    <a:pt x="42860" y="201"/>
                  </a:cubicBezTo>
                  <a:cubicBezTo>
                    <a:pt x="42554" y="201"/>
                    <a:pt x="42094" y="354"/>
                    <a:pt x="41788" y="507"/>
                  </a:cubicBezTo>
                  <a:cubicBezTo>
                    <a:pt x="31686" y="2650"/>
                    <a:pt x="21736" y="4946"/>
                    <a:pt x="11787" y="7242"/>
                  </a:cubicBezTo>
                  <a:cubicBezTo>
                    <a:pt x="8573" y="8007"/>
                    <a:pt x="5358" y="8619"/>
                    <a:pt x="2144" y="9538"/>
                  </a:cubicBezTo>
                  <a:cubicBezTo>
                    <a:pt x="919" y="9844"/>
                    <a:pt x="1" y="10609"/>
                    <a:pt x="613" y="11375"/>
                  </a:cubicBezTo>
                  <a:cubicBezTo>
                    <a:pt x="898" y="11803"/>
                    <a:pt x="1250" y="11931"/>
                    <a:pt x="1622" y="11931"/>
                  </a:cubicBezTo>
                  <a:cubicBezTo>
                    <a:pt x="2048" y="11931"/>
                    <a:pt x="2501" y="11762"/>
                    <a:pt x="2909" y="11681"/>
                  </a:cubicBezTo>
                  <a:lnTo>
                    <a:pt x="30461" y="5558"/>
                  </a:lnTo>
                  <a:cubicBezTo>
                    <a:pt x="34900" y="4487"/>
                    <a:pt x="39186" y="3415"/>
                    <a:pt x="43013" y="2650"/>
                  </a:cubicBezTo>
                  <a:cubicBezTo>
                    <a:pt x="45003" y="1884"/>
                    <a:pt x="45615" y="1425"/>
                    <a:pt x="45003" y="507"/>
                  </a:cubicBezTo>
                  <a:cubicBezTo>
                    <a:pt x="44740" y="113"/>
                    <a:pt x="44450" y="1"/>
                    <a:pt x="44143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811200" y="2990475"/>
              <a:ext cx="1086825" cy="244125"/>
            </a:xfrm>
            <a:custGeom>
              <a:avLst/>
              <a:gdLst/>
              <a:ahLst/>
              <a:cxnLst/>
              <a:rect l="l" t="t" r="r" b="b"/>
              <a:pathLst>
                <a:path w="43473" h="9765" extrusionOk="0">
                  <a:moveTo>
                    <a:pt x="41693" y="0"/>
                  </a:moveTo>
                  <a:cubicBezTo>
                    <a:pt x="41444" y="0"/>
                    <a:pt x="41176" y="38"/>
                    <a:pt x="40870" y="115"/>
                  </a:cubicBezTo>
                  <a:cubicBezTo>
                    <a:pt x="27706" y="2105"/>
                    <a:pt x="14542" y="5166"/>
                    <a:pt x="1379" y="7615"/>
                  </a:cubicBezTo>
                  <a:cubicBezTo>
                    <a:pt x="1072" y="7615"/>
                    <a:pt x="613" y="7768"/>
                    <a:pt x="307" y="8074"/>
                  </a:cubicBezTo>
                  <a:cubicBezTo>
                    <a:pt x="154" y="8228"/>
                    <a:pt x="1" y="8534"/>
                    <a:pt x="1" y="8840"/>
                  </a:cubicBezTo>
                  <a:cubicBezTo>
                    <a:pt x="1" y="9146"/>
                    <a:pt x="307" y="9605"/>
                    <a:pt x="613" y="9605"/>
                  </a:cubicBezTo>
                  <a:cubicBezTo>
                    <a:pt x="1155" y="9714"/>
                    <a:pt x="1678" y="9764"/>
                    <a:pt x="2196" y="9764"/>
                  </a:cubicBezTo>
                  <a:cubicBezTo>
                    <a:pt x="3139" y="9764"/>
                    <a:pt x="4064" y="9596"/>
                    <a:pt x="5052" y="9299"/>
                  </a:cubicBezTo>
                  <a:cubicBezTo>
                    <a:pt x="16685" y="7003"/>
                    <a:pt x="28318" y="4401"/>
                    <a:pt x="40105" y="2564"/>
                  </a:cubicBezTo>
                  <a:lnTo>
                    <a:pt x="41941" y="2258"/>
                  </a:lnTo>
                  <a:cubicBezTo>
                    <a:pt x="42248" y="2105"/>
                    <a:pt x="42554" y="1952"/>
                    <a:pt x="42860" y="1799"/>
                  </a:cubicBezTo>
                  <a:cubicBezTo>
                    <a:pt x="43013" y="1646"/>
                    <a:pt x="43472" y="1339"/>
                    <a:pt x="43166" y="880"/>
                  </a:cubicBezTo>
                  <a:cubicBezTo>
                    <a:pt x="43013" y="574"/>
                    <a:pt x="42860" y="268"/>
                    <a:pt x="42401" y="115"/>
                  </a:cubicBezTo>
                  <a:cubicBezTo>
                    <a:pt x="42171" y="38"/>
                    <a:pt x="41941" y="0"/>
                    <a:pt x="4169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005125" y="4179600"/>
              <a:ext cx="952875" cy="279375"/>
            </a:xfrm>
            <a:custGeom>
              <a:avLst/>
              <a:gdLst/>
              <a:ahLst/>
              <a:cxnLst/>
              <a:rect l="l" t="t" r="r" b="b"/>
              <a:pathLst>
                <a:path w="38115" h="11175" extrusionOk="0">
                  <a:moveTo>
                    <a:pt x="37349" y="1"/>
                  </a:moveTo>
                  <a:cubicBezTo>
                    <a:pt x="36125" y="154"/>
                    <a:pt x="34747" y="307"/>
                    <a:pt x="33523" y="613"/>
                  </a:cubicBezTo>
                  <a:cubicBezTo>
                    <a:pt x="27247" y="2144"/>
                    <a:pt x="20971" y="3675"/>
                    <a:pt x="14542" y="5358"/>
                  </a:cubicBezTo>
                  <a:cubicBezTo>
                    <a:pt x="10410" y="6430"/>
                    <a:pt x="6277" y="7501"/>
                    <a:pt x="2144" y="8573"/>
                  </a:cubicBezTo>
                  <a:cubicBezTo>
                    <a:pt x="1532" y="8879"/>
                    <a:pt x="919" y="9185"/>
                    <a:pt x="307" y="9491"/>
                  </a:cubicBezTo>
                  <a:cubicBezTo>
                    <a:pt x="154" y="9797"/>
                    <a:pt x="1" y="10257"/>
                    <a:pt x="154" y="10563"/>
                  </a:cubicBezTo>
                  <a:cubicBezTo>
                    <a:pt x="307" y="10869"/>
                    <a:pt x="613" y="11175"/>
                    <a:pt x="1072" y="11175"/>
                  </a:cubicBezTo>
                  <a:cubicBezTo>
                    <a:pt x="1379" y="11175"/>
                    <a:pt x="1838" y="11175"/>
                    <a:pt x="2144" y="11022"/>
                  </a:cubicBezTo>
                  <a:cubicBezTo>
                    <a:pt x="13471" y="7807"/>
                    <a:pt x="24798" y="5205"/>
                    <a:pt x="36278" y="2450"/>
                  </a:cubicBezTo>
                  <a:cubicBezTo>
                    <a:pt x="36737" y="2297"/>
                    <a:pt x="37196" y="2144"/>
                    <a:pt x="37655" y="1838"/>
                  </a:cubicBezTo>
                  <a:cubicBezTo>
                    <a:pt x="37962" y="1532"/>
                    <a:pt x="38115" y="1226"/>
                    <a:pt x="38115" y="766"/>
                  </a:cubicBezTo>
                  <a:cubicBezTo>
                    <a:pt x="38115" y="460"/>
                    <a:pt x="37809" y="1"/>
                    <a:pt x="37349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641600" y="2392550"/>
              <a:ext cx="910775" cy="241100"/>
            </a:xfrm>
            <a:custGeom>
              <a:avLst/>
              <a:gdLst/>
              <a:ahLst/>
              <a:cxnLst/>
              <a:rect l="l" t="t" r="r" b="b"/>
              <a:pathLst>
                <a:path w="36431" h="9644" extrusionOk="0">
                  <a:moveTo>
                    <a:pt x="35053" y="0"/>
                  </a:moveTo>
                  <a:cubicBezTo>
                    <a:pt x="34441" y="0"/>
                    <a:pt x="33981" y="0"/>
                    <a:pt x="33369" y="153"/>
                  </a:cubicBezTo>
                  <a:cubicBezTo>
                    <a:pt x="23879" y="1837"/>
                    <a:pt x="14389" y="3980"/>
                    <a:pt x="4899" y="6276"/>
                  </a:cubicBezTo>
                  <a:cubicBezTo>
                    <a:pt x="3521" y="6582"/>
                    <a:pt x="2143" y="7194"/>
                    <a:pt x="766" y="7654"/>
                  </a:cubicBezTo>
                  <a:cubicBezTo>
                    <a:pt x="307" y="7807"/>
                    <a:pt x="1" y="8419"/>
                    <a:pt x="154" y="8878"/>
                  </a:cubicBezTo>
                  <a:cubicBezTo>
                    <a:pt x="460" y="9490"/>
                    <a:pt x="919" y="9644"/>
                    <a:pt x="1531" y="9644"/>
                  </a:cubicBezTo>
                  <a:cubicBezTo>
                    <a:pt x="2143" y="9490"/>
                    <a:pt x="2756" y="9337"/>
                    <a:pt x="3368" y="9184"/>
                  </a:cubicBezTo>
                  <a:cubicBezTo>
                    <a:pt x="10409" y="7194"/>
                    <a:pt x="17603" y="5664"/>
                    <a:pt x="24797" y="4133"/>
                  </a:cubicBezTo>
                  <a:lnTo>
                    <a:pt x="35665" y="1990"/>
                  </a:lnTo>
                  <a:cubicBezTo>
                    <a:pt x="36124" y="1837"/>
                    <a:pt x="36277" y="1531"/>
                    <a:pt x="36277" y="1072"/>
                  </a:cubicBezTo>
                  <a:cubicBezTo>
                    <a:pt x="36431" y="459"/>
                    <a:pt x="35818" y="0"/>
                    <a:pt x="3505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836750" y="1860625"/>
              <a:ext cx="727100" cy="225800"/>
            </a:xfrm>
            <a:custGeom>
              <a:avLst/>
              <a:gdLst/>
              <a:ahLst/>
              <a:cxnLst/>
              <a:rect l="l" t="t" r="r" b="b"/>
              <a:pathLst>
                <a:path w="29084" h="9032" extrusionOk="0">
                  <a:moveTo>
                    <a:pt x="26941" y="1"/>
                  </a:moveTo>
                  <a:cubicBezTo>
                    <a:pt x="22043" y="1225"/>
                    <a:pt x="17145" y="2450"/>
                    <a:pt x="12399" y="3674"/>
                  </a:cubicBezTo>
                  <a:cubicBezTo>
                    <a:pt x="8726" y="4746"/>
                    <a:pt x="5205" y="5817"/>
                    <a:pt x="1685" y="6889"/>
                  </a:cubicBezTo>
                  <a:cubicBezTo>
                    <a:pt x="1072" y="7042"/>
                    <a:pt x="613" y="7195"/>
                    <a:pt x="307" y="7654"/>
                  </a:cubicBezTo>
                  <a:cubicBezTo>
                    <a:pt x="154" y="7807"/>
                    <a:pt x="1" y="8113"/>
                    <a:pt x="154" y="8266"/>
                  </a:cubicBezTo>
                  <a:cubicBezTo>
                    <a:pt x="154" y="8726"/>
                    <a:pt x="307" y="9032"/>
                    <a:pt x="766" y="9032"/>
                  </a:cubicBezTo>
                  <a:cubicBezTo>
                    <a:pt x="2144" y="9032"/>
                    <a:pt x="3368" y="8726"/>
                    <a:pt x="4593" y="8266"/>
                  </a:cubicBezTo>
                  <a:cubicBezTo>
                    <a:pt x="11328" y="6277"/>
                    <a:pt x="18216" y="4440"/>
                    <a:pt x="25104" y="3062"/>
                  </a:cubicBezTo>
                  <a:cubicBezTo>
                    <a:pt x="25869" y="2756"/>
                    <a:pt x="26635" y="2603"/>
                    <a:pt x="27553" y="2297"/>
                  </a:cubicBezTo>
                  <a:cubicBezTo>
                    <a:pt x="27859" y="2144"/>
                    <a:pt x="28318" y="1838"/>
                    <a:pt x="28778" y="1531"/>
                  </a:cubicBezTo>
                  <a:cubicBezTo>
                    <a:pt x="29084" y="1225"/>
                    <a:pt x="29084" y="766"/>
                    <a:pt x="28778" y="460"/>
                  </a:cubicBezTo>
                  <a:cubicBezTo>
                    <a:pt x="28625" y="154"/>
                    <a:pt x="28471" y="1"/>
                    <a:pt x="28165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372500" y="2735500"/>
              <a:ext cx="470700" cy="169850"/>
            </a:xfrm>
            <a:custGeom>
              <a:avLst/>
              <a:gdLst/>
              <a:ahLst/>
              <a:cxnLst/>
              <a:rect l="l" t="t" r="r" b="b"/>
              <a:pathLst>
                <a:path w="18828" h="6794" extrusionOk="0">
                  <a:moveTo>
                    <a:pt x="17661" y="1"/>
                  </a:moveTo>
                  <a:cubicBezTo>
                    <a:pt x="17536" y="1"/>
                    <a:pt x="17412" y="20"/>
                    <a:pt x="17297" y="58"/>
                  </a:cubicBezTo>
                  <a:lnTo>
                    <a:pt x="16838" y="58"/>
                  </a:lnTo>
                  <a:lnTo>
                    <a:pt x="2143" y="4344"/>
                  </a:lnTo>
                  <a:cubicBezTo>
                    <a:pt x="1531" y="4497"/>
                    <a:pt x="1072" y="4803"/>
                    <a:pt x="460" y="5110"/>
                  </a:cubicBezTo>
                  <a:cubicBezTo>
                    <a:pt x="153" y="5263"/>
                    <a:pt x="0" y="5722"/>
                    <a:pt x="153" y="6028"/>
                  </a:cubicBezTo>
                  <a:cubicBezTo>
                    <a:pt x="153" y="6487"/>
                    <a:pt x="460" y="6793"/>
                    <a:pt x="919" y="6793"/>
                  </a:cubicBezTo>
                  <a:cubicBezTo>
                    <a:pt x="1531" y="6793"/>
                    <a:pt x="2143" y="6640"/>
                    <a:pt x="2756" y="6487"/>
                  </a:cubicBezTo>
                  <a:cubicBezTo>
                    <a:pt x="7348" y="5263"/>
                    <a:pt x="11787" y="4038"/>
                    <a:pt x="16226" y="2661"/>
                  </a:cubicBezTo>
                  <a:cubicBezTo>
                    <a:pt x="16685" y="2507"/>
                    <a:pt x="17297" y="2354"/>
                    <a:pt x="17756" y="2201"/>
                  </a:cubicBezTo>
                  <a:cubicBezTo>
                    <a:pt x="18368" y="1895"/>
                    <a:pt x="18828" y="1283"/>
                    <a:pt x="18522" y="518"/>
                  </a:cubicBezTo>
                  <a:cubicBezTo>
                    <a:pt x="18407" y="173"/>
                    <a:pt x="18034" y="1"/>
                    <a:pt x="17661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127600" y="2024200"/>
              <a:ext cx="440075" cy="136525"/>
            </a:xfrm>
            <a:custGeom>
              <a:avLst/>
              <a:gdLst/>
              <a:ahLst/>
              <a:cxnLst/>
              <a:rect l="l" t="t" r="r" b="b"/>
              <a:pathLst>
                <a:path w="17603" h="5461" extrusionOk="0">
                  <a:moveTo>
                    <a:pt x="16472" y="1"/>
                  </a:moveTo>
                  <a:cubicBezTo>
                    <a:pt x="16387" y="1"/>
                    <a:pt x="16304" y="13"/>
                    <a:pt x="16225" y="40"/>
                  </a:cubicBezTo>
                  <a:cubicBezTo>
                    <a:pt x="15919" y="40"/>
                    <a:pt x="15613" y="40"/>
                    <a:pt x="15460" y="193"/>
                  </a:cubicBezTo>
                  <a:lnTo>
                    <a:pt x="1072" y="3407"/>
                  </a:lnTo>
                  <a:cubicBezTo>
                    <a:pt x="918" y="3407"/>
                    <a:pt x="612" y="3560"/>
                    <a:pt x="459" y="3713"/>
                  </a:cubicBezTo>
                  <a:cubicBezTo>
                    <a:pt x="306" y="3866"/>
                    <a:pt x="153" y="4173"/>
                    <a:pt x="153" y="4326"/>
                  </a:cubicBezTo>
                  <a:cubicBezTo>
                    <a:pt x="0" y="4785"/>
                    <a:pt x="306" y="5244"/>
                    <a:pt x="612" y="5244"/>
                  </a:cubicBezTo>
                  <a:cubicBezTo>
                    <a:pt x="1045" y="5352"/>
                    <a:pt x="1478" y="5461"/>
                    <a:pt x="1965" y="5461"/>
                  </a:cubicBezTo>
                  <a:cubicBezTo>
                    <a:pt x="2167" y="5461"/>
                    <a:pt x="2378" y="5442"/>
                    <a:pt x="2602" y="5397"/>
                  </a:cubicBezTo>
                  <a:cubicBezTo>
                    <a:pt x="7041" y="4479"/>
                    <a:pt x="11480" y="3407"/>
                    <a:pt x="15919" y="2489"/>
                  </a:cubicBezTo>
                  <a:lnTo>
                    <a:pt x="16684" y="2030"/>
                  </a:lnTo>
                  <a:cubicBezTo>
                    <a:pt x="17297" y="1877"/>
                    <a:pt x="17603" y="1264"/>
                    <a:pt x="17450" y="805"/>
                  </a:cubicBezTo>
                  <a:cubicBezTo>
                    <a:pt x="17323" y="298"/>
                    <a:pt x="16881" y="1"/>
                    <a:pt x="16472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608400" y="2209825"/>
              <a:ext cx="344425" cy="98550"/>
            </a:xfrm>
            <a:custGeom>
              <a:avLst/>
              <a:gdLst/>
              <a:ahLst/>
              <a:cxnLst/>
              <a:rect l="l" t="t" r="r" b="b"/>
              <a:pathLst>
                <a:path w="13777" h="3942" extrusionOk="0">
                  <a:moveTo>
                    <a:pt x="12016" y="0"/>
                  </a:moveTo>
                  <a:cubicBezTo>
                    <a:pt x="11748" y="0"/>
                    <a:pt x="11480" y="39"/>
                    <a:pt x="11174" y="115"/>
                  </a:cubicBezTo>
                  <a:lnTo>
                    <a:pt x="1837" y="1646"/>
                  </a:lnTo>
                  <a:cubicBezTo>
                    <a:pt x="1378" y="1646"/>
                    <a:pt x="1072" y="1952"/>
                    <a:pt x="766" y="1952"/>
                  </a:cubicBezTo>
                  <a:cubicBezTo>
                    <a:pt x="307" y="2258"/>
                    <a:pt x="0" y="2564"/>
                    <a:pt x="153" y="3023"/>
                  </a:cubicBezTo>
                  <a:cubicBezTo>
                    <a:pt x="153" y="3483"/>
                    <a:pt x="460" y="3789"/>
                    <a:pt x="766" y="3942"/>
                  </a:cubicBezTo>
                  <a:lnTo>
                    <a:pt x="2449" y="3942"/>
                  </a:lnTo>
                  <a:lnTo>
                    <a:pt x="12246" y="2258"/>
                  </a:lnTo>
                  <a:cubicBezTo>
                    <a:pt x="12552" y="2258"/>
                    <a:pt x="12705" y="2105"/>
                    <a:pt x="13011" y="2105"/>
                  </a:cubicBezTo>
                  <a:cubicBezTo>
                    <a:pt x="13470" y="1799"/>
                    <a:pt x="13776" y="1340"/>
                    <a:pt x="13623" y="727"/>
                  </a:cubicBezTo>
                  <a:cubicBezTo>
                    <a:pt x="13470" y="421"/>
                    <a:pt x="13164" y="115"/>
                    <a:pt x="12858" y="115"/>
                  </a:cubicBezTo>
                  <a:cubicBezTo>
                    <a:pt x="12552" y="39"/>
                    <a:pt x="12284" y="0"/>
                    <a:pt x="12016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209175" y="2082575"/>
              <a:ext cx="332950" cy="110050"/>
            </a:xfrm>
            <a:custGeom>
              <a:avLst/>
              <a:gdLst/>
              <a:ahLst/>
              <a:cxnLst/>
              <a:rect l="l" t="t" r="r" b="b"/>
              <a:pathLst>
                <a:path w="13318" h="4402" extrusionOk="0">
                  <a:moveTo>
                    <a:pt x="11481" y="1"/>
                  </a:moveTo>
                  <a:cubicBezTo>
                    <a:pt x="8267" y="307"/>
                    <a:pt x="4899" y="919"/>
                    <a:pt x="1685" y="1991"/>
                  </a:cubicBezTo>
                  <a:cubicBezTo>
                    <a:pt x="1379" y="2144"/>
                    <a:pt x="1072" y="2297"/>
                    <a:pt x="766" y="2450"/>
                  </a:cubicBezTo>
                  <a:cubicBezTo>
                    <a:pt x="154" y="2756"/>
                    <a:pt x="1" y="3215"/>
                    <a:pt x="154" y="3827"/>
                  </a:cubicBezTo>
                  <a:cubicBezTo>
                    <a:pt x="307" y="4134"/>
                    <a:pt x="766" y="4287"/>
                    <a:pt x="1072" y="4287"/>
                  </a:cubicBezTo>
                  <a:cubicBezTo>
                    <a:pt x="1225" y="4363"/>
                    <a:pt x="1379" y="4401"/>
                    <a:pt x="1532" y="4401"/>
                  </a:cubicBezTo>
                  <a:cubicBezTo>
                    <a:pt x="1685" y="4401"/>
                    <a:pt x="1838" y="4363"/>
                    <a:pt x="1991" y="4287"/>
                  </a:cubicBezTo>
                  <a:cubicBezTo>
                    <a:pt x="4899" y="3368"/>
                    <a:pt x="8114" y="2756"/>
                    <a:pt x="11328" y="2297"/>
                  </a:cubicBezTo>
                  <a:cubicBezTo>
                    <a:pt x="11787" y="2297"/>
                    <a:pt x="12246" y="1991"/>
                    <a:pt x="12706" y="1684"/>
                  </a:cubicBezTo>
                  <a:cubicBezTo>
                    <a:pt x="13165" y="1531"/>
                    <a:pt x="13318" y="1072"/>
                    <a:pt x="13165" y="766"/>
                  </a:cubicBezTo>
                  <a:cubicBezTo>
                    <a:pt x="13012" y="613"/>
                    <a:pt x="12859" y="307"/>
                    <a:pt x="12706" y="307"/>
                  </a:cubicBezTo>
                  <a:cubicBezTo>
                    <a:pt x="12246" y="1"/>
                    <a:pt x="11940" y="1"/>
                    <a:pt x="11481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547175" y="1826200"/>
              <a:ext cx="321450" cy="122475"/>
            </a:xfrm>
            <a:custGeom>
              <a:avLst/>
              <a:gdLst/>
              <a:ahLst/>
              <a:cxnLst/>
              <a:rect l="l" t="t" r="r" b="b"/>
              <a:pathLst>
                <a:path w="12858" h="4899" extrusionOk="0">
                  <a:moveTo>
                    <a:pt x="10868" y="0"/>
                  </a:moveTo>
                  <a:cubicBezTo>
                    <a:pt x="7960" y="766"/>
                    <a:pt x="5052" y="1684"/>
                    <a:pt x="2296" y="2296"/>
                  </a:cubicBezTo>
                  <a:cubicBezTo>
                    <a:pt x="1684" y="2602"/>
                    <a:pt x="1378" y="2602"/>
                    <a:pt x="919" y="2908"/>
                  </a:cubicBezTo>
                  <a:cubicBezTo>
                    <a:pt x="460" y="3215"/>
                    <a:pt x="0" y="3521"/>
                    <a:pt x="306" y="4133"/>
                  </a:cubicBezTo>
                  <a:cubicBezTo>
                    <a:pt x="460" y="4592"/>
                    <a:pt x="919" y="4898"/>
                    <a:pt x="1531" y="4898"/>
                  </a:cubicBezTo>
                  <a:cubicBezTo>
                    <a:pt x="1837" y="4898"/>
                    <a:pt x="2296" y="4898"/>
                    <a:pt x="2756" y="4745"/>
                  </a:cubicBezTo>
                  <a:cubicBezTo>
                    <a:pt x="5205" y="3980"/>
                    <a:pt x="7501" y="3368"/>
                    <a:pt x="9950" y="2602"/>
                  </a:cubicBezTo>
                  <a:cubicBezTo>
                    <a:pt x="10868" y="2449"/>
                    <a:pt x="11633" y="1990"/>
                    <a:pt x="12552" y="1531"/>
                  </a:cubicBezTo>
                  <a:cubicBezTo>
                    <a:pt x="12858" y="1225"/>
                    <a:pt x="12858" y="766"/>
                    <a:pt x="12705" y="459"/>
                  </a:cubicBezTo>
                  <a:cubicBezTo>
                    <a:pt x="12552" y="306"/>
                    <a:pt x="12399" y="153"/>
                    <a:pt x="1209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845650" y="2683375"/>
              <a:ext cx="317650" cy="118650"/>
            </a:xfrm>
            <a:custGeom>
              <a:avLst/>
              <a:gdLst/>
              <a:ahLst/>
              <a:cxnLst/>
              <a:rect l="l" t="t" r="r" b="b"/>
              <a:pathLst>
                <a:path w="12706" h="4746" extrusionOk="0">
                  <a:moveTo>
                    <a:pt x="11481" y="0"/>
                  </a:moveTo>
                  <a:cubicBezTo>
                    <a:pt x="7654" y="460"/>
                    <a:pt x="3980" y="1531"/>
                    <a:pt x="460" y="2909"/>
                  </a:cubicBezTo>
                  <a:cubicBezTo>
                    <a:pt x="307" y="3062"/>
                    <a:pt x="154" y="3062"/>
                    <a:pt x="154" y="3215"/>
                  </a:cubicBezTo>
                  <a:cubicBezTo>
                    <a:pt x="1" y="3521"/>
                    <a:pt x="1" y="3674"/>
                    <a:pt x="1" y="3980"/>
                  </a:cubicBezTo>
                  <a:cubicBezTo>
                    <a:pt x="1" y="4133"/>
                    <a:pt x="154" y="4439"/>
                    <a:pt x="460" y="4592"/>
                  </a:cubicBezTo>
                  <a:cubicBezTo>
                    <a:pt x="766" y="4746"/>
                    <a:pt x="1225" y="4746"/>
                    <a:pt x="1531" y="4746"/>
                  </a:cubicBezTo>
                  <a:cubicBezTo>
                    <a:pt x="4746" y="3827"/>
                    <a:pt x="7960" y="3062"/>
                    <a:pt x="10409" y="2296"/>
                  </a:cubicBezTo>
                  <a:cubicBezTo>
                    <a:pt x="11328" y="1990"/>
                    <a:pt x="11174" y="1990"/>
                    <a:pt x="11787" y="1837"/>
                  </a:cubicBezTo>
                  <a:cubicBezTo>
                    <a:pt x="12399" y="1531"/>
                    <a:pt x="12705" y="1072"/>
                    <a:pt x="12399" y="460"/>
                  </a:cubicBezTo>
                  <a:cubicBezTo>
                    <a:pt x="12093" y="153"/>
                    <a:pt x="11787" y="0"/>
                    <a:pt x="11481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869975" y="4022725"/>
              <a:ext cx="283200" cy="80375"/>
            </a:xfrm>
            <a:custGeom>
              <a:avLst/>
              <a:gdLst/>
              <a:ahLst/>
              <a:cxnLst/>
              <a:rect l="l" t="t" r="r" b="b"/>
              <a:pathLst>
                <a:path w="11328" h="3215" extrusionOk="0">
                  <a:moveTo>
                    <a:pt x="9031" y="0"/>
                  </a:moveTo>
                  <a:cubicBezTo>
                    <a:pt x="6582" y="306"/>
                    <a:pt x="3980" y="766"/>
                    <a:pt x="1531" y="1072"/>
                  </a:cubicBezTo>
                  <a:cubicBezTo>
                    <a:pt x="1225" y="1072"/>
                    <a:pt x="765" y="1225"/>
                    <a:pt x="459" y="1378"/>
                  </a:cubicBezTo>
                  <a:cubicBezTo>
                    <a:pt x="306" y="1684"/>
                    <a:pt x="0" y="1684"/>
                    <a:pt x="153" y="1990"/>
                  </a:cubicBezTo>
                  <a:cubicBezTo>
                    <a:pt x="153" y="2449"/>
                    <a:pt x="306" y="3062"/>
                    <a:pt x="612" y="3062"/>
                  </a:cubicBezTo>
                  <a:cubicBezTo>
                    <a:pt x="1225" y="3215"/>
                    <a:pt x="1837" y="3215"/>
                    <a:pt x="2449" y="3215"/>
                  </a:cubicBezTo>
                  <a:cubicBezTo>
                    <a:pt x="4439" y="3062"/>
                    <a:pt x="6582" y="2755"/>
                    <a:pt x="8419" y="2449"/>
                  </a:cubicBezTo>
                  <a:cubicBezTo>
                    <a:pt x="9184" y="2449"/>
                    <a:pt x="9949" y="2296"/>
                    <a:pt x="10715" y="1990"/>
                  </a:cubicBezTo>
                  <a:cubicBezTo>
                    <a:pt x="11021" y="1990"/>
                    <a:pt x="11174" y="1378"/>
                    <a:pt x="11174" y="1072"/>
                  </a:cubicBezTo>
                  <a:cubicBezTo>
                    <a:pt x="11327" y="612"/>
                    <a:pt x="11021" y="306"/>
                    <a:pt x="10562" y="153"/>
                  </a:cubicBezTo>
                  <a:cubicBezTo>
                    <a:pt x="10103" y="0"/>
                    <a:pt x="9490" y="0"/>
                    <a:pt x="9031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422250" y="4121475"/>
              <a:ext cx="275550" cy="97750"/>
            </a:xfrm>
            <a:custGeom>
              <a:avLst/>
              <a:gdLst/>
              <a:ahLst/>
              <a:cxnLst/>
              <a:rect l="l" t="t" r="r" b="b"/>
              <a:pathLst>
                <a:path w="11022" h="3910" extrusionOk="0">
                  <a:moveTo>
                    <a:pt x="10183" y="0"/>
                  </a:moveTo>
                  <a:cubicBezTo>
                    <a:pt x="10108" y="0"/>
                    <a:pt x="10030" y="10"/>
                    <a:pt x="9950" y="30"/>
                  </a:cubicBezTo>
                  <a:cubicBezTo>
                    <a:pt x="7041" y="489"/>
                    <a:pt x="4286" y="1101"/>
                    <a:pt x="1837" y="1561"/>
                  </a:cubicBezTo>
                  <a:lnTo>
                    <a:pt x="1072" y="1867"/>
                  </a:lnTo>
                  <a:cubicBezTo>
                    <a:pt x="613" y="2173"/>
                    <a:pt x="0" y="2173"/>
                    <a:pt x="153" y="3091"/>
                  </a:cubicBezTo>
                  <a:cubicBezTo>
                    <a:pt x="272" y="3685"/>
                    <a:pt x="759" y="3910"/>
                    <a:pt x="1257" y="3910"/>
                  </a:cubicBezTo>
                  <a:cubicBezTo>
                    <a:pt x="1401" y="3910"/>
                    <a:pt x="1546" y="3891"/>
                    <a:pt x="1684" y="3857"/>
                  </a:cubicBezTo>
                  <a:cubicBezTo>
                    <a:pt x="4286" y="3397"/>
                    <a:pt x="6888" y="2938"/>
                    <a:pt x="9490" y="2326"/>
                  </a:cubicBezTo>
                  <a:cubicBezTo>
                    <a:pt x="9797" y="2326"/>
                    <a:pt x="10256" y="2173"/>
                    <a:pt x="10562" y="1867"/>
                  </a:cubicBezTo>
                  <a:cubicBezTo>
                    <a:pt x="10868" y="1714"/>
                    <a:pt x="11021" y="1255"/>
                    <a:pt x="11021" y="948"/>
                  </a:cubicBezTo>
                  <a:cubicBezTo>
                    <a:pt x="11021" y="417"/>
                    <a:pt x="10675" y="0"/>
                    <a:pt x="10183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713075" y="3043075"/>
              <a:ext cx="244925" cy="81150"/>
            </a:xfrm>
            <a:custGeom>
              <a:avLst/>
              <a:gdLst/>
              <a:ahLst/>
              <a:cxnLst/>
              <a:rect l="l" t="t" r="r" b="b"/>
              <a:pathLst>
                <a:path w="9797" h="3246" extrusionOk="0">
                  <a:moveTo>
                    <a:pt x="8725" y="1"/>
                  </a:moveTo>
                  <a:cubicBezTo>
                    <a:pt x="5970" y="1"/>
                    <a:pt x="3215" y="460"/>
                    <a:pt x="613" y="1378"/>
                  </a:cubicBezTo>
                  <a:cubicBezTo>
                    <a:pt x="153" y="1531"/>
                    <a:pt x="0" y="1991"/>
                    <a:pt x="0" y="2450"/>
                  </a:cubicBezTo>
                  <a:cubicBezTo>
                    <a:pt x="133" y="2848"/>
                    <a:pt x="495" y="3245"/>
                    <a:pt x="888" y="3245"/>
                  </a:cubicBezTo>
                  <a:cubicBezTo>
                    <a:pt x="949" y="3245"/>
                    <a:pt x="1010" y="3236"/>
                    <a:pt x="1072" y="3215"/>
                  </a:cubicBezTo>
                  <a:cubicBezTo>
                    <a:pt x="3674" y="2909"/>
                    <a:pt x="5970" y="2450"/>
                    <a:pt x="7960" y="2144"/>
                  </a:cubicBezTo>
                  <a:lnTo>
                    <a:pt x="8878" y="1838"/>
                  </a:lnTo>
                  <a:cubicBezTo>
                    <a:pt x="9337" y="1531"/>
                    <a:pt x="9797" y="1225"/>
                    <a:pt x="9491" y="613"/>
                  </a:cubicBezTo>
                  <a:cubicBezTo>
                    <a:pt x="9337" y="307"/>
                    <a:pt x="9031" y="1"/>
                    <a:pt x="8725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5095750" y="4106900"/>
              <a:ext cx="202825" cy="85200"/>
            </a:xfrm>
            <a:custGeom>
              <a:avLst/>
              <a:gdLst/>
              <a:ahLst/>
              <a:cxnLst/>
              <a:rect l="l" t="t" r="r" b="b"/>
              <a:pathLst>
                <a:path w="8113" h="3408" extrusionOk="0">
                  <a:moveTo>
                    <a:pt x="6735" y="1"/>
                  </a:moveTo>
                  <a:cubicBezTo>
                    <a:pt x="4898" y="1"/>
                    <a:pt x="3215" y="460"/>
                    <a:pt x="1531" y="1072"/>
                  </a:cubicBezTo>
                  <a:lnTo>
                    <a:pt x="612" y="1531"/>
                  </a:lnTo>
                  <a:cubicBezTo>
                    <a:pt x="153" y="1684"/>
                    <a:pt x="0" y="2297"/>
                    <a:pt x="153" y="2756"/>
                  </a:cubicBezTo>
                  <a:cubicBezTo>
                    <a:pt x="279" y="3134"/>
                    <a:pt x="716" y="3408"/>
                    <a:pt x="1123" y="3408"/>
                  </a:cubicBezTo>
                  <a:cubicBezTo>
                    <a:pt x="1210" y="3408"/>
                    <a:pt x="1296" y="3395"/>
                    <a:pt x="1378" y="3368"/>
                  </a:cubicBezTo>
                  <a:cubicBezTo>
                    <a:pt x="3368" y="2909"/>
                    <a:pt x="5204" y="2603"/>
                    <a:pt x="7194" y="1991"/>
                  </a:cubicBezTo>
                  <a:cubicBezTo>
                    <a:pt x="7653" y="1991"/>
                    <a:pt x="8113" y="1378"/>
                    <a:pt x="7960" y="919"/>
                  </a:cubicBezTo>
                  <a:cubicBezTo>
                    <a:pt x="7807" y="307"/>
                    <a:pt x="7347" y="1"/>
                    <a:pt x="6735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007600" y="1364125"/>
              <a:ext cx="857200" cy="3379550"/>
            </a:xfrm>
            <a:custGeom>
              <a:avLst/>
              <a:gdLst/>
              <a:ahLst/>
              <a:cxnLst/>
              <a:rect l="l" t="t" r="r" b="b"/>
              <a:pathLst>
                <a:path w="34288" h="135182" extrusionOk="0">
                  <a:moveTo>
                    <a:pt x="996" y="0"/>
                  </a:moveTo>
                  <a:cubicBezTo>
                    <a:pt x="881" y="0"/>
                    <a:pt x="766" y="39"/>
                    <a:pt x="613" y="115"/>
                  </a:cubicBezTo>
                  <a:cubicBezTo>
                    <a:pt x="460" y="115"/>
                    <a:pt x="154" y="268"/>
                    <a:pt x="154" y="574"/>
                  </a:cubicBezTo>
                  <a:cubicBezTo>
                    <a:pt x="1" y="1799"/>
                    <a:pt x="154" y="3176"/>
                    <a:pt x="613" y="4401"/>
                  </a:cubicBezTo>
                  <a:cubicBezTo>
                    <a:pt x="1378" y="7309"/>
                    <a:pt x="2144" y="10218"/>
                    <a:pt x="2909" y="13279"/>
                  </a:cubicBezTo>
                  <a:cubicBezTo>
                    <a:pt x="4593" y="20473"/>
                    <a:pt x="6124" y="27820"/>
                    <a:pt x="8113" y="35015"/>
                  </a:cubicBezTo>
                  <a:cubicBezTo>
                    <a:pt x="10409" y="42974"/>
                    <a:pt x="12399" y="50934"/>
                    <a:pt x="14236" y="58893"/>
                  </a:cubicBezTo>
                  <a:cubicBezTo>
                    <a:pt x="15614" y="64097"/>
                    <a:pt x="16226" y="69455"/>
                    <a:pt x="17757" y="74506"/>
                  </a:cubicBezTo>
                  <a:cubicBezTo>
                    <a:pt x="20818" y="85986"/>
                    <a:pt x="23267" y="97772"/>
                    <a:pt x="25716" y="109559"/>
                  </a:cubicBezTo>
                  <a:cubicBezTo>
                    <a:pt x="27247" y="117365"/>
                    <a:pt x="29390" y="125018"/>
                    <a:pt x="31686" y="132978"/>
                  </a:cubicBezTo>
                  <a:cubicBezTo>
                    <a:pt x="31992" y="133590"/>
                    <a:pt x="32451" y="134203"/>
                    <a:pt x="32757" y="134815"/>
                  </a:cubicBezTo>
                  <a:cubicBezTo>
                    <a:pt x="32926" y="135068"/>
                    <a:pt x="33141" y="135181"/>
                    <a:pt x="33351" y="135181"/>
                  </a:cubicBezTo>
                  <a:cubicBezTo>
                    <a:pt x="33523" y="135181"/>
                    <a:pt x="33691" y="135106"/>
                    <a:pt x="33829" y="134968"/>
                  </a:cubicBezTo>
                  <a:cubicBezTo>
                    <a:pt x="33982" y="134815"/>
                    <a:pt x="34288" y="134509"/>
                    <a:pt x="34288" y="134356"/>
                  </a:cubicBezTo>
                  <a:cubicBezTo>
                    <a:pt x="33982" y="132825"/>
                    <a:pt x="33676" y="131294"/>
                    <a:pt x="33216" y="129764"/>
                  </a:cubicBezTo>
                  <a:cubicBezTo>
                    <a:pt x="30920" y="122110"/>
                    <a:pt x="29084" y="114610"/>
                    <a:pt x="27553" y="106956"/>
                  </a:cubicBezTo>
                  <a:cubicBezTo>
                    <a:pt x="25869" y="98844"/>
                    <a:pt x="24032" y="90884"/>
                    <a:pt x="22043" y="82772"/>
                  </a:cubicBezTo>
                  <a:cubicBezTo>
                    <a:pt x="20512" y="75731"/>
                    <a:pt x="18522" y="68843"/>
                    <a:pt x="17144" y="61801"/>
                  </a:cubicBezTo>
                  <a:cubicBezTo>
                    <a:pt x="15920" y="55373"/>
                    <a:pt x="14389" y="49097"/>
                    <a:pt x="12552" y="42821"/>
                  </a:cubicBezTo>
                  <a:cubicBezTo>
                    <a:pt x="10103" y="33637"/>
                    <a:pt x="7501" y="24606"/>
                    <a:pt x="5664" y="15422"/>
                  </a:cubicBezTo>
                  <a:cubicBezTo>
                    <a:pt x="4899" y="10830"/>
                    <a:pt x="3674" y="6544"/>
                    <a:pt x="2450" y="2258"/>
                  </a:cubicBezTo>
                  <a:cubicBezTo>
                    <a:pt x="2297" y="1493"/>
                    <a:pt x="1838" y="727"/>
                    <a:pt x="1378" y="115"/>
                  </a:cubicBezTo>
                  <a:cubicBezTo>
                    <a:pt x="1225" y="39"/>
                    <a:pt x="1111" y="0"/>
                    <a:pt x="996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179800" y="2591375"/>
              <a:ext cx="111000" cy="222125"/>
            </a:xfrm>
            <a:custGeom>
              <a:avLst/>
              <a:gdLst/>
              <a:ahLst/>
              <a:cxnLst/>
              <a:rect l="l" t="t" r="r" b="b"/>
              <a:pathLst>
                <a:path w="4440" h="8885" extrusionOk="0">
                  <a:moveTo>
                    <a:pt x="976" y="1"/>
                  </a:moveTo>
                  <a:cubicBezTo>
                    <a:pt x="849" y="1"/>
                    <a:pt x="722" y="51"/>
                    <a:pt x="613" y="160"/>
                  </a:cubicBezTo>
                  <a:cubicBezTo>
                    <a:pt x="307" y="313"/>
                    <a:pt x="1" y="772"/>
                    <a:pt x="1" y="1078"/>
                  </a:cubicBezTo>
                  <a:cubicBezTo>
                    <a:pt x="307" y="3680"/>
                    <a:pt x="1225" y="6129"/>
                    <a:pt x="2450" y="8426"/>
                  </a:cubicBezTo>
                  <a:cubicBezTo>
                    <a:pt x="2603" y="8732"/>
                    <a:pt x="3062" y="8885"/>
                    <a:pt x="3521" y="8885"/>
                  </a:cubicBezTo>
                  <a:cubicBezTo>
                    <a:pt x="3981" y="8732"/>
                    <a:pt x="4440" y="8272"/>
                    <a:pt x="4287" y="7813"/>
                  </a:cubicBezTo>
                  <a:cubicBezTo>
                    <a:pt x="3981" y="6436"/>
                    <a:pt x="3521" y="5211"/>
                    <a:pt x="3215" y="4293"/>
                  </a:cubicBezTo>
                  <a:cubicBezTo>
                    <a:pt x="2603" y="2762"/>
                    <a:pt x="2144" y="1537"/>
                    <a:pt x="1532" y="466"/>
                  </a:cubicBezTo>
                  <a:cubicBezTo>
                    <a:pt x="1433" y="169"/>
                    <a:pt x="1206" y="1"/>
                    <a:pt x="976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36700" y="3190950"/>
              <a:ext cx="84225" cy="212875"/>
            </a:xfrm>
            <a:custGeom>
              <a:avLst/>
              <a:gdLst/>
              <a:ahLst/>
              <a:cxnLst/>
              <a:rect l="l" t="t" r="r" b="b"/>
              <a:pathLst>
                <a:path w="3369" h="8515" extrusionOk="0">
                  <a:moveTo>
                    <a:pt x="1194" y="0"/>
                  </a:moveTo>
                  <a:cubicBezTo>
                    <a:pt x="1055" y="0"/>
                    <a:pt x="910" y="19"/>
                    <a:pt x="766" y="55"/>
                  </a:cubicBezTo>
                  <a:cubicBezTo>
                    <a:pt x="307" y="209"/>
                    <a:pt x="1" y="668"/>
                    <a:pt x="154" y="1280"/>
                  </a:cubicBezTo>
                  <a:cubicBezTo>
                    <a:pt x="460" y="3423"/>
                    <a:pt x="919" y="5260"/>
                    <a:pt x="1225" y="7250"/>
                  </a:cubicBezTo>
                  <a:cubicBezTo>
                    <a:pt x="1378" y="7556"/>
                    <a:pt x="1531" y="7862"/>
                    <a:pt x="1837" y="8015"/>
                  </a:cubicBezTo>
                  <a:cubicBezTo>
                    <a:pt x="1962" y="8265"/>
                    <a:pt x="2189" y="8515"/>
                    <a:pt x="2519" y="8515"/>
                  </a:cubicBezTo>
                  <a:cubicBezTo>
                    <a:pt x="2592" y="8515"/>
                    <a:pt x="2672" y="8502"/>
                    <a:pt x="2756" y="8474"/>
                  </a:cubicBezTo>
                  <a:cubicBezTo>
                    <a:pt x="3062" y="8321"/>
                    <a:pt x="3368" y="8015"/>
                    <a:pt x="3368" y="7556"/>
                  </a:cubicBezTo>
                  <a:cubicBezTo>
                    <a:pt x="3368" y="5260"/>
                    <a:pt x="2909" y="2964"/>
                    <a:pt x="2144" y="668"/>
                  </a:cubicBezTo>
                  <a:cubicBezTo>
                    <a:pt x="2027" y="200"/>
                    <a:pt x="1642" y="0"/>
                    <a:pt x="1194" y="0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805200" y="1132575"/>
              <a:ext cx="71100" cy="115800"/>
            </a:xfrm>
            <a:custGeom>
              <a:avLst/>
              <a:gdLst/>
              <a:ahLst/>
              <a:cxnLst/>
              <a:rect l="l" t="t" r="r" b="b"/>
              <a:pathLst>
                <a:path w="2844" h="4632" extrusionOk="0">
                  <a:moveTo>
                    <a:pt x="788" y="1"/>
                  </a:moveTo>
                  <a:cubicBezTo>
                    <a:pt x="68" y="1"/>
                    <a:pt x="0" y="1461"/>
                    <a:pt x="700" y="3560"/>
                  </a:cubicBezTo>
                  <a:cubicBezTo>
                    <a:pt x="853" y="3714"/>
                    <a:pt x="1006" y="4020"/>
                    <a:pt x="1312" y="4326"/>
                  </a:cubicBezTo>
                  <a:cubicBezTo>
                    <a:pt x="1465" y="4479"/>
                    <a:pt x="1772" y="4632"/>
                    <a:pt x="1925" y="4632"/>
                  </a:cubicBezTo>
                  <a:cubicBezTo>
                    <a:pt x="2384" y="4632"/>
                    <a:pt x="2690" y="4173"/>
                    <a:pt x="2843" y="3867"/>
                  </a:cubicBezTo>
                  <a:cubicBezTo>
                    <a:pt x="2843" y="3407"/>
                    <a:pt x="2843" y="3101"/>
                    <a:pt x="2843" y="2642"/>
                  </a:cubicBezTo>
                  <a:cubicBezTo>
                    <a:pt x="2384" y="1571"/>
                    <a:pt x="2537" y="193"/>
                    <a:pt x="1006" y="40"/>
                  </a:cubicBezTo>
                  <a:cubicBezTo>
                    <a:pt x="928" y="14"/>
                    <a:pt x="855" y="1"/>
                    <a:pt x="788" y="1"/>
                  </a:cubicBezTo>
                  <a:close/>
                </a:path>
              </a:pathLst>
            </a:custGeom>
            <a:solidFill>
              <a:srgbClr val="A6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2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19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Ide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pembuatan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big project kami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adalah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“Smart control”</a:t>
            </a: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Kami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membuat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ini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karna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kami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ingin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Membuat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website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atau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aplikasi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yang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memudahkan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pasien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Untuk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control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dari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rumah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. </a:t>
            </a: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Cara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kerja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dari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website /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aplikasi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kami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adalah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Mengidentifikasi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atau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mengklasifikasi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jenis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kulit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pasien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apakah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Rosarivo"/>
              <a:cs typeface="Times New Roman" panose="02020603050405020304" pitchFamily="18" charset="0"/>
              <a:sym typeface="Rosarivo"/>
            </a:endParaRP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berjerawat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, normal,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atau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terkena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alergi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kulit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Rosarivo"/>
              <a:cs typeface="Times New Roman" panose="02020603050405020304" pitchFamily="18" charset="0"/>
              <a:sym typeface="Rosarivo"/>
            </a:endParaRP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Sistem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mendeteksi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lalu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akan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memberikan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notifikasi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cara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Rosarivo"/>
              <a:cs typeface="Times New Roman" panose="02020603050405020304" pitchFamily="18" charset="0"/>
              <a:sym typeface="Rosarivo"/>
            </a:endParaRPr>
          </a:p>
          <a:p>
            <a:pPr marL="369570" lvl="0" indent="-14097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Font typeface="Noto Sans Symbols"/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pengobatanya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dengan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pola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hidup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sehat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sarivo"/>
                <a:cs typeface="Times New Roman" panose="02020603050405020304" pitchFamily="18" charset="0"/>
                <a:sym typeface="Rosariv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Jenis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Tugas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0" name="Google Shape;350;p4"/>
          <p:cNvSpPr txBox="1">
            <a:spLocks noGrp="1"/>
          </p:cNvSpPr>
          <p:nvPr>
            <p:ph type="body" idx="1"/>
          </p:nvPr>
        </p:nvSpPr>
        <p:spPr>
          <a:xfrm>
            <a:off x="713225" y="1277125"/>
            <a:ext cx="7717500" cy="171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59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Barlow SemiBold"/>
              <a:buAutoNum type="arabicPeriod"/>
            </a:pP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(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penggalian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raster multiband.</a:t>
            </a:r>
            <a:endParaRPr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88A8-80E1-A80E-D605-CB46DFA6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Tujuan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8CE8-9894-538B-2E3C-424D6EC50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kulit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kulit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perawatan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kebutuhannya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8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37CD2-12F3-0048-B66C-A2E3906B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67" y="764488"/>
            <a:ext cx="1965372" cy="3614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DF368-1FD5-2822-D390-FAD63F7D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21" y="764488"/>
            <a:ext cx="1965372" cy="361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F58AB-07AB-B537-BE46-59761553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75" y="764488"/>
            <a:ext cx="1965372" cy="36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2459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9th Grade: Cell Biology">
  <a:themeElements>
    <a:clrScheme name="Simple Light">
      <a:dk1>
        <a:srgbClr val="FFFFFF"/>
      </a:dk1>
      <a:lt1>
        <a:srgbClr val="FFFFFF"/>
      </a:lt1>
      <a:dk2>
        <a:srgbClr val="B4C8D1"/>
      </a:dk2>
      <a:lt2>
        <a:srgbClr val="EAD2C7"/>
      </a:lt2>
      <a:accent1>
        <a:srgbClr val="EDBBC7"/>
      </a:accent1>
      <a:accent2>
        <a:srgbClr val="A67C69"/>
      </a:accent2>
      <a:accent3>
        <a:srgbClr val="FFD678"/>
      </a:accent3>
      <a:accent4>
        <a:srgbClr val="B7D6A3"/>
      </a:accent4>
      <a:accent5>
        <a:srgbClr val="F4EDDC"/>
      </a:accent5>
      <a:accent6>
        <a:srgbClr val="7C5C4E"/>
      </a:accent6>
      <a:hlink>
        <a:srgbClr val="7C5C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173</Words>
  <Application>Microsoft Office PowerPoint</Application>
  <PresentationFormat>On-screen Show (16:9)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Roboto Condensed Light</vt:lpstr>
      <vt:lpstr>Barlow SemiBold</vt:lpstr>
      <vt:lpstr>Fredoka One</vt:lpstr>
      <vt:lpstr>Times New Roman</vt:lpstr>
      <vt:lpstr>Arial</vt:lpstr>
      <vt:lpstr>Barlow Medium</vt:lpstr>
      <vt:lpstr>Noto Sans Symbols</vt:lpstr>
      <vt:lpstr>Science Subject for High School - 9th Grade: Cell Biology</vt:lpstr>
      <vt:lpstr>Skin Control Pada Wajah </vt:lpstr>
      <vt:lpstr>Ide Project   </vt:lpstr>
      <vt:lpstr>Jenis Tugas </vt:lpstr>
      <vt:lpstr>Tujuan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control</dc:title>
  <dc:creator>Nirla</dc:creator>
  <cp:lastModifiedBy>Nirla</cp:lastModifiedBy>
  <cp:revision>4</cp:revision>
  <dcterms:modified xsi:type="dcterms:W3CDTF">2022-06-24T10:29:39Z</dcterms:modified>
</cp:coreProperties>
</file>