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6" autoAdjust="0"/>
    <p:restoredTop sz="94638" autoAdjust="0"/>
  </p:normalViewPr>
  <p:slideViewPr>
    <p:cSldViewPr snapToGrid="0">
      <p:cViewPr>
        <p:scale>
          <a:sx n="107" d="100"/>
          <a:sy n="107"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967508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355618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482086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892417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16978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671448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817060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447829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606793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95006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73148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670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4868578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326952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750501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34112995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78101290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852520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436709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756204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998852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030861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54100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543390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443254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267484879"/>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PROJECT TITLE</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437201" y="4595890"/>
            <a:ext cx="7980183"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ctr">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M. SRI MUTHU ALAGU</a:t>
            </a:r>
            <a:r>
              <a:rPr lang="en-US" altLang="zh-CN" sz="2000" b="0" i="0" u="none" strike="noStrike" kern="1200" cap="none" spc="0" baseline="0">
                <a:solidFill>
                  <a:srgbClr val="1481AC"/>
                </a:solidFill>
                <a:latin typeface="Arial" pitchFamily="34" charset="0"/>
                <a:ea typeface="华文中宋" pitchFamily="0" charset="0"/>
                <a:cs typeface="Arial" pitchFamily="34" charset="0"/>
              </a:rPr>
              <a: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VV COLLEGE OF ENGINEERING-COMPUTER SCIENCE AND ENGINEERING</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4018022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63695948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18394198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7512226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33270108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70614519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76244503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46733151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55947602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79155076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505814813"/>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2024-04-04T02:48:00Z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