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sldIdLst>
    <p:sldId id="278" r:id="rId5"/>
    <p:sldId id="279" r:id="rId6"/>
    <p:sldId id="280" r:id="rId7"/>
    <p:sldId id="281" r:id="rId8"/>
    <p:sldId id="282" r:id="rId9"/>
    <p:sldId id="28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8/7/2025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69575F-B60C-BC5D-4DCE-4C100C3D7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A9B345-48E3-B258-FB65-7C560D51A5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9DAD9C-9D2C-51A6-7414-9B051DB624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730002-FB3B-283D-ABC1-1FE09D7B40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2656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F19B3-8100-E0D7-9F8D-CAD9B0CF4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6A736E-DC89-3CC3-C13B-BCFF093D4D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A37E68-A71F-F646-61F8-4A95EA15E0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B49E03-92BC-2F9A-A791-B0EF59A446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9556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BE5ABE-909A-6856-4F97-B0FD7D8B3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3D3985-88AD-130A-0486-961E89FFD1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F3CCE1-A482-225D-23F3-670AE6BD38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A5376-E639-4C49-5297-A1383D6003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6118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56884-E179-DF10-116F-F207976B5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BDB751-10D6-9346-A492-26EB42FD45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390C0D-B35D-18E3-541B-39E388C1BD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C2A48-6D04-0CCE-5C45-128B3B7DF8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9790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8/7/2025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8/7/2025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8/7/2025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8/7/2025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8/7/2025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8/7/2025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807763" cy="2420504"/>
          </a:xfrm>
        </p:spPr>
        <p:txBody>
          <a:bodyPr>
            <a:normAutofit/>
          </a:bodyPr>
          <a:lstStyle/>
          <a:p>
            <a:pPr algn="l"/>
            <a:r>
              <a:rPr lang="en-IN" sz="4000" dirty="0"/>
              <a:t>Sales Dashboard Summary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 By </a:t>
            </a:r>
            <a:r>
              <a:rPr lang="en-US" sz="2300" dirty="0" err="1"/>
              <a:t>Srimythri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IN" sz="4000" dirty="0"/>
              <a:t>Dashboard Objective</a:t>
            </a:r>
            <a:endParaRPr lang="en-US" sz="4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9D9B06-9C38-1227-42B0-84C69E6C2D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40128" y="2607421"/>
            <a:ext cx="550606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 an interactive sales dashboard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Power BI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key insights on sales, segments,</a:t>
            </a:r>
            <a:endParaRPr lang="en-US" altLang="en-US" sz="18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categories, and products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 dynamic data exploration via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slicers and filter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4F9803-0BF4-3F72-B864-D921104D2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5C1396FE-ECA8-DF9B-2E10-333AFEB54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1DCF89-53F8-6ECE-CDC6-A5FF245B9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3508906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182CA356-FF5E-459C-704E-D6302CCBF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A236A9-7DDE-9E2B-F9F8-BFEAD59FF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781777"/>
          </a:xfrm>
        </p:spPr>
        <p:txBody>
          <a:bodyPr anchor="b">
            <a:normAutofit/>
          </a:bodyPr>
          <a:lstStyle/>
          <a:p>
            <a:pPr algn="l"/>
            <a:r>
              <a:rPr lang="en-IN" sz="4000" dirty="0"/>
              <a:t>Dashboard Overview</a:t>
            </a:r>
            <a:endParaRPr lang="en-US" sz="4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9A4A5E8-B727-3F46-59F9-599DBE1C8B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19716" y="1391378"/>
            <a:ext cx="7452851" cy="4394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Single-page interactive dashboard design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Displays key metrics: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Total Sales and Row Count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Visualizations include: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Sales trend over years (line chart)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Sales by Segment (bar chart)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Sales by Category (bar chart)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Sales by Product Name (bar chart)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Summary cards highlight top categories and segments</a:t>
            </a:r>
          </a:p>
        </p:txBody>
      </p:sp>
    </p:spTree>
    <p:extLst>
      <p:ext uri="{BB962C8B-B14F-4D97-AF65-F5344CB8AC3E}">
        <p14:creationId xmlns:p14="http://schemas.microsoft.com/office/powerpoint/2010/main" val="2648275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5B83B3-6623-9E63-05FB-2CC67A273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EA880452-9AB7-1D48-F76B-E7BA28E4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B050C1-9D74-C270-C181-92D903524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3508906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627207B9-40E2-2219-14EF-51A20FA44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C9F746-2EAB-2EDE-E18B-15153B6F7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781777"/>
          </a:xfrm>
        </p:spPr>
        <p:txBody>
          <a:bodyPr anchor="b">
            <a:normAutofit/>
          </a:bodyPr>
          <a:lstStyle/>
          <a:p>
            <a:pPr algn="l"/>
            <a:r>
              <a:rPr lang="en-IN" sz="4000" dirty="0"/>
              <a:t> Key Features</a:t>
            </a:r>
            <a:endParaRPr lang="en-US" sz="40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290E4BE-690F-A73A-EC7D-99EC2B7CD4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64078" y="1665140"/>
            <a:ext cx="7649804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slicers for Year, Segment, and Category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Clear, intuitive charts for trend and category analysis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 cards for quick insight into key metrics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Consistent color scheme for better readability</a:t>
            </a:r>
          </a:p>
        </p:txBody>
      </p:sp>
    </p:spTree>
    <p:extLst>
      <p:ext uri="{BB962C8B-B14F-4D97-AF65-F5344CB8AC3E}">
        <p14:creationId xmlns:p14="http://schemas.microsoft.com/office/powerpoint/2010/main" val="2433751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8657D7-F3F6-71CA-6A66-4510C4036E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3635437B-6E2A-BAD4-09D8-B8DA97FF3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D59A94-1B59-2267-4C0E-F28B8490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3508906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F17B9CBF-B54E-6671-CB5B-2A3732703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3C27A0-C905-F783-8637-C210E180B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4220" y="609600"/>
            <a:ext cx="6135328" cy="781777"/>
          </a:xfrm>
        </p:spPr>
        <p:txBody>
          <a:bodyPr anchor="b">
            <a:normAutofit/>
          </a:bodyPr>
          <a:lstStyle/>
          <a:p>
            <a:pPr algn="l"/>
            <a:r>
              <a:rPr lang="en-IN" sz="4000" dirty="0"/>
              <a:t>Next Steps &amp; Improvements</a:t>
            </a:r>
            <a:endParaRPr lang="en-US" sz="40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9F635CA-3F07-1D28-1C58-6943184112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923071" y="1649750"/>
            <a:ext cx="7649804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1800" dirty="0"/>
              <a:t>Add Profit and Growth KPIs when data is available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/>
              <a:t>Split dashboard into multiple pages for detailed views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/>
              <a:t>Implement page navigation for multi-page dashboards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/>
              <a:t>Enhance layout and formatting for improved user experience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52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6CA7AE-8742-A38D-465A-CC5A3B121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9B56A9C6-385E-1C78-DF61-6E3E341A3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4648C6-CAAC-B0B3-280A-95512C77F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3508906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598414D1-54C1-9D44-5E13-A1DFB3E290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111B4E-1562-3E23-3066-15B3FF4C6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4220" y="609600"/>
            <a:ext cx="6135328" cy="781777"/>
          </a:xfrm>
        </p:spPr>
        <p:txBody>
          <a:bodyPr anchor="b">
            <a:normAutofit/>
          </a:bodyPr>
          <a:lstStyle/>
          <a:p>
            <a:pPr algn="l"/>
            <a:r>
              <a:rPr lang="en-IN" sz="4000" dirty="0"/>
              <a:t>Conclusion</a:t>
            </a:r>
            <a:endParaRPr lang="en-US" sz="4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1562065-D0C2-497F-BA8B-1FEACEA28C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922713" y="1941831"/>
            <a:ext cx="643208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offers clear, interactive sales data insights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Supports analysis by segment, category, and product level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Designed for scalability and future enhancements</a:t>
            </a:r>
          </a:p>
        </p:txBody>
      </p:sp>
    </p:spTree>
    <p:extLst>
      <p:ext uri="{BB962C8B-B14F-4D97-AF65-F5344CB8AC3E}">
        <p14:creationId xmlns:p14="http://schemas.microsoft.com/office/powerpoint/2010/main" val="2161625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4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5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6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{3A9886E0-CF3D-4C1A-B368-E05C2B95F1CE}tf55705232_win32</Template>
  <TotalTime>10</TotalTime>
  <Words>194</Words>
  <Application>Microsoft Office PowerPoint</Application>
  <PresentationFormat>Widescreen</PresentationFormat>
  <Paragraphs>45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Goudy Old Style</vt:lpstr>
      <vt:lpstr>Wingdings</vt:lpstr>
      <vt:lpstr>Wingdings 2</vt:lpstr>
      <vt:lpstr>SlateVTI</vt:lpstr>
      <vt:lpstr>Sales Dashboard Summary</vt:lpstr>
      <vt:lpstr>Dashboard Objective</vt:lpstr>
      <vt:lpstr>Dashboard Overview</vt:lpstr>
      <vt:lpstr> Key Features</vt:lpstr>
      <vt:lpstr>Next Steps &amp; Improvements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 mythri</dc:creator>
  <cp:lastModifiedBy>sri mythri</cp:lastModifiedBy>
  <cp:revision>1</cp:revision>
  <dcterms:created xsi:type="dcterms:W3CDTF">2025-08-07T12:07:03Z</dcterms:created>
  <dcterms:modified xsi:type="dcterms:W3CDTF">2025-08-07T12:17:39Z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