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5094E0D-48CD-4F15-A9A0-A32772CA6E92}" type="datetimeFigureOut">
              <a:rPr lang="en-US" smtClean="0"/>
              <a:t>11-Jun-17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C60264F-D009-4857-B734-023C5B6411D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095999"/>
          </a:xfrm>
        </p:spPr>
        <p:txBody>
          <a:bodyPr>
            <a:normAutofit/>
          </a:bodyPr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  </a:t>
            </a:r>
            <a:r>
              <a:rPr lang="en-US" sz="9600" dirty="0" smtClean="0"/>
              <a:t>Angular2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783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544116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7. High priority given to abstraction.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8. </a:t>
            </a:r>
            <a:r>
              <a:rPr lang="en-US" dirty="0"/>
              <a:t>Angular 2 uses</a:t>
            </a:r>
            <a:r>
              <a:rPr lang="en-US" b="1" dirty="0"/>
              <a:t> </a:t>
            </a:r>
            <a:r>
              <a:rPr lang="en-US" b="1" dirty="0" err="1"/>
              <a:t>camelCase</a:t>
            </a:r>
            <a:r>
              <a:rPr lang="en-US" dirty="0"/>
              <a:t> syntax for built-in </a:t>
            </a:r>
            <a:r>
              <a:rPr lang="en-US" dirty="0" smtClean="0"/>
              <a:t>directives.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ng</a:t>
            </a:r>
            <a:r>
              <a:rPr lang="en-US" dirty="0" smtClean="0"/>
              <a:t>-model is now </a:t>
            </a:r>
            <a:r>
              <a:rPr lang="en-US" dirty="0" err="1" smtClean="0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4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772400" cy="4953000"/>
          </a:xfrm>
        </p:spPr>
      </p:pic>
    </p:spTree>
    <p:extLst>
      <p:ext uri="{BB962C8B-B14F-4D97-AF65-F5344CB8AC3E}">
        <p14:creationId xmlns:p14="http://schemas.microsoft.com/office/powerpoint/2010/main" val="68893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772400" cy="5669760"/>
          </a:xfrm>
        </p:spPr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4000" dirty="0" smtClean="0"/>
              <a:t>           </a:t>
            </a:r>
            <a:r>
              <a:rPr lang="en-US" sz="5400" b="1" dirty="0" smtClean="0"/>
              <a:t>DEMO PROGRAM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8443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9600"/>
            <a:ext cx="6019800" cy="5715000"/>
          </a:xfrm>
        </p:spPr>
      </p:pic>
    </p:spTree>
    <p:extLst>
      <p:ext uri="{BB962C8B-B14F-4D97-AF65-F5344CB8AC3E}">
        <p14:creationId xmlns:p14="http://schemas.microsoft.com/office/powerpoint/2010/main" val="416779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Purpose of</a:t>
            </a:r>
            <a:r>
              <a:rPr lang="en-US" dirty="0" smtClean="0"/>
              <a:t> </a:t>
            </a:r>
            <a:r>
              <a:rPr lang="en-US" b="1" dirty="0" err="1" smtClean="0"/>
              <a:t>AngularJS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5943600" cy="3344266"/>
          </a:xfrm>
        </p:spPr>
      </p:pic>
      <p:sp>
        <p:nvSpPr>
          <p:cNvPr id="5" name="TextBox 4"/>
          <p:cNvSpPr txBox="1"/>
          <p:nvPr/>
        </p:nvSpPr>
        <p:spPr>
          <a:xfrm>
            <a:off x="990600" y="5181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sz="2000" b="1" dirty="0" smtClean="0">
                <a:sym typeface="Wingdings" pitchFamily="2" charset="2"/>
              </a:rPr>
              <a:t>Created in 2009 by Google and first </a:t>
            </a:r>
            <a:r>
              <a:rPr lang="en-US" sz="2000" b="1" dirty="0" smtClean="0">
                <a:sym typeface="Wingdings" pitchFamily="2" charset="2"/>
              </a:rPr>
              <a:t>released </a:t>
            </a:r>
            <a:r>
              <a:rPr lang="en-US" sz="2000" b="1" dirty="0" smtClean="0">
                <a:sym typeface="Wingdings" pitchFamily="2" charset="2"/>
              </a:rPr>
              <a:t>in 2010 October.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743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Salient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3600" dirty="0" smtClean="0"/>
              <a:t>To simplify the front-end development methodology.</a:t>
            </a:r>
          </a:p>
          <a:p>
            <a:pPr marL="514350" indent="-514350">
              <a:buAutoNum type="arabicPeriod"/>
            </a:pP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 smtClean="0"/>
              <a:t>The main goal of this technology to achieve single page application.</a:t>
            </a:r>
          </a:p>
          <a:p>
            <a:pPr marL="514350" indent="-514350">
              <a:buAutoNum type="arabicPeriod"/>
            </a:pP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 smtClean="0"/>
              <a:t>It maintains MVC architecture.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Continues…</a:t>
            </a:r>
          </a:p>
        </p:txBody>
      </p:sp>
    </p:spTree>
    <p:extLst>
      <p:ext uri="{BB962C8B-B14F-4D97-AF65-F5344CB8AC3E}">
        <p14:creationId xmlns:p14="http://schemas.microsoft.com/office/powerpoint/2010/main" val="36576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6095999" cy="5504000"/>
          </a:xfrm>
        </p:spPr>
      </p:pic>
    </p:spTree>
    <p:extLst>
      <p:ext uri="{BB962C8B-B14F-4D97-AF65-F5344CB8AC3E}">
        <p14:creationId xmlns:p14="http://schemas.microsoft.com/office/powerpoint/2010/main" val="225628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5898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4. It </a:t>
            </a:r>
            <a:r>
              <a:rPr lang="en-US" sz="3200" dirty="0"/>
              <a:t>contains </a:t>
            </a:r>
            <a:r>
              <a:rPr lang="en-US" sz="3200" dirty="0" smtClean="0"/>
              <a:t>POJO(plain old java objects).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5. It is very ease of use.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6. </a:t>
            </a:r>
            <a:r>
              <a:rPr lang="en-US" sz="3200" dirty="0"/>
              <a:t>U</a:t>
            </a:r>
            <a:r>
              <a:rPr lang="en-US" sz="3200" dirty="0" smtClean="0"/>
              <a:t>tmost goal is to create a </a:t>
            </a:r>
            <a:r>
              <a:rPr lang="en-US" sz="3200" smtClean="0"/>
              <a:t>Hybrid Application. </a:t>
            </a:r>
            <a:endParaRPr lang="en-US" sz="3200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AutoNum type="arabicPeriod"/>
            </a:pPr>
            <a:r>
              <a:rPr lang="en-US" sz="3200" dirty="0" smtClean="0"/>
              <a:t>Angular </a:t>
            </a:r>
            <a:r>
              <a:rPr lang="en-US" sz="3200" dirty="0"/>
              <a:t>is big and complicated. With multiple ways to do the same </a:t>
            </a:r>
            <a:r>
              <a:rPr lang="en-US" sz="3200" dirty="0" smtClean="0"/>
              <a:t>thing it is hard to new programmers to adopt is easily.</a:t>
            </a:r>
          </a:p>
          <a:p>
            <a:pPr marL="582930" indent="-514350">
              <a:buAutoNum type="arabicPeriod"/>
            </a:pPr>
            <a:r>
              <a:rPr lang="en-US" dirty="0"/>
              <a:t>The lifecycle of Angular application is </a:t>
            </a:r>
            <a:r>
              <a:rPr lang="en-US" dirty="0" smtClean="0"/>
              <a:t>complex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9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  Introduction of Angular2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7" y="1466850"/>
            <a:ext cx="7143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82930" indent="-514350">
              <a:buAutoNum type="arabicPeriod"/>
            </a:pPr>
            <a:r>
              <a:rPr lang="en-US" dirty="0" smtClean="0"/>
              <a:t>TO overcome the difficulties facing by new Programmers to figure out  difference between Controllers and Services etc…</a:t>
            </a:r>
          </a:p>
          <a:p>
            <a:pPr marL="582930" indent="-514350">
              <a:buAutoNum type="arabicPeriod"/>
            </a:pPr>
            <a:r>
              <a:rPr lang="en-US" dirty="0" smtClean="0"/>
              <a:t>Components concept introduced for replacement  of view and model in Angular</a:t>
            </a:r>
            <a:r>
              <a:rPr lang="en-US" sz="4800" dirty="0" smtClean="0"/>
              <a:t>2.</a:t>
            </a:r>
          </a:p>
          <a:p>
            <a:pPr marL="582930" indent="-514350">
              <a:buAutoNum type="arabicPeriod"/>
            </a:pPr>
            <a:r>
              <a:rPr lang="en-US" dirty="0" smtClean="0"/>
              <a:t>New Scripting methodology is introduced called as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marL="582930" indent="-514350">
              <a:buAutoNum type="arabicPeriod"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Continues…</a:t>
            </a:r>
          </a:p>
        </p:txBody>
      </p:sp>
    </p:spTree>
    <p:extLst>
      <p:ext uri="{BB962C8B-B14F-4D97-AF65-F5344CB8AC3E}">
        <p14:creationId xmlns:p14="http://schemas.microsoft.com/office/powerpoint/2010/main" val="5031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36496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4. </a:t>
            </a:r>
            <a:r>
              <a:rPr lang="en-US" dirty="0"/>
              <a:t>The new Angular version will be focused on the development of mobile </a:t>
            </a:r>
            <a:r>
              <a:rPr lang="en-US" dirty="0" smtClean="0"/>
              <a:t>apps.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5. New way of reusability is came to focus called as </a:t>
            </a:r>
            <a:r>
              <a:rPr lang="en-US" dirty="0" err="1" smtClean="0"/>
              <a:t>templating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6. Improved Dependency Injection.</a:t>
            </a:r>
          </a:p>
          <a:p>
            <a:pPr marL="68580" indent="0">
              <a:buNone/>
            </a:pPr>
            <a:r>
              <a:rPr lang="en-US" dirty="0" smtClean="0"/>
              <a:t>Ex: POJO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106</TotalTime>
  <Words>209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     Angular2</vt:lpstr>
      <vt:lpstr> Purpose of AngularJS</vt:lpstr>
      <vt:lpstr>Salient Features</vt:lpstr>
      <vt:lpstr>PowerPoint Presentation</vt:lpstr>
      <vt:lpstr>PowerPoint Presentation</vt:lpstr>
      <vt:lpstr>Drawbacks of AngularJS</vt:lpstr>
      <vt:lpstr>  Introduction of Angular2</vt:lpstr>
      <vt:lpstr>Main Goals</vt:lpstr>
      <vt:lpstr>PowerPoint Presentation</vt:lpstr>
      <vt:lpstr>PowerPoint Presentation</vt:lpstr>
      <vt:lpstr>   Architecture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</dc:title>
  <dc:creator>lenovo</dc:creator>
  <cp:lastModifiedBy>lenovo</cp:lastModifiedBy>
  <cp:revision>12</cp:revision>
  <dcterms:created xsi:type="dcterms:W3CDTF">2017-05-30T18:40:18Z</dcterms:created>
  <dcterms:modified xsi:type="dcterms:W3CDTF">2017-06-11T15:33:52Z</dcterms:modified>
</cp:coreProperties>
</file>