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1e91cff7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1e91cff7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1e91cff7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1e91cff7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1e91cff7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1e91cff7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1e91cff7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1e91cff7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1e91cff7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1e91cff7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e91cff7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e91cff7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1e91cff7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1e91cff7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1e91cff7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1e91cff7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1e91cff7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1e91cff7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1e91cff7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1e91cff7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1e91cff7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1e91cff7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1e91cff7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1e91cff7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1e91cff7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1e91cff7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96650"/>
            <a:ext cx="76881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Warehouses Management System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045300" y="4043550"/>
            <a:ext cx="25095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Srinadh Divakaruni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can delete a product or increase the quantity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75" y="1860225"/>
            <a:ext cx="8134298" cy="31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5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page (can </a:t>
            </a:r>
            <a:r>
              <a:rPr lang="en"/>
              <a:t>only</a:t>
            </a:r>
            <a:r>
              <a:rPr lang="en"/>
              <a:t> reduce the quantity)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75" y="1853850"/>
            <a:ext cx="8095073" cy="310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can see where the stock is less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50" y="2025775"/>
            <a:ext cx="7983027" cy="25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logged in the mysql db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75" y="1970275"/>
            <a:ext cx="8055050" cy="28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/>
              <a:t>Thank you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 Management System is a software application designed to support and optimize warehouse operations.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helps in tracking of inventory levels, managing stock locations and improving overall efficiency and functioning of warehouses.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895500"/>
            <a:ext cx="7688700" cy="30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application is built on a microservices architecture which includes scala, play-framework, Kafka to produce real time messaging and event logging.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Key Features:</a:t>
            </a:r>
            <a:endParaRPr b="1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Frontend: </a:t>
            </a:r>
            <a:r>
              <a:rPr lang="en" sz="1200"/>
              <a:t>Static web application which will have the login, </a:t>
            </a:r>
            <a:r>
              <a:rPr lang="en" sz="1200"/>
              <a:t>sign up</a:t>
            </a:r>
            <a:r>
              <a:rPr lang="en" sz="1200"/>
              <a:t> functionalities and also the users can interact with the UI which is built and </a:t>
            </a:r>
            <a:r>
              <a:rPr lang="en" sz="1200"/>
              <a:t>deployed using Play framework.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Backend: </a:t>
            </a:r>
            <a:r>
              <a:rPr lang="en" sz="1200"/>
              <a:t>Restful APIs implemented using scala, play framework to provide functionalities like handling user login, sign up, and logging the events into the database.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Kafka: </a:t>
            </a:r>
            <a:r>
              <a:rPr lang="en" sz="1200"/>
              <a:t>Leveraged Apache Kafka for robust, real-time message processing and seamless data streaming and event logging.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Database: </a:t>
            </a:r>
            <a:r>
              <a:rPr lang="en" sz="1200"/>
              <a:t>Used MySQL database for storing the user information and products information and event logs.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Docker: </a:t>
            </a:r>
            <a:r>
              <a:rPr lang="en" sz="1200"/>
              <a:t>Used Docker to containerize our application, ensuring streamline deployments.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Microservices: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Warehousing Service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ActivityTracker Service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Models: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User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Products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Activity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25" y="2035600"/>
            <a:ext cx="7786098" cy="23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00" y="2019050"/>
            <a:ext cx="7854873" cy="28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 Page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601" y="1992676"/>
            <a:ext cx="7278377" cy="293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listing page for Admin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97275"/>
            <a:ext cx="7733949" cy="295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can add a product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50" y="1939175"/>
            <a:ext cx="7990999" cy="285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