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32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2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20" r:id="rId65"/>
    <p:sldId id="321" r:id="rId66"/>
    <p:sldId id="316" r:id="rId6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1685160" y="11331720"/>
            <a:ext cx="842040" cy="566532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720" cy="686592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680" cy="686592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9080" cy="380916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720" cy="686592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520" cy="686592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9200" cy="686592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560" cy="326736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840" cy="28440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python-course.eu/python3_variables.ph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010194" y="2404440"/>
            <a:ext cx="8263046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spc="-1" dirty="0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 on Python Programming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6406AF43-8F6D-4F5C-9722-F4202A8BABB9}"/>
              </a:ext>
            </a:extLst>
          </p:cNvPr>
          <p:cNvSpPr/>
          <p:nvPr/>
        </p:nvSpPr>
        <p:spPr>
          <a:xfrm>
            <a:off x="5361702" y="4773517"/>
            <a:ext cx="4710766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Session By : Udai Krishnan 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Types and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77160" y="995760"/>
            <a:ext cx="859608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Strings can be represented in multiple ways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677160" y="1482120"/>
            <a:ext cx="8596080" cy="1629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"Hello"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'Hello'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'''Hello'''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 = """Hello"""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677160" y="3200760"/>
            <a:ext cx="8596080" cy="1629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"He'lo" # This string can have ' in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'He"lo' # This string can have " in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'''He'l"lo''' # This string can have ' and " in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 = """He'l"lo""" # This string can have ' and " in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77160" y="4919400"/>
            <a:ext cx="8596080" cy="134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'''Hello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UST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Global'''# Triple quoted string can span multiple lines also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Types and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77160" y="995760"/>
            <a:ext cx="859608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677160" y="1482120"/>
            <a:ext cx="8596080" cy="1104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str = "Hello"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print(len("Hello")) #Prints 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Input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77160" y="1158480"/>
            <a:ext cx="859608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function input() is used for reading strings from console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77160" y="1767960"/>
            <a:ext cx="8596080" cy="41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input()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77160" y="2280600"/>
            <a:ext cx="859608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string parameter of input() function acts as a prompt to the 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677160" y="2890080"/>
            <a:ext cx="8596080" cy="41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name = input("Enter your name 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677160" y="3473640"/>
            <a:ext cx="859608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String can be converted to other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677160" y="4213080"/>
            <a:ext cx="8596080" cy="874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age = int(input("Enter your age "))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height = float(input("Enter your height "))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Arithmetic Operators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77160" y="1158480"/>
            <a:ext cx="8596080" cy="340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arithmetic operators 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+ Addition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 Subtraction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* Multiplication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 Division, result is float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% Modulus, reminder of a division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// Truncation or Floor Division, result is an 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** Exponentiation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677160" y="4760640"/>
            <a:ext cx="8596080" cy="67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2 integers from the user and print their sum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677160" y="5896800"/>
            <a:ext cx="859608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Arithmetic operators +, -, * and / work for complex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Relational and Logical Operators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77160" y="1158480"/>
            <a:ext cx="8596080" cy="51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relational operators 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 Less than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 Greater than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&lt;= Less than or equal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&gt;= Greater than or equal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== Equal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!= Not equal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logical operators are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result of these operations is of boolean type - True or 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77160" y="1774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if Statement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299960" y="807480"/>
            <a:ext cx="3611880" cy="2395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a &gt; b: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print("Hello")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375880" y="807480"/>
            <a:ext cx="3611880" cy="2395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a &gt; b: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print("Hello")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print("Welcome")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299960" y="3368880"/>
            <a:ext cx="3611880" cy="244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a &gt; b: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elif b &gt; c: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else: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5369040" y="3368880"/>
            <a:ext cx="3618720" cy="2395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a &gt; b and a &gt; c: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677160" y="5995800"/>
            <a:ext cx="8596080" cy="67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2 integers from the user and print the largest among them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Loops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677160" y="1158480"/>
            <a:ext cx="8596080" cy="41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Used for repetition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Fixed number of repetitions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while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Unknown number of repetitions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for Loop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677160" y="1158480"/>
            <a:ext cx="8596080" cy="14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range() function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Creates a sequences of numbers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Used in for loops to control the number of iterations</a:t>
            </a:r>
          </a:p>
          <a:p>
            <a:pPr marL="1200240" lvl="2" indent="-285120"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start: Starting number of the sequence.</a:t>
            </a:r>
          </a:p>
          <a:p>
            <a:pPr marL="1200240" lvl="2" indent="-285120"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stop: Generate numbers up to, but not including this number.</a:t>
            </a:r>
          </a:p>
          <a:p>
            <a:pPr marL="1200240" lvl="2" indent="-285120"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step: Difference between each number in the sequence.</a:t>
            </a:r>
          </a:p>
        </p:txBody>
      </p:sp>
      <p:sp>
        <p:nvSpPr>
          <p:cNvPr id="155" name="CustomShape 3"/>
          <p:cNvSpPr/>
          <p:nvPr/>
        </p:nvSpPr>
        <p:spPr>
          <a:xfrm>
            <a:off x="677160" y="2944106"/>
            <a:ext cx="8596080" cy="1165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range(5) # Create a sequence of numbers 0, 1, 2, 3,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range(1, 5) # Create a sequence of numbers 1, 2, 3,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range(1, 10, 2) # Create a sequence of numbers 1, 3, 5, 7, 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77160" y="4413258"/>
            <a:ext cx="8596080" cy="11656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range(5)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in a: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# Prints 0, 1, 2, 3,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77160" y="5995800"/>
            <a:ext cx="8596080" cy="67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print all numbers from 1 to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while Loop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677160" y="1194120"/>
            <a:ext cx="8596080" cy="2521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 =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(input("Enter number "))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a !=0: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sum = sum + 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a = 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(input("Enter number "))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print("Sum is ", sum)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77160" y="5995800"/>
            <a:ext cx="8596080" cy="67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print some integers. The last integer will be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break Statement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77160" y="1158480"/>
            <a:ext cx="8596080" cy="63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break statement terminates the current loop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Can we used with for and while loops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77160" y="2597040"/>
            <a:ext cx="8596080" cy="3126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sum = 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True: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x = input("Enter number ")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if x != "":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sum = sum + 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int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(x)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else: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break;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print(sum)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About 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40080" y="1868400"/>
            <a:ext cx="8595000" cy="398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Udai Krishnan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Approx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14 years of IT experience working with different technologies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MCPD EA .NET Certified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Coding experience: C# .NET, Python, VB.NET ,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ASP,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ASP.Net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Sql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 Server, Mongo DB,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MySql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DW, DM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28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K2 </a:t>
            </a:r>
            <a:r>
              <a:rPr lang="en-US" sz="20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blackpearl</a:t>
            </a: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, SSIS, SSRS, Jasper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0324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</a:t>
            </a:r>
            <a:r>
              <a:rPr lang="en-US" sz="2800" b="0" strike="noStrike" spc="-1" dirty="0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onditional operator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7160" y="1158480"/>
            <a:ext cx="859608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Ternary operator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on_true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if [expression] else [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on_false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77160" y="2459160"/>
            <a:ext cx="8596080" cy="1782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a, b = 10, 15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min = a if a &lt; b else b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print(min)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502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Strings Revisited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77160" y="1139040"/>
            <a:ext cx="8596080" cy="5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String is a “sequence type” and is indexed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4"/>
          <p:cNvPicPr/>
          <p:nvPr/>
        </p:nvPicPr>
        <p:blipFill>
          <a:blip r:embed="rId2"/>
          <a:stretch/>
        </p:blipFill>
        <p:spPr>
          <a:xfrm>
            <a:off x="795960" y="1910160"/>
            <a:ext cx="3809160" cy="1104120"/>
          </a:xfrm>
          <a:prstGeom prst="rect">
            <a:avLst/>
          </a:prstGeom>
          <a:ln>
            <a:noFill/>
          </a:ln>
        </p:spPr>
      </p:pic>
      <p:pic>
        <p:nvPicPr>
          <p:cNvPr id="167" name="Picture 2"/>
          <p:cNvPicPr/>
          <p:nvPr/>
        </p:nvPicPr>
        <p:blipFill>
          <a:blip r:embed="rId3"/>
          <a:stretch/>
        </p:blipFill>
        <p:spPr>
          <a:xfrm>
            <a:off x="795960" y="3421080"/>
            <a:ext cx="3923640" cy="1142280"/>
          </a:xfrm>
          <a:prstGeom prst="rect">
            <a:avLst/>
          </a:prstGeom>
          <a:ln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910800" y="6302880"/>
            <a:ext cx="8596080" cy="46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Image Source: </a:t>
            </a:r>
            <a:r>
              <a:rPr lang="en-US" sz="1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  <a:hlinkClick r:id="rId4"/>
              </a:rPr>
              <a:t>http://www.python-course.eu/python3_variables.php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4975560" y="1712160"/>
            <a:ext cx="4897080" cy="3053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"Python"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print(a[0]) # Prints 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print(a[1]) # Prints 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print(a[-1]) # Prints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print(a[-2]) # Prints 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print(a[2:4]) # Prints 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print(a[:4]) # Prints Pyth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print(a[3:]) # Prints 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String Operators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77160" y="1194120"/>
            <a:ext cx="8596080" cy="3503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"Python"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"Hello"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b + 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print(c) # Prints Hello 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 (a * 3) # Prints PythonPythonPython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"P" in a: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print("Present“) # Prints Present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"P" not in b: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print("Present") # Prints Present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String 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7160" y="1158480"/>
            <a:ext cx="8596080" cy="31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capitalize()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count(str)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find(str)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join(seq)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lower()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split(str)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title()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upper()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77160" y="4505400"/>
            <a:ext cx="8596080" cy="21049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a word and print it in upper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a sentence and a word. The program should print how many times the word is repeated in the sentence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a word. Print the word with a comma in between each letter, For example, if the word is Hello, the program should print H,e,l,l,o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fundamentals – 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40080" y="1868400"/>
            <a:ext cx="8596080" cy="39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Tuples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Dictionary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Defined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77160" y="1158480"/>
            <a:ext cx="8596080" cy="4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 is a sequence type and indexed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77160" y="1793520"/>
            <a:ext cx="8596080" cy="4496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[1, 2, 3, 4]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 Prints [1, 2, 3, 4]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[1, 45.67, "Hello",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print(b) # Prints [1, 45.67, ‘Hello‘,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print(b[0]) # Prints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print(b[2]) # Prints Hello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list(range(1, 6))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print(c) # Prints [1, 2, 3, 4, 5]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[] # Empty 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print(x) # Prints []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99400" y="1093320"/>
            <a:ext cx="8596080" cy="4382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[1, 2, 3, 4]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in a: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) # Prints all elements of 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[1, 45.67, "Hello", 7]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x in b: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print(x) # Prints all elements of 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b[0] =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del b[1]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print(b) # Prints [2, ‘Hello‘, 7]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99400" y="1093320"/>
            <a:ext cx="8596080" cy="4291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[1, 2, "Hello"]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[1.2, "Welcome", 0, 9, 8]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a + 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print(c) # Prints [1, 2, ‘Hello‘, 1.2, ‘Welcome‘, 0, 9, 8]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 = a *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print(d) # Prints [1, 2, ‘Hello‘, 1, 2, ‘Hello‘]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"Hello" in a: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print("Present") # Prints Present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3 not in a: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print("Present") # Prints Present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99400" y="1093320"/>
            <a:ext cx="8596080" cy="4382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[1, 2, "Hello", 67, 4]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print(a[2:4]) # Prints [‘Hello‘, 67]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print(a[:4]) # Prints [1, 2, ‘Hello‘, 67]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print(a[2:]) # Prints [‘Hello‘, 67, 4]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print(a[-1]) # Prints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print(a[-4:-1]) # Prints [2, ‘Hello‘, 67]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 Functions and 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77160" y="1158480"/>
            <a:ext cx="8596080" cy="41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len(list)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max(list)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min(list)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Methods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append(obj)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extend(seq)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remove(obj)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reverse()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sort()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677160" y="5083920"/>
            <a:ext cx="8596080" cy="858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a list of integers. The program should print the integers in the sorted order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fundamentals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22960" y="2061000"/>
            <a:ext cx="8686440" cy="37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Day 1: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Introduction, Installation, Control Structures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Day 2: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Data types, UDF, Lambda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Day 3: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Exception handling, File operations, Functional programming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Day 4: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Oriented programming, RE, packaging, DB connectivity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677160" y="1158480"/>
            <a:ext cx="859608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Tuple is a sequence type and indexed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Similar to List, but immutable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677160" y="2048400"/>
            <a:ext cx="8596080" cy="461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(1, 25, 78)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 Prints (1, 25, 78)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print(a[0]) # Prints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print(a[1]) # Prints 25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a[1] = 100 Error, tuple is immutable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(1, 4.3, "Hello", 7)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print(b[-1]) # Prints 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print(b[1:3]) # Prints (4.3, ‘Hello‘)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print(b[-3:-1]) # Prints (4.3, ‘Hello‘)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print(b[2:]) # Prints (‘Hello‘, 7)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print(b[:3]) # Prints (1, 4.3. ‘Hello‘)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77160" y="960120"/>
            <a:ext cx="8596080" cy="5787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(1, 25, 78)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(45, "Hello", 12.45)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a + 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print(c) # Prints (1, 25, 78, 45, ‘Hello‘, 12.45)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 = a *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print(d) # Prints (1, 25, 78, 1, 25, 78, 1, 25, 78)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 = () # An empty tuple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print(e) # Prints 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 = (4,) # A tuple with 1 element. The , is mandatory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print(f) # Prints (4,)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1 in a: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print("Present") # Prints Present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if 5 not in a: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print("Present") # Prints Present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Tuple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77160" y="1158480"/>
            <a:ext cx="8596080" cy="41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len(tuple)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max(tuple)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min(tuple)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77160" y="5083920"/>
            <a:ext cx="8596080" cy="858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integers from the keyboard till the user hits enter. The program should store all these integers in a tuple and print the tuple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Dictionary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677160" y="1158480"/>
            <a:ext cx="8596080" cy="88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 unordered set of key: value pairs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Keys should be unique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77160" y="2157840"/>
            <a:ext cx="8596080" cy="3565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score = {"Jack": 43, "Tom": 35, "Margret": 47}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#Jack, Tom and Margret are keys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#43, 35 and 47 are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print(score) # Prints {‘Jack‘: 43, ‘Tom‘: 35, ‘Margret‘: 47}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print(score["Jack"]) # Prints 43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print(score["Margret"]) # Prints 47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score["Margret"] = 42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print(score) # Prints {‘Jack‘: 43, ‘Tom‘: 35, ‘Margret‘: 42}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Dictionary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77160" y="1115640"/>
            <a:ext cx="8596080" cy="233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keys = </a:t>
            </a:r>
            <a:r>
              <a:rPr lang="en-US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score.keys</a:t>
            </a: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for k in keys: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print(k, score[k]) # Prints keys and corresponding values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del score["Tom"]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print(score) # Prints {‘Jack‘: 43, ‘Margret‘: 47}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677160" y="5083920"/>
            <a:ext cx="8596080" cy="1133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create a dictionary with the names and phone numbers of some people – you can hardcode this. Write a program that accepts a name from the user and prints the corresponding phone number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about data types and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77160" y="1158480"/>
            <a:ext cx="8596080" cy="14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has immutable and mutable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Integer, float, string and tuple are immutable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 and Dictionary are 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77160" y="2459160"/>
            <a:ext cx="8596080" cy="1782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10 #x is an integer and hence immutable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#The earlier integer object 10 is NOT changed to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#x is pointing to a new integer object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677160" y="4385520"/>
            <a:ext cx="8596080" cy="1782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 = [1, 12,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y[0] = 20 #Lists are 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#y is pointing to the earlier list itself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More about data types and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7160" y="1158480"/>
            <a:ext cx="8596080" cy="115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id function returns a unique integer to identify an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Integer, float, string and tuple are immutable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List and Dictionary are 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77160" y="2459160"/>
            <a:ext cx="8596080" cy="1782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print(id(x)) #Prints the unique id of 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x =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print(id(x)) #Prints a new 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77160" y="4385520"/>
            <a:ext cx="8596080" cy="1782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 = [1, 12, 7]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print(id(y)) #Prints the unique id for 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y[0] =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print(id(y)) #Prints the same id printed earlier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Defined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77160" y="1158480"/>
            <a:ext cx="8596080" cy="14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function is a block of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Provides better modularity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Improves code reusability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677160" y="2687760"/>
            <a:ext cx="8596080" cy="2742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print_message():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print("Hello World!")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print_message() # Prints Hello World!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print_message() # Prints Hello World!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print_message() # Prints Hello World!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Defined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77160" y="1014480"/>
            <a:ext cx="8596080" cy="2742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print_wish(name):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print("Hello", name)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print_wish("Jack") # Prints Hello Jack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print_wish("Tom") # Prints Hello Tom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print_wish("Margret") # Prints Hello Margret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77160" y="3836880"/>
            <a:ext cx="8596080" cy="262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add(a, b):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 a + 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add(5, 4)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print(c)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print(add(5.6, 78.56))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Defined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13440" y="1252800"/>
            <a:ext cx="8596080" cy="858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function that accepts the radius of a circle and returns the area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fundamentals – Day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40080" y="1868400"/>
            <a:ext cx="8596080" cy="39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Introduction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Installation instructions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types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Arithmetic/Logical operators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 structures: If else statement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Control structures: Loop – For &amp; While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String data type revisit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Global and Local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77160" y="1124640"/>
            <a:ext cx="8596080" cy="4305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10 #Global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x =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print(x)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 #Prints 10, a is a global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#Prints 10, a is a global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#print(x) Error, x is a local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Global and Local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77160" y="1124640"/>
            <a:ext cx="8596080" cy="4305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10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a = 20 #This is a new local variable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 #Prints 20, the local variable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#Prints 10, a is a global variable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#Prints 10, a is a global variable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Passing 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7160" y="1158480"/>
            <a:ext cx="859608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Passing an immutable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77160" y="1700640"/>
            <a:ext cx="8596080" cy="4790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test(x):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print(id(x)) #Prints the same id as the argument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x = 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#Integer is immutable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#Creates a new object 20 and points to that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print(id(x)) #Prints a new id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print(id(a)) #Prints id of 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#Prints 10 itself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print(id(a)) #Prints the same id printed earlier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Passing 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77160" y="1158480"/>
            <a:ext cx="859608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Passing a mutable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677160" y="1899000"/>
            <a:ext cx="8596080" cy="43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test(x):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print(id(x)) #Prints the same id as the argument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x[0] = 20 #The list element is changed; lists are mutable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print(id(x)) #Prints the same id as earlier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[10, 30, 40]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print(id(a)) #Prints id of 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test(a)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#Prints [20, 30, 40]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print(id(a)) #Prints the same id printed earlier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 Defined Functions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13440" y="1252800"/>
            <a:ext cx="8596080" cy="2422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function that accepts a list of integers and returns the largest integer among them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function that accepts a list of integers and another integer x. If x is not present in the list x should be added. The function should return True if x was already in the list or else return 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Keyword Arguments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677160" y="1185840"/>
            <a:ext cx="8596080" cy="4748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test(length, breadth, height, weight):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print("Length:", length)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print("Breadth:", breadth)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print("Height:", height)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print("Weight:", weight)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test(10, 20, 5, 7)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#Caller should remember the sequence. Also not readable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test(length = 10, breadth =  20, height = 5, weight = 7)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#Readable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test(weight = 7, height = 5, length = 10, breadth = 20)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#No need to remember the sequence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Default Arguments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677160" y="1059120"/>
            <a:ext cx="859608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 parameters can have default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677160" y="1691640"/>
            <a:ext cx="4159080" cy="3001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test(x, y, scale = 1):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x = x * scale;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y = y * scale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 x * 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print(test(3, 5, 2))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print(test(3, 5))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5114160" y="1700640"/>
            <a:ext cx="4159080" cy="3001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test(a, b = 5, c = 10):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test(3, 7, 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test(3, 7)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677160" y="5088600"/>
            <a:ext cx="859608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Default arguments should follow all non-default arguments in sequence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Variable Length Arguments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77160" y="1059120"/>
            <a:ext cx="8596080" cy="54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Functions can be written to take varying number of 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677160" y="1899000"/>
            <a:ext cx="8596080" cy="43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test(*t):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for x in 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print(x)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test(3, 4)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test(45, 67, "Hello", 4.5)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Variable Length Arguments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197664" y="1274400"/>
            <a:ext cx="8596080" cy="430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test(a, *t):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print(a)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print(t)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for x in 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print(x)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test(7)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test(3, 67)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test(3, 4, 89, "Hello")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test(45, 67, "Hello", 4.5)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fundamentals – Day 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40080" y="1868400"/>
            <a:ext cx="8596080" cy="39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 operations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677160" y="953640"/>
            <a:ext cx="8596080" cy="559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General purpose high level programming language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Simple and easy to understand and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programs are readable, Fewer lines of code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Multi-Paradigm – Structured, OOO, Functional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2.0 Oct 2000/Python 3.0 Dec 2008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Examples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YouTube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DropBox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Google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Instagram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Spotify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Reddit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Wikipedia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Yahoo!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77160" y="1158480"/>
            <a:ext cx="8596080" cy="31935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int(input("Enter the numerator "))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int(input("Enter the denominator "))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 = a/b;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except ZeroDivisionError: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b =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 = 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Finally: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print("Always run")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77160" y="1158480"/>
            <a:ext cx="8596080" cy="4629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[23, 45, 67, 32, 45]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 = int(input("Enter the index of numerator "))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int(input("Enter the denominator "))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try: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 = a[i]/b;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except ZeroDivisionError: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b =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 = a[i]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except IndexError: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print("The entered index is wrong. Try again")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Exit()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Except (ValueError, TypeError):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Print("Common Error")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Except: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Print("Catch all")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77160" y="1158480"/>
            <a:ext cx="8596080" cy="4629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ImportError: Import Fails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IndexError: Index out of range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NameError: Unknown variable used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TypeError: Inappropriate 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ValueError: Type correct but value out of range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ZeroDivisionError: Divide by zero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OSError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Custom errors created by third party libraries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77160" y="1158480"/>
            <a:ext cx="8596080" cy="4629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Raise ValueError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Raise NameError(“Wrong Name”)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Print(3)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Raise can rethrow the same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Functional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77160" y="1158480"/>
            <a:ext cx="8596080" cy="4629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double(func, arg):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 func(func(arg))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add(a):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 a+a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print(double(add,3))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Pure function – no side effect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Lambda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677160" y="1158480"/>
            <a:ext cx="8596080" cy="4629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Named Function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square(a):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 a**2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 (square(3))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Lambda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print((lambda a: a**2) (3))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Assign lambda to variable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sq = lambda a:a**2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print(sq(5))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Recursion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77160" y="1158480"/>
            <a:ext cx="8596080" cy="4629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double(func, arg):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 func(func(arg))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def add(a):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return a+a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print(double(add,3))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Pure function – no side effect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77160" y="1158480"/>
            <a:ext cx="8596080" cy="2105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 = open("test.txt", "w")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f.write("Hello")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f.write("Welcome");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f.write("Bye")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f.close()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677160" y="3505320"/>
            <a:ext cx="8596080" cy="23187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 = open("test.txt", "r")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 = f.read()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while s != "":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print(s)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s = f.read()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f.close()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613440" y="1252800"/>
            <a:ext cx="8596080" cy="2422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that accepts a sentence from the user. The program should create a csv file with the words as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that reads the data from the file created by the previous program and prints all the words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Python fundamentals – Day 4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40080" y="1868400"/>
            <a:ext cx="8596080" cy="398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Oriented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Regular expressions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Packaging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7160" y="1154880"/>
            <a:ext cx="859608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Comments start with # and extend to physical end of line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677160" y="1916280"/>
            <a:ext cx="8596080" cy="816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This is a comment in 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Proper comments improve the readability of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Oriented Programming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77160" y="1158480"/>
            <a:ext cx="8596080" cy="41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- </a:t>
            </a: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Refers to a particular instance of a class where the object can be a combination of variables, functions, and data structures.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360"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Class - An extensible program-code-template for creating objects, providing initial values for state (member variables) and implementations of behavior (member functions or methods).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Instance Data &amp; Methods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Abstraction - hiding all but the relevant data about an object in order to reduce complexity and increase efficiency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Encapsulation - refers to the bundling of data with the methods that operate on that data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endParaRPr lang="en-US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Trebuchet MS"/>
            </a:endParaRPr>
          </a:p>
          <a:p>
            <a:pPr marL="343080" indent="-342360"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Polymorphism - In object-oriented programming, polymorphism refers to a programming language's ability to process objects differently depending on their data type or class.</a:t>
            </a: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Oriented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67720" y="960120"/>
            <a:ext cx="8447760" cy="5375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class Person: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def __init__(self):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self.__name = ""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self.__age = 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def set_name(self, s):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self.__name = 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def get_name(self):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return self.__name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def set_age(self, a):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self.__age = 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def get_age(self):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return self.__age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Object Oriented Programming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67720" y="960120"/>
            <a:ext cx="8447760" cy="5375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 = Person()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print(p.get_name())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print(p.get_age())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p.set_name("Tom")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p.set_age(12)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print(p.get_name())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print(p.get_age())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56" y="1917464"/>
            <a:ext cx="7362825" cy="333375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A957F96-7299-442B-ADE6-6E952563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functions </a:t>
            </a:r>
          </a:p>
        </p:txBody>
      </p:sp>
    </p:spTree>
    <p:extLst>
      <p:ext uri="{BB962C8B-B14F-4D97-AF65-F5344CB8AC3E}">
        <p14:creationId xmlns:p14="http://schemas.microsoft.com/office/powerpoint/2010/main" val="2958160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15" y="1532020"/>
            <a:ext cx="5990786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1" y="3624794"/>
            <a:ext cx="5962649" cy="2876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5082"/>
            <a:ext cx="62293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24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Exercises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13440" y="1252800"/>
            <a:ext cx="8596080" cy="5448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a string from the user and print it in reverse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that reads a comma separated string of words and creates a list and tuple with those words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a string and check if it is palindrome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accept a single digit integer n from the user and print the value of n + nn + nnn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strings from the keyboard till the user hits enter and print the concatenated string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read a string and an integer n from the keyboard and convert first n characters to lower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clone a 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AutoNum type="arabicPeriod"/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 a program to find the second largest number from a list of integers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Types and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77160" y="1154880"/>
            <a:ext cx="8596080" cy="203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Some basic data types in Python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Integer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Float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String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Variables need not be declared; use when needed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77160" y="3385440"/>
            <a:ext cx="8596080" cy="111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20.56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"Hello World!"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Output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77160" y="1158480"/>
            <a:ext cx="859608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function print() is used for printing on console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77160" y="1661040"/>
            <a:ext cx="8596080" cy="3533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10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 = 20.56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print(b)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 = "Hello World!"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print function can accept multiple parameters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print(a, b, 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print("Value of a is", 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77160" y="371880"/>
            <a:ext cx="8596080" cy="5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4A66AC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Types and Variables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77160" y="1200240"/>
            <a:ext cx="859608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data type of a variable can change during execution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677160" y="1910160"/>
            <a:ext cx="8596080" cy="1270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10 # a is integer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20.56 # a becomes float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"Hello World!” # a becomes string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77160" y="3378960"/>
            <a:ext cx="8596080" cy="51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4A66AC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Complex numbers can be stored in data type complex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677160" y="4089240"/>
            <a:ext cx="8596080" cy="95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 = 10 + 20j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print(a) #Prints (10+20j)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677160" y="5337360"/>
            <a:ext cx="8596080" cy="793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Program: Write a program to create an integer, float and string and print their values on the console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8103</TotalTime>
  <Words>3035</Words>
  <Application>Microsoft Office PowerPoint</Application>
  <PresentationFormat>Widescreen</PresentationFormat>
  <Paragraphs>658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Courier New</vt:lpstr>
      <vt:lpstr>DejaVu Sans</vt:lpstr>
      <vt:lpstr>Symbol</vt:lpstr>
      <vt:lpstr>Trebuchet MS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Magic functions </vt:lpstr>
      <vt:lpstr>More Magic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subject/>
  <dc:creator>Rajagopalan Pillai (UST, IND)</dc:creator>
  <dc:description/>
  <cp:lastModifiedBy>Udai Krishnan (UST, IND)</cp:lastModifiedBy>
  <cp:revision>143</cp:revision>
  <dcterms:created xsi:type="dcterms:W3CDTF">2017-04-19T04:58:26Z</dcterms:created>
  <dcterms:modified xsi:type="dcterms:W3CDTF">2018-08-08T07:21:16Z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