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67" r:id="rId2"/>
    <p:sldId id="257" r:id="rId3"/>
    <p:sldId id="258" r:id="rId4"/>
    <p:sldId id="261" r:id="rId5"/>
    <p:sldId id="263" r:id="rId6"/>
    <p:sldId id="264" r:id="rId7"/>
    <p:sldId id="268" r:id="rId8"/>
    <p:sldId id="269" r:id="rId9"/>
  </p:sldIdLst>
  <p:sldSz cx="12192000" cy="6858000"/>
  <p:notesSz cx="6858000" cy="9144000"/>
  <p:embeddedFontLst>
    <p:embeddedFont>
      <p:font typeface="Century Gothic" panose="020B0502020202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8grUzN1uFRRyjWyrUQb1dlcM2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23"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39f26d6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139f26d66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9d93c734d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e9d93c734d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9f26d6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1139f26d662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3b131138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113b1311383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39f26d66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1139f26d662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18"/>
          <p:cNvSpPr/>
          <p:nvPr/>
        </p:nvSpPr>
        <p:spPr>
          <a:xfrm>
            <a:off x="0" y="1"/>
            <a:ext cx="12192000" cy="5203825"/>
          </a:xfrm>
          <a:custGeom>
            <a:avLst/>
            <a:gdLst/>
            <a:ahLst/>
            <a:cxnLst/>
            <a:rect l="l" t="t" r="r" b="b"/>
            <a:pathLst>
              <a:path w="5760" h="3278" extrusionOk="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3" name="Google Shape;13;p18"/>
          <p:cNvSpPr txBox="1">
            <a:spLocks noGrp="1"/>
          </p:cNvSpPr>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r">
              <a:lnSpc>
                <a:spcPct val="100000"/>
              </a:lnSpc>
              <a:spcBef>
                <a:spcPts val="0"/>
              </a:spcBef>
              <a:spcAft>
                <a:spcPts val="0"/>
              </a:spcAft>
              <a:buClr>
                <a:srgbClr val="FEFEFE"/>
              </a:buClr>
              <a:buSzPts val="4800"/>
              <a:buFont typeface="Century Gothic"/>
              <a:buNone/>
              <a:defRPr sz="48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8"/>
          <p:cNvSpPr txBox="1">
            <a:spLocks noGrp="1"/>
          </p:cNvSpPr>
          <p:nvPr>
            <p:ph type="body" idx="1"/>
          </p:nvPr>
        </p:nvSpPr>
        <p:spPr>
          <a:xfrm>
            <a:off x="810000" y="5281201"/>
            <a:ext cx="10561418" cy="43395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r">
              <a:lnSpc>
                <a:spcPct val="100000"/>
              </a:lnSpc>
              <a:spcBef>
                <a:spcPts val="360"/>
              </a:spcBef>
              <a:spcAft>
                <a:spcPts val="0"/>
              </a:spcAft>
              <a:buSzPts val="1800"/>
              <a:buNone/>
              <a:defRPr sz="1800">
                <a:solidFill>
                  <a:schemeClr val="lt1"/>
                </a:solidFill>
              </a:defRPr>
            </a:lvl1pPr>
            <a:lvl2pPr marL="914400" lvl="1" indent="-228600" algn="l">
              <a:lnSpc>
                <a:spcPct val="100000"/>
              </a:lnSpc>
              <a:spcBef>
                <a:spcPts val="600"/>
              </a:spcBef>
              <a:spcAft>
                <a:spcPts val="0"/>
              </a:spcAft>
              <a:buSzPts val="1800"/>
              <a:buNone/>
              <a:defRPr sz="1800">
                <a:solidFill>
                  <a:schemeClr val="lt1"/>
                </a:solidFill>
              </a:defRPr>
            </a:lvl2pPr>
            <a:lvl3pPr marL="1371600" lvl="2" indent="-228600" algn="l">
              <a:lnSpc>
                <a:spcPct val="100000"/>
              </a:lnSpc>
              <a:spcBef>
                <a:spcPts val="600"/>
              </a:spcBef>
              <a:spcAft>
                <a:spcPts val="0"/>
              </a:spcAft>
              <a:buSzPts val="1600"/>
              <a:buNone/>
              <a:defRPr sz="1600">
                <a:solidFill>
                  <a:schemeClr val="lt1"/>
                </a:solidFill>
              </a:defRPr>
            </a:lvl3pPr>
            <a:lvl4pPr marL="1828800" lvl="3" indent="-228600" algn="l">
              <a:lnSpc>
                <a:spcPct val="100000"/>
              </a:lnSpc>
              <a:spcBef>
                <a:spcPts val="600"/>
              </a:spcBef>
              <a:spcAft>
                <a:spcPts val="0"/>
              </a:spcAft>
              <a:buSzPts val="1400"/>
              <a:buNone/>
              <a:defRPr sz="1400">
                <a:solidFill>
                  <a:schemeClr val="lt1"/>
                </a:solidFill>
              </a:defRPr>
            </a:lvl4pPr>
            <a:lvl5pPr marL="2286000" lvl="4" indent="-228600" algn="l">
              <a:lnSpc>
                <a:spcPct val="100000"/>
              </a:lnSpc>
              <a:spcBef>
                <a:spcPts val="600"/>
              </a:spcBef>
              <a:spcAft>
                <a:spcPts val="0"/>
              </a:spcAft>
              <a:buSzPts val="1400"/>
              <a:buNone/>
              <a:defRPr sz="1400">
                <a:solidFill>
                  <a:schemeClr val="lt1"/>
                </a:solidFill>
              </a:defRPr>
            </a:lvl5pPr>
            <a:lvl6pPr marL="2743200" lvl="5" indent="-228600" algn="l">
              <a:lnSpc>
                <a:spcPct val="100000"/>
              </a:lnSpc>
              <a:spcBef>
                <a:spcPts val="600"/>
              </a:spcBef>
              <a:spcAft>
                <a:spcPts val="0"/>
              </a:spcAft>
              <a:buSzPts val="1400"/>
              <a:buNone/>
              <a:defRPr sz="1400">
                <a:solidFill>
                  <a:schemeClr val="lt1"/>
                </a:solidFill>
              </a:defRPr>
            </a:lvl6pPr>
            <a:lvl7pPr marL="3200400" lvl="6" indent="-228600" algn="l">
              <a:lnSpc>
                <a:spcPct val="100000"/>
              </a:lnSpc>
              <a:spcBef>
                <a:spcPts val="600"/>
              </a:spcBef>
              <a:spcAft>
                <a:spcPts val="0"/>
              </a:spcAft>
              <a:buSzPts val="1400"/>
              <a:buNone/>
              <a:defRPr sz="1400">
                <a:solidFill>
                  <a:schemeClr val="lt1"/>
                </a:solidFill>
              </a:defRPr>
            </a:lvl7pPr>
            <a:lvl8pPr marL="3657600" lvl="7" indent="-228600" algn="l">
              <a:lnSpc>
                <a:spcPct val="100000"/>
              </a:lnSpc>
              <a:spcBef>
                <a:spcPts val="600"/>
              </a:spcBef>
              <a:spcAft>
                <a:spcPts val="0"/>
              </a:spcAft>
              <a:buSzPts val="1400"/>
              <a:buNone/>
              <a:defRPr sz="1400">
                <a:solidFill>
                  <a:schemeClr val="lt1"/>
                </a:solidFill>
              </a:defRPr>
            </a:lvl8pPr>
            <a:lvl9pPr marL="4114800" lvl="8" indent="-228600" algn="l">
              <a:lnSpc>
                <a:spcPct val="100000"/>
              </a:lnSpc>
              <a:spcBef>
                <a:spcPts val="600"/>
              </a:spcBef>
              <a:spcAft>
                <a:spcPts val="600"/>
              </a:spcAft>
              <a:buSzPts val="1400"/>
              <a:buNone/>
              <a:defRPr sz="1400">
                <a:solidFill>
                  <a:schemeClr val="lt1"/>
                </a:solidFill>
              </a:defRPr>
            </a:lvl9pPr>
          </a:lstStyle>
          <a:p>
            <a:endParaRPr/>
          </a:p>
        </p:txBody>
      </p:sp>
      <p:sp>
        <p:nvSpPr>
          <p:cNvPr id="15" name="Google Shape;15;p18"/>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8"/>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2"/>
        <p:cNvGrpSpPr/>
        <p:nvPr/>
      </p:nvGrpSpPr>
      <p:grpSpPr>
        <a:xfrm>
          <a:off x="0" y="0"/>
          <a:ext cx="0" cy="0"/>
          <a:chOff x="0" y="0"/>
          <a:chExt cx="0" cy="0"/>
        </a:xfrm>
      </p:grpSpPr>
      <p:sp>
        <p:nvSpPr>
          <p:cNvPr id="83" name="Google Shape;83;p26"/>
          <p:cNvSpPr/>
          <p:nvPr/>
        </p:nvSpPr>
        <p:spPr>
          <a:xfrm>
            <a:off x="631697" y="1081456"/>
            <a:ext cx="6332416" cy="3239188"/>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84" name="Google Shape;84;p26"/>
          <p:cNvSpPr txBox="1">
            <a:spLocks noGrp="1"/>
          </p:cNvSpPr>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4200"/>
              <a:buFont typeface="Century Gothic"/>
              <a:buNone/>
              <a:defRPr sz="42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6"/>
          <p:cNvSpPr txBox="1">
            <a:spLocks noGrp="1"/>
          </p:cNvSpPr>
          <p:nvPr>
            <p:ph type="body" idx="1"/>
          </p:nvPr>
        </p:nvSpPr>
        <p:spPr>
          <a:xfrm>
            <a:off x="853190" y="4443680"/>
            <a:ext cx="5891636" cy="713241"/>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l">
              <a:lnSpc>
                <a:spcPct val="100000"/>
              </a:lnSpc>
              <a:spcBef>
                <a:spcPts val="360"/>
              </a:spcBef>
              <a:spcAft>
                <a:spcPts val="0"/>
              </a:spcAft>
              <a:buSzPts val="1800"/>
              <a:buNone/>
              <a:defRPr sz="1800">
                <a:solidFill>
                  <a:schemeClr val="lt1"/>
                </a:solidFill>
              </a:defRPr>
            </a:lvl1pPr>
            <a:lvl2pPr marL="914400" lvl="1" indent="-228600" algn="l">
              <a:lnSpc>
                <a:spcPct val="100000"/>
              </a:lnSpc>
              <a:spcBef>
                <a:spcPts val="600"/>
              </a:spcBef>
              <a:spcAft>
                <a:spcPts val="0"/>
              </a:spcAft>
              <a:buSzPts val="1800"/>
              <a:buNone/>
              <a:defRPr sz="1800">
                <a:solidFill>
                  <a:schemeClr val="lt1"/>
                </a:solidFill>
              </a:defRPr>
            </a:lvl2pPr>
            <a:lvl3pPr marL="1371600" lvl="2" indent="-228600" algn="l">
              <a:lnSpc>
                <a:spcPct val="100000"/>
              </a:lnSpc>
              <a:spcBef>
                <a:spcPts val="600"/>
              </a:spcBef>
              <a:spcAft>
                <a:spcPts val="0"/>
              </a:spcAft>
              <a:buSzPts val="1600"/>
              <a:buNone/>
              <a:defRPr sz="1600">
                <a:solidFill>
                  <a:schemeClr val="lt1"/>
                </a:solidFill>
              </a:defRPr>
            </a:lvl3pPr>
            <a:lvl4pPr marL="1828800" lvl="3" indent="-228600" algn="l">
              <a:lnSpc>
                <a:spcPct val="100000"/>
              </a:lnSpc>
              <a:spcBef>
                <a:spcPts val="600"/>
              </a:spcBef>
              <a:spcAft>
                <a:spcPts val="0"/>
              </a:spcAft>
              <a:buSzPts val="1400"/>
              <a:buNone/>
              <a:defRPr sz="1400">
                <a:solidFill>
                  <a:schemeClr val="lt1"/>
                </a:solidFill>
              </a:defRPr>
            </a:lvl4pPr>
            <a:lvl5pPr marL="2286000" lvl="4" indent="-228600" algn="l">
              <a:lnSpc>
                <a:spcPct val="100000"/>
              </a:lnSpc>
              <a:spcBef>
                <a:spcPts val="600"/>
              </a:spcBef>
              <a:spcAft>
                <a:spcPts val="0"/>
              </a:spcAft>
              <a:buSzPts val="1400"/>
              <a:buNone/>
              <a:defRPr sz="1400">
                <a:solidFill>
                  <a:schemeClr val="lt1"/>
                </a:solidFill>
              </a:defRPr>
            </a:lvl5pPr>
            <a:lvl6pPr marL="2743200" lvl="5" indent="-228600" algn="l">
              <a:lnSpc>
                <a:spcPct val="100000"/>
              </a:lnSpc>
              <a:spcBef>
                <a:spcPts val="600"/>
              </a:spcBef>
              <a:spcAft>
                <a:spcPts val="0"/>
              </a:spcAft>
              <a:buSzPts val="1400"/>
              <a:buNone/>
              <a:defRPr sz="1400">
                <a:solidFill>
                  <a:schemeClr val="lt1"/>
                </a:solidFill>
              </a:defRPr>
            </a:lvl6pPr>
            <a:lvl7pPr marL="3200400" lvl="6" indent="-228600" algn="l">
              <a:lnSpc>
                <a:spcPct val="100000"/>
              </a:lnSpc>
              <a:spcBef>
                <a:spcPts val="600"/>
              </a:spcBef>
              <a:spcAft>
                <a:spcPts val="0"/>
              </a:spcAft>
              <a:buSzPts val="1400"/>
              <a:buNone/>
              <a:defRPr sz="1400">
                <a:solidFill>
                  <a:schemeClr val="lt1"/>
                </a:solidFill>
              </a:defRPr>
            </a:lvl7pPr>
            <a:lvl8pPr marL="3657600" lvl="7" indent="-228600" algn="l">
              <a:lnSpc>
                <a:spcPct val="100000"/>
              </a:lnSpc>
              <a:spcBef>
                <a:spcPts val="600"/>
              </a:spcBef>
              <a:spcAft>
                <a:spcPts val="0"/>
              </a:spcAft>
              <a:buSzPts val="1400"/>
              <a:buNone/>
              <a:defRPr sz="1400">
                <a:solidFill>
                  <a:schemeClr val="lt1"/>
                </a:solidFill>
              </a:defRPr>
            </a:lvl8pPr>
            <a:lvl9pPr marL="4114800" lvl="8" indent="-228600" algn="l">
              <a:lnSpc>
                <a:spcPct val="100000"/>
              </a:lnSpc>
              <a:spcBef>
                <a:spcPts val="600"/>
              </a:spcBef>
              <a:spcAft>
                <a:spcPts val="600"/>
              </a:spcAft>
              <a:buSzPts val="1400"/>
              <a:buNone/>
              <a:defRPr sz="1400">
                <a:solidFill>
                  <a:schemeClr val="lt1"/>
                </a:solidFill>
              </a:defRPr>
            </a:lvl9pPr>
          </a:lstStyle>
          <a:p>
            <a:endParaRPr/>
          </a:p>
        </p:txBody>
      </p:sp>
      <p:sp>
        <p:nvSpPr>
          <p:cNvPr id="86" name="Google Shape;86;p26"/>
          <p:cNvSpPr txBox="1">
            <a:spLocks noGrp="1"/>
          </p:cNvSpPr>
          <p:nvPr>
            <p:ph type="body" idx="2"/>
          </p:nvPr>
        </p:nvSpPr>
        <p:spPr>
          <a:xfrm>
            <a:off x="7574642" y="1081456"/>
            <a:ext cx="3810001" cy="40754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800"/>
              <a:buFont typeface="Century Gothic"/>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87" name="Google Shape;87;p26"/>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6"/>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0"/>
        <p:cNvGrpSpPr/>
        <p:nvPr/>
      </p:nvGrpSpPr>
      <p:grpSpPr>
        <a:xfrm>
          <a:off x="0" y="0"/>
          <a:ext cx="0" cy="0"/>
          <a:chOff x="0" y="0"/>
          <a:chExt cx="0" cy="0"/>
        </a:xfrm>
      </p:grpSpPr>
      <p:sp>
        <p:nvSpPr>
          <p:cNvPr id="91" name="Google Shape;91;p27"/>
          <p:cNvSpPr/>
          <p:nvPr/>
        </p:nvSpPr>
        <p:spPr>
          <a:xfrm>
            <a:off x="1140884" y="2286585"/>
            <a:ext cx="4895115" cy="2503972"/>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92" name="Google Shape;92;p27"/>
          <p:cNvSpPr txBox="1">
            <a:spLocks noGrp="1"/>
          </p:cNvSpPr>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7"/>
          <p:cNvSpPr txBox="1">
            <a:spLocks noGrp="1"/>
          </p:cNvSpPr>
          <p:nvPr>
            <p:ph type="body" idx="1"/>
          </p:nvPr>
        </p:nvSpPr>
        <p:spPr>
          <a:xfrm>
            <a:off x="6156000" y="2286000"/>
            <a:ext cx="4880300" cy="229552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800"/>
              <a:buFont typeface="Century Gothic"/>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94" name="Google Shape;94;p27"/>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7"/>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7"/>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7"/>
        <p:cNvGrpSpPr/>
        <p:nvPr/>
      </p:nvGrpSpPr>
      <p:grpSpPr>
        <a:xfrm>
          <a:off x="0" y="0"/>
          <a:ext cx="0" cy="0"/>
          <a:chOff x="0" y="0"/>
          <a:chExt cx="0" cy="0"/>
        </a:xfrm>
      </p:grpSpPr>
      <p:sp>
        <p:nvSpPr>
          <p:cNvPr id="98" name="Google Shape;98;p28"/>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99" name="Google Shape;99;p28"/>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body" idx="1"/>
          </p:nvPr>
        </p:nvSpPr>
        <p:spPr>
          <a:xfrm rot="5400000">
            <a:off x="4254444" y="-1260043"/>
            <a:ext cx="3674397" cy="1056328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101" name="Google Shape;101;p28"/>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8"/>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4"/>
        <p:cNvGrpSpPr/>
        <p:nvPr/>
      </p:nvGrpSpPr>
      <p:grpSpPr>
        <a:xfrm>
          <a:off x="0" y="0"/>
          <a:ext cx="0" cy="0"/>
          <a:chOff x="0" y="0"/>
          <a:chExt cx="0" cy="0"/>
        </a:xfrm>
      </p:grpSpPr>
      <p:sp>
        <p:nvSpPr>
          <p:cNvPr id="105" name="Google Shape;105;p29"/>
          <p:cNvSpPr/>
          <p:nvPr/>
        </p:nvSpPr>
        <p:spPr>
          <a:xfrm>
            <a:off x="7669651" y="446089"/>
            <a:ext cx="4522349" cy="5414962"/>
          </a:xfrm>
          <a:custGeom>
            <a:avLst/>
            <a:gdLst/>
            <a:ahLst/>
            <a:cxnLst/>
            <a:rect l="l" t="t" r="r" b="b"/>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06" name="Google Shape;106;p29"/>
          <p:cNvSpPr txBox="1">
            <a:spLocks noGrp="1"/>
          </p:cNvSpPr>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9"/>
          <p:cNvSpPr txBox="1">
            <a:spLocks noGrp="1"/>
          </p:cNvSpPr>
          <p:nvPr>
            <p:ph type="body" idx="1"/>
          </p:nvPr>
        </p:nvSpPr>
        <p:spPr>
          <a:xfrm rot="5400000">
            <a:off x="1408290" y="-152200"/>
            <a:ext cx="5414962" cy="661154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108" name="Google Shape;108;p2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2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16"/>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0" name="Google Shape;20;p1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6"/>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22" name="Google Shape;22;p16"/>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9"/>
        <p:cNvGrpSpPr/>
        <p:nvPr/>
      </p:nvGrpSpPr>
      <p:grpSpPr>
        <a:xfrm>
          <a:off x="0" y="0"/>
          <a:ext cx="0" cy="0"/>
          <a:chOff x="0" y="0"/>
          <a:chExt cx="0" cy="0"/>
        </a:xfrm>
      </p:grpSpPr>
      <p:sp>
        <p:nvSpPr>
          <p:cNvPr id="30" name="Google Shape;30;p23"/>
          <p:cNvSpPr/>
          <p:nvPr/>
        </p:nvSpPr>
        <p:spPr>
          <a:xfrm>
            <a:off x="1073151" y="446087"/>
            <a:ext cx="3547533" cy="1814651"/>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1" name="Google Shape;31;p23"/>
          <p:cNvSpPr txBox="1">
            <a:spLocks noGrp="1"/>
          </p:cNvSpPr>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2000"/>
              <a:buFont typeface="Century Gothic"/>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3"/>
          <p:cNvSpPr txBox="1">
            <a:spLocks noGrp="1"/>
          </p:cNvSpPr>
          <p:nvPr>
            <p:ph type="body" idx="1"/>
          </p:nvPr>
        </p:nvSpPr>
        <p:spPr>
          <a:xfrm>
            <a:off x="4855633" y="446088"/>
            <a:ext cx="6252633" cy="54149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33" name="Google Shape;33;p23"/>
          <p:cNvSpPr txBox="1">
            <a:spLocks noGrp="1"/>
          </p:cNvSpPr>
          <p:nvPr>
            <p:ph type="body" idx="2"/>
          </p:nvPr>
        </p:nvSpPr>
        <p:spPr>
          <a:xfrm>
            <a:off x="1073151" y="2260738"/>
            <a:ext cx="3547533" cy="36003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600"/>
              </a:spcBef>
              <a:spcAft>
                <a:spcPts val="0"/>
              </a:spcAft>
              <a:buSzPts val="900"/>
              <a:buNone/>
              <a:defRPr sz="900"/>
            </a:lvl4pPr>
            <a:lvl5pPr marL="2286000" lvl="4" indent="-228600" algn="l">
              <a:lnSpc>
                <a:spcPct val="100000"/>
              </a:lnSpc>
              <a:spcBef>
                <a:spcPts val="600"/>
              </a:spcBef>
              <a:spcAft>
                <a:spcPts val="0"/>
              </a:spcAft>
              <a:buSzPts val="900"/>
              <a:buNone/>
              <a:defRPr sz="900"/>
            </a:lvl5pPr>
            <a:lvl6pPr marL="2743200" lvl="5" indent="-228600" algn="l">
              <a:lnSpc>
                <a:spcPct val="100000"/>
              </a:lnSpc>
              <a:spcBef>
                <a:spcPts val="600"/>
              </a:spcBef>
              <a:spcAft>
                <a:spcPts val="0"/>
              </a:spcAft>
              <a:buSzPts val="900"/>
              <a:buNone/>
              <a:defRPr sz="900"/>
            </a:lvl6pPr>
            <a:lvl7pPr marL="3200400" lvl="6" indent="-228600" algn="l">
              <a:lnSpc>
                <a:spcPct val="100000"/>
              </a:lnSpc>
              <a:spcBef>
                <a:spcPts val="600"/>
              </a:spcBef>
              <a:spcAft>
                <a:spcPts val="0"/>
              </a:spcAft>
              <a:buSzPts val="900"/>
              <a:buNone/>
              <a:defRPr sz="900"/>
            </a:lvl7pPr>
            <a:lvl8pPr marL="3657600" lvl="7" indent="-228600" algn="l">
              <a:lnSpc>
                <a:spcPct val="100000"/>
              </a:lnSpc>
              <a:spcBef>
                <a:spcPts val="600"/>
              </a:spcBef>
              <a:spcAft>
                <a:spcPts val="0"/>
              </a:spcAft>
              <a:buSzPts val="900"/>
              <a:buNone/>
              <a:defRPr sz="900"/>
            </a:lvl8pPr>
            <a:lvl9pPr marL="4114800" lvl="8" indent="-228600" algn="l">
              <a:lnSpc>
                <a:spcPct val="100000"/>
              </a:lnSpc>
              <a:spcBef>
                <a:spcPts val="600"/>
              </a:spcBef>
              <a:spcAft>
                <a:spcPts val="600"/>
              </a:spcAft>
              <a:buSzPts val="900"/>
              <a:buNone/>
              <a:defRPr sz="900"/>
            </a:lvl9pPr>
          </a:lstStyle>
          <a:p>
            <a:endParaRPr/>
          </a:p>
        </p:txBody>
      </p:sp>
      <p:sp>
        <p:nvSpPr>
          <p:cNvPr id="34" name="Google Shape;34;p23"/>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3"/>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19"/>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9" name="Google Shape;39;p1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3"/>
        <p:cNvGrpSpPr/>
        <p:nvPr/>
      </p:nvGrpSpPr>
      <p:grpSpPr>
        <a:xfrm>
          <a:off x="0" y="0"/>
          <a:ext cx="0" cy="0"/>
          <a:chOff x="0" y="0"/>
          <a:chExt cx="0" cy="0"/>
        </a:xfrm>
      </p:grpSpPr>
      <p:sp>
        <p:nvSpPr>
          <p:cNvPr id="44" name="Google Shape;44;p20"/>
          <p:cNvSpPr/>
          <p:nvPr/>
        </p:nvSpPr>
        <p:spPr>
          <a:xfrm>
            <a:off x="0" y="-3175"/>
            <a:ext cx="12192000" cy="5203825"/>
          </a:xfrm>
          <a:custGeom>
            <a:avLst/>
            <a:gdLst/>
            <a:ahLst/>
            <a:cxnLst/>
            <a:rect l="l" t="t" r="r" b="b"/>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45" name="Google Shape;45;p20"/>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lvl="0" algn="l">
              <a:lnSpc>
                <a:spcPct val="100000"/>
              </a:lnSpc>
              <a:spcBef>
                <a:spcPts val="360"/>
              </a:spcBef>
              <a:spcAft>
                <a:spcPts val="0"/>
              </a:spcAft>
              <a:buSzPts val="1800"/>
              <a:buNone/>
              <a:defRPr>
                <a:solidFill>
                  <a:schemeClr val="lt1"/>
                </a:solidFill>
              </a:defRPr>
            </a:lvl1pPr>
            <a:lvl2pPr lvl="1" algn="ctr">
              <a:lnSpc>
                <a:spcPct val="100000"/>
              </a:lnSpc>
              <a:spcBef>
                <a:spcPts val="600"/>
              </a:spcBef>
              <a:spcAft>
                <a:spcPts val="0"/>
              </a:spcAft>
              <a:buSzPts val="1600"/>
              <a:buNone/>
              <a:defRPr>
                <a:solidFill>
                  <a:schemeClr val="lt1"/>
                </a:solidFill>
              </a:defRPr>
            </a:lvl2pPr>
            <a:lvl3pPr lvl="2" algn="ctr">
              <a:lnSpc>
                <a:spcPct val="100000"/>
              </a:lnSpc>
              <a:spcBef>
                <a:spcPts val="600"/>
              </a:spcBef>
              <a:spcAft>
                <a:spcPts val="0"/>
              </a:spcAft>
              <a:buSzPts val="1400"/>
              <a:buNone/>
              <a:defRPr>
                <a:solidFill>
                  <a:schemeClr val="lt1"/>
                </a:solidFill>
              </a:defRPr>
            </a:lvl3pPr>
            <a:lvl4pPr lvl="3" algn="ctr">
              <a:lnSpc>
                <a:spcPct val="100000"/>
              </a:lnSpc>
              <a:spcBef>
                <a:spcPts val="600"/>
              </a:spcBef>
              <a:spcAft>
                <a:spcPts val="0"/>
              </a:spcAft>
              <a:buSzPts val="1200"/>
              <a:buNone/>
              <a:defRPr>
                <a:solidFill>
                  <a:schemeClr val="lt1"/>
                </a:solidFill>
              </a:defRPr>
            </a:lvl4pPr>
            <a:lvl5pPr lvl="4" algn="ctr">
              <a:lnSpc>
                <a:spcPct val="100000"/>
              </a:lnSpc>
              <a:spcBef>
                <a:spcPts val="600"/>
              </a:spcBef>
              <a:spcAft>
                <a:spcPts val="0"/>
              </a:spcAft>
              <a:buSzPts val="1200"/>
              <a:buNone/>
              <a:defRPr>
                <a:solidFill>
                  <a:schemeClr val="lt1"/>
                </a:solidFill>
              </a:defRPr>
            </a:lvl5pPr>
            <a:lvl6pPr lvl="5" algn="ctr">
              <a:lnSpc>
                <a:spcPct val="100000"/>
              </a:lnSpc>
              <a:spcBef>
                <a:spcPts val="600"/>
              </a:spcBef>
              <a:spcAft>
                <a:spcPts val="0"/>
              </a:spcAft>
              <a:buSzPts val="1200"/>
              <a:buNone/>
              <a:defRPr>
                <a:solidFill>
                  <a:schemeClr val="lt1"/>
                </a:solidFill>
              </a:defRPr>
            </a:lvl6pPr>
            <a:lvl7pPr lvl="6" algn="ctr">
              <a:lnSpc>
                <a:spcPct val="100000"/>
              </a:lnSpc>
              <a:spcBef>
                <a:spcPts val="600"/>
              </a:spcBef>
              <a:spcAft>
                <a:spcPts val="0"/>
              </a:spcAft>
              <a:buSzPts val="1200"/>
              <a:buNone/>
              <a:defRPr>
                <a:solidFill>
                  <a:schemeClr val="lt1"/>
                </a:solidFill>
              </a:defRPr>
            </a:lvl7pPr>
            <a:lvl8pPr lvl="7" algn="ctr">
              <a:lnSpc>
                <a:spcPct val="100000"/>
              </a:lnSpc>
              <a:spcBef>
                <a:spcPts val="600"/>
              </a:spcBef>
              <a:spcAft>
                <a:spcPts val="0"/>
              </a:spcAft>
              <a:buSzPts val="1200"/>
              <a:buNone/>
              <a:defRPr>
                <a:solidFill>
                  <a:schemeClr val="lt1"/>
                </a:solidFill>
              </a:defRPr>
            </a:lvl8pPr>
            <a:lvl9pPr lvl="8" algn="ctr">
              <a:lnSpc>
                <a:spcPct val="100000"/>
              </a:lnSpc>
              <a:spcBef>
                <a:spcPts val="600"/>
              </a:spcBef>
              <a:spcAft>
                <a:spcPts val="600"/>
              </a:spcAft>
              <a:buSzPts val="1200"/>
              <a:buNone/>
              <a:defRPr>
                <a:solidFill>
                  <a:schemeClr val="lt1"/>
                </a:solidFill>
              </a:defRPr>
            </a:lvl9pPr>
          </a:lstStyle>
          <a:p>
            <a:endParaRPr/>
          </a:p>
        </p:txBody>
      </p:sp>
      <p:sp>
        <p:nvSpPr>
          <p:cNvPr id="47" name="Google Shape;47;p2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21"/>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52" name="Google Shape;52;p21"/>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1"/>
          <p:cNvSpPr txBox="1">
            <a:spLocks noGrp="1"/>
          </p:cNvSpPr>
          <p:nvPr>
            <p:ph type="body" idx="1"/>
          </p:nvPr>
        </p:nvSpPr>
        <p:spPr>
          <a:xfrm>
            <a:off x="818712" y="2222287"/>
            <a:ext cx="5185873" cy="36387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54" name="Google Shape;54;p21"/>
          <p:cNvSpPr txBox="1">
            <a:spLocks noGrp="1"/>
          </p:cNvSpPr>
          <p:nvPr>
            <p:ph type="body" idx="2"/>
          </p:nvPr>
        </p:nvSpPr>
        <p:spPr>
          <a:xfrm>
            <a:off x="6187415" y="2222287"/>
            <a:ext cx="5194583" cy="363876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55" name="Google Shape;55;p21"/>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22"/>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60" name="Google Shape;60;p2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2"/>
          <p:cNvSpPr txBox="1">
            <a:spLocks noGrp="1"/>
          </p:cNvSpPr>
          <p:nvPr>
            <p:ph type="body" idx="1"/>
          </p:nvPr>
        </p:nvSpPr>
        <p:spPr>
          <a:xfrm>
            <a:off x="814728" y="2174875"/>
            <a:ext cx="5189857"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600"/>
              </a:spcBef>
              <a:spcAft>
                <a:spcPts val="0"/>
              </a:spcAft>
              <a:buSzPts val="1600"/>
              <a:buNone/>
              <a:defRPr sz="1600" b="1"/>
            </a:lvl6pPr>
            <a:lvl7pPr marL="3200400" lvl="6" indent="-228600" algn="l">
              <a:lnSpc>
                <a:spcPct val="100000"/>
              </a:lnSpc>
              <a:spcBef>
                <a:spcPts val="600"/>
              </a:spcBef>
              <a:spcAft>
                <a:spcPts val="0"/>
              </a:spcAft>
              <a:buSzPts val="1600"/>
              <a:buNone/>
              <a:defRPr sz="1600" b="1"/>
            </a:lvl7pPr>
            <a:lvl8pPr marL="3657600" lvl="7" indent="-228600" algn="l">
              <a:lnSpc>
                <a:spcPct val="100000"/>
              </a:lnSpc>
              <a:spcBef>
                <a:spcPts val="600"/>
              </a:spcBef>
              <a:spcAft>
                <a:spcPts val="0"/>
              </a:spcAft>
              <a:buSzPts val="1600"/>
              <a:buNone/>
              <a:defRPr sz="1600" b="1"/>
            </a:lvl8pPr>
            <a:lvl9pPr marL="4114800" lvl="8" indent="-228600" algn="l">
              <a:lnSpc>
                <a:spcPct val="100000"/>
              </a:lnSpc>
              <a:spcBef>
                <a:spcPts val="600"/>
              </a:spcBef>
              <a:spcAft>
                <a:spcPts val="600"/>
              </a:spcAft>
              <a:buSzPts val="1600"/>
              <a:buNone/>
              <a:defRPr sz="1600" b="1"/>
            </a:lvl9pPr>
          </a:lstStyle>
          <a:p>
            <a:endParaRPr/>
          </a:p>
        </p:txBody>
      </p:sp>
      <p:sp>
        <p:nvSpPr>
          <p:cNvPr id="62" name="Google Shape;62;p22"/>
          <p:cNvSpPr txBox="1">
            <a:spLocks noGrp="1"/>
          </p:cNvSpPr>
          <p:nvPr>
            <p:ph type="body" idx="2"/>
          </p:nvPr>
        </p:nvSpPr>
        <p:spPr>
          <a:xfrm>
            <a:off x="814729" y="2751138"/>
            <a:ext cx="5189856"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63" name="Google Shape;63;p22"/>
          <p:cNvSpPr txBox="1">
            <a:spLocks noGrp="1"/>
          </p:cNvSpPr>
          <p:nvPr>
            <p:ph type="body" idx="3"/>
          </p:nvPr>
        </p:nvSpPr>
        <p:spPr>
          <a:xfrm>
            <a:off x="6187415" y="2174875"/>
            <a:ext cx="5194583"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600"/>
              </a:spcBef>
              <a:spcAft>
                <a:spcPts val="0"/>
              </a:spcAft>
              <a:buSzPts val="1600"/>
              <a:buNone/>
              <a:defRPr sz="1600" b="1"/>
            </a:lvl6pPr>
            <a:lvl7pPr marL="3200400" lvl="6" indent="-228600" algn="l">
              <a:lnSpc>
                <a:spcPct val="100000"/>
              </a:lnSpc>
              <a:spcBef>
                <a:spcPts val="600"/>
              </a:spcBef>
              <a:spcAft>
                <a:spcPts val="0"/>
              </a:spcAft>
              <a:buSzPts val="1600"/>
              <a:buNone/>
              <a:defRPr sz="1600" b="1"/>
            </a:lvl7pPr>
            <a:lvl8pPr marL="3657600" lvl="7" indent="-228600" algn="l">
              <a:lnSpc>
                <a:spcPct val="100000"/>
              </a:lnSpc>
              <a:spcBef>
                <a:spcPts val="600"/>
              </a:spcBef>
              <a:spcAft>
                <a:spcPts val="0"/>
              </a:spcAft>
              <a:buSzPts val="1600"/>
              <a:buNone/>
              <a:defRPr sz="1600" b="1"/>
            </a:lvl8pPr>
            <a:lvl9pPr marL="4114800" lvl="8" indent="-228600" algn="l">
              <a:lnSpc>
                <a:spcPct val="100000"/>
              </a:lnSpc>
              <a:spcBef>
                <a:spcPts val="600"/>
              </a:spcBef>
              <a:spcAft>
                <a:spcPts val="600"/>
              </a:spcAft>
              <a:buSzPts val="1600"/>
              <a:buNone/>
              <a:defRPr sz="1600" b="1"/>
            </a:lvl9pPr>
          </a:lstStyle>
          <a:p>
            <a:endParaRPr/>
          </a:p>
        </p:txBody>
      </p:sp>
      <p:sp>
        <p:nvSpPr>
          <p:cNvPr id="64" name="Google Shape;64;p22"/>
          <p:cNvSpPr txBox="1">
            <a:spLocks noGrp="1"/>
          </p:cNvSpPr>
          <p:nvPr>
            <p:ph type="body" idx="4"/>
          </p:nvPr>
        </p:nvSpPr>
        <p:spPr>
          <a:xfrm>
            <a:off x="6187415" y="2751138"/>
            <a:ext cx="5194583"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65" name="Google Shape;65;p22"/>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a:spLocks noGrp="1"/>
          </p:cNvSpPr>
          <p:nvPr>
            <p:ph type="pic" idx="2"/>
          </p:nvPr>
        </p:nvSpPr>
        <p:spPr>
          <a:xfrm>
            <a:off x="6098117" y="0"/>
            <a:ext cx="6093883" cy="6858000"/>
          </a:xfrm>
          <a:prstGeom prst="rect">
            <a:avLst/>
          </a:prstGeom>
          <a:noFill/>
          <a:ln w="9525" cap="flat" cmpd="sng">
            <a:solidFill>
              <a:schemeClr val="lt2"/>
            </a:solidFill>
            <a:prstDash val="solid"/>
            <a:round/>
            <a:headEnd type="none" w="sm" len="sm"/>
            <a:tailEnd type="none" w="sm" len="sm"/>
          </a:ln>
          <a:effectLst>
            <a:outerShdw blurRad="50800">
              <a:srgbClr val="000000">
                <a:alpha val="40000"/>
              </a:srgbClr>
            </a:outerShdw>
          </a:effectLst>
        </p:spPr>
      </p:sp>
      <p:sp>
        <p:nvSpPr>
          <p:cNvPr id="71" name="Google Shape;71;p24"/>
          <p:cNvSpPr txBox="1">
            <a:spLocks noGrp="1"/>
          </p:cNvSpPr>
          <p:nvPr>
            <p:ph type="body" idx="1"/>
          </p:nvPr>
        </p:nvSpPr>
        <p:spPr>
          <a:xfrm>
            <a:off x="814728" y="2344684"/>
            <a:ext cx="4852988" cy="35163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lnSpc>
                <a:spcPct val="100000"/>
              </a:lnSpc>
              <a:spcBef>
                <a:spcPts val="240"/>
              </a:spcBef>
              <a:spcAft>
                <a:spcPts val="0"/>
              </a:spcAft>
              <a:buSzPts val="1200"/>
              <a:buNone/>
              <a:defRPr sz="12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600"/>
              </a:spcBef>
              <a:spcAft>
                <a:spcPts val="0"/>
              </a:spcAft>
              <a:buSzPts val="900"/>
              <a:buNone/>
              <a:defRPr sz="900"/>
            </a:lvl4pPr>
            <a:lvl5pPr marL="2286000" lvl="4" indent="-228600" algn="l">
              <a:lnSpc>
                <a:spcPct val="100000"/>
              </a:lnSpc>
              <a:spcBef>
                <a:spcPts val="600"/>
              </a:spcBef>
              <a:spcAft>
                <a:spcPts val="0"/>
              </a:spcAft>
              <a:buSzPts val="900"/>
              <a:buNone/>
              <a:defRPr sz="900"/>
            </a:lvl5pPr>
            <a:lvl6pPr marL="2743200" lvl="5" indent="-228600" algn="l">
              <a:lnSpc>
                <a:spcPct val="100000"/>
              </a:lnSpc>
              <a:spcBef>
                <a:spcPts val="600"/>
              </a:spcBef>
              <a:spcAft>
                <a:spcPts val="0"/>
              </a:spcAft>
              <a:buSzPts val="900"/>
              <a:buNone/>
              <a:defRPr sz="900"/>
            </a:lvl6pPr>
            <a:lvl7pPr marL="3200400" lvl="6" indent="-228600" algn="l">
              <a:lnSpc>
                <a:spcPct val="100000"/>
              </a:lnSpc>
              <a:spcBef>
                <a:spcPts val="600"/>
              </a:spcBef>
              <a:spcAft>
                <a:spcPts val="0"/>
              </a:spcAft>
              <a:buSzPts val="900"/>
              <a:buNone/>
              <a:defRPr sz="900"/>
            </a:lvl7pPr>
            <a:lvl8pPr marL="3657600" lvl="7" indent="-228600" algn="l">
              <a:lnSpc>
                <a:spcPct val="100000"/>
              </a:lnSpc>
              <a:spcBef>
                <a:spcPts val="600"/>
              </a:spcBef>
              <a:spcAft>
                <a:spcPts val="0"/>
              </a:spcAft>
              <a:buSzPts val="900"/>
              <a:buNone/>
              <a:defRPr sz="900"/>
            </a:lvl8pPr>
            <a:lvl9pPr marL="4114800" lvl="8" indent="-228600" algn="l">
              <a:lnSpc>
                <a:spcPct val="100000"/>
              </a:lnSpc>
              <a:spcBef>
                <a:spcPts val="600"/>
              </a:spcBef>
              <a:spcAft>
                <a:spcPts val="600"/>
              </a:spcAft>
              <a:buSzPts val="900"/>
              <a:buNone/>
              <a:defRPr sz="900"/>
            </a:lvl9pPr>
          </a:lstStyle>
          <a:p>
            <a:endParaRPr/>
          </a:p>
        </p:txBody>
      </p:sp>
      <p:sp>
        <p:nvSpPr>
          <p:cNvPr id="72" name="Google Shape;72;p24"/>
          <p:cNvSpPr txBox="1">
            <a:spLocks noGrp="1"/>
          </p:cNvSpPr>
          <p:nvPr>
            <p:ph type="dt" idx="10"/>
          </p:nvPr>
        </p:nvSpPr>
        <p:spPr>
          <a:xfrm>
            <a:off x="3885810" y="6041362"/>
            <a:ext cx="976879"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4"/>
          <p:cNvSpPr txBox="1">
            <a:spLocks noGrp="1"/>
          </p:cNvSpPr>
          <p:nvPr>
            <p:ph type="ftr" idx="11"/>
          </p:nvPr>
        </p:nvSpPr>
        <p:spPr>
          <a:xfrm>
            <a:off x="590396" y="6041362"/>
            <a:ext cx="3295413"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sldNum" idx="12"/>
          </p:nvPr>
        </p:nvSpPr>
        <p:spPr>
          <a:xfrm>
            <a:off x="4862689"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5"/>
        <p:cNvGrpSpPr/>
        <p:nvPr/>
      </p:nvGrpSpPr>
      <p:grpSpPr>
        <a:xfrm>
          <a:off x="0" y="0"/>
          <a:ext cx="0" cy="0"/>
          <a:chOff x="0" y="0"/>
          <a:chExt cx="0" cy="0"/>
        </a:xfrm>
      </p:grpSpPr>
      <p:sp>
        <p:nvSpPr>
          <p:cNvPr id="76" name="Google Shape;76;p25"/>
          <p:cNvSpPr txBox="1">
            <a:spLocks noGrp="1"/>
          </p:cNvSpPr>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a:spLocks noGrp="1"/>
          </p:cNvSpPr>
          <p:nvPr>
            <p:ph type="pic" idx="2"/>
          </p:nvPr>
        </p:nvSpPr>
        <p:spPr>
          <a:xfrm>
            <a:off x="0" y="0"/>
            <a:ext cx="12192000" cy="480060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sp>
      <p:sp>
        <p:nvSpPr>
          <p:cNvPr id="78" name="Google Shape;78;p25"/>
          <p:cNvSpPr txBox="1">
            <a:spLocks noGrp="1"/>
          </p:cNvSpPr>
          <p:nvPr>
            <p:ph type="body" idx="1"/>
          </p:nvPr>
        </p:nvSpPr>
        <p:spPr>
          <a:xfrm>
            <a:off x="810000" y="5367338"/>
            <a:ext cx="10561418" cy="493712"/>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lnSpc>
                <a:spcPct val="100000"/>
              </a:lnSpc>
              <a:spcBef>
                <a:spcPts val="240"/>
              </a:spcBef>
              <a:spcAft>
                <a:spcPts val="0"/>
              </a:spcAft>
              <a:buSzPts val="1200"/>
              <a:buNone/>
              <a:defRPr sz="12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600"/>
              </a:spcBef>
              <a:spcAft>
                <a:spcPts val="0"/>
              </a:spcAft>
              <a:buSzPts val="900"/>
              <a:buNone/>
              <a:defRPr sz="900"/>
            </a:lvl4pPr>
            <a:lvl5pPr marL="2286000" lvl="4" indent="-228600" algn="l">
              <a:lnSpc>
                <a:spcPct val="100000"/>
              </a:lnSpc>
              <a:spcBef>
                <a:spcPts val="600"/>
              </a:spcBef>
              <a:spcAft>
                <a:spcPts val="0"/>
              </a:spcAft>
              <a:buSzPts val="900"/>
              <a:buNone/>
              <a:defRPr sz="900"/>
            </a:lvl5pPr>
            <a:lvl6pPr marL="2743200" lvl="5" indent="-228600" algn="l">
              <a:lnSpc>
                <a:spcPct val="100000"/>
              </a:lnSpc>
              <a:spcBef>
                <a:spcPts val="600"/>
              </a:spcBef>
              <a:spcAft>
                <a:spcPts val="0"/>
              </a:spcAft>
              <a:buSzPts val="900"/>
              <a:buNone/>
              <a:defRPr sz="900"/>
            </a:lvl6pPr>
            <a:lvl7pPr marL="3200400" lvl="6" indent="-228600" algn="l">
              <a:lnSpc>
                <a:spcPct val="100000"/>
              </a:lnSpc>
              <a:spcBef>
                <a:spcPts val="600"/>
              </a:spcBef>
              <a:spcAft>
                <a:spcPts val="0"/>
              </a:spcAft>
              <a:buSzPts val="900"/>
              <a:buNone/>
              <a:defRPr sz="900"/>
            </a:lvl7pPr>
            <a:lvl8pPr marL="3657600" lvl="7" indent="-228600" algn="l">
              <a:lnSpc>
                <a:spcPct val="100000"/>
              </a:lnSpc>
              <a:spcBef>
                <a:spcPts val="600"/>
              </a:spcBef>
              <a:spcAft>
                <a:spcPts val="0"/>
              </a:spcAft>
              <a:buSzPts val="900"/>
              <a:buNone/>
              <a:defRPr sz="900"/>
            </a:lvl8pPr>
            <a:lvl9pPr marL="4114800" lvl="8" indent="-228600" algn="l">
              <a:lnSpc>
                <a:spcPct val="100000"/>
              </a:lnSpc>
              <a:spcBef>
                <a:spcPts val="600"/>
              </a:spcBef>
              <a:spcAft>
                <a:spcPts val="600"/>
              </a:spcAft>
              <a:buSzPts val="900"/>
              <a:buNone/>
              <a:defRPr sz="900"/>
            </a:lvl9pPr>
          </a:lstStyle>
          <a:p>
            <a:endParaRPr/>
          </a:p>
        </p:txBody>
      </p:sp>
      <p:sp>
        <p:nvSpPr>
          <p:cNvPr id="79" name="Google Shape;79;p25"/>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5"/>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810000" y="2184401"/>
            <a:ext cx="10563285" cy="3674397"/>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marR="0" lvl="0"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lnSpc>
                <a:spcPct val="100000"/>
              </a:lnSpc>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lnSpc>
                <a:spcPct val="100000"/>
              </a:lnSpc>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8" name="Google Shape;8;p15"/>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328" y="2058147"/>
            <a:ext cx="10561418" cy="2463649"/>
          </a:xfrm>
        </p:spPr>
        <p:txBody>
          <a:bodyPr/>
          <a:lstStyle/>
          <a:p>
            <a:r>
              <a:rPr lang="en-US" dirty="0">
                <a:solidFill>
                  <a:schemeClr val="accent2">
                    <a:lumMod val="40000"/>
                    <a:lumOff val="60000"/>
                  </a:schemeClr>
                </a:solidFill>
                <a:latin typeface="Century Gothic" panose="020B0502020202020204" pitchFamily="34" charset="0"/>
              </a:rPr>
              <a:t>Image Processing Review</a:t>
            </a:r>
            <a:br>
              <a:rPr lang="en-US" dirty="0">
                <a:solidFill>
                  <a:schemeClr val="lt1"/>
                </a:solidFill>
                <a:latin typeface="Century Gothic" panose="020B0502020202020204" pitchFamily="34" charset="0"/>
              </a:rPr>
            </a:br>
            <a:r>
              <a:rPr lang="en-US" dirty="0">
                <a:solidFill>
                  <a:schemeClr val="lt1"/>
                </a:solidFill>
                <a:latin typeface="Century Gothic" panose="020B0502020202020204" pitchFamily="34" charset="0"/>
              </a:rPr>
              <a:t>Fall Detection System for the Elderly using YOLO Algorithm</a:t>
            </a:r>
            <a:endParaRPr lang="en-IN" dirty="0">
              <a:latin typeface="Century Gothic" panose="020B0502020202020204" pitchFamily="34" charset="0"/>
            </a:endParaRPr>
          </a:p>
        </p:txBody>
      </p:sp>
      <p:sp>
        <p:nvSpPr>
          <p:cNvPr id="3" name="Text Placeholder 2"/>
          <p:cNvSpPr>
            <a:spLocks noGrp="1"/>
          </p:cNvSpPr>
          <p:nvPr>
            <p:ph type="body" idx="1"/>
          </p:nvPr>
        </p:nvSpPr>
        <p:spPr>
          <a:xfrm>
            <a:off x="810000" y="5143500"/>
            <a:ext cx="10561418" cy="1559859"/>
          </a:xfrm>
        </p:spPr>
        <p:txBody>
          <a:bodyPr/>
          <a:lstStyle/>
          <a:p>
            <a:pPr algn="l"/>
            <a:r>
              <a:rPr lang="en-US" dirty="0">
                <a:solidFill>
                  <a:schemeClr val="bg1">
                    <a:lumMod val="75000"/>
                  </a:schemeClr>
                </a:solidFill>
              </a:rPr>
              <a:t>Team Members:</a:t>
            </a:r>
          </a:p>
          <a:p>
            <a:pPr algn="l"/>
            <a:r>
              <a:rPr lang="en-US" dirty="0">
                <a:solidFill>
                  <a:schemeClr val="bg1"/>
                </a:solidFill>
              </a:rPr>
              <a:t>Mounika Pokala </a:t>
            </a:r>
            <a:r>
              <a:rPr lang="en-US" b="1" dirty="0">
                <a:solidFill>
                  <a:schemeClr val="bg1"/>
                </a:solidFill>
              </a:rPr>
              <a:t>(19BCE1561)</a:t>
            </a:r>
          </a:p>
          <a:p>
            <a:pPr algn="l"/>
            <a:r>
              <a:rPr lang="en-US" dirty="0">
                <a:solidFill>
                  <a:schemeClr val="bg1"/>
                </a:solidFill>
              </a:rPr>
              <a:t>Sriram Namana </a:t>
            </a:r>
            <a:r>
              <a:rPr lang="en-US" b="1" dirty="0">
                <a:solidFill>
                  <a:schemeClr val="bg1"/>
                </a:solidFill>
              </a:rPr>
              <a:t>(19BPS1072)</a:t>
            </a:r>
          </a:p>
          <a:p>
            <a:pPr algn="l"/>
            <a:r>
              <a:rPr lang="en-US" dirty="0">
                <a:solidFill>
                  <a:schemeClr val="bg1"/>
                </a:solidFill>
              </a:rPr>
              <a:t>Abishek S </a:t>
            </a:r>
            <a:r>
              <a:rPr lang="en-US" b="1" dirty="0">
                <a:solidFill>
                  <a:schemeClr val="bg1"/>
                </a:solidFill>
              </a:rPr>
              <a:t>(19BCE1686)</a:t>
            </a:r>
          </a:p>
        </p:txBody>
      </p:sp>
    </p:spTree>
    <p:extLst>
      <p:ext uri="{BB962C8B-B14F-4D97-AF65-F5344CB8AC3E}">
        <p14:creationId xmlns:p14="http://schemas.microsoft.com/office/powerpoint/2010/main" val="374892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139f26d662_0_0"/>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US" dirty="0">
                <a:latin typeface="Century Gothic" panose="020B0502020202020204" pitchFamily="34" charset="0"/>
              </a:rPr>
              <a:t>Introduction</a:t>
            </a:r>
            <a:endParaRPr dirty="0">
              <a:latin typeface="Century Gothic" panose="020B0502020202020204" pitchFamily="34" charset="0"/>
            </a:endParaRPr>
          </a:p>
        </p:txBody>
      </p:sp>
      <p:sp>
        <p:nvSpPr>
          <p:cNvPr id="122" name="Google Shape;122;g1139f26d662_0_0"/>
          <p:cNvSpPr txBox="1">
            <a:spLocks noGrp="1"/>
          </p:cNvSpPr>
          <p:nvPr>
            <p:ph type="body" idx="1"/>
          </p:nvPr>
        </p:nvSpPr>
        <p:spPr>
          <a:xfrm>
            <a:off x="818700" y="2222275"/>
            <a:ext cx="10554600" cy="4427296"/>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en-US" sz="2000" dirty="0">
                <a:latin typeface="Century Gothic" panose="020B0502020202020204" pitchFamily="34" charset="0"/>
              </a:rPr>
              <a:t>Falling is one of the scariest events elderly people may experience which sometimes can prove to be fatal. As the ‘elderly population’ increases, there is a growing need for a fall detection system to alert the system admins regarding such an event. </a:t>
            </a:r>
            <a:endParaRPr sz="2000" dirty="0">
              <a:latin typeface="Century Gothic" panose="020B0502020202020204" pitchFamily="34" charset="0"/>
            </a:endParaRPr>
          </a:p>
          <a:p>
            <a:pPr marL="0" lvl="0" indent="0" algn="l" rtl="0">
              <a:lnSpc>
                <a:spcPct val="100000"/>
              </a:lnSpc>
              <a:spcBef>
                <a:spcPts val="0"/>
              </a:spcBef>
              <a:spcAft>
                <a:spcPts val="0"/>
              </a:spcAft>
              <a:buSzPts val="1800"/>
              <a:buNone/>
            </a:pPr>
            <a:endParaRPr sz="2000" dirty="0">
              <a:latin typeface="Century Gothic" panose="020B0502020202020204" pitchFamily="34" charset="0"/>
            </a:endParaRPr>
          </a:p>
          <a:p>
            <a:pPr marL="0" lvl="0" indent="0" algn="l" rtl="0">
              <a:lnSpc>
                <a:spcPct val="100000"/>
              </a:lnSpc>
              <a:spcBef>
                <a:spcPts val="0"/>
              </a:spcBef>
              <a:spcAft>
                <a:spcPts val="0"/>
              </a:spcAft>
              <a:buSzPts val="1800"/>
              <a:buNone/>
            </a:pPr>
            <a:r>
              <a:rPr lang="en-US" sz="2000" dirty="0">
                <a:latin typeface="Century Gothic" panose="020B0502020202020204" pitchFamily="34" charset="0"/>
              </a:rPr>
              <a:t>The main objective of the ‘Fall Detection’ module is to send alerts to the system admin whenever a fall is detected.</a:t>
            </a:r>
            <a:endParaRPr sz="2000" dirty="0">
              <a:latin typeface="Century Gothic" panose="020B0502020202020204" pitchFamily="34" charset="0"/>
            </a:endParaRPr>
          </a:p>
          <a:p>
            <a:pPr marL="0" lvl="0" indent="0" algn="l" rtl="0">
              <a:lnSpc>
                <a:spcPct val="100000"/>
              </a:lnSpc>
              <a:spcBef>
                <a:spcPts val="0"/>
              </a:spcBef>
              <a:spcAft>
                <a:spcPts val="0"/>
              </a:spcAft>
              <a:buSzPts val="1800"/>
              <a:buNone/>
            </a:pPr>
            <a:endParaRPr lang="en-US" sz="2000" dirty="0">
              <a:latin typeface="Century Gothic" panose="020B0502020202020204" pitchFamily="34" charset="0"/>
            </a:endParaRPr>
          </a:p>
          <a:p>
            <a:pPr marL="0" lvl="0" indent="0" algn="l" rtl="0">
              <a:lnSpc>
                <a:spcPct val="100000"/>
              </a:lnSpc>
              <a:spcBef>
                <a:spcPts val="0"/>
              </a:spcBef>
              <a:spcAft>
                <a:spcPts val="0"/>
              </a:spcAft>
              <a:buSzPts val="1800"/>
              <a:buNone/>
            </a:pPr>
            <a:r>
              <a:rPr lang="en-US" sz="2000" dirty="0">
                <a:latin typeface="Century Gothic" panose="020B0502020202020204" pitchFamily="34" charset="0"/>
              </a:rPr>
              <a:t>The ‘Fall Detection’ module should mitigate the adverse consequences of a fall by sending immediate alerts and images of the fall when detected.</a:t>
            </a:r>
            <a:endParaRPr sz="2000" dirty="0">
              <a:latin typeface="Century Gothic" panose="020B0502020202020204" pitchFamily="34" charset="0"/>
            </a:endParaRPr>
          </a:p>
          <a:p>
            <a:pPr marL="0" lvl="0" indent="0" algn="l" rtl="0">
              <a:lnSpc>
                <a:spcPct val="100000"/>
              </a:lnSpc>
              <a:spcBef>
                <a:spcPts val="600"/>
              </a:spcBef>
              <a:spcAft>
                <a:spcPts val="0"/>
              </a:spcAft>
              <a:buSzPts val="1800"/>
              <a:buNone/>
            </a:pPr>
            <a:endParaRPr sz="2400" dirty="0">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e9d93c734d_1_6"/>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US" dirty="0"/>
              <a:t>Introduction</a:t>
            </a:r>
            <a:endParaRPr dirty="0"/>
          </a:p>
        </p:txBody>
      </p:sp>
      <p:sp>
        <p:nvSpPr>
          <p:cNvPr id="128" name="Google Shape;128;ge9d93c734d_1_6"/>
          <p:cNvSpPr txBox="1">
            <a:spLocks noGrp="1"/>
          </p:cNvSpPr>
          <p:nvPr>
            <p:ph type="body" idx="1"/>
          </p:nvPr>
        </p:nvSpPr>
        <p:spPr>
          <a:xfrm>
            <a:off x="818700" y="2765625"/>
            <a:ext cx="10554600" cy="35931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Autofit/>
          </a:bodyPr>
          <a:lstStyle/>
          <a:p>
            <a:pPr marL="0" lvl="0" indent="0" algn="l" rtl="0">
              <a:lnSpc>
                <a:spcPct val="100000"/>
              </a:lnSpc>
              <a:spcBef>
                <a:spcPts val="600"/>
              </a:spcBef>
              <a:spcAft>
                <a:spcPts val="0"/>
              </a:spcAft>
              <a:buSzPts val="1800"/>
              <a:buNone/>
            </a:pPr>
            <a:r>
              <a:rPr lang="en-US" sz="2000" dirty="0"/>
              <a:t>To implement the ‘Fall Detection’ module, we will be using the YOLO algorithm to detect the incident. In this module, we take the input video from a source and divide the video into several frames. </a:t>
            </a:r>
            <a:endParaRPr sz="2000" dirty="0"/>
          </a:p>
          <a:p>
            <a:pPr marL="0" lvl="0" indent="0" algn="l" rtl="0">
              <a:lnSpc>
                <a:spcPct val="100000"/>
              </a:lnSpc>
              <a:spcBef>
                <a:spcPts val="600"/>
              </a:spcBef>
              <a:spcAft>
                <a:spcPts val="0"/>
              </a:spcAft>
              <a:buSzPts val="1800"/>
              <a:buNone/>
            </a:pPr>
            <a:endParaRPr sz="2000" dirty="0"/>
          </a:p>
          <a:p>
            <a:pPr marL="0" lvl="0" indent="0" algn="l" rtl="0">
              <a:lnSpc>
                <a:spcPct val="100000"/>
              </a:lnSpc>
              <a:spcBef>
                <a:spcPts val="600"/>
              </a:spcBef>
              <a:spcAft>
                <a:spcPts val="0"/>
              </a:spcAft>
              <a:buSzPts val="1800"/>
              <a:buNone/>
            </a:pPr>
            <a:r>
              <a:rPr lang="en-US" sz="2000" dirty="0"/>
              <a:t>If the fall is detected continuously in 20 frames of the video, then an alert is sent to the system admin. The alert is in the form of an email which includes the detected picture.</a:t>
            </a:r>
            <a:endParaRPr sz="2000" dirty="0"/>
          </a:p>
          <a:p>
            <a:pPr marL="0" lvl="0" indent="0" algn="l" rtl="0">
              <a:lnSpc>
                <a:spcPct val="100000"/>
              </a:lnSpc>
              <a:spcBef>
                <a:spcPts val="600"/>
              </a:spcBef>
              <a:spcAft>
                <a:spcPts val="0"/>
              </a:spcAft>
              <a:buSzPts val="1800"/>
              <a:buNone/>
            </a:pPr>
            <a:endParaRPr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1139f26d662_0_6"/>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US" dirty="0"/>
              <a:t>Existing Solution</a:t>
            </a:r>
            <a:endParaRPr dirty="0"/>
          </a:p>
        </p:txBody>
      </p:sp>
      <p:sp>
        <p:nvSpPr>
          <p:cNvPr id="146" name="Google Shape;146;g1139f26d662_0_6"/>
          <p:cNvSpPr txBox="1">
            <a:spLocks noGrp="1"/>
          </p:cNvSpPr>
          <p:nvPr>
            <p:ph type="body" idx="1"/>
          </p:nvPr>
        </p:nvSpPr>
        <p:spPr>
          <a:xfrm>
            <a:off x="818700" y="2298450"/>
            <a:ext cx="10554600" cy="40605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fontScale="92500" lnSpcReduction="10000"/>
          </a:bodyPr>
          <a:lstStyle/>
          <a:p>
            <a:pPr marL="0" lvl="0" indent="0" algn="l" rtl="0">
              <a:lnSpc>
                <a:spcPct val="100000"/>
              </a:lnSpc>
              <a:spcBef>
                <a:spcPts val="600"/>
              </a:spcBef>
              <a:spcAft>
                <a:spcPts val="0"/>
              </a:spcAft>
              <a:buSzPts val="1800"/>
              <a:buNone/>
            </a:pPr>
            <a:r>
              <a:rPr lang="en-US" sz="2000" dirty="0"/>
              <a:t>Numerous methods have been developed to detect falls in the elderly, but the most widely used and adopted solution is the </a:t>
            </a:r>
            <a:r>
              <a:rPr lang="en-US" sz="2000" b="1" dirty="0"/>
              <a:t>wearable-device-based</a:t>
            </a:r>
            <a:r>
              <a:rPr lang="en-US" sz="2000" dirty="0"/>
              <a:t> method.</a:t>
            </a:r>
            <a:endParaRPr sz="2000" dirty="0"/>
          </a:p>
          <a:p>
            <a:pPr marL="0" lvl="0" indent="0" algn="l" rtl="0">
              <a:lnSpc>
                <a:spcPct val="100000"/>
              </a:lnSpc>
              <a:spcBef>
                <a:spcPts val="600"/>
              </a:spcBef>
              <a:spcAft>
                <a:spcPts val="0"/>
              </a:spcAft>
              <a:buSzPts val="1800"/>
              <a:buNone/>
            </a:pPr>
            <a:endParaRPr sz="2000" dirty="0"/>
          </a:p>
          <a:p>
            <a:pPr marL="101600" lvl="0" indent="0" algn="l" rtl="0">
              <a:lnSpc>
                <a:spcPct val="100000"/>
              </a:lnSpc>
              <a:spcBef>
                <a:spcPts val="600"/>
              </a:spcBef>
              <a:spcAft>
                <a:spcPts val="0"/>
              </a:spcAft>
              <a:buSzPts val="2000"/>
              <a:buNone/>
            </a:pPr>
            <a:r>
              <a:rPr lang="en-US" sz="2000" b="1" dirty="0"/>
              <a:t>Wearable Device Based Method:</a:t>
            </a:r>
            <a:endParaRPr sz="2000" b="1" dirty="0"/>
          </a:p>
          <a:p>
            <a:pPr marL="457200" lvl="0" indent="457200" algn="l" rtl="0">
              <a:lnSpc>
                <a:spcPct val="100000"/>
              </a:lnSpc>
              <a:spcBef>
                <a:spcPts val="600"/>
              </a:spcBef>
              <a:spcAft>
                <a:spcPts val="0"/>
              </a:spcAft>
              <a:buSzPts val="1800"/>
              <a:buNone/>
            </a:pPr>
            <a:r>
              <a:rPr lang="en-US" sz="2000" dirty="0"/>
              <a:t>With the wearable device innovation, there are approaches that have been proposed for fall assessment, prevention, and detection that use wearable devices and implemented methods that adopted </a:t>
            </a:r>
            <a:r>
              <a:rPr lang="en-US" sz="2000" dirty="0" err="1"/>
              <a:t>triaxial</a:t>
            </a:r>
            <a:r>
              <a:rPr lang="en-US" sz="2000" dirty="0"/>
              <a:t> accelerometers to collect fall signals.</a:t>
            </a:r>
            <a:endParaRPr sz="2000" dirty="0"/>
          </a:p>
          <a:p>
            <a:pPr marL="0" lvl="0" indent="0" algn="l" rtl="0">
              <a:lnSpc>
                <a:spcPct val="100000"/>
              </a:lnSpc>
              <a:spcBef>
                <a:spcPts val="600"/>
              </a:spcBef>
              <a:spcAft>
                <a:spcPts val="0"/>
              </a:spcAft>
              <a:buSzPts val="1800"/>
              <a:buNone/>
            </a:pPr>
            <a:endParaRPr sz="2000" dirty="0"/>
          </a:p>
          <a:p>
            <a:pPr marL="0" lvl="0" indent="0" algn="l" rtl="0">
              <a:lnSpc>
                <a:spcPct val="100000"/>
              </a:lnSpc>
              <a:spcBef>
                <a:spcPts val="600"/>
              </a:spcBef>
              <a:spcAft>
                <a:spcPts val="0"/>
              </a:spcAft>
              <a:buSzPts val="1800"/>
              <a:buNone/>
            </a:pPr>
            <a:r>
              <a:rPr lang="en-US" sz="2000" b="1" dirty="0"/>
              <a:t>Limitations:</a:t>
            </a:r>
            <a:endParaRPr sz="2000" b="1" dirty="0"/>
          </a:p>
          <a:p>
            <a:pPr marL="457200" lvl="0" indent="-355600" algn="l" rtl="0">
              <a:lnSpc>
                <a:spcPct val="100000"/>
              </a:lnSpc>
              <a:spcBef>
                <a:spcPts val="600"/>
              </a:spcBef>
              <a:spcAft>
                <a:spcPts val="0"/>
              </a:spcAft>
              <a:buSzPts val="2000"/>
              <a:buFont typeface="Arial" panose="020B0604020202020204" pitchFamily="34" charset="0"/>
              <a:buChar char="•"/>
            </a:pPr>
            <a:r>
              <a:rPr lang="en-US" sz="2000" dirty="0"/>
              <a:t>Works only with an active internet connection.</a:t>
            </a:r>
            <a:endParaRPr sz="2000" dirty="0"/>
          </a:p>
          <a:p>
            <a:pPr marL="457200" lvl="0" indent="-355600" algn="l" rtl="0">
              <a:lnSpc>
                <a:spcPct val="100000"/>
              </a:lnSpc>
              <a:spcBef>
                <a:spcPts val="0"/>
              </a:spcBef>
              <a:spcAft>
                <a:spcPts val="0"/>
              </a:spcAft>
              <a:buSzPts val="2000"/>
              <a:buFont typeface="Arial" panose="020B0604020202020204" pitchFamily="34" charset="0"/>
              <a:buChar char="•"/>
            </a:pPr>
            <a:r>
              <a:rPr lang="en-US" sz="2000" dirty="0"/>
              <a:t>It requires the use of a battery.</a:t>
            </a:r>
            <a:endParaRPr sz="2000" dirty="0"/>
          </a:p>
          <a:p>
            <a:pPr marL="457200" lvl="0" indent="-355600" algn="l" rtl="0">
              <a:lnSpc>
                <a:spcPct val="100000"/>
              </a:lnSpc>
              <a:spcBef>
                <a:spcPts val="0"/>
              </a:spcBef>
              <a:spcAft>
                <a:spcPts val="0"/>
              </a:spcAft>
              <a:buSzPts val="2000"/>
              <a:buFont typeface="Arial" panose="020B0604020202020204" pitchFamily="34" charset="0"/>
              <a:buChar char="•"/>
            </a:pPr>
            <a:r>
              <a:rPr lang="en-US" sz="2000" dirty="0"/>
              <a:t>Uncomfortable to use.</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13b1311383_0_16"/>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SzPts val="1800"/>
              <a:buNone/>
            </a:pPr>
            <a:r>
              <a:rPr lang="en-US" dirty="0">
                <a:latin typeface="Century Gothic" panose="020B0502020202020204" pitchFamily="34" charset="0"/>
              </a:rPr>
              <a:t> Our Solution</a:t>
            </a:r>
            <a:endParaRPr dirty="0">
              <a:latin typeface="Century Gothic" panose="020B0502020202020204" pitchFamily="34" charset="0"/>
            </a:endParaRPr>
          </a:p>
        </p:txBody>
      </p:sp>
      <p:pic>
        <p:nvPicPr>
          <p:cNvPr id="158" name="Google Shape;158;g113b1311383_0_16"/>
          <p:cNvPicPr preferRelativeResize="0"/>
          <p:nvPr/>
        </p:nvPicPr>
        <p:blipFill rotWithShape="1">
          <a:blip r:embed="rId3">
            <a:alphaModFix/>
          </a:blip>
          <a:srcRect/>
          <a:stretch/>
        </p:blipFill>
        <p:spPr>
          <a:xfrm>
            <a:off x="1201125" y="2479725"/>
            <a:ext cx="9647700" cy="370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139f26d662_0_18"/>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US" dirty="0"/>
              <a:t>Module description</a:t>
            </a:r>
            <a:endParaRPr dirty="0"/>
          </a:p>
        </p:txBody>
      </p:sp>
      <p:sp>
        <p:nvSpPr>
          <p:cNvPr id="164" name="Google Shape;164;g1139f26d662_0_18"/>
          <p:cNvSpPr txBox="1">
            <a:spLocks noGrp="1"/>
          </p:cNvSpPr>
          <p:nvPr>
            <p:ph type="body" idx="1"/>
          </p:nvPr>
        </p:nvSpPr>
        <p:spPr>
          <a:xfrm>
            <a:off x="683075" y="2357875"/>
            <a:ext cx="10554600" cy="41367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00000"/>
              </a:lnSpc>
              <a:spcBef>
                <a:spcPts val="600"/>
              </a:spcBef>
              <a:spcAft>
                <a:spcPts val="0"/>
              </a:spcAft>
              <a:buSzPts val="1800"/>
              <a:buNone/>
            </a:pPr>
            <a:r>
              <a:rPr lang="en-US" sz="2300" b="1" i="1" u="sng" dirty="0"/>
              <a:t>YOLOv4 Algorithm:</a:t>
            </a:r>
            <a:endParaRPr sz="2300" b="1" i="1" u="sng" dirty="0"/>
          </a:p>
          <a:p>
            <a:pPr marL="0" lvl="0" indent="0" algn="l" rtl="0">
              <a:lnSpc>
                <a:spcPct val="100000"/>
              </a:lnSpc>
              <a:spcBef>
                <a:spcPts val="600"/>
              </a:spcBef>
              <a:spcAft>
                <a:spcPts val="0"/>
              </a:spcAft>
              <a:buSzPts val="1800"/>
              <a:buNone/>
            </a:pPr>
            <a:r>
              <a:rPr lang="en-US" sz="2300" dirty="0"/>
              <a:t>We are using YOLOv4 with the GPU. YOLOv4 is an object detection algorithm that is an evolution of the YOLOv3 model. We are using this model to detect the object in real time and the bounding boxes with </a:t>
            </a:r>
            <a:r>
              <a:rPr lang="en-US" sz="2300" dirty="0" err="1"/>
              <a:t>OpenCV</a:t>
            </a:r>
            <a:r>
              <a:rPr lang="en-US" sz="2300" dirty="0"/>
              <a:t> is then used to detect whether there is a fall or not.</a:t>
            </a:r>
          </a:p>
          <a:p>
            <a:pPr marL="0" lvl="0" indent="0">
              <a:spcBef>
                <a:spcPts val="600"/>
              </a:spcBef>
              <a:buNone/>
            </a:pPr>
            <a:r>
              <a:rPr lang="en-US" sz="2300" b="1" i="1" u="sng" dirty="0"/>
              <a:t>Bounding Boxes with </a:t>
            </a:r>
            <a:r>
              <a:rPr lang="en-US" sz="2300" b="1" i="1" u="sng" dirty="0" err="1"/>
              <a:t>OpenCV</a:t>
            </a:r>
            <a:r>
              <a:rPr lang="en-US" sz="2300" b="1" i="1" u="sng" dirty="0"/>
              <a:t>:</a:t>
            </a:r>
          </a:p>
          <a:p>
            <a:pPr marL="0" lvl="0" indent="0">
              <a:spcBef>
                <a:spcPts val="600"/>
              </a:spcBef>
              <a:buNone/>
            </a:pPr>
            <a:r>
              <a:rPr lang="en-US" sz="2300" dirty="0"/>
              <a:t>This library is used to solve computer vision problems. We are using the </a:t>
            </a:r>
            <a:r>
              <a:rPr lang="en-US" sz="2300" dirty="0" err="1"/>
              <a:t>cvDrawBoxes</a:t>
            </a:r>
            <a:r>
              <a:rPr lang="en-US" sz="2300" dirty="0"/>
              <a:t>() to draw boxes around the detected object. It draws and calculates the width and height of the bounded person in </a:t>
            </a:r>
            <a:r>
              <a:rPr lang="en-US" sz="2300" dirty="0" err="1"/>
              <a:t>realtime</a:t>
            </a:r>
            <a:r>
              <a:rPr lang="en-US" sz="2300" dirty="0"/>
              <a:t>.</a:t>
            </a:r>
          </a:p>
          <a:p>
            <a:pPr marL="0" lvl="0" indent="0" algn="l" rtl="0">
              <a:lnSpc>
                <a:spcPct val="100000"/>
              </a:lnSpc>
              <a:spcBef>
                <a:spcPts val="600"/>
              </a:spcBef>
              <a:spcAft>
                <a:spcPts val="0"/>
              </a:spcAft>
              <a:buSzPts val="1800"/>
              <a:buNone/>
            </a:pPr>
            <a:endParaRPr sz="2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IN" dirty="0"/>
          </a:p>
        </p:txBody>
      </p:sp>
      <p:sp>
        <p:nvSpPr>
          <p:cNvPr id="3" name="Text Placeholder 2"/>
          <p:cNvSpPr>
            <a:spLocks noGrp="1"/>
          </p:cNvSpPr>
          <p:nvPr>
            <p:ph type="body" idx="1"/>
          </p:nvPr>
        </p:nvSpPr>
        <p:spPr>
          <a:xfrm>
            <a:off x="818712" y="2222287"/>
            <a:ext cx="6704917" cy="3959021"/>
          </a:xfrm>
        </p:spPr>
        <p:txBody>
          <a:bodyPr/>
          <a:lstStyle/>
          <a:p>
            <a:pPr>
              <a:buFont typeface="Arial" panose="020B0604020202020204" pitchFamily="34" charset="0"/>
              <a:buChar char="•"/>
            </a:pPr>
            <a:r>
              <a:rPr lang="en-US" dirty="0"/>
              <a:t>We have enabled GPU processing using NVIDIA’s CUDA programming.</a:t>
            </a:r>
          </a:p>
          <a:p>
            <a:pPr>
              <a:buFont typeface="Arial" panose="020B0604020202020204" pitchFamily="34" charset="0"/>
              <a:buChar char="•"/>
            </a:pPr>
            <a:r>
              <a:rPr lang="en-US" dirty="0"/>
              <a:t>We have also completed the Splitting of the frames from a video using </a:t>
            </a:r>
            <a:r>
              <a:rPr lang="en-US" dirty="0" err="1"/>
              <a:t>OpenCV</a:t>
            </a:r>
            <a:r>
              <a:rPr lang="en-US" dirty="0"/>
              <a:t> Library in Python.</a:t>
            </a:r>
          </a:p>
          <a:p>
            <a:pPr>
              <a:buFont typeface="Arial" panose="020B0604020202020204" pitchFamily="34" charset="0"/>
              <a:buChar char="•"/>
            </a:pPr>
            <a:r>
              <a:rPr lang="en-US" dirty="0"/>
              <a:t>We have also enabled the analysis of the frames and detecting the objects present in the frame in real time.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3629" y="2051926"/>
            <a:ext cx="4410635" cy="4431942"/>
          </a:xfrm>
          <a:prstGeom prst="rect">
            <a:avLst/>
          </a:prstGeom>
        </p:spPr>
      </p:pic>
    </p:spTree>
    <p:extLst>
      <p:ext uri="{BB962C8B-B14F-4D97-AF65-F5344CB8AC3E}">
        <p14:creationId xmlns:p14="http://schemas.microsoft.com/office/powerpoint/2010/main" val="378773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IN" dirty="0"/>
          </a:p>
        </p:txBody>
      </p:sp>
      <p:sp>
        <p:nvSpPr>
          <p:cNvPr id="3" name="Text Placeholder 2"/>
          <p:cNvSpPr>
            <a:spLocks noGrp="1"/>
          </p:cNvSpPr>
          <p:nvPr>
            <p:ph type="body" idx="1"/>
          </p:nvPr>
        </p:nvSpPr>
        <p:spPr>
          <a:xfrm>
            <a:off x="818712" y="2222288"/>
            <a:ext cx="10976124" cy="1573858"/>
          </a:xfrm>
        </p:spPr>
        <p:txBody>
          <a:bodyPr/>
          <a:lstStyle/>
          <a:p>
            <a:pPr>
              <a:buFont typeface="Arial" panose="020B0604020202020204" pitchFamily="34" charset="0"/>
              <a:buChar char="•"/>
            </a:pPr>
            <a:r>
              <a:rPr lang="en-US" dirty="0"/>
              <a:t>We now have to segregate the human from the frame and create a bounding box around them.</a:t>
            </a:r>
          </a:p>
          <a:p>
            <a:pPr>
              <a:buFont typeface="Arial" panose="020B0604020202020204" pitchFamily="34" charset="0"/>
              <a:buChar char="•"/>
            </a:pPr>
            <a:r>
              <a:rPr lang="en-US" dirty="0"/>
              <a:t>Now with respect to the bounding box formed around the human, we have to determine whether the person is undergoing a fall or not. For this, we can use the length and breadth of the bounding box and the number of frames in which the movement happens.</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9" b="59151"/>
          <a:stretch/>
        </p:blipFill>
        <p:spPr>
          <a:xfrm>
            <a:off x="8347966" y="3795370"/>
            <a:ext cx="3461465" cy="30626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58" y="3796146"/>
            <a:ext cx="3753374" cy="28674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1207" y="3815198"/>
            <a:ext cx="3829584" cy="2829320"/>
          </a:xfrm>
          <a:prstGeom prst="rect">
            <a:avLst/>
          </a:prstGeom>
        </p:spPr>
      </p:pic>
    </p:spTree>
    <p:extLst>
      <p:ext uri="{BB962C8B-B14F-4D97-AF65-F5344CB8AC3E}">
        <p14:creationId xmlns:p14="http://schemas.microsoft.com/office/powerpoint/2010/main" val="3388891385"/>
      </p:ext>
    </p:extLst>
  </p:cSld>
  <p:clrMapOvr>
    <a:masterClrMapping/>
  </p:clrMapOvr>
</p:sld>
</file>

<file path=ppt/theme/theme1.xml><?xml version="1.0" encoding="utf-8"?>
<a:theme xmlns:a="http://schemas.openxmlformats.org/drawingml/2006/main"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TotalTime>
  <Words>526</Words>
  <Application>Microsoft Office PowerPoint</Application>
  <PresentationFormat>Widescreen</PresentationFormat>
  <Paragraphs>38</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Noto Sans Symbols</vt:lpstr>
      <vt:lpstr>Century Gothic</vt:lpstr>
      <vt:lpstr>Arial</vt:lpstr>
      <vt:lpstr>Quotable</vt:lpstr>
      <vt:lpstr>Image Processing Review Fall Detection System for the Elderly using YOLO Algorithm</vt:lpstr>
      <vt:lpstr>Introduction</vt:lpstr>
      <vt:lpstr>Introduction</vt:lpstr>
      <vt:lpstr>Existing Solution</vt:lpstr>
      <vt:lpstr> Our Solution</vt:lpstr>
      <vt:lpstr>Module description</vt:lpstr>
      <vt:lpstr>Implementation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TARP Review Fall Detection for the Elderly using YOLO Algorithm</dc:title>
  <dc:creator>Microsoft Office User</dc:creator>
  <cp:lastModifiedBy>Sriram Namana</cp:lastModifiedBy>
  <cp:revision>27</cp:revision>
  <dcterms:created xsi:type="dcterms:W3CDTF">2020-11-23T09:10:42Z</dcterms:created>
  <dcterms:modified xsi:type="dcterms:W3CDTF">2022-05-10T17:29:43Z</dcterms:modified>
</cp:coreProperties>
</file>