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2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0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FAF6-A581-42D2-B20D-01D0D52CB189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C4C9-8C64-4D52-A873-49C6BC25A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287383"/>
            <a:ext cx="11469187" cy="64011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8556" y="1014716"/>
            <a:ext cx="808911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SATHYABAMA INSTITUTE OF SCIENCE AND TECHNOLOGY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2152" y="2334598"/>
            <a:ext cx="37403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b="1" dirty="0" smtClean="0">
                <a:ln w="11430"/>
                <a:solidFill>
                  <a:schemeClr val="accent6">
                    <a:lumMod val="7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parajita" pitchFamily="34" charset="0"/>
              </a:rPr>
              <a:t>MERIT</a:t>
            </a:r>
            <a:r>
              <a:rPr lang="en-US" sz="3000" b="1" dirty="0" smtClean="0">
                <a:ln w="11430"/>
                <a:solidFill>
                  <a:schemeClr val="accent6">
                    <a:lumMod val="7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parajita" pitchFamily="34" charset="0"/>
              </a:rPr>
              <a:t> </a:t>
            </a:r>
            <a:r>
              <a:rPr lang="en-US" sz="3000" b="1" dirty="0">
                <a:ln w="11430"/>
                <a:solidFill>
                  <a:schemeClr val="accent6">
                    <a:lumMod val="7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parajita" pitchFamily="34" charset="0"/>
              </a:rPr>
              <a:t>CERTIFICATE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3223" y="2642374"/>
            <a:ext cx="92876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..........................................................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Of ………................................................................... college 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has secured ……..... place in PAPER PRESENATION 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on.17TH&amp;18</a:t>
            </a:r>
            <a:r>
              <a:rPr lang="en-GB" sz="2200" baseline="300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</a:t>
            </a:r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 FEB 2018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000" dirty="0">
                <a:solidFill>
                  <a:schemeClr val="tx2"/>
                </a:solidFill>
                <a:latin typeface="Minion Pro Cond" panose="02040706060306020203" pitchFamily="18" charset="0"/>
                <a:ea typeface="FangSong" pitchFamily="49" charset="-122"/>
                <a:cs typeface="Aparajita" pitchFamily="34" charset="0"/>
              </a:rPr>
              <a:t>H.O.D 					PRINCIPAL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793" y="1688267"/>
            <a:ext cx="48952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C00000"/>
                </a:solidFill>
                <a:latin typeface="SYFYKrypton" panose="00000000000000090000" pitchFamily="2" charset="0"/>
              </a:rPr>
              <a:t> </a:t>
            </a:r>
            <a:r>
              <a:rPr lang="en-US" sz="3200" dirty="0">
                <a:ln w="0"/>
                <a:solidFill>
                  <a:srgbClr val="C00000"/>
                </a:solidFill>
                <a:latin typeface="SYFYKrypton" panose="00000000000000090000" pitchFamily="2" charset="0"/>
              </a:rPr>
              <a:t>ADVAYA FEST 2018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38" b="32383" l="6871" r="14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2171" r="84351" b="67487"/>
          <a:stretch/>
        </p:blipFill>
        <p:spPr>
          <a:xfrm rot="16200000">
            <a:off x="3050924" y="4235711"/>
            <a:ext cx="644192" cy="1113917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7" y="4345064"/>
            <a:ext cx="1333169" cy="10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DD20A-043C-09FC-759F-1CA79F101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52" y="948773"/>
            <a:ext cx="978548" cy="10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235132"/>
            <a:ext cx="11260183" cy="6407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7668" y="1028364"/>
            <a:ext cx="945657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SATHYABAMA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INSTITUTE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OF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SCIENCE 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AND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ademic M54" panose="02000500000000000000" pitchFamily="2" charset="0"/>
                <a:ea typeface="Adobe Fangsong Std R" panose="02020400000000000000" pitchFamily="18" charset="-128"/>
              </a:rPr>
              <a:t>TECHNOLOGY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3714496" y="2498076"/>
            <a:ext cx="51454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000" b="1" dirty="0">
                <a:ln w="11430"/>
                <a:solidFill>
                  <a:schemeClr val="accent6">
                    <a:lumMod val="7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parajita" pitchFamily="34" charset="0"/>
              </a:rPr>
              <a:t>Certificate of Participation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-613954" y="3027680"/>
            <a:ext cx="13324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..........................................................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Of ………................................................................... college has 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participated in the Event of “</a:t>
            </a:r>
            <a:r>
              <a:rPr lang="en-GB" sz="2200" b="1" i="1" dirty="0">
                <a:latin typeface="Monotype Corsiva" pitchFamily="66" charset="0"/>
                <a:ea typeface="Adobe Fan Heiti Std B" panose="020B0700000000000000" pitchFamily="34" charset="-128"/>
                <a:cs typeface="Aparajita" pitchFamily="34" charset="0"/>
              </a:rPr>
              <a:t>PAPER  PRESENTATION</a:t>
            </a:r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”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on 17</a:t>
            </a:r>
            <a:r>
              <a:rPr lang="en-GB" sz="2200" baseline="300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</a:t>
            </a:r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&amp;18H FEB 2018.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000" dirty="0">
                <a:solidFill>
                  <a:schemeClr val="tx2"/>
                </a:solidFill>
                <a:latin typeface="Minion Pro Cond" panose="02040706060306020203" pitchFamily="18" charset="0"/>
                <a:ea typeface="FangSong" pitchFamily="49" charset="-122"/>
                <a:cs typeface="Aparajita" pitchFamily="34" charset="0"/>
              </a:rPr>
              <a:t>H.O.D                                                                          PRINCIPAL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862" y="1939922"/>
            <a:ext cx="48322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C00000"/>
                </a:solidFill>
                <a:latin typeface="SYFYKrypton" panose="00000000000000090000" pitchFamily="2" charset="0"/>
              </a:rPr>
              <a:t>ADVAYA FEST 2018</a:t>
            </a:r>
            <a:endParaRPr lang="en-US" sz="3200" dirty="0">
              <a:ln w="0"/>
              <a:solidFill>
                <a:srgbClr val="C00000"/>
              </a:solidFill>
              <a:latin typeface="SYFYKrypton" panose="0000000000000009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38" b="32383" l="6871" r="14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2171" r="84351" b="67487"/>
          <a:stretch/>
        </p:blipFill>
        <p:spPr>
          <a:xfrm rot="16200000">
            <a:off x="2846808" y="4484825"/>
            <a:ext cx="644192" cy="1113917"/>
          </a:xfrm>
          <a:prstGeom prst="rect">
            <a:avLst/>
          </a:prstGeom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48" y="4719687"/>
            <a:ext cx="1333169" cy="8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CA96C-0436-AD9A-F54E-0DB3FE948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67" y="1040857"/>
            <a:ext cx="952648" cy="9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01DC73-3087-5463-E057-EC3FA9B8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64700"/>
            <a:ext cx="10567852" cy="6145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547D33-8E17-E772-5D80-2F267EDD06A9}"/>
              </a:ext>
            </a:extLst>
          </p:cNvPr>
          <p:cNvSpPr/>
          <p:nvPr/>
        </p:nvSpPr>
        <p:spPr>
          <a:xfrm>
            <a:off x="2944398" y="953149"/>
            <a:ext cx="68527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RAJALAKSHMI ENGINEERING COLLEGE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6E725-9149-D425-D615-D5FE81A19AA4}"/>
              </a:ext>
            </a:extLst>
          </p:cNvPr>
          <p:cNvSpPr/>
          <p:nvPr/>
        </p:nvSpPr>
        <p:spPr>
          <a:xfrm>
            <a:off x="3723999" y="2471214"/>
            <a:ext cx="499848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500" b="1" dirty="0">
                <a:ln w="11430"/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parajita" pitchFamily="34" charset="0"/>
              </a:rPr>
              <a:t>MERIT CERTIFICATE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ABAA2-16CB-0978-AA22-BAD3E9EB943E}"/>
              </a:ext>
            </a:extLst>
          </p:cNvPr>
          <p:cNvSpPr/>
          <p:nvPr/>
        </p:nvSpPr>
        <p:spPr>
          <a:xfrm>
            <a:off x="1185322" y="2778990"/>
            <a:ext cx="9957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4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..........................................................</a:t>
            </a:r>
          </a:p>
          <a:p>
            <a:pPr algn="ctr"/>
            <a:r>
              <a:rPr lang="en-GB" sz="24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Of ………................................................................... College</a:t>
            </a:r>
          </a:p>
          <a:p>
            <a:pPr algn="ctr"/>
            <a:r>
              <a:rPr lang="en-GB" sz="24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has secured ………… place in “ </a:t>
            </a:r>
            <a:r>
              <a:rPr lang="en-GB" sz="2400" dirty="0">
                <a:latin typeface="Minion Pro Cond" panose="02040706060306020203" pitchFamily="18" charset="0"/>
                <a:ea typeface="FangSong" pitchFamily="49" charset="-122"/>
                <a:cs typeface="Aparajita" pitchFamily="34" charset="0"/>
              </a:rPr>
              <a:t>POSTER PRESENTATION</a:t>
            </a:r>
            <a:r>
              <a:rPr lang="en-GB" sz="24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”</a:t>
            </a:r>
          </a:p>
          <a:p>
            <a:pPr algn="ctr"/>
            <a:r>
              <a:rPr lang="en-GB" sz="24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on 02rd February 2018.</a:t>
            </a:r>
          </a:p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400" dirty="0">
                <a:solidFill>
                  <a:schemeClr val="tx2"/>
                </a:solidFill>
                <a:latin typeface="Monotype Corsiva" pitchFamily="66" charset="0"/>
                <a:ea typeface="FangSong" pitchFamily="49" charset="-122"/>
                <a:cs typeface="Aparajita" pitchFamily="34" charset="0"/>
              </a:rPr>
              <a:t>     H.O.D                                                       PRINCIPAL</a:t>
            </a:r>
          </a:p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E1087-9C21-C78C-1CEB-5003F01138BF}"/>
              </a:ext>
            </a:extLst>
          </p:cNvPr>
          <p:cNvSpPr/>
          <p:nvPr/>
        </p:nvSpPr>
        <p:spPr>
          <a:xfrm>
            <a:off x="3739375" y="1824883"/>
            <a:ext cx="48952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Rockwell" panose="02060603020205020403" pitchFamily="18" charset="0"/>
              </a:rPr>
              <a:t>TECHNOSTAV 2018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latin typeface="Rockwell" panose="02060603020205020403" pitchFamily="18" charset="0"/>
            </a:endParaRPr>
          </a:p>
        </p:txBody>
      </p:sp>
      <p:pic>
        <p:nvPicPr>
          <p:cNvPr id="9" name="Picture 2" descr="https://upload.wikimedia.org/wikipedia/commons/7/7f/Assinatura_Jos%C3%A9_Saramago.png">
            <a:extLst>
              <a:ext uri="{FF2B5EF4-FFF2-40B4-BE49-F238E27FC236}">
                <a16:creationId xmlns:a16="http://schemas.microsoft.com/office/drawing/2014/main" id="{7CB35B07-555E-29C6-B603-A61AE427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686">
            <a:off x="7660320" y="4918302"/>
            <a:ext cx="1948525" cy="7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431C39-F6F9-A0C1-319C-66427B75AF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438" b="32383" l="6871" r="14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2171" r="84351" b="67487"/>
          <a:stretch/>
        </p:blipFill>
        <p:spPr>
          <a:xfrm rot="15923324">
            <a:off x="3436794" y="4685117"/>
            <a:ext cx="574409" cy="993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C6121-DEEC-7774-88E8-82702DF67C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64" y="914227"/>
            <a:ext cx="1300334" cy="11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6D31C8-51BC-3F89-48EE-EB86DA2F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86121"/>
            <a:ext cx="9144000" cy="56857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D099F1-DBBB-FCF6-985F-6C5245724DB2}"/>
              </a:ext>
            </a:extLst>
          </p:cNvPr>
          <p:cNvSpPr/>
          <p:nvPr/>
        </p:nvSpPr>
        <p:spPr>
          <a:xfrm>
            <a:off x="2849884" y="2437994"/>
            <a:ext cx="6824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>
                <a:ln w="11430"/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parajita" pitchFamily="34" charset="0"/>
              </a:rPr>
              <a:t>Certificate of </a:t>
            </a:r>
            <a:r>
              <a:rPr lang="en-US" sz="3200" b="1" dirty="0">
                <a:ln w="11430"/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parajita" pitchFamily="34" charset="0"/>
              </a:rPr>
              <a:t>PARTICIPATION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C1E4A-0C8E-89DE-0ABC-02B71134CA87}"/>
              </a:ext>
            </a:extLst>
          </p:cNvPr>
          <p:cNvSpPr/>
          <p:nvPr/>
        </p:nvSpPr>
        <p:spPr>
          <a:xfrm>
            <a:off x="2199688" y="2872034"/>
            <a:ext cx="80096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Of..................................................................college has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participated in the Event of “C - QUIZ”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on 10</a:t>
            </a:r>
            <a:r>
              <a:rPr lang="en-GB" sz="2200" baseline="300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</a:t>
            </a:r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MAY 2018.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solidFill>
                  <a:schemeClr val="tx2"/>
                </a:solidFill>
                <a:latin typeface="Monotype Corsiva" pitchFamily="66" charset="0"/>
                <a:ea typeface="FangSong" pitchFamily="49" charset="-122"/>
                <a:cs typeface="Aparajita" pitchFamily="34" charset="0"/>
              </a:rPr>
              <a:t>H.O.D                                                                   PRINCIPAL</a:t>
            </a:r>
          </a:p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94EF-B2A2-7054-802E-8E04F6325082}"/>
              </a:ext>
            </a:extLst>
          </p:cNvPr>
          <p:cNvSpPr/>
          <p:nvPr/>
        </p:nvSpPr>
        <p:spPr>
          <a:xfrm>
            <a:off x="3435667" y="1155293"/>
            <a:ext cx="66582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HINDUSTAN INSTITUTE OF TECHNOLOGY AND SCIENCE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579756-6587-EB08-40A4-F79F6DDFAF21}"/>
              </a:ext>
            </a:extLst>
          </p:cNvPr>
          <p:cNvSpPr/>
          <p:nvPr/>
        </p:nvSpPr>
        <p:spPr>
          <a:xfrm>
            <a:off x="4018094" y="1816071"/>
            <a:ext cx="4428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CRR TECH FEST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Rockwell" panose="02060603020205020403" pitchFamily="18" charset="0"/>
              </a:rPr>
              <a:t> 2018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latin typeface="Rockwell" panose="02060603020205020403" pitchFamily="18" charset="0"/>
            </a:endParaRPr>
          </a:p>
        </p:txBody>
      </p:sp>
      <p:pic>
        <p:nvPicPr>
          <p:cNvPr id="29" name="Picture 2" descr="Image result for signatures">
            <a:extLst>
              <a:ext uri="{FF2B5EF4-FFF2-40B4-BE49-F238E27FC236}">
                <a16:creationId xmlns:a16="http://schemas.microsoft.com/office/drawing/2014/main" id="{38B0ADBC-DF68-7065-459D-D1D44464F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48" b="27027" l="29529" r="49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11" t="11330" r="49989" b="72908"/>
          <a:stretch/>
        </p:blipFill>
        <p:spPr bwMode="auto">
          <a:xfrm>
            <a:off x="2849884" y="4872472"/>
            <a:ext cx="1068605" cy="49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signatures">
            <a:extLst>
              <a:ext uri="{FF2B5EF4-FFF2-40B4-BE49-F238E27FC236}">
                <a16:creationId xmlns:a16="http://schemas.microsoft.com/office/drawing/2014/main" id="{FF920E69-66E5-4906-D8AA-5779A4EA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16" y="4748315"/>
            <a:ext cx="1485315" cy="53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F4D73A-A3DC-63EE-8DBD-95FCF2C26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29" y="1155293"/>
            <a:ext cx="1307098" cy="10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1C66E-B6E5-EA6B-1FF2-0581D616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76" y="0"/>
            <a:ext cx="8836352" cy="66620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10BF8C-3789-A02A-B86E-D54EF1AF34C9}"/>
              </a:ext>
            </a:extLst>
          </p:cNvPr>
          <p:cNvSpPr/>
          <p:nvPr/>
        </p:nvSpPr>
        <p:spPr>
          <a:xfrm>
            <a:off x="2778863" y="2011866"/>
            <a:ext cx="6824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>
                <a:ln w="11430"/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parajita" pitchFamily="34" charset="0"/>
              </a:rPr>
              <a:t>Certificate of </a:t>
            </a:r>
            <a:r>
              <a:rPr lang="en-US" sz="3200" b="1" dirty="0">
                <a:ln w="11430"/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parajita" pitchFamily="34" charset="0"/>
              </a:rPr>
              <a:t>PARTICIPATION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59A87-5A67-0A78-E7B4-D3B7B4F3116D}"/>
              </a:ext>
            </a:extLst>
          </p:cNvPr>
          <p:cNvSpPr/>
          <p:nvPr/>
        </p:nvSpPr>
        <p:spPr>
          <a:xfrm>
            <a:off x="2128667" y="2445906"/>
            <a:ext cx="80096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Of..................................................................college has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participated in the Event of “NEO TECH”</a:t>
            </a:r>
          </a:p>
          <a:p>
            <a:pPr algn="ctr"/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on 21</a:t>
            </a:r>
            <a:r>
              <a:rPr lang="en-GB" sz="2200" baseline="300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TH </a:t>
            </a:r>
            <a:r>
              <a:rPr lang="en-GB" sz="2200" dirty="0">
                <a:latin typeface="Monotype Corsiva" pitchFamily="66" charset="0"/>
                <a:ea typeface="FangSong" pitchFamily="49" charset="-122"/>
                <a:cs typeface="Aparajita" pitchFamily="34" charset="0"/>
              </a:rPr>
              <a:t>MARCH 2019.</a:t>
            </a: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sz="22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sz="2200" dirty="0">
                <a:solidFill>
                  <a:schemeClr val="tx2"/>
                </a:solidFill>
                <a:latin typeface="Monotype Corsiva" pitchFamily="66" charset="0"/>
                <a:ea typeface="FangSong" pitchFamily="49" charset="-122"/>
                <a:cs typeface="Aparajita" pitchFamily="34" charset="0"/>
              </a:rPr>
              <a:t>H.O.D                                                                   PRINCIPAL</a:t>
            </a:r>
          </a:p>
          <a:p>
            <a:pPr algn="ctr"/>
            <a:endParaRPr lang="en-GB" sz="2400" dirty="0">
              <a:latin typeface="Monotype Corsiva" pitchFamily="66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034191-D64E-31D8-916A-73C5BAE329AE}"/>
              </a:ext>
            </a:extLst>
          </p:cNvPr>
          <p:cNvSpPr/>
          <p:nvPr/>
        </p:nvSpPr>
        <p:spPr>
          <a:xfrm>
            <a:off x="3036174" y="782433"/>
            <a:ext cx="66582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ANNA UNIVERSITY,CHENNAI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0253D8-76E2-1B87-2610-90779E6D3BE7}"/>
              </a:ext>
            </a:extLst>
          </p:cNvPr>
          <p:cNvSpPr/>
          <p:nvPr/>
        </p:nvSpPr>
        <p:spPr>
          <a:xfrm>
            <a:off x="3107190" y="1389943"/>
            <a:ext cx="59391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Calibri" panose="020F0502020204030204" pitchFamily="34" charset="0"/>
                <a:cs typeface="Times New Roman" panose="02020603050405020304" pitchFamily="18" charset="0"/>
              </a:rPr>
              <a:t>TECHNOPHILIA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Calibri" panose="020F0502020204030204" pitchFamily="34" charset="0"/>
                <a:cs typeface="Times New Roman" panose="02020603050405020304" pitchFamily="18" charset="0"/>
              </a:rPr>
              <a:t>FEST 2019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latin typeface="Rockwell" panose="02060603020205020403" pitchFamily="18" charset="0"/>
            </a:endParaRPr>
          </a:p>
        </p:txBody>
      </p:sp>
      <p:pic>
        <p:nvPicPr>
          <p:cNvPr id="15" name="Picture 2" descr="Image result for signatures">
            <a:extLst>
              <a:ext uri="{FF2B5EF4-FFF2-40B4-BE49-F238E27FC236}">
                <a16:creationId xmlns:a16="http://schemas.microsoft.com/office/drawing/2014/main" id="{5EC16012-76A4-53DF-5FB4-B10EA2133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48" b="27027" l="29529" r="49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11" t="11330" r="49989" b="72908"/>
          <a:stretch/>
        </p:blipFill>
        <p:spPr bwMode="auto">
          <a:xfrm>
            <a:off x="2778863" y="4446344"/>
            <a:ext cx="1068605" cy="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ignatures">
            <a:extLst>
              <a:ext uri="{FF2B5EF4-FFF2-40B4-BE49-F238E27FC236}">
                <a16:creationId xmlns:a16="http://schemas.microsoft.com/office/drawing/2014/main" id="{A6B4AD08-A1BA-949B-1F4C-B37F789A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95" y="4322186"/>
            <a:ext cx="1485315" cy="7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51E7BA-1108-FEE7-8732-379925C9E0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72" y="396898"/>
            <a:ext cx="1373388" cy="13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9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D8A1F-98AE-6F3C-DB09-32D7B3E8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3617" y="-882402"/>
            <a:ext cx="6715180" cy="87995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6B320A-459B-C28A-F537-28CB60D13A5C}"/>
              </a:ext>
            </a:extLst>
          </p:cNvPr>
          <p:cNvSpPr/>
          <p:nvPr/>
        </p:nvSpPr>
        <p:spPr>
          <a:xfrm>
            <a:off x="3472581" y="2632390"/>
            <a:ext cx="5272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dirty="0">
                <a:ln w="11430"/>
                <a:solidFill>
                  <a:schemeClr val="accent1"/>
                </a:solidFill>
                <a:latin typeface="Century" panose="02040604050505020304" pitchFamily="18" charset="0"/>
                <a:cs typeface="Aparajita" pitchFamily="34" charset="0"/>
              </a:rPr>
              <a:t>Certificate of Participation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0A65D-0946-0786-31DA-8A548D0DA753}"/>
              </a:ext>
            </a:extLst>
          </p:cNvPr>
          <p:cNvSpPr/>
          <p:nvPr/>
        </p:nvSpPr>
        <p:spPr>
          <a:xfrm>
            <a:off x="2295031" y="3070628"/>
            <a:ext cx="7627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>
              <a:latin typeface="Rockwell" panose="02060603020205020403" pitchFamily="18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This is to certify that Mr/Ms ......................................................</a:t>
            </a:r>
          </a:p>
          <a:p>
            <a:pPr algn="ctr"/>
            <a:r>
              <a:rPr lang="en-GB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Of  .….................................................................. college has </a:t>
            </a:r>
          </a:p>
          <a:p>
            <a:pPr algn="ctr"/>
            <a:r>
              <a:rPr lang="en-GB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Participated in the Event of “TECH GEEKS”</a:t>
            </a:r>
          </a:p>
          <a:p>
            <a:pPr algn="ctr"/>
            <a:r>
              <a:rPr lang="en-GB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On 16</a:t>
            </a:r>
            <a:r>
              <a:rPr lang="en-GB" baseline="30000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th</a:t>
            </a:r>
            <a:r>
              <a:rPr lang="en-GB" dirty="0"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 June 2019.</a:t>
            </a:r>
          </a:p>
          <a:p>
            <a:pPr algn="ctr"/>
            <a:endParaRPr lang="en-GB" dirty="0">
              <a:latin typeface="Rockwell" panose="02060603020205020403" pitchFamily="18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dirty="0">
              <a:latin typeface="Rockwell" panose="02060603020205020403" pitchFamily="18" charset="0"/>
              <a:ea typeface="FangSong" pitchFamily="49" charset="-122"/>
              <a:cs typeface="Aparajita" pitchFamily="34" charset="0"/>
            </a:endParaRPr>
          </a:p>
          <a:p>
            <a:pPr algn="ctr"/>
            <a:endParaRPr lang="en-GB" dirty="0">
              <a:latin typeface="Rockwell" panose="02060603020205020403" pitchFamily="18" charset="0"/>
              <a:ea typeface="FangSong" pitchFamily="49" charset="-122"/>
              <a:cs typeface="Aparajita" pitchFamily="34" charset="0"/>
            </a:endParaRPr>
          </a:p>
          <a:p>
            <a:pPr algn="ctr"/>
            <a:r>
              <a:rPr lang="en-GB" dirty="0">
                <a:solidFill>
                  <a:schemeClr val="tx2"/>
                </a:solidFill>
                <a:latin typeface="Rockwell" panose="02060603020205020403" pitchFamily="18" charset="0"/>
                <a:ea typeface="FangSong" pitchFamily="49" charset="-122"/>
                <a:cs typeface="Aparajita" pitchFamily="34" charset="0"/>
              </a:rPr>
              <a:t>H.O.D                                                                   PRINCIPAL</a:t>
            </a:r>
          </a:p>
          <a:p>
            <a:pPr algn="ctr"/>
            <a:endParaRPr lang="en-GB" dirty="0">
              <a:latin typeface="Rockwell" panose="02060603020205020403" pitchFamily="18" charset="0"/>
              <a:ea typeface="FangSong" pitchFamily="49" charset="-122"/>
              <a:cs typeface="Aparajit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9D4FB-9B0A-A64C-F263-9A4358AB46B1}"/>
              </a:ext>
            </a:extLst>
          </p:cNvPr>
          <p:cNvSpPr/>
          <p:nvPr/>
        </p:nvSpPr>
        <p:spPr>
          <a:xfrm>
            <a:off x="3633688" y="2098046"/>
            <a:ext cx="48307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egular Fashion DEMO" panose="02000503000000020003" pitchFamily="50" charset="0"/>
              </a:rPr>
              <a:t>TECHNOZARRE FEST 2019</a:t>
            </a:r>
            <a:endParaRPr lang="en-US" sz="32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egular Fashion DEMO" panose="02000503000000020003" pitchFamily="50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CCCCA5FB-6DC3-7CEB-9BD7-3B7536FC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23" y="4581691"/>
            <a:ext cx="1203206" cy="7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E0A7AD1E-4DFB-98FA-21AA-30A1D4E8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02" y="4642930"/>
            <a:ext cx="1906143" cy="6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98ECA8-5B1C-B3AC-FAEC-CA2D3EDC7984}"/>
              </a:ext>
            </a:extLst>
          </p:cNvPr>
          <p:cNvSpPr/>
          <p:nvPr/>
        </p:nvSpPr>
        <p:spPr>
          <a:xfrm>
            <a:off x="2854328" y="816750"/>
            <a:ext cx="7816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ln w="11430"/>
                <a:solidFill>
                  <a:srgbClr val="7030A0"/>
                </a:solidFill>
                <a:latin typeface="Century" panose="02040604050505020304" pitchFamily="18" charset="0"/>
                <a:cs typeface="Aparajita" pitchFamily="34" charset="0"/>
              </a:rPr>
              <a:t>SRI SAI RAM ENGINEERING COLLEGE , CHENNAI</a:t>
            </a:r>
          </a:p>
          <a:p>
            <a:pPr lvl="0" algn="ctr"/>
            <a:endParaRPr lang="en-US" sz="3200" b="1" dirty="0">
              <a:ln w="11430"/>
              <a:solidFill>
                <a:schemeClr val="accent4"/>
              </a:solidFill>
              <a:latin typeface="Century" panose="02040604050505020304" pitchFamily="18" charset="0"/>
              <a:cs typeface="Aparajit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FD87B3-068E-95CF-C82A-20C8E9E61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93" y="816750"/>
            <a:ext cx="1229588" cy="12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224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Academic M54</vt:lpstr>
      <vt:lpstr>Adobe Fan Heiti Std B</vt:lpstr>
      <vt:lpstr>Adobe Fangsong Std R</vt:lpstr>
      <vt:lpstr>Adobe Kaiti Std R</vt:lpstr>
      <vt:lpstr>Aparajita</vt:lpstr>
      <vt:lpstr>Arial</vt:lpstr>
      <vt:lpstr>Book Antiqua</vt:lpstr>
      <vt:lpstr>Calibri</vt:lpstr>
      <vt:lpstr>Calibri Light</vt:lpstr>
      <vt:lpstr>Century</vt:lpstr>
      <vt:lpstr>FangSong</vt:lpstr>
      <vt:lpstr>Minion Pro Cond</vt:lpstr>
      <vt:lpstr>Monotype Corsiva</vt:lpstr>
      <vt:lpstr>Regular Fashion DEMO</vt:lpstr>
      <vt:lpstr>Rockwell</vt:lpstr>
      <vt:lpstr>SYFYKrypton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Kanth</dc:creator>
  <cp:lastModifiedBy>Hello</cp:lastModifiedBy>
  <cp:revision>23</cp:revision>
  <dcterms:created xsi:type="dcterms:W3CDTF">2019-09-25T17:10:59Z</dcterms:created>
  <dcterms:modified xsi:type="dcterms:W3CDTF">2022-05-30T08:00:57Z</dcterms:modified>
</cp:coreProperties>
</file>