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ppt/activeX/activeX20.xml" ContentType="application/vnd.ms-office.activeX+xml"/>
  <Override PartName="/ppt/activeX/activeX21.xml" ContentType="application/vnd.ms-office.activeX+xml"/>
  <Override PartName="/ppt/activeX/activeX22.xml" ContentType="application/vnd.ms-office.activeX+xml"/>
  <Override PartName="/ppt/activeX/activeX23.xml" ContentType="application/vnd.ms-office.activeX+xml"/>
  <Override PartName="/ppt/activeX/activeX24.xml" ContentType="application/vnd.ms-office.activeX+xml"/>
  <Override PartName="/ppt/activeX/activeX25.xml" ContentType="application/vnd.ms-office.activeX+xml"/>
  <Override PartName="/ppt/activeX/activeX26.xml" ContentType="application/vnd.ms-office.activeX+xml"/>
  <Override PartName="/ppt/activeX/activeX27.xml" ContentType="application/vnd.ms-office.activeX+xml"/>
  <Override PartName="/ppt/activeX/activeX28.xml" ContentType="application/vnd.ms-office.activeX+xml"/>
  <Override PartName="/ppt/activeX/activeX29.xml" ContentType="application/vnd.ms-office.activeX+xml"/>
  <Override PartName="/ppt/activeX/activeX30.xml" ContentType="application/vnd.ms-office.activeX+xml"/>
  <Override PartName="/ppt/activeX/activeX31.xml" ContentType="application/vnd.ms-office.activeX+xml"/>
  <Override PartName="/ppt/activeX/activeX32.xml" ContentType="application/vnd.ms-office.activeX+xml"/>
  <Override PartName="/ppt/activeX/activeX33.xml" ContentType="application/vnd.ms-office.activeX+xml"/>
  <Override PartName="/ppt/activeX/activeX34.xml" ContentType="application/vnd.ms-office.activeX+xml"/>
  <Override PartName="/ppt/activeX/activeX35.xml" ContentType="application/vnd.ms-office.activeX+xml"/>
  <Override PartName="/ppt/activeX/activeX36.xml" ContentType="application/vnd.ms-office.activeX+xml"/>
  <Override PartName="/ppt/activeX/activeX37.xml" ContentType="application/vnd.ms-office.activeX+xml"/>
  <Override PartName="/ppt/activeX/activeX38.xml" ContentType="application/vnd.ms-office.activeX+xml"/>
  <Override PartName="/ppt/activeX/activeX39.xml" ContentType="application/vnd.ms-office.activeX+xml"/>
  <Override PartName="/ppt/activeX/activeX40.xml" ContentType="application/vnd.ms-office.activeX+xml"/>
  <Override PartName="/ppt/activeX/activeX41.xml" ContentType="application/vnd.ms-office.activeX+xml"/>
  <Override PartName="/ppt/activeX/activeX42.xml" ContentType="application/vnd.ms-office.activeX+xml"/>
  <Override PartName="/ppt/activeX/activeX43.xml" ContentType="application/vnd.ms-office.activeX+xml"/>
  <Override PartName="/ppt/activeX/activeX44.xml" ContentType="application/vnd.ms-office.activeX+xml"/>
  <Override PartName="/ppt/activeX/activeX45.xml" ContentType="application/vnd.ms-office.activeX+xml"/>
  <Override PartName="/ppt/activeX/activeX46.xml" ContentType="application/vnd.ms-office.activeX+xml"/>
  <Override PartName="/ppt/activeX/activeX47.xml" ContentType="application/vnd.ms-office.activeX+xml"/>
  <Override PartName="/ppt/activeX/activeX48.xml" ContentType="application/vnd.ms-office.activeX+xml"/>
  <Override PartName="/ppt/activeX/activeX49.xml" ContentType="application/vnd.ms-office.activeX+xml"/>
  <Override PartName="/ppt/activeX/activeX50.xml" ContentType="application/vnd.ms-office.activeX+xml"/>
  <Override PartName="/ppt/activeX/activeX51.xml" ContentType="application/vnd.ms-office.activeX+xml"/>
  <Override PartName="/ppt/activeX/activeX52.xml" ContentType="application/vnd.ms-office.activeX+xml"/>
  <Override PartName="/ppt/activeX/activeX53.xml" ContentType="application/vnd.ms-office.activeX+xml"/>
  <Override PartName="/ppt/activeX/activeX54.xml" ContentType="application/vnd.ms-office.activeX+xml"/>
  <Override PartName="/ppt/activeX/activeX55.xml" ContentType="application/vnd.ms-office.activeX+xml"/>
  <Override PartName="/ppt/activeX/activeX56.xml" ContentType="application/vnd.ms-office.activeX+xml"/>
  <Override PartName="/ppt/activeX/activeX57.xml" ContentType="application/vnd.ms-office.activeX+xml"/>
  <Override PartName="/ppt/activeX/activeX58.xml" ContentType="application/vnd.ms-office.activeX+xml"/>
  <Override PartName="/ppt/activeX/activeX59.xml" ContentType="application/vnd.ms-office.activeX+xml"/>
  <Override PartName="/ppt/activeX/activeX60.xml" ContentType="application/vnd.ms-office.activeX+xml"/>
  <Override PartName="/ppt/activeX/activeX61.xml" ContentType="application/vnd.ms-office.activeX+xml"/>
  <Override PartName="/ppt/activeX/activeX62.xml" ContentType="application/vnd.ms-office.activeX+xml"/>
  <Override PartName="/ppt/activeX/activeX63.xml" ContentType="application/vnd.ms-office.activeX+xml"/>
  <Override PartName="/ppt/activeX/activeX64.xml" ContentType="application/vnd.ms-office.activeX+xml"/>
  <Override PartName="/ppt/activeX/activeX65.xml" ContentType="application/vnd.ms-office.activeX+xml"/>
  <Override PartName="/ppt/activeX/activeX66.xml" ContentType="application/vnd.ms-office.activeX+xml"/>
  <Override PartName="/ppt/activeX/activeX67.xml" ContentType="application/vnd.ms-office.activeX+xml"/>
  <Override PartName="/ppt/activeX/activeX68.xml" ContentType="application/vnd.ms-office.activeX+xml"/>
  <Override PartName="/ppt/activeX/activeX69.xml" ContentType="application/vnd.ms-office.activeX+xml"/>
  <Override PartName="/ppt/activeX/activeX70.xml" ContentType="application/vnd.ms-office.activeX+xml"/>
  <Override PartName="/ppt/activeX/activeX71.xml" ContentType="application/vnd.ms-office.activeX+xml"/>
  <Override PartName="/ppt/activeX/activeX72.xml" ContentType="application/vnd.ms-office.activeX+xml"/>
  <Override PartName="/ppt/activeX/activeX73.xml" ContentType="application/vnd.ms-office.activeX+xml"/>
  <Override PartName="/ppt/activeX/activeX74.xml" ContentType="application/vnd.ms-office.activeX+xml"/>
  <Override PartName="/ppt/activeX/activeX75.xml" ContentType="application/vnd.ms-office.activeX+xml"/>
  <Override PartName="/ppt/activeX/activeX76.xml" ContentType="application/vnd.ms-office.activeX+xml"/>
  <Override PartName="/ppt/activeX/activeX77.xml" ContentType="application/vnd.ms-office.activeX+xml"/>
  <Override PartName="/ppt/activeX/activeX78.xml" ContentType="application/vnd.ms-office.activeX+xml"/>
  <Override PartName="/ppt/activeX/activeX79.xml" ContentType="application/vnd.ms-office.activeX+xml"/>
  <Override PartName="/ppt/activeX/activeX80.xml" ContentType="application/vnd.ms-office.activeX+xml"/>
  <Override PartName="/ppt/activeX/activeX81.xml" ContentType="application/vnd.ms-office.activeX+xml"/>
  <Override PartName="/ppt/activeX/activeX82.xml" ContentType="application/vnd.ms-office.activeX+xml"/>
  <Override PartName="/ppt/activeX/activeX83.xml" ContentType="application/vnd.ms-office.activeX+xml"/>
  <Override PartName="/ppt/activeX/activeX84.xml" ContentType="application/vnd.ms-office.activeX+xml"/>
  <Override PartName="/ppt/activeX/activeX85.xml" ContentType="application/vnd.ms-office.activeX+xml"/>
  <Override PartName="/ppt/activeX/activeX86.xml" ContentType="application/vnd.ms-office.activeX+xml"/>
  <Override PartName="/ppt/activeX/activeX87.xml" ContentType="application/vnd.ms-office.activeX+xml"/>
  <Override PartName="/ppt/activeX/activeX88.xml" ContentType="application/vnd.ms-office.activeX+xml"/>
  <Override PartName="/ppt/activeX/activeX89.xml" ContentType="application/vnd.ms-office.activeX+xml"/>
  <Override PartName="/ppt/activeX/activeX90.xml" ContentType="application/vnd.ms-office.activeX+xml"/>
  <Override PartName="/ppt/activeX/activeX91.xml" ContentType="application/vnd.ms-office.activeX+xml"/>
  <Override PartName="/ppt/activeX/activeX92.xml" ContentType="application/vnd.ms-office.activeX+xml"/>
  <Override PartName="/ppt/activeX/activeX93.xml" ContentType="application/vnd.ms-office.activeX+xml"/>
  <Override PartName="/ppt/activeX/activeX94.xml" ContentType="application/vnd.ms-office.activeX+xml"/>
  <Override PartName="/ppt/activeX/activeX95.xml" ContentType="application/vnd.ms-office.activeX+xml"/>
  <Override PartName="/ppt/activeX/activeX96.xml" ContentType="application/vnd.ms-office.activeX+xml"/>
  <Override PartName="/ppt/activeX/activeX97.xml" ContentType="application/vnd.ms-office.activeX+xml"/>
  <Override PartName="/ppt/activeX/activeX98.xml" ContentType="application/vnd.ms-office.activeX+xml"/>
  <Override PartName="/ppt/activeX/activeX99.xml" ContentType="application/vnd.ms-office.activeX+xml"/>
  <Override PartName="/ppt/activeX/activeX100.xml" ContentType="application/vnd.ms-office.activeX+xml"/>
  <Override PartName="/ppt/activeX/activeX101.xml" ContentType="application/vnd.ms-office.activeX+xml"/>
  <Override PartName="/ppt/activeX/activeX102.xml" ContentType="application/vnd.ms-office.activeX+xml"/>
  <Override PartName="/ppt/activeX/activeX103.xml" ContentType="application/vnd.ms-office.activeX+xml"/>
  <Override PartName="/ppt/activeX/activeX104.xml" ContentType="application/vnd.ms-office.activeX+xml"/>
  <Override PartName="/ppt/activeX/activeX105.xml" ContentType="application/vnd.ms-office.activeX+xml"/>
  <Override PartName="/ppt/activeX/activeX106.xml" ContentType="application/vnd.ms-office.activeX+xml"/>
  <Override PartName="/ppt/activeX/activeX107.xml" ContentType="application/vnd.ms-office.activeX+xml"/>
  <Override PartName="/ppt/activeX/activeX108.xml" ContentType="application/vnd.ms-office.activeX+xml"/>
  <Override PartName="/ppt/activeX/activeX109.xml" ContentType="application/vnd.ms-office.activeX+xml"/>
  <Override PartName="/ppt/activeX/activeX110.xml" ContentType="application/vnd.ms-office.activeX+xml"/>
  <Override PartName="/ppt/activeX/activeX111.xml" ContentType="application/vnd.ms-office.activeX+xml"/>
  <Override PartName="/ppt/activeX/activeX112.xml" ContentType="application/vnd.ms-office.activeX+xml"/>
  <Override PartName="/ppt/activeX/activeX113.xml" ContentType="application/vnd.ms-office.activeX+xml"/>
  <Override PartName="/ppt/activeX/activeX114.xml" ContentType="application/vnd.ms-office.activeX+xml"/>
  <Override PartName="/ppt/activeX/activeX115.xml" ContentType="application/vnd.ms-office.activeX+xml"/>
  <Override PartName="/ppt/activeX/activeX116.xml" ContentType="application/vnd.ms-office.activeX+xml"/>
  <Override PartName="/ppt/activeX/activeX117.xml" ContentType="application/vnd.ms-office.activeX+xml"/>
  <Override PartName="/ppt/activeX/activeX118.xml" ContentType="application/vnd.ms-office.activeX+xml"/>
  <Override PartName="/ppt/activeX/activeX119.xml" ContentType="application/vnd.ms-office.activeX+xml"/>
  <Override PartName="/ppt/activeX/activeX120.xml" ContentType="application/vnd.ms-office.activeX+xml"/>
  <Override PartName="/ppt/activeX/activeX121.xml" ContentType="application/vnd.ms-office.activeX+xml"/>
  <Override PartName="/ppt/activeX/activeX122.xml" ContentType="application/vnd.ms-office.activeX+xml"/>
  <Override PartName="/ppt/activeX/activeX123.xml" ContentType="application/vnd.ms-office.activeX+xml"/>
  <Override PartName="/ppt/activeX/activeX124.xml" ContentType="application/vnd.ms-office.activeX+xml"/>
  <Override PartName="/ppt/activeX/activeX125.xml" ContentType="application/vnd.ms-office.activeX+xml"/>
  <Override PartName="/ppt/activeX/activeX126.xml" ContentType="application/vnd.ms-office.activeX+xml"/>
  <Override PartName="/ppt/activeX/activeX127.xml" ContentType="application/vnd.ms-office.activeX+xml"/>
  <Override PartName="/ppt/activeX/activeX128.xml" ContentType="application/vnd.ms-office.activeX+xml"/>
  <Override PartName="/ppt/activeX/activeX129.xml" ContentType="application/vnd.ms-office.activeX+xml"/>
  <Override PartName="/ppt/activeX/activeX130.xml" ContentType="application/vnd.ms-office.activeX+xml"/>
  <Override PartName="/ppt/activeX/activeX131.xml" ContentType="application/vnd.ms-office.activeX+xml"/>
  <Override PartName="/ppt/activeX/activeX132.xml" ContentType="application/vnd.ms-office.activeX+xml"/>
  <Override PartName="/ppt/activeX/activeX133.xml" ContentType="application/vnd.ms-office.activeX+xml"/>
  <Override PartName="/ppt/activeX/activeX134.xml" ContentType="application/vnd.ms-office.activeX+xml"/>
  <Override PartName="/ppt/activeX/activeX135.xml" ContentType="application/vnd.ms-office.activeX+xml"/>
  <Override PartName="/ppt/activeX/activeX136.xml" ContentType="application/vnd.ms-office.activeX+xml"/>
  <Override PartName="/ppt/activeX/activeX137.xml" ContentType="application/vnd.ms-office.activeX+xml"/>
  <Override PartName="/ppt/activeX/activeX138.xml" ContentType="application/vnd.ms-office.activeX+xml"/>
  <Override PartName="/ppt/activeX/activeX139.xml" ContentType="application/vnd.ms-office.activeX+xml"/>
  <Override PartName="/ppt/activeX/activeX140.xml" ContentType="application/vnd.ms-office.activeX+xml"/>
  <Override PartName="/ppt/activeX/activeX141.xml" ContentType="application/vnd.ms-office.activeX+xml"/>
  <Override PartName="/ppt/activeX/activeX142.xml" ContentType="application/vnd.ms-office.activeX+xml"/>
  <Override PartName="/ppt/activeX/activeX143.xml" ContentType="application/vnd.ms-office.activeX+xml"/>
  <Override PartName="/ppt/activeX/activeX144.xml" ContentType="application/vnd.ms-office.activeX+xml"/>
  <Override PartName="/ppt/activeX/activeX145.xml" ContentType="application/vnd.ms-office.activeX+xml"/>
  <Override PartName="/ppt/activeX/activeX146.xml" ContentType="application/vnd.ms-office.activeX+xml"/>
  <Override PartName="/ppt/activeX/activeX147.xml" ContentType="application/vnd.ms-office.activeX+xml"/>
  <Override PartName="/ppt/activeX/activeX148.xml" ContentType="application/vnd.ms-office.activeX+xml"/>
  <Override PartName="/ppt/activeX/activeX149.xml" ContentType="application/vnd.ms-office.activeX+xml"/>
  <Override PartName="/ppt/activeX/activeX150.xml" ContentType="application/vnd.ms-office.activeX+xml"/>
  <Override PartName="/ppt/activeX/activeX151.xml" ContentType="application/vnd.ms-office.activeX+xml"/>
  <Override PartName="/ppt/activeX/activeX152.xml" ContentType="application/vnd.ms-office.activeX+xml"/>
  <Override PartName="/ppt/activeX/activeX153.xml" ContentType="application/vnd.ms-office.activeX+xml"/>
  <Override PartName="/ppt/activeX/activeX154.xml" ContentType="application/vnd.ms-office.activeX+xml"/>
  <Override PartName="/ppt/activeX/activeX155.xml" ContentType="application/vnd.ms-office.activeX+xml"/>
  <Override PartName="/ppt/activeX/activeX156.xml" ContentType="application/vnd.ms-office.activeX+xml"/>
  <Override PartName="/ppt/activeX/activeX157.xml" ContentType="application/vnd.ms-office.activeX+xml"/>
  <Override PartName="/ppt/activeX/activeX158.xml" ContentType="application/vnd.ms-office.activeX+xml"/>
  <Override PartName="/ppt/activeX/activeX159.xml" ContentType="application/vnd.ms-office.activeX+xml"/>
  <Override PartName="/ppt/activeX/activeX160.xml" ContentType="application/vnd.ms-office.activeX+xml"/>
  <Override PartName="/ppt/activeX/activeX161.xml" ContentType="application/vnd.ms-office.activeX+xml"/>
  <Override PartName="/ppt/activeX/activeX162.xml" ContentType="application/vnd.ms-office.activeX+xml"/>
  <Override PartName="/ppt/activeX/activeX163.xml" ContentType="application/vnd.ms-office.activeX+xml"/>
  <Override PartName="/ppt/activeX/activeX164.xml" ContentType="application/vnd.ms-office.activeX+xml"/>
  <Override PartName="/ppt/activeX/activeX165.xml" ContentType="application/vnd.ms-office.activeX+xml"/>
  <Override PartName="/ppt/activeX/activeX166.xml" ContentType="application/vnd.ms-office.activeX+xml"/>
  <Override PartName="/ppt/activeX/activeX167.xml" ContentType="application/vnd.ms-office.activeX+xml"/>
  <Override PartName="/ppt/activeX/activeX168.xml" ContentType="application/vnd.ms-office.activeX+xml"/>
  <Override PartName="/ppt/activeX/activeX169.xml" ContentType="application/vnd.ms-office.activeX+xml"/>
  <Override PartName="/ppt/activeX/activeX170.xml" ContentType="application/vnd.ms-office.activeX+xml"/>
  <Override PartName="/ppt/activeX/activeX171.xml" ContentType="application/vnd.ms-office.activeX+xml"/>
  <Override PartName="/ppt/activeX/activeX172.xml" ContentType="application/vnd.ms-office.activeX+xml"/>
  <Override PartName="/ppt/activeX/activeX173.xml" ContentType="application/vnd.ms-office.activeX+xml"/>
  <Override PartName="/ppt/activeX/activeX174.xml" ContentType="application/vnd.ms-office.activeX+xml"/>
  <Override PartName="/ppt/activeX/activeX175.xml" ContentType="application/vnd.ms-office.activeX+xml"/>
  <Override PartName="/ppt/activeX/activeX176.xml" ContentType="application/vnd.ms-office.activeX+xml"/>
  <Override PartName="/ppt/activeX/activeX177.xml" ContentType="application/vnd.ms-office.activeX+xml"/>
  <Override PartName="/ppt/activeX/activeX178.xml" ContentType="application/vnd.ms-office.activeX+xml"/>
  <Override PartName="/ppt/activeX/activeX179.xml" ContentType="application/vnd.ms-office.activeX+xml"/>
  <Override PartName="/ppt/activeX/activeX180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7" r:id="rId7"/>
    <p:sldId id="266" r:id="rId8"/>
    <p:sldId id="265" r:id="rId9"/>
    <p:sldId id="268" r:id="rId10"/>
    <p:sldId id="270" r:id="rId11"/>
    <p:sldId id="269" r:id="rId12"/>
    <p:sldId id="271" r:id="rId13"/>
    <p:sldId id="272" r:id="rId14"/>
    <p:sldId id="27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00.xml.rels><?xml version="1.0" encoding="UTF-8" standalone="yes"?>
<Relationships xmlns="http://schemas.openxmlformats.org/package/2006/relationships"><Relationship Id="rId1" Type="http://schemas.microsoft.com/office/2006/relationships/activeXControlBinary" Target="activeX100.bin"/></Relationships>
</file>

<file path=ppt/activeX/_rels/activeX101.xml.rels><?xml version="1.0" encoding="UTF-8" standalone="yes"?>
<Relationships xmlns="http://schemas.openxmlformats.org/package/2006/relationships"><Relationship Id="rId1" Type="http://schemas.microsoft.com/office/2006/relationships/activeXControlBinary" Target="activeX101.bin"/></Relationships>
</file>

<file path=ppt/activeX/_rels/activeX102.xml.rels><?xml version="1.0" encoding="UTF-8" standalone="yes"?>
<Relationships xmlns="http://schemas.openxmlformats.org/package/2006/relationships"><Relationship Id="rId1" Type="http://schemas.microsoft.com/office/2006/relationships/activeXControlBinary" Target="activeX102.bin"/></Relationships>
</file>

<file path=ppt/activeX/_rels/activeX103.xml.rels><?xml version="1.0" encoding="UTF-8" standalone="yes"?>
<Relationships xmlns="http://schemas.openxmlformats.org/package/2006/relationships"><Relationship Id="rId1" Type="http://schemas.microsoft.com/office/2006/relationships/activeXControlBinary" Target="activeX103.bin"/></Relationships>
</file>

<file path=ppt/activeX/_rels/activeX104.xml.rels><?xml version="1.0" encoding="UTF-8" standalone="yes"?>
<Relationships xmlns="http://schemas.openxmlformats.org/package/2006/relationships"><Relationship Id="rId1" Type="http://schemas.microsoft.com/office/2006/relationships/activeXControlBinary" Target="activeX104.bin"/></Relationships>
</file>

<file path=ppt/activeX/_rels/activeX105.xml.rels><?xml version="1.0" encoding="UTF-8" standalone="yes"?>
<Relationships xmlns="http://schemas.openxmlformats.org/package/2006/relationships"><Relationship Id="rId1" Type="http://schemas.microsoft.com/office/2006/relationships/activeXControlBinary" Target="activeX105.bin"/></Relationships>
</file>

<file path=ppt/activeX/_rels/activeX106.xml.rels><?xml version="1.0" encoding="UTF-8" standalone="yes"?>
<Relationships xmlns="http://schemas.openxmlformats.org/package/2006/relationships"><Relationship Id="rId1" Type="http://schemas.microsoft.com/office/2006/relationships/activeXControlBinary" Target="activeX106.bin"/></Relationships>
</file>

<file path=ppt/activeX/_rels/activeX107.xml.rels><?xml version="1.0" encoding="UTF-8" standalone="yes"?>
<Relationships xmlns="http://schemas.openxmlformats.org/package/2006/relationships"><Relationship Id="rId1" Type="http://schemas.microsoft.com/office/2006/relationships/activeXControlBinary" Target="activeX107.bin"/></Relationships>
</file>

<file path=ppt/activeX/_rels/activeX108.xml.rels><?xml version="1.0" encoding="UTF-8" standalone="yes"?>
<Relationships xmlns="http://schemas.openxmlformats.org/package/2006/relationships"><Relationship Id="rId1" Type="http://schemas.microsoft.com/office/2006/relationships/activeXControlBinary" Target="activeX108.bin"/></Relationships>
</file>

<file path=ppt/activeX/_rels/activeX109.xml.rels><?xml version="1.0" encoding="UTF-8" standalone="yes"?>
<Relationships xmlns="http://schemas.openxmlformats.org/package/2006/relationships"><Relationship Id="rId1" Type="http://schemas.microsoft.com/office/2006/relationships/activeXControlBinary" Target="activeX109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10.xml.rels><?xml version="1.0" encoding="UTF-8" standalone="yes"?>
<Relationships xmlns="http://schemas.openxmlformats.org/package/2006/relationships"><Relationship Id="rId1" Type="http://schemas.microsoft.com/office/2006/relationships/activeXControlBinary" Target="activeX110.bin"/></Relationships>
</file>

<file path=ppt/activeX/_rels/activeX111.xml.rels><?xml version="1.0" encoding="UTF-8" standalone="yes"?>
<Relationships xmlns="http://schemas.openxmlformats.org/package/2006/relationships"><Relationship Id="rId1" Type="http://schemas.microsoft.com/office/2006/relationships/activeXControlBinary" Target="activeX111.bin"/></Relationships>
</file>

<file path=ppt/activeX/_rels/activeX112.xml.rels><?xml version="1.0" encoding="UTF-8" standalone="yes"?>
<Relationships xmlns="http://schemas.openxmlformats.org/package/2006/relationships"><Relationship Id="rId1" Type="http://schemas.microsoft.com/office/2006/relationships/activeXControlBinary" Target="activeX112.bin"/></Relationships>
</file>

<file path=ppt/activeX/_rels/activeX113.xml.rels><?xml version="1.0" encoding="UTF-8" standalone="yes"?>
<Relationships xmlns="http://schemas.openxmlformats.org/package/2006/relationships"><Relationship Id="rId1" Type="http://schemas.microsoft.com/office/2006/relationships/activeXControlBinary" Target="activeX113.bin"/></Relationships>
</file>

<file path=ppt/activeX/_rels/activeX114.xml.rels><?xml version="1.0" encoding="UTF-8" standalone="yes"?>
<Relationships xmlns="http://schemas.openxmlformats.org/package/2006/relationships"><Relationship Id="rId1" Type="http://schemas.microsoft.com/office/2006/relationships/activeXControlBinary" Target="activeX114.bin"/></Relationships>
</file>

<file path=ppt/activeX/_rels/activeX115.xml.rels><?xml version="1.0" encoding="UTF-8" standalone="yes"?>
<Relationships xmlns="http://schemas.openxmlformats.org/package/2006/relationships"><Relationship Id="rId1" Type="http://schemas.microsoft.com/office/2006/relationships/activeXControlBinary" Target="activeX115.bin"/></Relationships>
</file>

<file path=ppt/activeX/_rels/activeX116.xml.rels><?xml version="1.0" encoding="UTF-8" standalone="yes"?>
<Relationships xmlns="http://schemas.openxmlformats.org/package/2006/relationships"><Relationship Id="rId1" Type="http://schemas.microsoft.com/office/2006/relationships/activeXControlBinary" Target="activeX116.bin"/></Relationships>
</file>

<file path=ppt/activeX/_rels/activeX117.xml.rels><?xml version="1.0" encoding="UTF-8" standalone="yes"?>
<Relationships xmlns="http://schemas.openxmlformats.org/package/2006/relationships"><Relationship Id="rId1" Type="http://schemas.microsoft.com/office/2006/relationships/activeXControlBinary" Target="activeX117.bin"/></Relationships>
</file>

<file path=ppt/activeX/_rels/activeX118.xml.rels><?xml version="1.0" encoding="UTF-8" standalone="yes"?>
<Relationships xmlns="http://schemas.openxmlformats.org/package/2006/relationships"><Relationship Id="rId1" Type="http://schemas.microsoft.com/office/2006/relationships/activeXControlBinary" Target="activeX118.bin"/></Relationships>
</file>

<file path=ppt/activeX/_rels/activeX119.xml.rels><?xml version="1.0" encoding="UTF-8" standalone="yes"?>
<Relationships xmlns="http://schemas.openxmlformats.org/package/2006/relationships"><Relationship Id="rId1" Type="http://schemas.microsoft.com/office/2006/relationships/activeXControlBinary" Target="activeX119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20.xml.rels><?xml version="1.0" encoding="UTF-8" standalone="yes"?>
<Relationships xmlns="http://schemas.openxmlformats.org/package/2006/relationships"><Relationship Id="rId1" Type="http://schemas.microsoft.com/office/2006/relationships/activeXControlBinary" Target="activeX120.bin"/></Relationships>
</file>

<file path=ppt/activeX/_rels/activeX121.xml.rels><?xml version="1.0" encoding="UTF-8" standalone="yes"?>
<Relationships xmlns="http://schemas.openxmlformats.org/package/2006/relationships"><Relationship Id="rId1" Type="http://schemas.microsoft.com/office/2006/relationships/activeXControlBinary" Target="activeX121.bin"/></Relationships>
</file>

<file path=ppt/activeX/_rels/activeX122.xml.rels><?xml version="1.0" encoding="UTF-8" standalone="yes"?>
<Relationships xmlns="http://schemas.openxmlformats.org/package/2006/relationships"><Relationship Id="rId1" Type="http://schemas.microsoft.com/office/2006/relationships/activeXControlBinary" Target="activeX122.bin"/></Relationships>
</file>

<file path=ppt/activeX/_rels/activeX123.xml.rels><?xml version="1.0" encoding="UTF-8" standalone="yes"?>
<Relationships xmlns="http://schemas.openxmlformats.org/package/2006/relationships"><Relationship Id="rId1" Type="http://schemas.microsoft.com/office/2006/relationships/activeXControlBinary" Target="activeX123.bin"/></Relationships>
</file>

<file path=ppt/activeX/_rels/activeX124.xml.rels><?xml version="1.0" encoding="UTF-8" standalone="yes"?>
<Relationships xmlns="http://schemas.openxmlformats.org/package/2006/relationships"><Relationship Id="rId1" Type="http://schemas.microsoft.com/office/2006/relationships/activeXControlBinary" Target="activeX124.bin"/></Relationships>
</file>

<file path=ppt/activeX/_rels/activeX125.xml.rels><?xml version="1.0" encoding="UTF-8" standalone="yes"?>
<Relationships xmlns="http://schemas.openxmlformats.org/package/2006/relationships"><Relationship Id="rId1" Type="http://schemas.microsoft.com/office/2006/relationships/activeXControlBinary" Target="activeX125.bin"/></Relationships>
</file>

<file path=ppt/activeX/_rels/activeX126.xml.rels><?xml version="1.0" encoding="UTF-8" standalone="yes"?>
<Relationships xmlns="http://schemas.openxmlformats.org/package/2006/relationships"><Relationship Id="rId1" Type="http://schemas.microsoft.com/office/2006/relationships/activeXControlBinary" Target="activeX126.bin"/></Relationships>
</file>

<file path=ppt/activeX/_rels/activeX127.xml.rels><?xml version="1.0" encoding="UTF-8" standalone="yes"?>
<Relationships xmlns="http://schemas.openxmlformats.org/package/2006/relationships"><Relationship Id="rId1" Type="http://schemas.microsoft.com/office/2006/relationships/activeXControlBinary" Target="activeX127.bin"/></Relationships>
</file>

<file path=ppt/activeX/_rels/activeX128.xml.rels><?xml version="1.0" encoding="UTF-8" standalone="yes"?>
<Relationships xmlns="http://schemas.openxmlformats.org/package/2006/relationships"><Relationship Id="rId1" Type="http://schemas.microsoft.com/office/2006/relationships/activeXControlBinary" Target="activeX128.bin"/></Relationships>
</file>

<file path=ppt/activeX/_rels/activeX129.xml.rels><?xml version="1.0" encoding="UTF-8" standalone="yes"?>
<Relationships xmlns="http://schemas.openxmlformats.org/package/2006/relationships"><Relationship Id="rId1" Type="http://schemas.microsoft.com/office/2006/relationships/activeXControlBinary" Target="activeX129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30.xml.rels><?xml version="1.0" encoding="UTF-8" standalone="yes"?>
<Relationships xmlns="http://schemas.openxmlformats.org/package/2006/relationships"><Relationship Id="rId1" Type="http://schemas.microsoft.com/office/2006/relationships/activeXControlBinary" Target="activeX130.bin"/></Relationships>
</file>

<file path=ppt/activeX/_rels/activeX131.xml.rels><?xml version="1.0" encoding="UTF-8" standalone="yes"?>
<Relationships xmlns="http://schemas.openxmlformats.org/package/2006/relationships"><Relationship Id="rId1" Type="http://schemas.microsoft.com/office/2006/relationships/activeXControlBinary" Target="activeX131.bin"/></Relationships>
</file>

<file path=ppt/activeX/_rels/activeX132.xml.rels><?xml version="1.0" encoding="UTF-8" standalone="yes"?>
<Relationships xmlns="http://schemas.openxmlformats.org/package/2006/relationships"><Relationship Id="rId1" Type="http://schemas.microsoft.com/office/2006/relationships/activeXControlBinary" Target="activeX132.bin"/></Relationships>
</file>

<file path=ppt/activeX/_rels/activeX133.xml.rels><?xml version="1.0" encoding="UTF-8" standalone="yes"?>
<Relationships xmlns="http://schemas.openxmlformats.org/package/2006/relationships"><Relationship Id="rId1" Type="http://schemas.microsoft.com/office/2006/relationships/activeXControlBinary" Target="activeX133.bin"/></Relationships>
</file>

<file path=ppt/activeX/_rels/activeX134.xml.rels><?xml version="1.0" encoding="UTF-8" standalone="yes"?>
<Relationships xmlns="http://schemas.openxmlformats.org/package/2006/relationships"><Relationship Id="rId1" Type="http://schemas.microsoft.com/office/2006/relationships/activeXControlBinary" Target="activeX134.bin"/></Relationships>
</file>

<file path=ppt/activeX/_rels/activeX135.xml.rels><?xml version="1.0" encoding="UTF-8" standalone="yes"?>
<Relationships xmlns="http://schemas.openxmlformats.org/package/2006/relationships"><Relationship Id="rId1" Type="http://schemas.microsoft.com/office/2006/relationships/activeXControlBinary" Target="activeX135.bin"/></Relationships>
</file>

<file path=ppt/activeX/_rels/activeX136.xml.rels><?xml version="1.0" encoding="UTF-8" standalone="yes"?>
<Relationships xmlns="http://schemas.openxmlformats.org/package/2006/relationships"><Relationship Id="rId1" Type="http://schemas.microsoft.com/office/2006/relationships/activeXControlBinary" Target="activeX136.bin"/></Relationships>
</file>

<file path=ppt/activeX/_rels/activeX137.xml.rels><?xml version="1.0" encoding="UTF-8" standalone="yes"?>
<Relationships xmlns="http://schemas.openxmlformats.org/package/2006/relationships"><Relationship Id="rId1" Type="http://schemas.microsoft.com/office/2006/relationships/activeXControlBinary" Target="activeX137.bin"/></Relationships>
</file>

<file path=ppt/activeX/_rels/activeX138.xml.rels><?xml version="1.0" encoding="UTF-8" standalone="yes"?>
<Relationships xmlns="http://schemas.openxmlformats.org/package/2006/relationships"><Relationship Id="rId1" Type="http://schemas.microsoft.com/office/2006/relationships/activeXControlBinary" Target="activeX138.bin"/></Relationships>
</file>

<file path=ppt/activeX/_rels/activeX139.xml.rels><?xml version="1.0" encoding="UTF-8" standalone="yes"?>
<Relationships xmlns="http://schemas.openxmlformats.org/package/2006/relationships"><Relationship Id="rId1" Type="http://schemas.microsoft.com/office/2006/relationships/activeXControlBinary" Target="activeX139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40.xml.rels><?xml version="1.0" encoding="UTF-8" standalone="yes"?>
<Relationships xmlns="http://schemas.openxmlformats.org/package/2006/relationships"><Relationship Id="rId1" Type="http://schemas.microsoft.com/office/2006/relationships/activeXControlBinary" Target="activeX140.bin"/></Relationships>
</file>

<file path=ppt/activeX/_rels/activeX141.xml.rels><?xml version="1.0" encoding="UTF-8" standalone="yes"?>
<Relationships xmlns="http://schemas.openxmlformats.org/package/2006/relationships"><Relationship Id="rId1" Type="http://schemas.microsoft.com/office/2006/relationships/activeXControlBinary" Target="activeX141.bin"/></Relationships>
</file>

<file path=ppt/activeX/_rels/activeX142.xml.rels><?xml version="1.0" encoding="UTF-8" standalone="yes"?>
<Relationships xmlns="http://schemas.openxmlformats.org/package/2006/relationships"><Relationship Id="rId1" Type="http://schemas.microsoft.com/office/2006/relationships/activeXControlBinary" Target="activeX142.bin"/></Relationships>
</file>

<file path=ppt/activeX/_rels/activeX143.xml.rels><?xml version="1.0" encoding="UTF-8" standalone="yes"?>
<Relationships xmlns="http://schemas.openxmlformats.org/package/2006/relationships"><Relationship Id="rId1" Type="http://schemas.microsoft.com/office/2006/relationships/activeXControlBinary" Target="activeX143.bin"/></Relationships>
</file>

<file path=ppt/activeX/_rels/activeX144.xml.rels><?xml version="1.0" encoding="UTF-8" standalone="yes"?>
<Relationships xmlns="http://schemas.openxmlformats.org/package/2006/relationships"><Relationship Id="rId1" Type="http://schemas.microsoft.com/office/2006/relationships/activeXControlBinary" Target="activeX144.bin"/></Relationships>
</file>

<file path=ppt/activeX/_rels/activeX145.xml.rels><?xml version="1.0" encoding="UTF-8" standalone="yes"?>
<Relationships xmlns="http://schemas.openxmlformats.org/package/2006/relationships"><Relationship Id="rId1" Type="http://schemas.microsoft.com/office/2006/relationships/activeXControlBinary" Target="activeX145.bin"/></Relationships>
</file>

<file path=ppt/activeX/_rels/activeX146.xml.rels><?xml version="1.0" encoding="UTF-8" standalone="yes"?>
<Relationships xmlns="http://schemas.openxmlformats.org/package/2006/relationships"><Relationship Id="rId1" Type="http://schemas.microsoft.com/office/2006/relationships/activeXControlBinary" Target="activeX146.bin"/></Relationships>
</file>

<file path=ppt/activeX/_rels/activeX147.xml.rels><?xml version="1.0" encoding="UTF-8" standalone="yes"?>
<Relationships xmlns="http://schemas.openxmlformats.org/package/2006/relationships"><Relationship Id="rId1" Type="http://schemas.microsoft.com/office/2006/relationships/activeXControlBinary" Target="activeX147.bin"/></Relationships>
</file>

<file path=ppt/activeX/_rels/activeX148.xml.rels><?xml version="1.0" encoding="UTF-8" standalone="yes"?>
<Relationships xmlns="http://schemas.openxmlformats.org/package/2006/relationships"><Relationship Id="rId1" Type="http://schemas.microsoft.com/office/2006/relationships/activeXControlBinary" Target="activeX148.bin"/></Relationships>
</file>

<file path=ppt/activeX/_rels/activeX149.xml.rels><?xml version="1.0" encoding="UTF-8" standalone="yes"?>
<Relationships xmlns="http://schemas.openxmlformats.org/package/2006/relationships"><Relationship Id="rId1" Type="http://schemas.microsoft.com/office/2006/relationships/activeXControlBinary" Target="activeX149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50.xml.rels><?xml version="1.0" encoding="UTF-8" standalone="yes"?>
<Relationships xmlns="http://schemas.openxmlformats.org/package/2006/relationships"><Relationship Id="rId1" Type="http://schemas.microsoft.com/office/2006/relationships/activeXControlBinary" Target="activeX150.bin"/></Relationships>
</file>

<file path=ppt/activeX/_rels/activeX151.xml.rels><?xml version="1.0" encoding="UTF-8" standalone="yes"?>
<Relationships xmlns="http://schemas.openxmlformats.org/package/2006/relationships"><Relationship Id="rId1" Type="http://schemas.microsoft.com/office/2006/relationships/activeXControlBinary" Target="activeX151.bin"/></Relationships>
</file>

<file path=ppt/activeX/_rels/activeX152.xml.rels><?xml version="1.0" encoding="UTF-8" standalone="yes"?>
<Relationships xmlns="http://schemas.openxmlformats.org/package/2006/relationships"><Relationship Id="rId1" Type="http://schemas.microsoft.com/office/2006/relationships/activeXControlBinary" Target="activeX152.bin"/></Relationships>
</file>

<file path=ppt/activeX/_rels/activeX153.xml.rels><?xml version="1.0" encoding="UTF-8" standalone="yes"?>
<Relationships xmlns="http://schemas.openxmlformats.org/package/2006/relationships"><Relationship Id="rId1" Type="http://schemas.microsoft.com/office/2006/relationships/activeXControlBinary" Target="activeX153.bin"/></Relationships>
</file>

<file path=ppt/activeX/_rels/activeX154.xml.rels><?xml version="1.0" encoding="UTF-8" standalone="yes"?>
<Relationships xmlns="http://schemas.openxmlformats.org/package/2006/relationships"><Relationship Id="rId1" Type="http://schemas.microsoft.com/office/2006/relationships/activeXControlBinary" Target="activeX154.bin"/></Relationships>
</file>

<file path=ppt/activeX/_rels/activeX155.xml.rels><?xml version="1.0" encoding="UTF-8" standalone="yes"?>
<Relationships xmlns="http://schemas.openxmlformats.org/package/2006/relationships"><Relationship Id="rId1" Type="http://schemas.microsoft.com/office/2006/relationships/activeXControlBinary" Target="activeX155.bin"/></Relationships>
</file>

<file path=ppt/activeX/_rels/activeX156.xml.rels><?xml version="1.0" encoding="UTF-8" standalone="yes"?>
<Relationships xmlns="http://schemas.openxmlformats.org/package/2006/relationships"><Relationship Id="rId1" Type="http://schemas.microsoft.com/office/2006/relationships/activeXControlBinary" Target="activeX156.bin"/></Relationships>
</file>

<file path=ppt/activeX/_rels/activeX157.xml.rels><?xml version="1.0" encoding="UTF-8" standalone="yes"?>
<Relationships xmlns="http://schemas.openxmlformats.org/package/2006/relationships"><Relationship Id="rId1" Type="http://schemas.microsoft.com/office/2006/relationships/activeXControlBinary" Target="activeX157.bin"/></Relationships>
</file>

<file path=ppt/activeX/_rels/activeX158.xml.rels><?xml version="1.0" encoding="UTF-8" standalone="yes"?>
<Relationships xmlns="http://schemas.openxmlformats.org/package/2006/relationships"><Relationship Id="rId1" Type="http://schemas.microsoft.com/office/2006/relationships/activeXControlBinary" Target="activeX158.bin"/></Relationships>
</file>

<file path=ppt/activeX/_rels/activeX159.xml.rels><?xml version="1.0" encoding="UTF-8" standalone="yes"?>
<Relationships xmlns="http://schemas.openxmlformats.org/package/2006/relationships"><Relationship Id="rId1" Type="http://schemas.microsoft.com/office/2006/relationships/activeXControlBinary" Target="activeX159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60.xml.rels><?xml version="1.0" encoding="UTF-8" standalone="yes"?>
<Relationships xmlns="http://schemas.openxmlformats.org/package/2006/relationships"><Relationship Id="rId1" Type="http://schemas.microsoft.com/office/2006/relationships/activeXControlBinary" Target="activeX160.bin"/></Relationships>
</file>

<file path=ppt/activeX/_rels/activeX161.xml.rels><?xml version="1.0" encoding="UTF-8" standalone="yes"?>
<Relationships xmlns="http://schemas.openxmlformats.org/package/2006/relationships"><Relationship Id="rId1" Type="http://schemas.microsoft.com/office/2006/relationships/activeXControlBinary" Target="activeX161.bin"/></Relationships>
</file>

<file path=ppt/activeX/_rels/activeX162.xml.rels><?xml version="1.0" encoding="UTF-8" standalone="yes"?>
<Relationships xmlns="http://schemas.openxmlformats.org/package/2006/relationships"><Relationship Id="rId1" Type="http://schemas.microsoft.com/office/2006/relationships/activeXControlBinary" Target="activeX162.bin"/></Relationships>
</file>

<file path=ppt/activeX/_rels/activeX163.xml.rels><?xml version="1.0" encoding="UTF-8" standalone="yes"?>
<Relationships xmlns="http://schemas.openxmlformats.org/package/2006/relationships"><Relationship Id="rId1" Type="http://schemas.microsoft.com/office/2006/relationships/activeXControlBinary" Target="activeX163.bin"/></Relationships>
</file>

<file path=ppt/activeX/_rels/activeX164.xml.rels><?xml version="1.0" encoding="UTF-8" standalone="yes"?>
<Relationships xmlns="http://schemas.openxmlformats.org/package/2006/relationships"><Relationship Id="rId1" Type="http://schemas.microsoft.com/office/2006/relationships/activeXControlBinary" Target="activeX164.bin"/></Relationships>
</file>

<file path=ppt/activeX/_rels/activeX165.xml.rels><?xml version="1.0" encoding="UTF-8" standalone="yes"?>
<Relationships xmlns="http://schemas.openxmlformats.org/package/2006/relationships"><Relationship Id="rId1" Type="http://schemas.microsoft.com/office/2006/relationships/activeXControlBinary" Target="activeX165.bin"/></Relationships>
</file>

<file path=ppt/activeX/_rels/activeX166.xml.rels><?xml version="1.0" encoding="UTF-8" standalone="yes"?>
<Relationships xmlns="http://schemas.openxmlformats.org/package/2006/relationships"><Relationship Id="rId1" Type="http://schemas.microsoft.com/office/2006/relationships/activeXControlBinary" Target="activeX166.bin"/></Relationships>
</file>

<file path=ppt/activeX/_rels/activeX167.xml.rels><?xml version="1.0" encoding="UTF-8" standalone="yes"?>
<Relationships xmlns="http://schemas.openxmlformats.org/package/2006/relationships"><Relationship Id="rId1" Type="http://schemas.microsoft.com/office/2006/relationships/activeXControlBinary" Target="activeX167.bin"/></Relationships>
</file>

<file path=ppt/activeX/_rels/activeX168.xml.rels><?xml version="1.0" encoding="UTF-8" standalone="yes"?>
<Relationships xmlns="http://schemas.openxmlformats.org/package/2006/relationships"><Relationship Id="rId1" Type="http://schemas.microsoft.com/office/2006/relationships/activeXControlBinary" Target="activeX168.bin"/></Relationships>
</file>

<file path=ppt/activeX/_rels/activeX169.xml.rels><?xml version="1.0" encoding="UTF-8" standalone="yes"?>
<Relationships xmlns="http://schemas.openxmlformats.org/package/2006/relationships"><Relationship Id="rId1" Type="http://schemas.microsoft.com/office/2006/relationships/activeXControlBinary" Target="activeX169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70.xml.rels><?xml version="1.0" encoding="UTF-8" standalone="yes"?>
<Relationships xmlns="http://schemas.openxmlformats.org/package/2006/relationships"><Relationship Id="rId1" Type="http://schemas.microsoft.com/office/2006/relationships/activeXControlBinary" Target="activeX170.bin"/></Relationships>
</file>

<file path=ppt/activeX/_rels/activeX171.xml.rels><?xml version="1.0" encoding="UTF-8" standalone="yes"?>
<Relationships xmlns="http://schemas.openxmlformats.org/package/2006/relationships"><Relationship Id="rId1" Type="http://schemas.microsoft.com/office/2006/relationships/activeXControlBinary" Target="activeX171.bin"/></Relationships>
</file>

<file path=ppt/activeX/_rels/activeX172.xml.rels><?xml version="1.0" encoding="UTF-8" standalone="yes"?>
<Relationships xmlns="http://schemas.openxmlformats.org/package/2006/relationships"><Relationship Id="rId1" Type="http://schemas.microsoft.com/office/2006/relationships/activeXControlBinary" Target="activeX172.bin"/></Relationships>
</file>

<file path=ppt/activeX/_rels/activeX173.xml.rels><?xml version="1.0" encoding="UTF-8" standalone="yes"?>
<Relationships xmlns="http://schemas.openxmlformats.org/package/2006/relationships"><Relationship Id="rId1" Type="http://schemas.microsoft.com/office/2006/relationships/activeXControlBinary" Target="activeX173.bin"/></Relationships>
</file>

<file path=ppt/activeX/_rels/activeX174.xml.rels><?xml version="1.0" encoding="UTF-8" standalone="yes"?>
<Relationships xmlns="http://schemas.openxmlformats.org/package/2006/relationships"><Relationship Id="rId1" Type="http://schemas.microsoft.com/office/2006/relationships/activeXControlBinary" Target="activeX174.bin"/></Relationships>
</file>

<file path=ppt/activeX/_rels/activeX175.xml.rels><?xml version="1.0" encoding="UTF-8" standalone="yes"?>
<Relationships xmlns="http://schemas.openxmlformats.org/package/2006/relationships"><Relationship Id="rId1" Type="http://schemas.microsoft.com/office/2006/relationships/activeXControlBinary" Target="activeX175.bin"/></Relationships>
</file>

<file path=ppt/activeX/_rels/activeX176.xml.rels><?xml version="1.0" encoding="UTF-8" standalone="yes"?>
<Relationships xmlns="http://schemas.openxmlformats.org/package/2006/relationships"><Relationship Id="rId1" Type="http://schemas.microsoft.com/office/2006/relationships/activeXControlBinary" Target="activeX176.bin"/></Relationships>
</file>

<file path=ppt/activeX/_rels/activeX177.xml.rels><?xml version="1.0" encoding="UTF-8" standalone="yes"?>
<Relationships xmlns="http://schemas.openxmlformats.org/package/2006/relationships"><Relationship Id="rId1" Type="http://schemas.microsoft.com/office/2006/relationships/activeXControlBinary" Target="activeX177.bin"/></Relationships>
</file>

<file path=ppt/activeX/_rels/activeX178.xml.rels><?xml version="1.0" encoding="UTF-8" standalone="yes"?>
<Relationships xmlns="http://schemas.openxmlformats.org/package/2006/relationships"><Relationship Id="rId1" Type="http://schemas.microsoft.com/office/2006/relationships/activeXControlBinary" Target="activeX178.bin"/></Relationships>
</file>

<file path=ppt/activeX/_rels/activeX179.xml.rels><?xml version="1.0" encoding="UTF-8" standalone="yes"?>
<Relationships xmlns="http://schemas.openxmlformats.org/package/2006/relationships"><Relationship Id="rId1" Type="http://schemas.microsoft.com/office/2006/relationships/activeXControlBinary" Target="activeX179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80.xml.rels><?xml version="1.0" encoding="UTF-8" standalone="yes"?>
<Relationships xmlns="http://schemas.openxmlformats.org/package/2006/relationships"><Relationship Id="rId1" Type="http://schemas.microsoft.com/office/2006/relationships/activeXControlBinary" Target="activeX180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29.xml.rels><?xml version="1.0" encoding="UTF-8" standalone="yes"?>
<Relationships xmlns="http://schemas.openxmlformats.org/package/2006/relationships"><Relationship Id="rId1" Type="http://schemas.microsoft.com/office/2006/relationships/activeXControlBinary" Target="activeX29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30.xml.rels><?xml version="1.0" encoding="UTF-8" standalone="yes"?>
<Relationships xmlns="http://schemas.openxmlformats.org/package/2006/relationships"><Relationship Id="rId1" Type="http://schemas.microsoft.com/office/2006/relationships/activeXControlBinary" Target="activeX30.bin"/></Relationships>
</file>

<file path=ppt/activeX/_rels/activeX31.xml.rels><?xml version="1.0" encoding="UTF-8" standalone="yes"?>
<Relationships xmlns="http://schemas.openxmlformats.org/package/2006/relationships"><Relationship Id="rId1" Type="http://schemas.microsoft.com/office/2006/relationships/activeXControlBinary" Target="activeX31.bin"/></Relationships>
</file>

<file path=ppt/activeX/_rels/activeX32.xml.rels><?xml version="1.0" encoding="UTF-8" standalone="yes"?>
<Relationships xmlns="http://schemas.openxmlformats.org/package/2006/relationships"><Relationship Id="rId1" Type="http://schemas.microsoft.com/office/2006/relationships/activeXControlBinary" Target="activeX32.bin"/></Relationships>
</file>

<file path=ppt/activeX/_rels/activeX33.xml.rels><?xml version="1.0" encoding="UTF-8" standalone="yes"?>
<Relationships xmlns="http://schemas.openxmlformats.org/package/2006/relationships"><Relationship Id="rId1" Type="http://schemas.microsoft.com/office/2006/relationships/activeXControlBinary" Target="activeX33.bin"/></Relationships>
</file>

<file path=ppt/activeX/_rels/activeX34.xml.rels><?xml version="1.0" encoding="UTF-8" standalone="yes"?>
<Relationships xmlns="http://schemas.openxmlformats.org/package/2006/relationships"><Relationship Id="rId1" Type="http://schemas.microsoft.com/office/2006/relationships/activeXControlBinary" Target="activeX34.bin"/></Relationships>
</file>

<file path=ppt/activeX/_rels/activeX35.xml.rels><?xml version="1.0" encoding="UTF-8" standalone="yes"?>
<Relationships xmlns="http://schemas.openxmlformats.org/package/2006/relationships"><Relationship Id="rId1" Type="http://schemas.microsoft.com/office/2006/relationships/activeXControlBinary" Target="activeX35.bin"/></Relationships>
</file>

<file path=ppt/activeX/_rels/activeX36.xml.rels><?xml version="1.0" encoding="UTF-8" standalone="yes"?>
<Relationships xmlns="http://schemas.openxmlformats.org/package/2006/relationships"><Relationship Id="rId1" Type="http://schemas.microsoft.com/office/2006/relationships/activeXControlBinary" Target="activeX36.bin"/></Relationships>
</file>

<file path=ppt/activeX/_rels/activeX37.xml.rels><?xml version="1.0" encoding="UTF-8" standalone="yes"?>
<Relationships xmlns="http://schemas.openxmlformats.org/package/2006/relationships"><Relationship Id="rId1" Type="http://schemas.microsoft.com/office/2006/relationships/activeXControlBinary" Target="activeX37.bin"/></Relationships>
</file>

<file path=ppt/activeX/_rels/activeX38.xml.rels><?xml version="1.0" encoding="UTF-8" standalone="yes"?>
<Relationships xmlns="http://schemas.openxmlformats.org/package/2006/relationships"><Relationship Id="rId1" Type="http://schemas.microsoft.com/office/2006/relationships/activeXControlBinary" Target="activeX38.bin"/></Relationships>
</file>

<file path=ppt/activeX/_rels/activeX39.xml.rels><?xml version="1.0" encoding="UTF-8" standalone="yes"?>
<Relationships xmlns="http://schemas.openxmlformats.org/package/2006/relationships"><Relationship Id="rId1" Type="http://schemas.microsoft.com/office/2006/relationships/activeXControlBinary" Target="activeX39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40.xml.rels><?xml version="1.0" encoding="UTF-8" standalone="yes"?>
<Relationships xmlns="http://schemas.openxmlformats.org/package/2006/relationships"><Relationship Id="rId1" Type="http://schemas.microsoft.com/office/2006/relationships/activeXControlBinary" Target="activeX40.bin"/></Relationships>
</file>

<file path=ppt/activeX/_rels/activeX41.xml.rels><?xml version="1.0" encoding="UTF-8" standalone="yes"?>
<Relationships xmlns="http://schemas.openxmlformats.org/package/2006/relationships"><Relationship Id="rId1" Type="http://schemas.microsoft.com/office/2006/relationships/activeXControlBinary" Target="activeX41.bin"/></Relationships>
</file>

<file path=ppt/activeX/_rels/activeX42.xml.rels><?xml version="1.0" encoding="UTF-8" standalone="yes"?>
<Relationships xmlns="http://schemas.openxmlformats.org/package/2006/relationships"><Relationship Id="rId1" Type="http://schemas.microsoft.com/office/2006/relationships/activeXControlBinary" Target="activeX42.bin"/></Relationships>
</file>

<file path=ppt/activeX/_rels/activeX43.xml.rels><?xml version="1.0" encoding="UTF-8" standalone="yes"?>
<Relationships xmlns="http://schemas.openxmlformats.org/package/2006/relationships"><Relationship Id="rId1" Type="http://schemas.microsoft.com/office/2006/relationships/activeXControlBinary" Target="activeX43.bin"/></Relationships>
</file>

<file path=ppt/activeX/_rels/activeX44.xml.rels><?xml version="1.0" encoding="UTF-8" standalone="yes"?>
<Relationships xmlns="http://schemas.openxmlformats.org/package/2006/relationships"><Relationship Id="rId1" Type="http://schemas.microsoft.com/office/2006/relationships/activeXControlBinary" Target="activeX44.bin"/></Relationships>
</file>

<file path=ppt/activeX/_rels/activeX45.xml.rels><?xml version="1.0" encoding="UTF-8" standalone="yes"?>
<Relationships xmlns="http://schemas.openxmlformats.org/package/2006/relationships"><Relationship Id="rId1" Type="http://schemas.microsoft.com/office/2006/relationships/activeXControlBinary" Target="activeX45.bin"/></Relationships>
</file>

<file path=ppt/activeX/_rels/activeX46.xml.rels><?xml version="1.0" encoding="UTF-8" standalone="yes"?>
<Relationships xmlns="http://schemas.openxmlformats.org/package/2006/relationships"><Relationship Id="rId1" Type="http://schemas.microsoft.com/office/2006/relationships/activeXControlBinary" Target="activeX46.bin"/></Relationships>
</file>

<file path=ppt/activeX/_rels/activeX47.xml.rels><?xml version="1.0" encoding="UTF-8" standalone="yes"?>
<Relationships xmlns="http://schemas.openxmlformats.org/package/2006/relationships"><Relationship Id="rId1" Type="http://schemas.microsoft.com/office/2006/relationships/activeXControlBinary" Target="activeX47.bin"/></Relationships>
</file>

<file path=ppt/activeX/_rels/activeX48.xml.rels><?xml version="1.0" encoding="UTF-8" standalone="yes"?>
<Relationships xmlns="http://schemas.openxmlformats.org/package/2006/relationships"><Relationship Id="rId1" Type="http://schemas.microsoft.com/office/2006/relationships/activeXControlBinary" Target="activeX48.bin"/></Relationships>
</file>

<file path=ppt/activeX/_rels/activeX49.xml.rels><?xml version="1.0" encoding="UTF-8" standalone="yes"?>
<Relationships xmlns="http://schemas.openxmlformats.org/package/2006/relationships"><Relationship Id="rId1" Type="http://schemas.microsoft.com/office/2006/relationships/activeXControlBinary" Target="activeX49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50.xml.rels><?xml version="1.0" encoding="UTF-8" standalone="yes"?>
<Relationships xmlns="http://schemas.openxmlformats.org/package/2006/relationships"><Relationship Id="rId1" Type="http://schemas.microsoft.com/office/2006/relationships/activeXControlBinary" Target="activeX50.bin"/></Relationships>
</file>

<file path=ppt/activeX/_rels/activeX51.xml.rels><?xml version="1.0" encoding="UTF-8" standalone="yes"?>
<Relationships xmlns="http://schemas.openxmlformats.org/package/2006/relationships"><Relationship Id="rId1" Type="http://schemas.microsoft.com/office/2006/relationships/activeXControlBinary" Target="activeX51.bin"/></Relationships>
</file>

<file path=ppt/activeX/_rels/activeX52.xml.rels><?xml version="1.0" encoding="UTF-8" standalone="yes"?>
<Relationships xmlns="http://schemas.openxmlformats.org/package/2006/relationships"><Relationship Id="rId1" Type="http://schemas.microsoft.com/office/2006/relationships/activeXControlBinary" Target="activeX52.bin"/></Relationships>
</file>

<file path=ppt/activeX/_rels/activeX53.xml.rels><?xml version="1.0" encoding="UTF-8" standalone="yes"?>
<Relationships xmlns="http://schemas.openxmlformats.org/package/2006/relationships"><Relationship Id="rId1" Type="http://schemas.microsoft.com/office/2006/relationships/activeXControlBinary" Target="activeX53.bin"/></Relationships>
</file>

<file path=ppt/activeX/_rels/activeX54.xml.rels><?xml version="1.0" encoding="UTF-8" standalone="yes"?>
<Relationships xmlns="http://schemas.openxmlformats.org/package/2006/relationships"><Relationship Id="rId1" Type="http://schemas.microsoft.com/office/2006/relationships/activeXControlBinary" Target="activeX54.bin"/></Relationships>
</file>

<file path=ppt/activeX/_rels/activeX55.xml.rels><?xml version="1.0" encoding="UTF-8" standalone="yes"?>
<Relationships xmlns="http://schemas.openxmlformats.org/package/2006/relationships"><Relationship Id="rId1" Type="http://schemas.microsoft.com/office/2006/relationships/activeXControlBinary" Target="activeX55.bin"/></Relationships>
</file>

<file path=ppt/activeX/_rels/activeX56.xml.rels><?xml version="1.0" encoding="UTF-8" standalone="yes"?>
<Relationships xmlns="http://schemas.openxmlformats.org/package/2006/relationships"><Relationship Id="rId1" Type="http://schemas.microsoft.com/office/2006/relationships/activeXControlBinary" Target="activeX56.bin"/></Relationships>
</file>

<file path=ppt/activeX/_rels/activeX57.xml.rels><?xml version="1.0" encoding="UTF-8" standalone="yes"?>
<Relationships xmlns="http://schemas.openxmlformats.org/package/2006/relationships"><Relationship Id="rId1" Type="http://schemas.microsoft.com/office/2006/relationships/activeXControlBinary" Target="activeX57.bin"/></Relationships>
</file>

<file path=ppt/activeX/_rels/activeX58.xml.rels><?xml version="1.0" encoding="UTF-8" standalone="yes"?>
<Relationships xmlns="http://schemas.openxmlformats.org/package/2006/relationships"><Relationship Id="rId1" Type="http://schemas.microsoft.com/office/2006/relationships/activeXControlBinary" Target="activeX58.bin"/></Relationships>
</file>

<file path=ppt/activeX/_rels/activeX59.xml.rels><?xml version="1.0" encoding="UTF-8" standalone="yes"?>
<Relationships xmlns="http://schemas.openxmlformats.org/package/2006/relationships"><Relationship Id="rId1" Type="http://schemas.microsoft.com/office/2006/relationships/activeXControlBinary" Target="activeX59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60.xml.rels><?xml version="1.0" encoding="UTF-8" standalone="yes"?>
<Relationships xmlns="http://schemas.openxmlformats.org/package/2006/relationships"><Relationship Id="rId1" Type="http://schemas.microsoft.com/office/2006/relationships/activeXControlBinary" Target="activeX60.bin"/></Relationships>
</file>

<file path=ppt/activeX/_rels/activeX61.xml.rels><?xml version="1.0" encoding="UTF-8" standalone="yes"?>
<Relationships xmlns="http://schemas.openxmlformats.org/package/2006/relationships"><Relationship Id="rId1" Type="http://schemas.microsoft.com/office/2006/relationships/activeXControlBinary" Target="activeX61.bin"/></Relationships>
</file>

<file path=ppt/activeX/_rels/activeX62.xml.rels><?xml version="1.0" encoding="UTF-8" standalone="yes"?>
<Relationships xmlns="http://schemas.openxmlformats.org/package/2006/relationships"><Relationship Id="rId1" Type="http://schemas.microsoft.com/office/2006/relationships/activeXControlBinary" Target="activeX62.bin"/></Relationships>
</file>

<file path=ppt/activeX/_rels/activeX63.xml.rels><?xml version="1.0" encoding="UTF-8" standalone="yes"?>
<Relationships xmlns="http://schemas.openxmlformats.org/package/2006/relationships"><Relationship Id="rId1" Type="http://schemas.microsoft.com/office/2006/relationships/activeXControlBinary" Target="activeX63.bin"/></Relationships>
</file>

<file path=ppt/activeX/_rels/activeX64.xml.rels><?xml version="1.0" encoding="UTF-8" standalone="yes"?>
<Relationships xmlns="http://schemas.openxmlformats.org/package/2006/relationships"><Relationship Id="rId1" Type="http://schemas.microsoft.com/office/2006/relationships/activeXControlBinary" Target="activeX64.bin"/></Relationships>
</file>

<file path=ppt/activeX/_rels/activeX65.xml.rels><?xml version="1.0" encoding="UTF-8" standalone="yes"?>
<Relationships xmlns="http://schemas.openxmlformats.org/package/2006/relationships"><Relationship Id="rId1" Type="http://schemas.microsoft.com/office/2006/relationships/activeXControlBinary" Target="activeX65.bin"/></Relationships>
</file>

<file path=ppt/activeX/_rels/activeX66.xml.rels><?xml version="1.0" encoding="UTF-8" standalone="yes"?>
<Relationships xmlns="http://schemas.openxmlformats.org/package/2006/relationships"><Relationship Id="rId1" Type="http://schemas.microsoft.com/office/2006/relationships/activeXControlBinary" Target="activeX66.bin"/></Relationships>
</file>

<file path=ppt/activeX/_rels/activeX67.xml.rels><?xml version="1.0" encoding="UTF-8" standalone="yes"?>
<Relationships xmlns="http://schemas.openxmlformats.org/package/2006/relationships"><Relationship Id="rId1" Type="http://schemas.microsoft.com/office/2006/relationships/activeXControlBinary" Target="activeX67.bin"/></Relationships>
</file>

<file path=ppt/activeX/_rels/activeX68.xml.rels><?xml version="1.0" encoding="UTF-8" standalone="yes"?>
<Relationships xmlns="http://schemas.openxmlformats.org/package/2006/relationships"><Relationship Id="rId1" Type="http://schemas.microsoft.com/office/2006/relationships/activeXControlBinary" Target="activeX68.bin"/></Relationships>
</file>

<file path=ppt/activeX/_rels/activeX69.xml.rels><?xml version="1.0" encoding="UTF-8" standalone="yes"?>
<Relationships xmlns="http://schemas.openxmlformats.org/package/2006/relationships"><Relationship Id="rId1" Type="http://schemas.microsoft.com/office/2006/relationships/activeXControlBinary" Target="activeX69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70.xml.rels><?xml version="1.0" encoding="UTF-8" standalone="yes"?>
<Relationships xmlns="http://schemas.openxmlformats.org/package/2006/relationships"><Relationship Id="rId1" Type="http://schemas.microsoft.com/office/2006/relationships/activeXControlBinary" Target="activeX70.bin"/></Relationships>
</file>

<file path=ppt/activeX/_rels/activeX71.xml.rels><?xml version="1.0" encoding="UTF-8" standalone="yes"?>
<Relationships xmlns="http://schemas.openxmlformats.org/package/2006/relationships"><Relationship Id="rId1" Type="http://schemas.microsoft.com/office/2006/relationships/activeXControlBinary" Target="activeX71.bin"/></Relationships>
</file>

<file path=ppt/activeX/_rels/activeX72.xml.rels><?xml version="1.0" encoding="UTF-8" standalone="yes"?>
<Relationships xmlns="http://schemas.openxmlformats.org/package/2006/relationships"><Relationship Id="rId1" Type="http://schemas.microsoft.com/office/2006/relationships/activeXControlBinary" Target="activeX72.bin"/></Relationships>
</file>

<file path=ppt/activeX/_rels/activeX73.xml.rels><?xml version="1.0" encoding="UTF-8" standalone="yes"?>
<Relationships xmlns="http://schemas.openxmlformats.org/package/2006/relationships"><Relationship Id="rId1" Type="http://schemas.microsoft.com/office/2006/relationships/activeXControlBinary" Target="activeX73.bin"/></Relationships>
</file>

<file path=ppt/activeX/_rels/activeX74.xml.rels><?xml version="1.0" encoding="UTF-8" standalone="yes"?>
<Relationships xmlns="http://schemas.openxmlformats.org/package/2006/relationships"><Relationship Id="rId1" Type="http://schemas.microsoft.com/office/2006/relationships/activeXControlBinary" Target="activeX74.bin"/></Relationships>
</file>

<file path=ppt/activeX/_rels/activeX75.xml.rels><?xml version="1.0" encoding="UTF-8" standalone="yes"?>
<Relationships xmlns="http://schemas.openxmlformats.org/package/2006/relationships"><Relationship Id="rId1" Type="http://schemas.microsoft.com/office/2006/relationships/activeXControlBinary" Target="activeX75.bin"/></Relationships>
</file>

<file path=ppt/activeX/_rels/activeX76.xml.rels><?xml version="1.0" encoding="UTF-8" standalone="yes"?>
<Relationships xmlns="http://schemas.openxmlformats.org/package/2006/relationships"><Relationship Id="rId1" Type="http://schemas.microsoft.com/office/2006/relationships/activeXControlBinary" Target="activeX76.bin"/></Relationships>
</file>

<file path=ppt/activeX/_rels/activeX77.xml.rels><?xml version="1.0" encoding="UTF-8" standalone="yes"?>
<Relationships xmlns="http://schemas.openxmlformats.org/package/2006/relationships"><Relationship Id="rId1" Type="http://schemas.microsoft.com/office/2006/relationships/activeXControlBinary" Target="activeX77.bin"/></Relationships>
</file>

<file path=ppt/activeX/_rels/activeX78.xml.rels><?xml version="1.0" encoding="UTF-8" standalone="yes"?>
<Relationships xmlns="http://schemas.openxmlformats.org/package/2006/relationships"><Relationship Id="rId1" Type="http://schemas.microsoft.com/office/2006/relationships/activeXControlBinary" Target="activeX78.bin"/></Relationships>
</file>

<file path=ppt/activeX/_rels/activeX79.xml.rels><?xml version="1.0" encoding="UTF-8" standalone="yes"?>
<Relationships xmlns="http://schemas.openxmlformats.org/package/2006/relationships"><Relationship Id="rId1" Type="http://schemas.microsoft.com/office/2006/relationships/activeXControlBinary" Target="activeX79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80.xml.rels><?xml version="1.0" encoding="UTF-8" standalone="yes"?>
<Relationships xmlns="http://schemas.openxmlformats.org/package/2006/relationships"><Relationship Id="rId1" Type="http://schemas.microsoft.com/office/2006/relationships/activeXControlBinary" Target="activeX80.bin"/></Relationships>
</file>

<file path=ppt/activeX/_rels/activeX81.xml.rels><?xml version="1.0" encoding="UTF-8" standalone="yes"?>
<Relationships xmlns="http://schemas.openxmlformats.org/package/2006/relationships"><Relationship Id="rId1" Type="http://schemas.microsoft.com/office/2006/relationships/activeXControlBinary" Target="activeX81.bin"/></Relationships>
</file>

<file path=ppt/activeX/_rels/activeX82.xml.rels><?xml version="1.0" encoding="UTF-8" standalone="yes"?>
<Relationships xmlns="http://schemas.openxmlformats.org/package/2006/relationships"><Relationship Id="rId1" Type="http://schemas.microsoft.com/office/2006/relationships/activeXControlBinary" Target="activeX82.bin"/></Relationships>
</file>

<file path=ppt/activeX/_rels/activeX83.xml.rels><?xml version="1.0" encoding="UTF-8" standalone="yes"?>
<Relationships xmlns="http://schemas.openxmlformats.org/package/2006/relationships"><Relationship Id="rId1" Type="http://schemas.microsoft.com/office/2006/relationships/activeXControlBinary" Target="activeX83.bin"/></Relationships>
</file>

<file path=ppt/activeX/_rels/activeX84.xml.rels><?xml version="1.0" encoding="UTF-8" standalone="yes"?>
<Relationships xmlns="http://schemas.openxmlformats.org/package/2006/relationships"><Relationship Id="rId1" Type="http://schemas.microsoft.com/office/2006/relationships/activeXControlBinary" Target="activeX84.bin"/></Relationships>
</file>

<file path=ppt/activeX/_rels/activeX85.xml.rels><?xml version="1.0" encoding="UTF-8" standalone="yes"?>
<Relationships xmlns="http://schemas.openxmlformats.org/package/2006/relationships"><Relationship Id="rId1" Type="http://schemas.microsoft.com/office/2006/relationships/activeXControlBinary" Target="activeX85.bin"/></Relationships>
</file>

<file path=ppt/activeX/_rels/activeX86.xml.rels><?xml version="1.0" encoding="UTF-8" standalone="yes"?>
<Relationships xmlns="http://schemas.openxmlformats.org/package/2006/relationships"><Relationship Id="rId1" Type="http://schemas.microsoft.com/office/2006/relationships/activeXControlBinary" Target="activeX86.bin"/></Relationships>
</file>

<file path=ppt/activeX/_rels/activeX87.xml.rels><?xml version="1.0" encoding="UTF-8" standalone="yes"?>
<Relationships xmlns="http://schemas.openxmlformats.org/package/2006/relationships"><Relationship Id="rId1" Type="http://schemas.microsoft.com/office/2006/relationships/activeXControlBinary" Target="activeX87.bin"/></Relationships>
</file>

<file path=ppt/activeX/_rels/activeX88.xml.rels><?xml version="1.0" encoding="UTF-8" standalone="yes"?>
<Relationships xmlns="http://schemas.openxmlformats.org/package/2006/relationships"><Relationship Id="rId1" Type="http://schemas.microsoft.com/office/2006/relationships/activeXControlBinary" Target="activeX88.bin"/></Relationships>
</file>

<file path=ppt/activeX/_rels/activeX89.xml.rels><?xml version="1.0" encoding="UTF-8" standalone="yes"?>
<Relationships xmlns="http://schemas.openxmlformats.org/package/2006/relationships"><Relationship Id="rId1" Type="http://schemas.microsoft.com/office/2006/relationships/activeXControlBinary" Target="activeX89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_rels/activeX90.xml.rels><?xml version="1.0" encoding="UTF-8" standalone="yes"?>
<Relationships xmlns="http://schemas.openxmlformats.org/package/2006/relationships"><Relationship Id="rId1" Type="http://schemas.microsoft.com/office/2006/relationships/activeXControlBinary" Target="activeX90.bin"/></Relationships>
</file>

<file path=ppt/activeX/_rels/activeX91.xml.rels><?xml version="1.0" encoding="UTF-8" standalone="yes"?>
<Relationships xmlns="http://schemas.openxmlformats.org/package/2006/relationships"><Relationship Id="rId1" Type="http://schemas.microsoft.com/office/2006/relationships/activeXControlBinary" Target="activeX91.bin"/></Relationships>
</file>

<file path=ppt/activeX/_rels/activeX92.xml.rels><?xml version="1.0" encoding="UTF-8" standalone="yes"?>
<Relationships xmlns="http://schemas.openxmlformats.org/package/2006/relationships"><Relationship Id="rId1" Type="http://schemas.microsoft.com/office/2006/relationships/activeXControlBinary" Target="activeX92.bin"/></Relationships>
</file>

<file path=ppt/activeX/_rels/activeX93.xml.rels><?xml version="1.0" encoding="UTF-8" standalone="yes"?>
<Relationships xmlns="http://schemas.openxmlformats.org/package/2006/relationships"><Relationship Id="rId1" Type="http://schemas.microsoft.com/office/2006/relationships/activeXControlBinary" Target="activeX93.bin"/></Relationships>
</file>

<file path=ppt/activeX/_rels/activeX94.xml.rels><?xml version="1.0" encoding="UTF-8" standalone="yes"?>
<Relationships xmlns="http://schemas.openxmlformats.org/package/2006/relationships"><Relationship Id="rId1" Type="http://schemas.microsoft.com/office/2006/relationships/activeXControlBinary" Target="activeX94.bin"/></Relationships>
</file>

<file path=ppt/activeX/_rels/activeX95.xml.rels><?xml version="1.0" encoding="UTF-8" standalone="yes"?>
<Relationships xmlns="http://schemas.openxmlformats.org/package/2006/relationships"><Relationship Id="rId1" Type="http://schemas.microsoft.com/office/2006/relationships/activeXControlBinary" Target="activeX95.bin"/></Relationships>
</file>

<file path=ppt/activeX/_rels/activeX96.xml.rels><?xml version="1.0" encoding="UTF-8" standalone="yes"?>
<Relationships xmlns="http://schemas.openxmlformats.org/package/2006/relationships"><Relationship Id="rId1" Type="http://schemas.microsoft.com/office/2006/relationships/activeXControlBinary" Target="activeX96.bin"/></Relationships>
</file>

<file path=ppt/activeX/_rels/activeX97.xml.rels><?xml version="1.0" encoding="UTF-8" standalone="yes"?>
<Relationships xmlns="http://schemas.openxmlformats.org/package/2006/relationships"><Relationship Id="rId1" Type="http://schemas.microsoft.com/office/2006/relationships/activeXControlBinary" Target="activeX97.bin"/></Relationships>
</file>

<file path=ppt/activeX/_rels/activeX98.xml.rels><?xml version="1.0" encoding="UTF-8" standalone="yes"?>
<Relationships xmlns="http://schemas.openxmlformats.org/package/2006/relationships"><Relationship Id="rId1" Type="http://schemas.microsoft.com/office/2006/relationships/activeXControlBinary" Target="activeX98.bin"/></Relationships>
</file>

<file path=ppt/activeX/_rels/activeX99.xml.rels><?xml version="1.0" encoding="UTF-8" standalone="yes"?>
<Relationships xmlns="http://schemas.openxmlformats.org/package/2006/relationships"><Relationship Id="rId1" Type="http://schemas.microsoft.com/office/2006/relationships/activeXControlBinary" Target="activeX99.bin"/></Relationships>
</file>

<file path=ppt/activeX/activeX1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00.xml><?xml version="1.0" encoding="utf-8"?>
<ax:ocx xmlns:ax="http://schemas.microsoft.com/office/2006/activeX" xmlns:r="http://schemas.openxmlformats.org/officeDocument/2006/relationships" ax:classid="{8BD21D60-EC42-11CE-9E0D-00AA006002F3}" ax:persistence="persistStorage" r:id="rId1"/>
</file>

<file path=ppt/activeX/activeX101.xml><?xml version="1.0" encoding="utf-8"?>
<ax:ocx xmlns:ax="http://schemas.microsoft.com/office/2006/activeX" xmlns:r="http://schemas.openxmlformats.org/officeDocument/2006/relationships" ax:classid="{8BD21D60-EC42-11CE-9E0D-00AA006002F3}" ax:persistence="persistStorage" r:id="rId1"/>
</file>

<file path=ppt/activeX/activeX102.xml><?xml version="1.0" encoding="utf-8"?>
<ax:ocx xmlns:ax="http://schemas.microsoft.com/office/2006/activeX" xmlns:r="http://schemas.openxmlformats.org/officeDocument/2006/relationships" ax:classid="{8BD21D60-EC42-11CE-9E0D-00AA006002F3}" ax:persistence="persistStorage" r:id="rId1"/>
</file>

<file path=ppt/activeX/activeX103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104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105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106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10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0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0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1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11.xml><?xml version="1.0" encoding="utf-8"?>
<ax:ocx xmlns:ax="http://schemas.microsoft.com/office/2006/activeX" xmlns:r="http://schemas.openxmlformats.org/officeDocument/2006/relationships" ax:classid="{8BD21D60-EC42-11CE-9E0D-00AA006002F3}" ax:persistence="persistStorage" r:id="rId1"/>
</file>

<file path=ppt/activeX/activeX112.xml><?xml version="1.0" encoding="utf-8"?>
<ax:ocx xmlns:ax="http://schemas.microsoft.com/office/2006/activeX" xmlns:r="http://schemas.openxmlformats.org/officeDocument/2006/relationships" ax:classid="{8BD21D60-EC42-11CE-9E0D-00AA006002F3}" ax:persistence="persistStorage" r:id="rId1"/>
</file>

<file path=ppt/activeX/activeX113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114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115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116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11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1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1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2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21.xml><?xml version="1.0" encoding="utf-8"?>
<ax:ocx xmlns:ax="http://schemas.microsoft.com/office/2006/activeX" xmlns:r="http://schemas.openxmlformats.org/officeDocument/2006/relationships" ax:classid="{8BD21D60-EC42-11CE-9E0D-00AA006002F3}" ax:persistence="persistStorage" r:id="rId1"/>
</file>

<file path=ppt/activeX/activeX122.xml><?xml version="1.0" encoding="utf-8"?>
<ax:ocx xmlns:ax="http://schemas.microsoft.com/office/2006/activeX" xmlns:r="http://schemas.openxmlformats.org/officeDocument/2006/relationships" ax:classid="{8BD21D60-EC42-11CE-9E0D-00AA006002F3}" ax:persistence="persistStorage" r:id="rId1"/>
</file>

<file path=ppt/activeX/activeX123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12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25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126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127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128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12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3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3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3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33.xml><?xml version="1.0" encoding="utf-8"?>
<ax:ocx xmlns:ax="http://schemas.microsoft.com/office/2006/activeX" xmlns:r="http://schemas.openxmlformats.org/officeDocument/2006/relationships" ax:classid="{8BD21D60-EC42-11CE-9E0D-00AA006002F3}" ax:persistence="persistStorage" r:id="rId1"/>
</file>

<file path=ppt/activeX/activeX134.xml><?xml version="1.0" encoding="utf-8"?>
<ax:ocx xmlns:ax="http://schemas.microsoft.com/office/2006/activeX" xmlns:r="http://schemas.openxmlformats.org/officeDocument/2006/relationships" ax:classid="{8BD21D60-EC42-11CE-9E0D-00AA006002F3}" ax:persistence="persistStorage" r:id="rId1"/>
</file>

<file path=ppt/activeX/activeX135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13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37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138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39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40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141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142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14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4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4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4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47.xml><?xml version="1.0" encoding="utf-8"?>
<ax:ocx xmlns:ax="http://schemas.microsoft.com/office/2006/activeX" xmlns:r="http://schemas.openxmlformats.org/officeDocument/2006/relationships" ax:classid="{8BD21D60-EC42-11CE-9E0D-00AA006002F3}" ax:persistence="persistStorage" r:id="rId1"/>
</file>

<file path=ppt/activeX/activeX148.xml><?xml version="1.0" encoding="utf-8"?>
<ax:ocx xmlns:ax="http://schemas.microsoft.com/office/2006/activeX" xmlns:r="http://schemas.openxmlformats.org/officeDocument/2006/relationships" ax:classid="{8BD21D60-EC42-11CE-9E0D-00AA006002F3}" ax:persistence="persistStorage" r:id="rId1"/>
</file>

<file path=ppt/activeX/activeX149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60-EC42-11CE-9E0D-00AA006002F3}" ax:persistence="persistStorage" r:id="rId1"/>
</file>

<file path=ppt/activeX/activeX15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51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15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53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15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55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15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57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158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59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60-EC42-11CE-9E0D-00AA006002F3}" ax:persistence="persistStorage" r:id="rId1"/>
</file>

<file path=ppt/activeX/activeX16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61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16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63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16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65.xml><?xml version="1.0" encoding="utf-8"?>
<ax:ocx xmlns:ax="http://schemas.microsoft.com/office/2006/activeX" xmlns:r="http://schemas.openxmlformats.org/officeDocument/2006/relationships" ax:classid="{8BD21D60-EC42-11CE-9E0D-00AA006002F3}" ax:persistence="persistStorage" r:id="rId1"/>
</file>

<file path=ppt/activeX/activeX166.xml><?xml version="1.0" encoding="utf-8"?>
<ax:ocx xmlns:ax="http://schemas.microsoft.com/office/2006/activeX" xmlns:r="http://schemas.openxmlformats.org/officeDocument/2006/relationships" ax:classid="{8BD21D60-EC42-11CE-9E0D-00AA006002F3}" ax:persistence="persistStorage" r:id="rId1"/>
</file>

<file path=ppt/activeX/activeX167.xml><?xml version="1.0" encoding="utf-8"?>
<ax:ocx xmlns:ax="http://schemas.microsoft.com/office/2006/activeX" xmlns:r="http://schemas.openxmlformats.org/officeDocument/2006/relationships" ax:classid="{8BD21D60-EC42-11CE-9E0D-00AA006002F3}" ax:persistence="persistStorage" r:id="rId1"/>
</file>

<file path=ppt/activeX/activeX168.xml><?xml version="1.0" encoding="utf-8"?>
<ax:ocx xmlns:ax="http://schemas.microsoft.com/office/2006/activeX" xmlns:r="http://schemas.openxmlformats.org/officeDocument/2006/relationships" ax:classid="{8BD21D60-EC42-11CE-9E0D-00AA006002F3}" ax:persistence="persistStorage" r:id="rId1"/>
</file>

<file path=ppt/activeX/activeX169.xml><?xml version="1.0" encoding="utf-8"?>
<ax:ocx xmlns:ax="http://schemas.microsoft.com/office/2006/activeX" xmlns:r="http://schemas.openxmlformats.org/officeDocument/2006/relationships" ax:classid="{8BD21D6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170.xml><?xml version="1.0" encoding="utf-8"?>
<ax:ocx xmlns:ax="http://schemas.microsoft.com/office/2006/activeX" xmlns:r="http://schemas.openxmlformats.org/officeDocument/2006/relationships" ax:classid="{8BD21D60-EC42-11CE-9E0D-00AA006002F3}" ax:persistence="persistStorage" r:id="rId1"/>
</file>

<file path=ppt/activeX/activeX171.xml><?xml version="1.0" encoding="utf-8"?>
<ax:ocx xmlns:ax="http://schemas.microsoft.com/office/2006/activeX" xmlns:r="http://schemas.openxmlformats.org/officeDocument/2006/relationships" ax:classid="{8BD21D60-EC42-11CE-9E0D-00AA006002F3}" ax:persistence="persistStorage" r:id="rId1"/>
</file>

<file path=ppt/activeX/activeX172.xml><?xml version="1.0" encoding="utf-8"?>
<ax:ocx xmlns:ax="http://schemas.microsoft.com/office/2006/activeX" xmlns:r="http://schemas.openxmlformats.org/officeDocument/2006/relationships" ax:classid="{8BD21D60-EC42-11CE-9E0D-00AA006002F3}" ax:persistence="persistStorage" r:id="rId1"/>
</file>

<file path=ppt/activeX/activeX173.xml><?xml version="1.0" encoding="utf-8"?>
<ax:ocx xmlns:ax="http://schemas.microsoft.com/office/2006/activeX" xmlns:r="http://schemas.openxmlformats.org/officeDocument/2006/relationships" ax:classid="{8BD21D60-EC42-11CE-9E0D-00AA006002F3}" ax:persistence="persistStorage" r:id="rId1"/>
</file>

<file path=ppt/activeX/activeX174.xml><?xml version="1.0" encoding="utf-8"?>
<ax:ocx xmlns:ax="http://schemas.microsoft.com/office/2006/activeX" xmlns:r="http://schemas.openxmlformats.org/officeDocument/2006/relationships" ax:classid="{8BD21D60-EC42-11CE-9E0D-00AA006002F3}" ax:persistence="persistStorage" r:id="rId1"/>
</file>

<file path=ppt/activeX/activeX175.xml><?xml version="1.0" encoding="utf-8"?>
<ax:ocx xmlns:ax="http://schemas.microsoft.com/office/2006/activeX" xmlns:r="http://schemas.openxmlformats.org/officeDocument/2006/relationships" ax:classid="{8BD21D60-EC42-11CE-9E0D-00AA006002F3}" ax:persistence="persistStorage" r:id="rId1"/>
</file>

<file path=ppt/activeX/activeX176.xml><?xml version="1.0" encoding="utf-8"?>
<ax:ocx xmlns:ax="http://schemas.microsoft.com/office/2006/activeX" xmlns:r="http://schemas.openxmlformats.org/officeDocument/2006/relationships" ax:classid="{8BD21D60-EC42-11CE-9E0D-00AA006002F3}" ax:persistence="persistStorage" r:id="rId1"/>
</file>

<file path=ppt/activeX/activeX177.xml><?xml version="1.0" encoding="utf-8"?>
<ax:ocx xmlns:ax="http://schemas.microsoft.com/office/2006/activeX" xmlns:r="http://schemas.openxmlformats.org/officeDocument/2006/relationships" ax:classid="{8BD21D60-EC42-11CE-9E0D-00AA006002F3}" ax:persistence="persistStorage" r:id="rId1"/>
</file>

<file path=ppt/activeX/activeX178.xml><?xml version="1.0" encoding="utf-8"?>
<ax:ocx xmlns:ax="http://schemas.microsoft.com/office/2006/activeX" xmlns:r="http://schemas.openxmlformats.org/officeDocument/2006/relationships" ax:classid="{8BD21D60-EC42-11CE-9E0D-00AA006002F3}" ax:persistence="persistStorage" r:id="rId1"/>
</file>

<file path=ppt/activeX/activeX179.xml><?xml version="1.0" encoding="utf-8"?>
<ax:ocx xmlns:ax="http://schemas.microsoft.com/office/2006/activeX" xmlns:r="http://schemas.openxmlformats.org/officeDocument/2006/relationships" ax:classid="{8BD21D60-EC42-11CE-9E0D-00AA006002F3}" ax:persistence="persistStorage" r:id="rId1"/>
</file>

<file path=ppt/activeX/activeX18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80.xml><?xml version="1.0" encoding="utf-8"?>
<ax:ocx xmlns:ax="http://schemas.microsoft.com/office/2006/activeX" xmlns:r="http://schemas.openxmlformats.org/officeDocument/2006/relationships" ax:classid="{8BD21D60-EC42-11CE-9E0D-00AA006002F3}" ax:persistence="persistStorage" r:id="rId1"/>
</file>

<file path=ppt/activeX/activeX19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1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22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23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24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25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26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2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3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3.xml><?xml version="1.0" encoding="utf-8"?>
<ax:ocx xmlns:ax="http://schemas.microsoft.com/office/2006/activeX" xmlns:r="http://schemas.openxmlformats.org/officeDocument/2006/relationships" ax:classid="{8BD21D60-EC42-11CE-9E0D-00AA006002F3}" ax:persistence="persistStorage" r:id="rId1"/>
</file>

<file path=ppt/activeX/activeX34.xml><?xml version="1.0" encoding="utf-8"?>
<ax:ocx xmlns:ax="http://schemas.microsoft.com/office/2006/activeX" xmlns:r="http://schemas.openxmlformats.org/officeDocument/2006/relationships" ax:classid="{8BD21D60-EC42-11CE-9E0D-00AA006002F3}" ax:persistence="persistStorage" r:id="rId1"/>
</file>

<file path=ppt/activeX/activeX35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3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7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38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9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4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1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42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43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44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45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46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4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5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3.xml><?xml version="1.0" encoding="utf-8"?>
<ax:ocx xmlns:ax="http://schemas.microsoft.com/office/2006/activeX" xmlns:r="http://schemas.openxmlformats.org/officeDocument/2006/relationships" ax:classid="{8BD21D60-EC42-11CE-9E0D-00AA006002F3}" ax:persistence="persistStorage" r:id="rId1"/>
</file>

<file path=ppt/activeX/activeX54.xml><?xml version="1.0" encoding="utf-8"?>
<ax:ocx xmlns:ax="http://schemas.microsoft.com/office/2006/activeX" xmlns:r="http://schemas.openxmlformats.org/officeDocument/2006/relationships" ax:classid="{8BD21D60-EC42-11CE-9E0D-00AA006002F3}" ax:persistence="persistStorage" r:id="rId1"/>
</file>

<file path=ppt/activeX/activeX55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5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7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58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9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6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1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6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3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64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65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66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67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68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6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7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5.xml><?xml version="1.0" encoding="utf-8"?>
<ax:ocx xmlns:ax="http://schemas.microsoft.com/office/2006/activeX" xmlns:r="http://schemas.openxmlformats.org/officeDocument/2006/relationships" ax:classid="{8BD21D60-EC42-11CE-9E0D-00AA006002F3}" ax:persistence="persistStorage" r:id="rId1"/>
</file>

<file path=ppt/activeX/activeX76.xml><?xml version="1.0" encoding="utf-8"?>
<ax:ocx xmlns:ax="http://schemas.microsoft.com/office/2006/activeX" xmlns:r="http://schemas.openxmlformats.org/officeDocument/2006/relationships" ax:classid="{8BD21D60-EC42-11CE-9E0D-00AA006002F3}" ax:persistence="persistStorage" r:id="rId1"/>
</file>

<file path=ppt/activeX/activeX77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78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79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8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81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8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83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8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85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8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87.xml><?xml version="1.0" encoding="utf-8"?>
<ax:ocx xmlns:ax="http://schemas.microsoft.com/office/2006/activeX" xmlns:r="http://schemas.openxmlformats.org/officeDocument/2006/relationships" ax:classid="{8BD21D60-EC42-11CE-9E0D-00AA006002F3}" ax:persistence="persistStorage" r:id="rId1"/>
</file>

<file path=ppt/activeX/activeX88.xml><?xml version="1.0" encoding="utf-8"?>
<ax:ocx xmlns:ax="http://schemas.microsoft.com/office/2006/activeX" xmlns:r="http://schemas.openxmlformats.org/officeDocument/2006/relationships" ax:classid="{8BD21D60-EC42-11CE-9E0D-00AA006002F3}" ax:persistence="persistStorage" r:id="rId1"/>
</file>

<file path=ppt/activeX/activeX89.xml><?xml version="1.0" encoding="utf-8"?>
<ax:ocx xmlns:ax="http://schemas.microsoft.com/office/2006/activeX" xmlns:r="http://schemas.openxmlformats.org/officeDocument/2006/relationships" ax:classid="{8BD21D6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90.xml><?xml version="1.0" encoding="utf-8"?>
<ax:ocx xmlns:ax="http://schemas.microsoft.com/office/2006/activeX" xmlns:r="http://schemas.openxmlformats.org/officeDocument/2006/relationships" ax:classid="{8BD21D60-EC42-11CE-9E0D-00AA006002F3}" ax:persistence="persistStorage" r:id="rId1"/>
</file>

<file path=ppt/activeX/activeX91.xml><?xml version="1.0" encoding="utf-8"?>
<ax:ocx xmlns:ax="http://schemas.microsoft.com/office/2006/activeX" xmlns:r="http://schemas.openxmlformats.org/officeDocument/2006/relationships" ax:classid="{8BD21D60-EC42-11CE-9E0D-00AA006002F3}" ax:persistence="persistStorage" r:id="rId1"/>
</file>

<file path=ppt/activeX/activeX92.xml><?xml version="1.0" encoding="utf-8"?>
<ax:ocx xmlns:ax="http://schemas.microsoft.com/office/2006/activeX" xmlns:r="http://schemas.openxmlformats.org/officeDocument/2006/relationships" ax:classid="{8BD21D60-EC42-11CE-9E0D-00AA006002F3}" ax:persistence="persistStorage" r:id="rId1"/>
</file>

<file path=ppt/activeX/activeX93.xml><?xml version="1.0" encoding="utf-8"?>
<ax:ocx xmlns:ax="http://schemas.microsoft.com/office/2006/activeX" xmlns:r="http://schemas.openxmlformats.org/officeDocument/2006/relationships" ax:classid="{8BD21D60-EC42-11CE-9E0D-00AA006002F3}" ax:persistence="persistStorage" r:id="rId1"/>
</file>

<file path=ppt/activeX/activeX94.xml><?xml version="1.0" encoding="utf-8"?>
<ax:ocx xmlns:ax="http://schemas.microsoft.com/office/2006/activeX" xmlns:r="http://schemas.openxmlformats.org/officeDocument/2006/relationships" ax:classid="{8BD21D60-EC42-11CE-9E0D-00AA006002F3}" ax:persistence="persistStorage" r:id="rId1"/>
</file>

<file path=ppt/activeX/activeX95.xml><?xml version="1.0" encoding="utf-8"?>
<ax:ocx xmlns:ax="http://schemas.microsoft.com/office/2006/activeX" xmlns:r="http://schemas.openxmlformats.org/officeDocument/2006/relationships" ax:classid="{8BD21D60-EC42-11CE-9E0D-00AA006002F3}" ax:persistence="persistStorage" r:id="rId1"/>
</file>

<file path=ppt/activeX/activeX96.xml><?xml version="1.0" encoding="utf-8"?>
<ax:ocx xmlns:ax="http://schemas.microsoft.com/office/2006/activeX" xmlns:r="http://schemas.openxmlformats.org/officeDocument/2006/relationships" ax:classid="{8BD21D60-EC42-11CE-9E0D-00AA006002F3}" ax:persistence="persistStorage" r:id="rId1"/>
</file>

<file path=ppt/activeX/activeX97.xml><?xml version="1.0" encoding="utf-8"?>
<ax:ocx xmlns:ax="http://schemas.microsoft.com/office/2006/activeX" xmlns:r="http://schemas.openxmlformats.org/officeDocument/2006/relationships" ax:classid="{8BD21D60-EC42-11CE-9E0D-00AA006002F3}" ax:persistence="persistStorage" r:id="rId1"/>
</file>

<file path=ppt/activeX/activeX98.xml><?xml version="1.0" encoding="utf-8"?>
<ax:ocx xmlns:ax="http://schemas.microsoft.com/office/2006/activeX" xmlns:r="http://schemas.openxmlformats.org/officeDocument/2006/relationships" ax:classid="{8BD21D60-EC42-11CE-9E0D-00AA006002F3}" ax:persistence="persistStorage" r:id="rId1"/>
</file>

<file path=ppt/activeX/activeX99.xml><?xml version="1.0" encoding="utf-8"?>
<ax:ocx xmlns:ax="http://schemas.microsoft.com/office/2006/activeX" xmlns:r="http://schemas.openxmlformats.org/officeDocument/2006/relationships" ax:classid="{8BD21D6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11" Type="http://schemas.openxmlformats.org/officeDocument/2006/relationships/image" Target="../media/image15.wmf"/><Relationship Id="rId5" Type="http://schemas.openxmlformats.org/officeDocument/2006/relationships/image" Target="../media/image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7.wmf"/><Relationship Id="rId7" Type="http://schemas.openxmlformats.org/officeDocument/2006/relationships/image" Target="../media/image22.wmf"/><Relationship Id="rId2" Type="http://schemas.openxmlformats.org/officeDocument/2006/relationships/image" Target="../media/image6.wmf"/><Relationship Id="rId1" Type="http://schemas.openxmlformats.org/officeDocument/2006/relationships/image" Target="../media/image19.w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0.wmf"/><Relationship Id="rId10" Type="http://schemas.openxmlformats.org/officeDocument/2006/relationships/image" Target="../media/image25.wmf"/><Relationship Id="rId4" Type="http://schemas.openxmlformats.org/officeDocument/2006/relationships/image" Target="../media/image18.wmf"/><Relationship Id="rId9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17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5.wmf"/><Relationship Id="rId3" Type="http://schemas.openxmlformats.org/officeDocument/2006/relationships/image" Target="../media/image17.wmf"/><Relationship Id="rId7" Type="http://schemas.openxmlformats.org/officeDocument/2006/relationships/image" Target="../media/image9.wmf"/><Relationship Id="rId12" Type="http://schemas.openxmlformats.org/officeDocument/2006/relationships/image" Target="../media/image14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18.wmf"/><Relationship Id="rId9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3" Type="http://schemas.openxmlformats.org/officeDocument/2006/relationships/image" Target="../media/image17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6.wmf"/><Relationship Id="rId1" Type="http://schemas.openxmlformats.org/officeDocument/2006/relationships/image" Target="../media/image19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20.wmf"/><Relationship Id="rId10" Type="http://schemas.openxmlformats.org/officeDocument/2006/relationships/image" Target="../media/image11.wmf"/><Relationship Id="rId4" Type="http://schemas.openxmlformats.org/officeDocument/2006/relationships/image" Target="../media/image18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7.wmf"/><Relationship Id="rId7" Type="http://schemas.openxmlformats.org/officeDocument/2006/relationships/image" Target="../media/image22.wmf"/><Relationship Id="rId2" Type="http://schemas.openxmlformats.org/officeDocument/2006/relationships/image" Target="../media/image6.wmf"/><Relationship Id="rId1" Type="http://schemas.openxmlformats.org/officeDocument/2006/relationships/image" Target="../media/image19.w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0.wmf"/><Relationship Id="rId10" Type="http://schemas.openxmlformats.org/officeDocument/2006/relationships/image" Target="../media/image25.wmf"/><Relationship Id="rId4" Type="http://schemas.openxmlformats.org/officeDocument/2006/relationships/image" Target="../media/image18.wmf"/><Relationship Id="rId9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15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33.wmf"/><Relationship Id="rId7" Type="http://schemas.openxmlformats.org/officeDocument/2006/relationships/image" Target="../media/image15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30.wmf"/><Relationship Id="rId9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36.wmf"/><Relationship Id="rId7" Type="http://schemas.openxmlformats.org/officeDocument/2006/relationships/image" Target="../media/image15.wmf"/><Relationship Id="rId2" Type="http://schemas.openxmlformats.org/officeDocument/2006/relationships/image" Target="../media/image32.wmf"/><Relationship Id="rId1" Type="http://schemas.openxmlformats.org/officeDocument/2006/relationships/image" Target="../media/image35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10" Type="http://schemas.openxmlformats.org/officeDocument/2006/relationships/image" Target="../media/image37.wmf"/><Relationship Id="rId4" Type="http://schemas.openxmlformats.org/officeDocument/2006/relationships/image" Target="../media/image30.wmf"/><Relationship Id="rId9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36.wmf"/><Relationship Id="rId7" Type="http://schemas.openxmlformats.org/officeDocument/2006/relationships/image" Target="../media/image15.wmf"/><Relationship Id="rId2" Type="http://schemas.openxmlformats.org/officeDocument/2006/relationships/image" Target="../media/image32.wmf"/><Relationship Id="rId1" Type="http://schemas.openxmlformats.org/officeDocument/2006/relationships/image" Target="../media/image38.wmf"/><Relationship Id="rId6" Type="http://schemas.openxmlformats.org/officeDocument/2006/relationships/image" Target="../media/image14.wmf"/><Relationship Id="rId11" Type="http://schemas.openxmlformats.org/officeDocument/2006/relationships/image" Target="../media/image39.wmf"/><Relationship Id="rId5" Type="http://schemas.openxmlformats.org/officeDocument/2006/relationships/image" Target="../media/image13.wmf"/><Relationship Id="rId10" Type="http://schemas.openxmlformats.org/officeDocument/2006/relationships/image" Target="../media/image37.wmf"/><Relationship Id="rId4" Type="http://schemas.openxmlformats.org/officeDocument/2006/relationships/image" Target="../media/image30.wmf"/><Relationship Id="rId9" Type="http://schemas.openxmlformats.org/officeDocument/2006/relationships/image" Target="../media/image3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4119-E333-4A1F-B2CB-3ECC1DD63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DD6B0-BC6C-4CA8-A119-FA0B0FEA2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FD47E-98EA-4A64-8EED-6CF4262C6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67F5-1983-4339-B99D-488B5C107F40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5302C-2287-48B0-8632-6D320D3B8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4A724-9A67-4EB7-AA0F-C8A4A7C2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1A13-2071-4F9B-B0AB-59C3775B5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84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62F42-9F36-4E4C-87CA-7563256F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C6A5A-EEBD-423C-ABB6-D723A1C75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D2630-585C-4B82-9AE8-03901C43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67F5-1983-4339-B99D-488B5C107F40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E9A6D-A75E-410A-91BA-B1D70562C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D48ED-300D-42A9-9F16-01F28A11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1A13-2071-4F9B-B0AB-59C3775B5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34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ADAD09-9E98-4DCA-B5F1-BE78B585A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FF7CD-28CA-4C16-B974-82173D544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89B3F-9E42-40E5-8379-7A11EF4F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67F5-1983-4339-B99D-488B5C107F40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2DEF5-127F-43EF-BFDE-50A663A41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CF239-07F0-46CC-8E92-7C1C83252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1A13-2071-4F9B-B0AB-59C3775B5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14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BFAF-E7CC-4A05-87DA-1F01B2C29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93876-C9A5-448B-815D-828B85386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7A52E-E3E0-41B0-B000-E6CCFD5BA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67F5-1983-4339-B99D-488B5C107F40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BB389-1BFE-4DA3-B887-D92E67C37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9A843-6FD6-4F9A-BCC1-2E5FCFC2B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1A13-2071-4F9B-B0AB-59C3775B5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00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3816-8A25-4B17-AA32-7FD4978D3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D6B2E-B256-4C1C-B94C-0E653B54F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55AD1-139D-4C72-BBAF-5BE7AD807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67F5-1983-4339-B99D-488B5C107F40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E0C0D-8C32-491B-9E29-8E4BD0AE7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8AA4D-DF0E-4970-BBF7-B9C82C3A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1A13-2071-4F9B-B0AB-59C3775B5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12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FCD05-40E0-448E-B43C-FC08262B2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475B5-01E4-48B8-BFA1-03538C813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2E458-B0B8-435E-98A0-8D97DF1EA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C7DCF-C915-4F47-9E91-E51A39887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67F5-1983-4339-B99D-488B5C107F40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79E39-55CF-4DA9-B7A1-C261F9CA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B1E15-28DE-4D8D-88AB-94D283808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1A13-2071-4F9B-B0AB-59C3775B5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26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79C0-3177-4458-8BFB-ADAA5AD8F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0D6BF-57E9-4317-A682-1F4A198F4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2DBAD-CEE4-4FA3-892A-5B53C225A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1F43D-9516-4E0B-A514-26946A82C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81ACD6-204E-42F7-B948-273474AAD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E04C91-B7BE-4B28-AA85-5E79244A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67F5-1983-4339-B99D-488B5C107F40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250B1D-FEE2-4267-A01A-8A8A4F056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537208-743D-416B-9B63-851EB20FE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1A13-2071-4F9B-B0AB-59C3775B5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66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1BCAB-6D63-4383-8C83-379D897E9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488216-8DD3-479D-9650-F5CAA3A9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67F5-1983-4339-B99D-488B5C107F40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54046-9484-417B-B02B-A26866CE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60423-37AF-41EE-AC0D-836FDBAA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1A13-2071-4F9B-B0AB-59C3775B5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76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9E8CB-7D39-4815-9ECA-8BAC2F925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67F5-1983-4339-B99D-488B5C107F40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B7E4FB-DC10-4418-8638-68F04842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C874E-35FB-47C4-8D74-49D57B865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1A13-2071-4F9B-B0AB-59C3775B5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03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9828-FD86-47AE-A3CB-94112CB77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A726-D11B-4A14-B9FE-49EEE2F32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8FAF1-1088-46A7-9979-74E709C99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D0500-ECCE-4154-B111-27BCC5016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67F5-1983-4339-B99D-488B5C107F40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09C0E-3655-4E79-83CB-D42D062DB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07E0E-CEFF-46A3-B58E-B0B600F13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1A13-2071-4F9B-B0AB-59C3775B5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243B-4AF9-4417-B6B7-2ACE876F1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287AA3-FBA2-49AD-BE9A-B713B0C66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3B684-9604-423E-828F-F0AAEEEDC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34C43-6C13-439F-A0F2-901529AD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67F5-1983-4339-B99D-488B5C107F40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924B1-F75E-4D0E-9BBD-AA5B04132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84933-CCF6-4670-8D37-283CD863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1A13-2071-4F9B-B0AB-59C3775B5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13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D2FA97-BF6E-4BDF-8780-FEF2055AF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257B0-025C-4166-B759-45458CEE4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319DB-F638-4B26-819D-6E30F9365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267F5-1983-4339-B99D-488B5C107F40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94D3C-4577-4CE2-9F31-BC2756A07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F44A7-5690-4DB9-90F3-D7AEDC893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E1A13-2071-4F9B-B0AB-59C3775B5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90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109.xml"/><Relationship Id="rId13" Type="http://schemas.openxmlformats.org/officeDocument/2006/relationships/image" Target="../media/image16.png"/><Relationship Id="rId18" Type="http://schemas.openxmlformats.org/officeDocument/2006/relationships/image" Target="../media/image13.wmf"/><Relationship Id="rId3" Type="http://schemas.openxmlformats.org/officeDocument/2006/relationships/control" Target="../activeX/activeX104.xml"/><Relationship Id="rId7" Type="http://schemas.openxmlformats.org/officeDocument/2006/relationships/control" Target="../activeX/activeX108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30.wmf"/><Relationship Id="rId2" Type="http://schemas.openxmlformats.org/officeDocument/2006/relationships/control" Target="../activeX/activeX103.xml"/><Relationship Id="rId16" Type="http://schemas.openxmlformats.org/officeDocument/2006/relationships/image" Target="../media/image29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6.vml"/><Relationship Id="rId6" Type="http://schemas.openxmlformats.org/officeDocument/2006/relationships/control" Target="../activeX/activeX107.xml"/><Relationship Id="rId11" Type="http://schemas.openxmlformats.org/officeDocument/2006/relationships/control" Target="../activeX/activeX112.xml"/><Relationship Id="rId5" Type="http://schemas.openxmlformats.org/officeDocument/2006/relationships/control" Target="../activeX/activeX106.xml"/><Relationship Id="rId15" Type="http://schemas.openxmlformats.org/officeDocument/2006/relationships/image" Target="../media/image28.wmf"/><Relationship Id="rId10" Type="http://schemas.openxmlformats.org/officeDocument/2006/relationships/control" Target="../activeX/activeX111.xml"/><Relationship Id="rId19" Type="http://schemas.openxmlformats.org/officeDocument/2006/relationships/image" Target="../media/image14.wmf"/><Relationship Id="rId4" Type="http://schemas.openxmlformats.org/officeDocument/2006/relationships/control" Target="../activeX/activeX105.xml"/><Relationship Id="rId9" Type="http://schemas.openxmlformats.org/officeDocument/2006/relationships/control" Target="../activeX/activeX110.xml"/><Relationship Id="rId14" Type="http://schemas.openxmlformats.org/officeDocument/2006/relationships/image" Target="../media/image2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119.xml"/><Relationship Id="rId13" Type="http://schemas.openxmlformats.org/officeDocument/2006/relationships/control" Target="../activeX/activeX124.xml"/><Relationship Id="rId18" Type="http://schemas.openxmlformats.org/officeDocument/2006/relationships/image" Target="../media/image33.wmf"/><Relationship Id="rId3" Type="http://schemas.openxmlformats.org/officeDocument/2006/relationships/control" Target="../activeX/activeX114.xml"/><Relationship Id="rId21" Type="http://schemas.openxmlformats.org/officeDocument/2006/relationships/image" Target="../media/image14.wmf"/><Relationship Id="rId7" Type="http://schemas.openxmlformats.org/officeDocument/2006/relationships/control" Target="../activeX/activeX118.xml"/><Relationship Id="rId12" Type="http://schemas.openxmlformats.org/officeDocument/2006/relationships/control" Target="../activeX/activeX123.xml"/><Relationship Id="rId17" Type="http://schemas.openxmlformats.org/officeDocument/2006/relationships/image" Target="../media/image32.wmf"/><Relationship Id="rId2" Type="http://schemas.openxmlformats.org/officeDocument/2006/relationships/control" Target="../activeX/activeX113.xml"/><Relationship Id="rId16" Type="http://schemas.openxmlformats.org/officeDocument/2006/relationships/image" Target="../media/image31.wmf"/><Relationship Id="rId20" Type="http://schemas.openxmlformats.org/officeDocument/2006/relationships/image" Target="../media/image13.wmf"/><Relationship Id="rId1" Type="http://schemas.openxmlformats.org/officeDocument/2006/relationships/vmlDrawing" Target="../drawings/vmlDrawing7.vml"/><Relationship Id="rId6" Type="http://schemas.openxmlformats.org/officeDocument/2006/relationships/control" Target="../activeX/activeX117.xml"/><Relationship Id="rId11" Type="http://schemas.openxmlformats.org/officeDocument/2006/relationships/control" Target="../activeX/activeX122.xml"/><Relationship Id="rId24" Type="http://schemas.openxmlformats.org/officeDocument/2006/relationships/image" Target="../media/image34.wmf"/><Relationship Id="rId5" Type="http://schemas.openxmlformats.org/officeDocument/2006/relationships/control" Target="../activeX/activeX116.xml"/><Relationship Id="rId15" Type="http://schemas.openxmlformats.org/officeDocument/2006/relationships/image" Target="../media/image16.png"/><Relationship Id="rId23" Type="http://schemas.openxmlformats.org/officeDocument/2006/relationships/image" Target="../media/image5.wmf"/><Relationship Id="rId10" Type="http://schemas.openxmlformats.org/officeDocument/2006/relationships/control" Target="../activeX/activeX121.xml"/><Relationship Id="rId19" Type="http://schemas.openxmlformats.org/officeDocument/2006/relationships/image" Target="../media/image30.wmf"/><Relationship Id="rId4" Type="http://schemas.openxmlformats.org/officeDocument/2006/relationships/control" Target="../activeX/activeX115.xml"/><Relationship Id="rId9" Type="http://schemas.openxmlformats.org/officeDocument/2006/relationships/control" Target="../activeX/activeX120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131.xml"/><Relationship Id="rId13" Type="http://schemas.openxmlformats.org/officeDocument/2006/relationships/control" Target="../activeX/activeX136.xml"/><Relationship Id="rId18" Type="http://schemas.openxmlformats.org/officeDocument/2006/relationships/image" Target="../media/image35.wmf"/><Relationship Id="rId26" Type="http://schemas.openxmlformats.org/officeDocument/2006/relationships/image" Target="../media/image34.wmf"/><Relationship Id="rId3" Type="http://schemas.openxmlformats.org/officeDocument/2006/relationships/control" Target="../activeX/activeX126.xml"/><Relationship Id="rId21" Type="http://schemas.openxmlformats.org/officeDocument/2006/relationships/image" Target="../media/image30.wmf"/><Relationship Id="rId7" Type="http://schemas.openxmlformats.org/officeDocument/2006/relationships/control" Target="../activeX/activeX130.xml"/><Relationship Id="rId12" Type="http://schemas.openxmlformats.org/officeDocument/2006/relationships/control" Target="../activeX/activeX135.xml"/><Relationship Id="rId17" Type="http://schemas.openxmlformats.org/officeDocument/2006/relationships/image" Target="../media/image16.png"/><Relationship Id="rId25" Type="http://schemas.openxmlformats.org/officeDocument/2006/relationships/image" Target="../media/image19.wmf"/><Relationship Id="rId2" Type="http://schemas.openxmlformats.org/officeDocument/2006/relationships/control" Target="../activeX/activeX125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36.wmf"/><Relationship Id="rId1" Type="http://schemas.openxmlformats.org/officeDocument/2006/relationships/vmlDrawing" Target="../drawings/vmlDrawing8.vml"/><Relationship Id="rId6" Type="http://schemas.openxmlformats.org/officeDocument/2006/relationships/control" Target="../activeX/activeX129.xml"/><Relationship Id="rId11" Type="http://schemas.openxmlformats.org/officeDocument/2006/relationships/control" Target="../activeX/activeX134.xml"/><Relationship Id="rId24" Type="http://schemas.openxmlformats.org/officeDocument/2006/relationships/image" Target="../media/image15.wmf"/><Relationship Id="rId5" Type="http://schemas.openxmlformats.org/officeDocument/2006/relationships/control" Target="../activeX/activeX128.xml"/><Relationship Id="rId15" Type="http://schemas.openxmlformats.org/officeDocument/2006/relationships/control" Target="../activeX/activeX138.xml"/><Relationship Id="rId23" Type="http://schemas.openxmlformats.org/officeDocument/2006/relationships/image" Target="../media/image14.wmf"/><Relationship Id="rId10" Type="http://schemas.openxmlformats.org/officeDocument/2006/relationships/control" Target="../activeX/activeX133.xml"/><Relationship Id="rId19" Type="http://schemas.openxmlformats.org/officeDocument/2006/relationships/image" Target="../media/image32.wmf"/><Relationship Id="rId4" Type="http://schemas.openxmlformats.org/officeDocument/2006/relationships/control" Target="../activeX/activeX127.xml"/><Relationship Id="rId9" Type="http://schemas.openxmlformats.org/officeDocument/2006/relationships/control" Target="../activeX/activeX132.xml"/><Relationship Id="rId14" Type="http://schemas.openxmlformats.org/officeDocument/2006/relationships/control" Target="../activeX/activeX137.xml"/><Relationship Id="rId22" Type="http://schemas.openxmlformats.org/officeDocument/2006/relationships/image" Target="../media/image13.wmf"/><Relationship Id="rId27" Type="http://schemas.openxmlformats.org/officeDocument/2006/relationships/image" Target="../media/image3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145.xml"/><Relationship Id="rId13" Type="http://schemas.openxmlformats.org/officeDocument/2006/relationships/control" Target="../activeX/activeX150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15.wmf"/><Relationship Id="rId3" Type="http://schemas.openxmlformats.org/officeDocument/2006/relationships/control" Target="../activeX/activeX140.xml"/><Relationship Id="rId21" Type="http://schemas.openxmlformats.org/officeDocument/2006/relationships/image" Target="../media/image32.wmf"/><Relationship Id="rId7" Type="http://schemas.openxmlformats.org/officeDocument/2006/relationships/control" Target="../activeX/activeX144.xml"/><Relationship Id="rId12" Type="http://schemas.openxmlformats.org/officeDocument/2006/relationships/control" Target="../activeX/activeX149.xml"/><Relationship Id="rId17" Type="http://schemas.openxmlformats.org/officeDocument/2006/relationships/control" Target="../activeX/activeX154.xml"/><Relationship Id="rId25" Type="http://schemas.openxmlformats.org/officeDocument/2006/relationships/image" Target="../media/image14.wmf"/><Relationship Id="rId2" Type="http://schemas.openxmlformats.org/officeDocument/2006/relationships/control" Target="../activeX/activeX139.xml"/><Relationship Id="rId16" Type="http://schemas.openxmlformats.org/officeDocument/2006/relationships/control" Target="../activeX/activeX153.xml"/><Relationship Id="rId20" Type="http://schemas.openxmlformats.org/officeDocument/2006/relationships/image" Target="../media/image38.wmf"/><Relationship Id="rId29" Type="http://schemas.openxmlformats.org/officeDocument/2006/relationships/image" Target="../media/image37.wmf"/><Relationship Id="rId1" Type="http://schemas.openxmlformats.org/officeDocument/2006/relationships/vmlDrawing" Target="../drawings/vmlDrawing9.vml"/><Relationship Id="rId6" Type="http://schemas.openxmlformats.org/officeDocument/2006/relationships/control" Target="../activeX/activeX143.xml"/><Relationship Id="rId11" Type="http://schemas.openxmlformats.org/officeDocument/2006/relationships/control" Target="../activeX/activeX148.xml"/><Relationship Id="rId24" Type="http://schemas.openxmlformats.org/officeDocument/2006/relationships/image" Target="../media/image13.wmf"/><Relationship Id="rId5" Type="http://schemas.openxmlformats.org/officeDocument/2006/relationships/control" Target="../activeX/activeX142.xml"/><Relationship Id="rId15" Type="http://schemas.openxmlformats.org/officeDocument/2006/relationships/control" Target="../activeX/activeX152.xml"/><Relationship Id="rId23" Type="http://schemas.openxmlformats.org/officeDocument/2006/relationships/image" Target="../media/image30.wmf"/><Relationship Id="rId28" Type="http://schemas.openxmlformats.org/officeDocument/2006/relationships/image" Target="../media/image34.wmf"/><Relationship Id="rId10" Type="http://schemas.openxmlformats.org/officeDocument/2006/relationships/control" Target="../activeX/activeX147.xml"/><Relationship Id="rId19" Type="http://schemas.openxmlformats.org/officeDocument/2006/relationships/image" Target="../media/image16.png"/><Relationship Id="rId4" Type="http://schemas.openxmlformats.org/officeDocument/2006/relationships/control" Target="../activeX/activeX141.xml"/><Relationship Id="rId9" Type="http://schemas.openxmlformats.org/officeDocument/2006/relationships/control" Target="../activeX/activeX146.xml"/><Relationship Id="rId14" Type="http://schemas.openxmlformats.org/officeDocument/2006/relationships/control" Target="../activeX/activeX151.xml"/><Relationship Id="rId22" Type="http://schemas.openxmlformats.org/officeDocument/2006/relationships/image" Target="../media/image36.wmf"/><Relationship Id="rId27" Type="http://schemas.openxmlformats.org/officeDocument/2006/relationships/image" Target="../media/image19.wmf"/><Relationship Id="rId30" Type="http://schemas.openxmlformats.org/officeDocument/2006/relationships/image" Target="../media/image3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161.xml"/><Relationship Id="rId13" Type="http://schemas.openxmlformats.org/officeDocument/2006/relationships/control" Target="../activeX/activeX166.xml"/><Relationship Id="rId18" Type="http://schemas.openxmlformats.org/officeDocument/2006/relationships/control" Target="../activeX/activeX171.xml"/><Relationship Id="rId26" Type="http://schemas.openxmlformats.org/officeDocument/2006/relationships/control" Target="../activeX/activeX179.xml"/><Relationship Id="rId39" Type="http://schemas.openxmlformats.org/officeDocument/2006/relationships/image" Target="../media/image25.wmf"/><Relationship Id="rId3" Type="http://schemas.openxmlformats.org/officeDocument/2006/relationships/control" Target="../activeX/activeX156.xml"/><Relationship Id="rId21" Type="http://schemas.openxmlformats.org/officeDocument/2006/relationships/control" Target="../activeX/activeX174.xml"/><Relationship Id="rId34" Type="http://schemas.openxmlformats.org/officeDocument/2006/relationships/image" Target="../media/image20.wmf"/><Relationship Id="rId7" Type="http://schemas.openxmlformats.org/officeDocument/2006/relationships/control" Target="../activeX/activeX160.xml"/><Relationship Id="rId12" Type="http://schemas.openxmlformats.org/officeDocument/2006/relationships/control" Target="../activeX/activeX165.xml"/><Relationship Id="rId17" Type="http://schemas.openxmlformats.org/officeDocument/2006/relationships/control" Target="../activeX/activeX170.xml"/><Relationship Id="rId25" Type="http://schemas.openxmlformats.org/officeDocument/2006/relationships/control" Target="../activeX/activeX178.xml"/><Relationship Id="rId33" Type="http://schemas.openxmlformats.org/officeDocument/2006/relationships/image" Target="../media/image18.wmf"/><Relationship Id="rId38" Type="http://schemas.openxmlformats.org/officeDocument/2006/relationships/image" Target="../media/image24.wmf"/><Relationship Id="rId2" Type="http://schemas.openxmlformats.org/officeDocument/2006/relationships/control" Target="../activeX/activeX155.xml"/><Relationship Id="rId16" Type="http://schemas.openxmlformats.org/officeDocument/2006/relationships/control" Target="../activeX/activeX169.xml"/><Relationship Id="rId20" Type="http://schemas.openxmlformats.org/officeDocument/2006/relationships/control" Target="../activeX/activeX173.xml"/><Relationship Id="rId29" Type="http://schemas.openxmlformats.org/officeDocument/2006/relationships/image" Target="../media/image16.png"/><Relationship Id="rId1" Type="http://schemas.openxmlformats.org/officeDocument/2006/relationships/vmlDrawing" Target="../drawings/vmlDrawing10.vml"/><Relationship Id="rId6" Type="http://schemas.openxmlformats.org/officeDocument/2006/relationships/control" Target="../activeX/activeX159.xml"/><Relationship Id="rId11" Type="http://schemas.openxmlformats.org/officeDocument/2006/relationships/control" Target="../activeX/activeX164.xml"/><Relationship Id="rId24" Type="http://schemas.openxmlformats.org/officeDocument/2006/relationships/control" Target="../activeX/activeX177.xml"/><Relationship Id="rId32" Type="http://schemas.openxmlformats.org/officeDocument/2006/relationships/image" Target="../media/image17.wmf"/><Relationship Id="rId37" Type="http://schemas.openxmlformats.org/officeDocument/2006/relationships/image" Target="../media/image23.wmf"/><Relationship Id="rId40" Type="http://schemas.openxmlformats.org/officeDocument/2006/relationships/image" Target="../media/image26.wmf"/><Relationship Id="rId5" Type="http://schemas.openxmlformats.org/officeDocument/2006/relationships/control" Target="../activeX/activeX158.xml"/><Relationship Id="rId15" Type="http://schemas.openxmlformats.org/officeDocument/2006/relationships/control" Target="../activeX/activeX168.xml"/><Relationship Id="rId23" Type="http://schemas.openxmlformats.org/officeDocument/2006/relationships/control" Target="../activeX/activeX176.xml"/><Relationship Id="rId28" Type="http://schemas.openxmlformats.org/officeDocument/2006/relationships/slideLayout" Target="../slideLayouts/slideLayout2.xml"/><Relationship Id="rId36" Type="http://schemas.openxmlformats.org/officeDocument/2006/relationships/image" Target="../media/image22.wmf"/><Relationship Id="rId10" Type="http://schemas.openxmlformats.org/officeDocument/2006/relationships/control" Target="../activeX/activeX163.xml"/><Relationship Id="rId19" Type="http://schemas.openxmlformats.org/officeDocument/2006/relationships/control" Target="../activeX/activeX172.xml"/><Relationship Id="rId31" Type="http://schemas.openxmlformats.org/officeDocument/2006/relationships/image" Target="../media/image6.wmf"/><Relationship Id="rId4" Type="http://schemas.openxmlformats.org/officeDocument/2006/relationships/control" Target="../activeX/activeX157.xml"/><Relationship Id="rId9" Type="http://schemas.openxmlformats.org/officeDocument/2006/relationships/control" Target="../activeX/activeX162.xml"/><Relationship Id="rId14" Type="http://schemas.openxmlformats.org/officeDocument/2006/relationships/control" Target="../activeX/activeX167.xml"/><Relationship Id="rId22" Type="http://schemas.openxmlformats.org/officeDocument/2006/relationships/control" Target="../activeX/activeX175.xml"/><Relationship Id="rId27" Type="http://schemas.openxmlformats.org/officeDocument/2006/relationships/control" Target="../activeX/activeX180.xml"/><Relationship Id="rId30" Type="http://schemas.openxmlformats.org/officeDocument/2006/relationships/image" Target="../media/image19.wmf"/><Relationship Id="rId35" Type="http://schemas.openxmlformats.org/officeDocument/2006/relationships/image" Target="../media/image21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7.xml"/><Relationship Id="rId13" Type="http://schemas.openxmlformats.org/officeDocument/2006/relationships/control" Target="../activeX/activeX12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11.wmf"/><Relationship Id="rId3" Type="http://schemas.openxmlformats.org/officeDocument/2006/relationships/control" Target="../activeX/activeX2.xml"/><Relationship Id="rId21" Type="http://schemas.openxmlformats.org/officeDocument/2006/relationships/image" Target="../media/image6.wmf"/><Relationship Id="rId7" Type="http://schemas.openxmlformats.org/officeDocument/2006/relationships/control" Target="../activeX/activeX6.xml"/><Relationship Id="rId12" Type="http://schemas.openxmlformats.org/officeDocument/2006/relationships/control" Target="../activeX/activeX11.xml"/><Relationship Id="rId17" Type="http://schemas.openxmlformats.org/officeDocument/2006/relationships/control" Target="../activeX/activeX16.xml"/><Relationship Id="rId25" Type="http://schemas.openxmlformats.org/officeDocument/2006/relationships/image" Target="../media/image10.wmf"/><Relationship Id="rId2" Type="http://schemas.openxmlformats.org/officeDocument/2006/relationships/control" Target="../activeX/activeX1.xml"/><Relationship Id="rId16" Type="http://schemas.openxmlformats.org/officeDocument/2006/relationships/control" Target="../activeX/activeX15.xml"/><Relationship Id="rId20" Type="http://schemas.openxmlformats.org/officeDocument/2006/relationships/image" Target="../media/image5.wmf"/><Relationship Id="rId29" Type="http://schemas.openxmlformats.org/officeDocument/2006/relationships/image" Target="../media/image14.wmf"/><Relationship Id="rId1" Type="http://schemas.openxmlformats.org/officeDocument/2006/relationships/vmlDrawing" Target="../drawings/vmlDrawing1.vml"/><Relationship Id="rId6" Type="http://schemas.openxmlformats.org/officeDocument/2006/relationships/control" Target="../activeX/activeX5.xml"/><Relationship Id="rId11" Type="http://schemas.openxmlformats.org/officeDocument/2006/relationships/control" Target="../activeX/activeX10.xml"/><Relationship Id="rId24" Type="http://schemas.openxmlformats.org/officeDocument/2006/relationships/image" Target="../media/image9.wmf"/><Relationship Id="rId5" Type="http://schemas.openxmlformats.org/officeDocument/2006/relationships/control" Target="../activeX/activeX4.xml"/><Relationship Id="rId15" Type="http://schemas.openxmlformats.org/officeDocument/2006/relationships/control" Target="../activeX/activeX14.xml"/><Relationship Id="rId23" Type="http://schemas.openxmlformats.org/officeDocument/2006/relationships/image" Target="../media/image8.wmf"/><Relationship Id="rId28" Type="http://schemas.openxmlformats.org/officeDocument/2006/relationships/image" Target="../media/image13.wmf"/><Relationship Id="rId10" Type="http://schemas.openxmlformats.org/officeDocument/2006/relationships/control" Target="../activeX/activeX9.xml"/><Relationship Id="rId19" Type="http://schemas.openxmlformats.org/officeDocument/2006/relationships/image" Target="../media/image16.png"/><Relationship Id="rId4" Type="http://schemas.openxmlformats.org/officeDocument/2006/relationships/control" Target="../activeX/activeX3.xml"/><Relationship Id="rId9" Type="http://schemas.openxmlformats.org/officeDocument/2006/relationships/control" Target="../activeX/activeX8.xml"/><Relationship Id="rId14" Type="http://schemas.openxmlformats.org/officeDocument/2006/relationships/control" Target="../activeX/activeX13.xml"/><Relationship Id="rId22" Type="http://schemas.openxmlformats.org/officeDocument/2006/relationships/image" Target="../media/image7.wmf"/><Relationship Id="rId27" Type="http://schemas.openxmlformats.org/officeDocument/2006/relationships/image" Target="../media/image12.wmf"/><Relationship Id="rId30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23.xml"/><Relationship Id="rId13" Type="http://schemas.openxmlformats.org/officeDocument/2006/relationships/control" Target="../activeX/activeX28.xml"/><Relationship Id="rId18" Type="http://schemas.openxmlformats.org/officeDocument/2006/relationships/control" Target="../activeX/activeX33.xml"/><Relationship Id="rId26" Type="http://schemas.openxmlformats.org/officeDocument/2006/relationships/image" Target="../media/image8.wmf"/><Relationship Id="rId3" Type="http://schemas.openxmlformats.org/officeDocument/2006/relationships/control" Target="../activeX/activeX18.xml"/><Relationship Id="rId21" Type="http://schemas.openxmlformats.org/officeDocument/2006/relationships/image" Target="../media/image16.png"/><Relationship Id="rId7" Type="http://schemas.openxmlformats.org/officeDocument/2006/relationships/control" Target="../activeX/activeX22.xml"/><Relationship Id="rId12" Type="http://schemas.openxmlformats.org/officeDocument/2006/relationships/control" Target="../activeX/activeX27.xml"/><Relationship Id="rId17" Type="http://schemas.openxmlformats.org/officeDocument/2006/relationships/control" Target="../activeX/activeX32.xml"/><Relationship Id="rId25" Type="http://schemas.openxmlformats.org/officeDocument/2006/relationships/image" Target="../media/image7.wmf"/><Relationship Id="rId33" Type="http://schemas.openxmlformats.org/officeDocument/2006/relationships/image" Target="../media/image15.wmf"/><Relationship Id="rId2" Type="http://schemas.openxmlformats.org/officeDocument/2006/relationships/control" Target="../activeX/activeX17.xml"/><Relationship Id="rId16" Type="http://schemas.openxmlformats.org/officeDocument/2006/relationships/control" Target="../activeX/activeX31.xml"/><Relationship Id="rId20" Type="http://schemas.openxmlformats.org/officeDocument/2006/relationships/slideLayout" Target="../slideLayouts/slideLayout2.xml"/><Relationship Id="rId29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6" Type="http://schemas.openxmlformats.org/officeDocument/2006/relationships/control" Target="../activeX/activeX21.xml"/><Relationship Id="rId11" Type="http://schemas.openxmlformats.org/officeDocument/2006/relationships/control" Target="../activeX/activeX26.xml"/><Relationship Id="rId24" Type="http://schemas.openxmlformats.org/officeDocument/2006/relationships/image" Target="../media/image17.wmf"/><Relationship Id="rId32" Type="http://schemas.openxmlformats.org/officeDocument/2006/relationships/image" Target="../media/image14.wmf"/><Relationship Id="rId5" Type="http://schemas.openxmlformats.org/officeDocument/2006/relationships/control" Target="../activeX/activeX20.xml"/><Relationship Id="rId15" Type="http://schemas.openxmlformats.org/officeDocument/2006/relationships/control" Target="../activeX/activeX30.xml"/><Relationship Id="rId23" Type="http://schemas.openxmlformats.org/officeDocument/2006/relationships/image" Target="../media/image6.wmf"/><Relationship Id="rId28" Type="http://schemas.openxmlformats.org/officeDocument/2006/relationships/image" Target="../media/image10.wmf"/><Relationship Id="rId10" Type="http://schemas.openxmlformats.org/officeDocument/2006/relationships/control" Target="../activeX/activeX25.xml"/><Relationship Id="rId19" Type="http://schemas.openxmlformats.org/officeDocument/2006/relationships/control" Target="../activeX/activeX34.xml"/><Relationship Id="rId31" Type="http://schemas.openxmlformats.org/officeDocument/2006/relationships/image" Target="../media/image13.wmf"/><Relationship Id="rId4" Type="http://schemas.openxmlformats.org/officeDocument/2006/relationships/control" Target="../activeX/activeX19.xml"/><Relationship Id="rId9" Type="http://schemas.openxmlformats.org/officeDocument/2006/relationships/control" Target="../activeX/activeX24.xml"/><Relationship Id="rId14" Type="http://schemas.openxmlformats.org/officeDocument/2006/relationships/control" Target="../activeX/activeX29.xml"/><Relationship Id="rId22" Type="http://schemas.openxmlformats.org/officeDocument/2006/relationships/image" Target="../media/image5.wmf"/><Relationship Id="rId27" Type="http://schemas.openxmlformats.org/officeDocument/2006/relationships/image" Target="../media/image9.wmf"/><Relationship Id="rId30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41.xml"/><Relationship Id="rId13" Type="http://schemas.openxmlformats.org/officeDocument/2006/relationships/control" Target="../activeX/activeX46.xml"/><Relationship Id="rId18" Type="http://schemas.openxmlformats.org/officeDocument/2006/relationships/control" Target="../activeX/activeX51.xml"/><Relationship Id="rId26" Type="http://schemas.openxmlformats.org/officeDocument/2006/relationships/image" Target="../media/image17.wmf"/><Relationship Id="rId3" Type="http://schemas.openxmlformats.org/officeDocument/2006/relationships/control" Target="../activeX/activeX36.xml"/><Relationship Id="rId21" Type="http://schemas.openxmlformats.org/officeDocument/2006/relationships/control" Target="../activeX/activeX54.xml"/><Relationship Id="rId34" Type="http://schemas.openxmlformats.org/officeDocument/2006/relationships/image" Target="../media/image13.wmf"/><Relationship Id="rId7" Type="http://schemas.openxmlformats.org/officeDocument/2006/relationships/control" Target="../activeX/activeX40.xml"/><Relationship Id="rId12" Type="http://schemas.openxmlformats.org/officeDocument/2006/relationships/control" Target="../activeX/activeX45.xml"/><Relationship Id="rId17" Type="http://schemas.openxmlformats.org/officeDocument/2006/relationships/control" Target="../activeX/activeX50.xml"/><Relationship Id="rId25" Type="http://schemas.openxmlformats.org/officeDocument/2006/relationships/image" Target="../media/image6.wmf"/><Relationship Id="rId33" Type="http://schemas.openxmlformats.org/officeDocument/2006/relationships/image" Target="../media/image12.wmf"/><Relationship Id="rId2" Type="http://schemas.openxmlformats.org/officeDocument/2006/relationships/control" Target="../activeX/activeX35.xml"/><Relationship Id="rId16" Type="http://schemas.openxmlformats.org/officeDocument/2006/relationships/control" Target="../activeX/activeX49.xml"/><Relationship Id="rId20" Type="http://schemas.openxmlformats.org/officeDocument/2006/relationships/control" Target="../activeX/activeX53.xml"/><Relationship Id="rId29" Type="http://schemas.openxmlformats.org/officeDocument/2006/relationships/image" Target="../media/image8.wmf"/><Relationship Id="rId1" Type="http://schemas.openxmlformats.org/officeDocument/2006/relationships/vmlDrawing" Target="../drawings/vmlDrawing3.vml"/><Relationship Id="rId6" Type="http://schemas.openxmlformats.org/officeDocument/2006/relationships/control" Target="../activeX/activeX39.xml"/><Relationship Id="rId11" Type="http://schemas.openxmlformats.org/officeDocument/2006/relationships/control" Target="../activeX/activeX44.xml"/><Relationship Id="rId24" Type="http://schemas.openxmlformats.org/officeDocument/2006/relationships/image" Target="../media/image5.wmf"/><Relationship Id="rId32" Type="http://schemas.openxmlformats.org/officeDocument/2006/relationships/image" Target="../media/image11.wmf"/><Relationship Id="rId5" Type="http://schemas.openxmlformats.org/officeDocument/2006/relationships/control" Target="../activeX/activeX38.xml"/><Relationship Id="rId15" Type="http://schemas.openxmlformats.org/officeDocument/2006/relationships/control" Target="../activeX/activeX48.xml"/><Relationship Id="rId23" Type="http://schemas.openxmlformats.org/officeDocument/2006/relationships/image" Target="../media/image16.png"/><Relationship Id="rId28" Type="http://schemas.openxmlformats.org/officeDocument/2006/relationships/image" Target="../media/image7.wmf"/><Relationship Id="rId36" Type="http://schemas.openxmlformats.org/officeDocument/2006/relationships/image" Target="../media/image15.wmf"/><Relationship Id="rId10" Type="http://schemas.openxmlformats.org/officeDocument/2006/relationships/control" Target="../activeX/activeX43.xml"/><Relationship Id="rId19" Type="http://schemas.openxmlformats.org/officeDocument/2006/relationships/control" Target="../activeX/activeX52.xml"/><Relationship Id="rId31" Type="http://schemas.openxmlformats.org/officeDocument/2006/relationships/image" Target="../media/image10.wmf"/><Relationship Id="rId4" Type="http://schemas.openxmlformats.org/officeDocument/2006/relationships/control" Target="../activeX/activeX37.xml"/><Relationship Id="rId9" Type="http://schemas.openxmlformats.org/officeDocument/2006/relationships/control" Target="../activeX/activeX42.xml"/><Relationship Id="rId14" Type="http://schemas.openxmlformats.org/officeDocument/2006/relationships/control" Target="../activeX/activeX47.xml"/><Relationship Id="rId22" Type="http://schemas.openxmlformats.org/officeDocument/2006/relationships/slideLayout" Target="../slideLayouts/slideLayout2.xml"/><Relationship Id="rId27" Type="http://schemas.openxmlformats.org/officeDocument/2006/relationships/image" Target="../media/image18.wmf"/><Relationship Id="rId30" Type="http://schemas.openxmlformats.org/officeDocument/2006/relationships/image" Target="../media/image9.wmf"/><Relationship Id="rId35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61.xml"/><Relationship Id="rId13" Type="http://schemas.openxmlformats.org/officeDocument/2006/relationships/control" Target="../activeX/activeX66.xml"/><Relationship Id="rId18" Type="http://schemas.openxmlformats.org/officeDocument/2006/relationships/control" Target="../activeX/activeX71.xml"/><Relationship Id="rId26" Type="http://schemas.openxmlformats.org/officeDocument/2006/relationships/image" Target="../media/image19.wmf"/><Relationship Id="rId39" Type="http://schemas.openxmlformats.org/officeDocument/2006/relationships/image" Target="../media/image15.wmf"/><Relationship Id="rId3" Type="http://schemas.openxmlformats.org/officeDocument/2006/relationships/control" Target="../activeX/activeX56.xml"/><Relationship Id="rId21" Type="http://schemas.openxmlformats.org/officeDocument/2006/relationships/control" Target="../activeX/activeX74.xml"/><Relationship Id="rId34" Type="http://schemas.openxmlformats.org/officeDocument/2006/relationships/image" Target="../media/image10.wmf"/><Relationship Id="rId7" Type="http://schemas.openxmlformats.org/officeDocument/2006/relationships/control" Target="../activeX/activeX60.xml"/><Relationship Id="rId12" Type="http://schemas.openxmlformats.org/officeDocument/2006/relationships/control" Target="../activeX/activeX65.xml"/><Relationship Id="rId17" Type="http://schemas.openxmlformats.org/officeDocument/2006/relationships/control" Target="../activeX/activeX70.xml"/><Relationship Id="rId25" Type="http://schemas.openxmlformats.org/officeDocument/2006/relationships/image" Target="../media/image16.png"/><Relationship Id="rId33" Type="http://schemas.openxmlformats.org/officeDocument/2006/relationships/image" Target="../media/image9.wmf"/><Relationship Id="rId38" Type="http://schemas.openxmlformats.org/officeDocument/2006/relationships/image" Target="../media/image14.wmf"/><Relationship Id="rId2" Type="http://schemas.openxmlformats.org/officeDocument/2006/relationships/control" Target="../activeX/activeX55.xml"/><Relationship Id="rId16" Type="http://schemas.openxmlformats.org/officeDocument/2006/relationships/control" Target="../activeX/activeX69.xml"/><Relationship Id="rId20" Type="http://schemas.openxmlformats.org/officeDocument/2006/relationships/control" Target="../activeX/activeX73.xml"/><Relationship Id="rId29" Type="http://schemas.openxmlformats.org/officeDocument/2006/relationships/image" Target="../media/image18.wmf"/><Relationship Id="rId1" Type="http://schemas.openxmlformats.org/officeDocument/2006/relationships/vmlDrawing" Target="../drawings/vmlDrawing4.vml"/><Relationship Id="rId6" Type="http://schemas.openxmlformats.org/officeDocument/2006/relationships/control" Target="../activeX/activeX59.xml"/><Relationship Id="rId11" Type="http://schemas.openxmlformats.org/officeDocument/2006/relationships/control" Target="../activeX/activeX64.xml"/><Relationship Id="rId24" Type="http://schemas.openxmlformats.org/officeDocument/2006/relationships/slideLayout" Target="../slideLayouts/slideLayout2.xml"/><Relationship Id="rId32" Type="http://schemas.openxmlformats.org/officeDocument/2006/relationships/image" Target="../media/image8.wmf"/><Relationship Id="rId37" Type="http://schemas.openxmlformats.org/officeDocument/2006/relationships/image" Target="../media/image13.wmf"/><Relationship Id="rId5" Type="http://schemas.openxmlformats.org/officeDocument/2006/relationships/control" Target="../activeX/activeX58.xml"/><Relationship Id="rId15" Type="http://schemas.openxmlformats.org/officeDocument/2006/relationships/control" Target="../activeX/activeX68.xml"/><Relationship Id="rId23" Type="http://schemas.openxmlformats.org/officeDocument/2006/relationships/control" Target="../activeX/activeX76.xml"/><Relationship Id="rId28" Type="http://schemas.openxmlformats.org/officeDocument/2006/relationships/image" Target="../media/image17.wmf"/><Relationship Id="rId36" Type="http://schemas.openxmlformats.org/officeDocument/2006/relationships/image" Target="../media/image12.wmf"/><Relationship Id="rId10" Type="http://schemas.openxmlformats.org/officeDocument/2006/relationships/control" Target="../activeX/activeX63.xml"/><Relationship Id="rId19" Type="http://schemas.openxmlformats.org/officeDocument/2006/relationships/control" Target="../activeX/activeX72.xml"/><Relationship Id="rId31" Type="http://schemas.openxmlformats.org/officeDocument/2006/relationships/image" Target="../media/image7.wmf"/><Relationship Id="rId4" Type="http://schemas.openxmlformats.org/officeDocument/2006/relationships/control" Target="../activeX/activeX57.xml"/><Relationship Id="rId9" Type="http://schemas.openxmlformats.org/officeDocument/2006/relationships/control" Target="../activeX/activeX62.xml"/><Relationship Id="rId14" Type="http://schemas.openxmlformats.org/officeDocument/2006/relationships/control" Target="../activeX/activeX67.xml"/><Relationship Id="rId22" Type="http://schemas.openxmlformats.org/officeDocument/2006/relationships/control" Target="../activeX/activeX75.xml"/><Relationship Id="rId27" Type="http://schemas.openxmlformats.org/officeDocument/2006/relationships/image" Target="../media/image6.wmf"/><Relationship Id="rId30" Type="http://schemas.openxmlformats.org/officeDocument/2006/relationships/image" Target="../media/image20.wmf"/><Relationship Id="rId35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83.xml"/><Relationship Id="rId13" Type="http://schemas.openxmlformats.org/officeDocument/2006/relationships/control" Target="../activeX/activeX88.xml"/><Relationship Id="rId18" Type="http://schemas.openxmlformats.org/officeDocument/2006/relationships/control" Target="../activeX/activeX93.xml"/><Relationship Id="rId26" Type="http://schemas.openxmlformats.org/officeDocument/2006/relationships/control" Target="../activeX/activeX101.xml"/><Relationship Id="rId39" Type="http://schemas.openxmlformats.org/officeDocument/2006/relationships/image" Target="../media/image25.wmf"/><Relationship Id="rId3" Type="http://schemas.openxmlformats.org/officeDocument/2006/relationships/control" Target="../activeX/activeX78.xml"/><Relationship Id="rId21" Type="http://schemas.openxmlformats.org/officeDocument/2006/relationships/control" Target="../activeX/activeX96.xml"/><Relationship Id="rId34" Type="http://schemas.openxmlformats.org/officeDocument/2006/relationships/image" Target="../media/image20.wmf"/><Relationship Id="rId7" Type="http://schemas.openxmlformats.org/officeDocument/2006/relationships/control" Target="../activeX/activeX82.xml"/><Relationship Id="rId12" Type="http://schemas.openxmlformats.org/officeDocument/2006/relationships/control" Target="../activeX/activeX87.xml"/><Relationship Id="rId17" Type="http://schemas.openxmlformats.org/officeDocument/2006/relationships/control" Target="../activeX/activeX92.xml"/><Relationship Id="rId25" Type="http://schemas.openxmlformats.org/officeDocument/2006/relationships/control" Target="../activeX/activeX100.xml"/><Relationship Id="rId33" Type="http://schemas.openxmlformats.org/officeDocument/2006/relationships/image" Target="../media/image18.wmf"/><Relationship Id="rId38" Type="http://schemas.openxmlformats.org/officeDocument/2006/relationships/image" Target="../media/image24.wmf"/><Relationship Id="rId2" Type="http://schemas.openxmlformats.org/officeDocument/2006/relationships/control" Target="../activeX/activeX77.xml"/><Relationship Id="rId16" Type="http://schemas.openxmlformats.org/officeDocument/2006/relationships/control" Target="../activeX/activeX91.xml"/><Relationship Id="rId20" Type="http://schemas.openxmlformats.org/officeDocument/2006/relationships/control" Target="../activeX/activeX95.xml"/><Relationship Id="rId29" Type="http://schemas.openxmlformats.org/officeDocument/2006/relationships/image" Target="../media/image16.png"/><Relationship Id="rId1" Type="http://schemas.openxmlformats.org/officeDocument/2006/relationships/vmlDrawing" Target="../drawings/vmlDrawing5.vml"/><Relationship Id="rId6" Type="http://schemas.openxmlformats.org/officeDocument/2006/relationships/control" Target="../activeX/activeX81.xml"/><Relationship Id="rId11" Type="http://schemas.openxmlformats.org/officeDocument/2006/relationships/control" Target="../activeX/activeX86.xml"/><Relationship Id="rId24" Type="http://schemas.openxmlformats.org/officeDocument/2006/relationships/control" Target="../activeX/activeX99.xml"/><Relationship Id="rId32" Type="http://schemas.openxmlformats.org/officeDocument/2006/relationships/image" Target="../media/image17.wmf"/><Relationship Id="rId37" Type="http://schemas.openxmlformats.org/officeDocument/2006/relationships/image" Target="../media/image23.wmf"/><Relationship Id="rId40" Type="http://schemas.openxmlformats.org/officeDocument/2006/relationships/image" Target="../media/image26.wmf"/><Relationship Id="rId5" Type="http://schemas.openxmlformats.org/officeDocument/2006/relationships/control" Target="../activeX/activeX80.xml"/><Relationship Id="rId15" Type="http://schemas.openxmlformats.org/officeDocument/2006/relationships/control" Target="../activeX/activeX90.xml"/><Relationship Id="rId23" Type="http://schemas.openxmlformats.org/officeDocument/2006/relationships/control" Target="../activeX/activeX98.xml"/><Relationship Id="rId28" Type="http://schemas.openxmlformats.org/officeDocument/2006/relationships/slideLayout" Target="../slideLayouts/slideLayout2.xml"/><Relationship Id="rId36" Type="http://schemas.openxmlformats.org/officeDocument/2006/relationships/image" Target="../media/image22.wmf"/><Relationship Id="rId10" Type="http://schemas.openxmlformats.org/officeDocument/2006/relationships/control" Target="../activeX/activeX85.xml"/><Relationship Id="rId19" Type="http://schemas.openxmlformats.org/officeDocument/2006/relationships/control" Target="../activeX/activeX94.xml"/><Relationship Id="rId31" Type="http://schemas.openxmlformats.org/officeDocument/2006/relationships/image" Target="../media/image6.wmf"/><Relationship Id="rId4" Type="http://schemas.openxmlformats.org/officeDocument/2006/relationships/control" Target="../activeX/activeX79.xml"/><Relationship Id="rId9" Type="http://schemas.openxmlformats.org/officeDocument/2006/relationships/control" Target="../activeX/activeX84.xml"/><Relationship Id="rId14" Type="http://schemas.openxmlformats.org/officeDocument/2006/relationships/control" Target="../activeX/activeX89.xml"/><Relationship Id="rId22" Type="http://schemas.openxmlformats.org/officeDocument/2006/relationships/control" Target="../activeX/activeX97.xml"/><Relationship Id="rId27" Type="http://schemas.openxmlformats.org/officeDocument/2006/relationships/control" Target="../activeX/activeX102.xml"/><Relationship Id="rId30" Type="http://schemas.openxmlformats.org/officeDocument/2006/relationships/image" Target="../media/image19.wmf"/><Relationship Id="rId35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892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4241C93-F4D7-4D86-9FC3-364A1CE2A7D2}"/>
              </a:ext>
            </a:extLst>
          </p:cNvPr>
          <p:cNvSpPr/>
          <p:nvPr/>
        </p:nvSpPr>
        <p:spPr>
          <a:xfrm>
            <a:off x="4928138" y="1378114"/>
            <a:ext cx="151657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circle office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308" name="Label5" r:id="rId2" imgW="1744920" imgH="502920"/>
        </mc:Choice>
        <mc:Fallback>
          <p:control name="Label5" r:id="rId2" imgW="1744920" imgH="502920">
            <p:pic>
              <p:nvPicPr>
                <p:cNvPr id="24" name="Label5">
                  <a:extLst>
                    <a:ext uri="{FF2B5EF4-FFF2-40B4-BE49-F238E27FC236}">
                      <a16:creationId xmlns:a16="http://schemas.microsoft.com/office/drawing/2014/main" id="{87C8E35C-598B-4042-8EB6-180F2FCB55A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76298" y="2552698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309" name="Label6" r:id="rId3" imgW="1744920" imgH="502920"/>
        </mc:Choice>
        <mc:Fallback>
          <p:control name="Label6" r:id="rId3" imgW="1744920" imgH="502920">
            <p:pic>
              <p:nvPicPr>
                <p:cNvPr id="25" name="Label6">
                  <a:extLst>
                    <a:ext uri="{FF2B5EF4-FFF2-40B4-BE49-F238E27FC236}">
                      <a16:creationId xmlns:a16="http://schemas.microsoft.com/office/drawing/2014/main" id="{059FA1DC-D316-4E36-B0F1-3385E9F3518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00746" y="2563416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310" name="Label8" r:id="rId4" imgW="1744920" imgH="502920"/>
        </mc:Choice>
        <mc:Fallback>
          <p:control name="Label8" r:id="rId4" imgW="1744920" imgH="502920">
            <p:pic>
              <p:nvPicPr>
                <p:cNvPr id="27" name="Label8">
                  <a:extLst>
                    <a:ext uri="{FF2B5EF4-FFF2-40B4-BE49-F238E27FC236}">
                      <a16:creationId xmlns:a16="http://schemas.microsoft.com/office/drawing/2014/main" id="{9726E34F-C52B-4BE4-B321-1A48368F8146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76298" y="3119818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311" name="Label10" r:id="rId5" imgW="1744920" imgH="502920"/>
        </mc:Choice>
        <mc:Fallback>
          <p:control name="Label10" r:id="rId5" imgW="1744920" imgH="502920">
            <p:pic>
              <p:nvPicPr>
                <p:cNvPr id="29" name="Label10">
                  <a:extLst>
                    <a:ext uri="{FF2B5EF4-FFF2-40B4-BE49-F238E27FC236}">
                      <a16:creationId xmlns:a16="http://schemas.microsoft.com/office/drawing/2014/main" id="{6AE06C70-A583-485E-A2B9-488ED359087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19802" y="3087077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312" name="TextBox1" r:id="rId6" imgW="2636640" imgH="380880"/>
        </mc:Choice>
        <mc:Fallback>
          <p:control name="TextBox1" r:id="rId6" imgW="2636640" imgH="380880">
            <p:pic>
              <p:nvPicPr>
                <p:cNvPr id="30" name="TextBox1">
                  <a:extLst>
                    <a:ext uri="{FF2B5EF4-FFF2-40B4-BE49-F238E27FC236}">
                      <a16:creationId xmlns:a16="http://schemas.microsoft.com/office/drawing/2014/main" id="{8DEECB5C-3016-46C3-945B-086D016EDEA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757485" y="2557459"/>
                  <a:ext cx="2638425" cy="38099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313" name="TextBox2" r:id="rId7" imgW="2636640" imgH="380880"/>
        </mc:Choice>
        <mc:Fallback>
          <p:control name="TextBox2" r:id="rId7" imgW="2636640" imgH="380880">
            <p:pic>
              <p:nvPicPr>
                <p:cNvPr id="31" name="TextBox2">
                  <a:extLst>
                    <a:ext uri="{FF2B5EF4-FFF2-40B4-BE49-F238E27FC236}">
                      <a16:creationId xmlns:a16="http://schemas.microsoft.com/office/drawing/2014/main" id="{1400D723-8F1A-4A90-90E2-818F13875F56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572374" y="2563416"/>
                  <a:ext cx="2638425" cy="38099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314" name="TextBox5" r:id="rId8" imgW="2636640" imgH="380880"/>
        </mc:Choice>
        <mc:Fallback>
          <p:control name="TextBox5" r:id="rId8" imgW="2636640" imgH="380880">
            <p:pic>
              <p:nvPicPr>
                <p:cNvPr id="34" name="TextBox5">
                  <a:extLst>
                    <a:ext uri="{FF2B5EF4-FFF2-40B4-BE49-F238E27FC236}">
                      <a16:creationId xmlns:a16="http://schemas.microsoft.com/office/drawing/2014/main" id="{4062EFA8-AAF3-4F43-8778-0FAF1955B6B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757485" y="3068241"/>
                  <a:ext cx="2638425" cy="38099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315" name="TextBox6" r:id="rId9" imgW="2636640" imgH="380880"/>
        </mc:Choice>
        <mc:Fallback>
          <p:control name="TextBox6" r:id="rId9" imgW="2636640" imgH="380880">
            <p:pic>
              <p:nvPicPr>
                <p:cNvPr id="35" name="TextBox6">
                  <a:extLst>
                    <a:ext uri="{FF2B5EF4-FFF2-40B4-BE49-F238E27FC236}">
                      <a16:creationId xmlns:a16="http://schemas.microsoft.com/office/drawing/2014/main" id="{D4AE2AA2-2844-4E50-92CA-DE85EE7E524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572374" y="3087077"/>
                  <a:ext cx="2638425" cy="38099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316" name="ToggleButton1" r:id="rId10" imgW="1348920" imgH="442080"/>
        </mc:Choice>
        <mc:Fallback>
          <p:control name="ToggleButton1" r:id="rId10" imgW="1348920" imgH="442080">
            <p:pic>
              <p:nvPicPr>
                <p:cNvPr id="36" name="ToggleButton1">
                  <a:extLst>
                    <a:ext uri="{FF2B5EF4-FFF2-40B4-BE49-F238E27FC236}">
                      <a16:creationId xmlns:a16="http://schemas.microsoft.com/office/drawing/2014/main" id="{CB1BC8EE-20C0-408D-A298-4932A6501BC4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14775" y="4438650"/>
                  <a:ext cx="1352550" cy="4429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317" name="ToggleButton2" r:id="rId11" imgW="1348920" imgH="442080"/>
        </mc:Choice>
        <mc:Fallback>
          <p:control name="ToggleButton2" r:id="rId11" imgW="1348920" imgH="442080">
            <p:pic>
              <p:nvPicPr>
                <p:cNvPr id="37" name="ToggleButton2">
                  <a:extLst>
                    <a:ext uri="{FF2B5EF4-FFF2-40B4-BE49-F238E27FC236}">
                      <a16:creationId xmlns:a16="http://schemas.microsoft.com/office/drawing/2014/main" id="{9636313B-309E-49FF-B925-46DF1205A22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29300" y="4438650"/>
                  <a:ext cx="1352550" cy="44291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521006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4241C93-F4D7-4D86-9FC3-364A1CE2A7D2}"/>
              </a:ext>
            </a:extLst>
          </p:cNvPr>
          <p:cNvSpPr/>
          <p:nvPr/>
        </p:nvSpPr>
        <p:spPr>
          <a:xfrm>
            <a:off x="4828850" y="1378114"/>
            <a:ext cx="171515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division office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288" name="Label5" r:id="rId2" imgW="1744920" imgH="502920"/>
        </mc:Choice>
        <mc:Fallback>
          <p:control name="Label5" r:id="rId2" imgW="1744920" imgH="502920">
            <p:pic>
              <p:nvPicPr>
                <p:cNvPr id="24" name="Label5">
                  <a:extLst>
                    <a:ext uri="{FF2B5EF4-FFF2-40B4-BE49-F238E27FC236}">
                      <a16:creationId xmlns:a16="http://schemas.microsoft.com/office/drawing/2014/main" id="{87C8E35C-598B-4042-8EB6-180F2FCB55A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76298" y="2552698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89" name="Label6" r:id="rId3" imgW="1744920" imgH="502920"/>
        </mc:Choice>
        <mc:Fallback>
          <p:control name="Label6" r:id="rId3" imgW="1744920" imgH="502920">
            <p:pic>
              <p:nvPicPr>
                <p:cNvPr id="25" name="Label6">
                  <a:extLst>
                    <a:ext uri="{FF2B5EF4-FFF2-40B4-BE49-F238E27FC236}">
                      <a16:creationId xmlns:a16="http://schemas.microsoft.com/office/drawing/2014/main" id="{059FA1DC-D316-4E36-B0F1-3385E9F3518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00746" y="2563416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90" name="Label8" r:id="rId4" imgW="1744920" imgH="502920"/>
        </mc:Choice>
        <mc:Fallback>
          <p:control name="Label8" r:id="rId4" imgW="1744920" imgH="502920">
            <p:pic>
              <p:nvPicPr>
                <p:cNvPr id="27" name="Label8">
                  <a:extLst>
                    <a:ext uri="{FF2B5EF4-FFF2-40B4-BE49-F238E27FC236}">
                      <a16:creationId xmlns:a16="http://schemas.microsoft.com/office/drawing/2014/main" id="{9726E34F-C52B-4BE4-B321-1A48368F8146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6298" y="3119818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91" name="Label10" r:id="rId5" imgW="1744920" imgH="502920"/>
        </mc:Choice>
        <mc:Fallback>
          <p:control name="Label10" r:id="rId5" imgW="1744920" imgH="502920">
            <p:pic>
              <p:nvPicPr>
                <p:cNvPr id="29" name="Label10">
                  <a:extLst>
                    <a:ext uri="{FF2B5EF4-FFF2-40B4-BE49-F238E27FC236}">
                      <a16:creationId xmlns:a16="http://schemas.microsoft.com/office/drawing/2014/main" id="{6AE06C70-A583-485E-A2B9-488ED359087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19802" y="3087077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92" name="TextBox1" r:id="rId6" imgW="2636640" imgH="380880"/>
        </mc:Choice>
        <mc:Fallback>
          <p:control name="TextBox1" r:id="rId6" imgW="2636640" imgH="380880">
            <p:pic>
              <p:nvPicPr>
                <p:cNvPr id="30" name="TextBox1">
                  <a:extLst>
                    <a:ext uri="{FF2B5EF4-FFF2-40B4-BE49-F238E27FC236}">
                      <a16:creationId xmlns:a16="http://schemas.microsoft.com/office/drawing/2014/main" id="{8DEECB5C-3016-46C3-945B-086D016EDEA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757485" y="2557459"/>
                  <a:ext cx="2638425" cy="38099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93" name="TextBox2" r:id="rId7" imgW="2636640" imgH="380880"/>
        </mc:Choice>
        <mc:Fallback>
          <p:control name="TextBox2" r:id="rId7" imgW="2636640" imgH="380880">
            <p:pic>
              <p:nvPicPr>
                <p:cNvPr id="31" name="TextBox2">
                  <a:extLst>
                    <a:ext uri="{FF2B5EF4-FFF2-40B4-BE49-F238E27FC236}">
                      <a16:creationId xmlns:a16="http://schemas.microsoft.com/office/drawing/2014/main" id="{1400D723-8F1A-4A90-90E2-818F13875F56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572374" y="2563416"/>
                  <a:ext cx="2638425" cy="38099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94" name="TextBox5" r:id="rId8" imgW="2636640" imgH="380880"/>
        </mc:Choice>
        <mc:Fallback>
          <p:control name="TextBox5" r:id="rId8" imgW="2636640" imgH="380880">
            <p:pic>
              <p:nvPicPr>
                <p:cNvPr id="34" name="TextBox5">
                  <a:extLst>
                    <a:ext uri="{FF2B5EF4-FFF2-40B4-BE49-F238E27FC236}">
                      <a16:creationId xmlns:a16="http://schemas.microsoft.com/office/drawing/2014/main" id="{4062EFA8-AAF3-4F43-8778-0FAF1955B6B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757485" y="3068241"/>
                  <a:ext cx="2638425" cy="38099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95" name="TextBox6" r:id="rId9" imgW="2636640" imgH="380880"/>
        </mc:Choice>
        <mc:Fallback>
          <p:control name="TextBox6" r:id="rId9" imgW="2636640" imgH="380880">
            <p:pic>
              <p:nvPicPr>
                <p:cNvPr id="35" name="TextBox6">
                  <a:extLst>
                    <a:ext uri="{FF2B5EF4-FFF2-40B4-BE49-F238E27FC236}">
                      <a16:creationId xmlns:a16="http://schemas.microsoft.com/office/drawing/2014/main" id="{D4AE2AA2-2844-4E50-92CA-DE85EE7E524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572374" y="3087077"/>
                  <a:ext cx="2638425" cy="38099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96" name="ToggleButton1" r:id="rId10" imgW="1348920" imgH="442080"/>
        </mc:Choice>
        <mc:Fallback>
          <p:control name="ToggleButton1" r:id="rId10" imgW="1348920" imgH="442080">
            <p:pic>
              <p:nvPicPr>
                <p:cNvPr id="36" name="ToggleButton1">
                  <a:extLst>
                    <a:ext uri="{FF2B5EF4-FFF2-40B4-BE49-F238E27FC236}">
                      <a16:creationId xmlns:a16="http://schemas.microsoft.com/office/drawing/2014/main" id="{CB1BC8EE-20C0-408D-A298-4932A6501BC4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14775" y="4438650"/>
                  <a:ext cx="1352550" cy="4429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97" name="ToggleButton2" r:id="rId11" imgW="1348920" imgH="442080"/>
        </mc:Choice>
        <mc:Fallback>
          <p:control name="ToggleButton2" r:id="rId11" imgW="1348920" imgH="442080">
            <p:pic>
              <p:nvPicPr>
                <p:cNvPr id="37" name="ToggleButton2">
                  <a:extLst>
                    <a:ext uri="{FF2B5EF4-FFF2-40B4-BE49-F238E27FC236}">
                      <a16:creationId xmlns:a16="http://schemas.microsoft.com/office/drawing/2014/main" id="{9636313B-309E-49FF-B925-46DF1205A22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29300" y="4438650"/>
                  <a:ext cx="1352550" cy="4429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98" name="Label1" r:id="rId12" imgW="1744920" imgH="502920"/>
        </mc:Choice>
        <mc:Fallback>
          <p:control name="Label1" r:id="rId12" imgW="1744920" imgH="502920">
            <p:pic>
              <p:nvPicPr>
                <p:cNvPr id="40" name="Label1">
                  <a:extLst>
                    <a:ext uri="{FF2B5EF4-FFF2-40B4-BE49-F238E27FC236}">
                      <a16:creationId xmlns:a16="http://schemas.microsoft.com/office/drawing/2014/main" id="{A8811BF2-5A12-4600-921B-DEAB83554F5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6298" y="1897047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99" name="ComboBox1" r:id="rId13" imgW="2636640" imgH="502920"/>
        </mc:Choice>
        <mc:Fallback>
          <p:control name="ComboBox1" r:id="rId13" imgW="2636640" imgH="502920">
            <p:pic>
              <p:nvPicPr>
                <p:cNvPr id="41" name="ComboBox1">
                  <a:extLst>
                    <a:ext uri="{FF2B5EF4-FFF2-40B4-BE49-F238E27FC236}">
                      <a16:creationId xmlns:a16="http://schemas.microsoft.com/office/drawing/2014/main" id="{9E90E836-5C98-45A8-9272-C5A6AD65A9AF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757485" y="1878211"/>
                  <a:ext cx="2638425" cy="50482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818751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4241C93-F4D7-4D86-9FC3-364A1CE2A7D2}"/>
              </a:ext>
            </a:extLst>
          </p:cNvPr>
          <p:cNvSpPr/>
          <p:nvPr/>
        </p:nvSpPr>
        <p:spPr>
          <a:xfrm>
            <a:off x="4650117" y="1378114"/>
            <a:ext cx="20726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sub-division office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354" name="Label5" r:id="rId2" imgW="1744920" imgH="502920"/>
        </mc:Choice>
        <mc:Fallback>
          <p:control name="Label5" r:id="rId2" imgW="1744920" imgH="502920">
            <p:pic>
              <p:nvPicPr>
                <p:cNvPr id="24" name="Label5">
                  <a:extLst>
                    <a:ext uri="{FF2B5EF4-FFF2-40B4-BE49-F238E27FC236}">
                      <a16:creationId xmlns:a16="http://schemas.microsoft.com/office/drawing/2014/main" id="{87C8E35C-598B-4042-8EB6-180F2FCB55A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09623" y="3257657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355" name="Label6" r:id="rId3" imgW="1744920" imgH="502920"/>
        </mc:Choice>
        <mc:Fallback>
          <p:control name="Label6" r:id="rId3" imgW="1744920" imgH="502920">
            <p:pic>
              <p:nvPicPr>
                <p:cNvPr id="25" name="Label6">
                  <a:extLst>
                    <a:ext uri="{FF2B5EF4-FFF2-40B4-BE49-F238E27FC236}">
                      <a16:creationId xmlns:a16="http://schemas.microsoft.com/office/drawing/2014/main" id="{059FA1DC-D316-4E36-B0F1-3385E9F3518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34071" y="3268375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356" name="Label8" r:id="rId4" imgW="1744920" imgH="502920"/>
        </mc:Choice>
        <mc:Fallback>
          <p:control name="Label8" r:id="rId4" imgW="1744920" imgH="502920">
            <p:pic>
              <p:nvPicPr>
                <p:cNvPr id="27" name="Label8">
                  <a:extLst>
                    <a:ext uri="{FF2B5EF4-FFF2-40B4-BE49-F238E27FC236}">
                      <a16:creationId xmlns:a16="http://schemas.microsoft.com/office/drawing/2014/main" id="{9726E34F-C52B-4BE4-B321-1A48368F8146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09623" y="3824777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357" name="Label10" r:id="rId5" imgW="1744920" imgH="502920"/>
        </mc:Choice>
        <mc:Fallback>
          <p:control name="Label10" r:id="rId5" imgW="1744920" imgH="502920">
            <p:pic>
              <p:nvPicPr>
                <p:cNvPr id="29" name="Label10">
                  <a:extLst>
                    <a:ext uri="{FF2B5EF4-FFF2-40B4-BE49-F238E27FC236}">
                      <a16:creationId xmlns:a16="http://schemas.microsoft.com/office/drawing/2014/main" id="{6AE06C70-A583-485E-A2B9-488ED359087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53127" y="3792036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358" name="TextBox1" r:id="rId6" imgW="2636640" imgH="380880"/>
        </mc:Choice>
        <mc:Fallback>
          <p:control name="TextBox1" r:id="rId6" imgW="2636640" imgH="380880">
            <p:pic>
              <p:nvPicPr>
                <p:cNvPr id="30" name="TextBox1">
                  <a:extLst>
                    <a:ext uri="{FF2B5EF4-FFF2-40B4-BE49-F238E27FC236}">
                      <a16:creationId xmlns:a16="http://schemas.microsoft.com/office/drawing/2014/main" id="{8DEECB5C-3016-46C3-945B-086D016EDEA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690810" y="3262418"/>
                  <a:ext cx="2638425" cy="38099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359" name="TextBox2" r:id="rId7" imgW="2636640" imgH="380880"/>
        </mc:Choice>
        <mc:Fallback>
          <p:control name="TextBox2" r:id="rId7" imgW="2636640" imgH="380880">
            <p:pic>
              <p:nvPicPr>
                <p:cNvPr id="31" name="TextBox2">
                  <a:extLst>
                    <a:ext uri="{FF2B5EF4-FFF2-40B4-BE49-F238E27FC236}">
                      <a16:creationId xmlns:a16="http://schemas.microsoft.com/office/drawing/2014/main" id="{1400D723-8F1A-4A90-90E2-818F13875F56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05699" y="3268375"/>
                  <a:ext cx="2638425" cy="38099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360" name="TextBox5" r:id="rId8" imgW="2636640" imgH="380880"/>
        </mc:Choice>
        <mc:Fallback>
          <p:control name="TextBox5" r:id="rId8" imgW="2636640" imgH="380880">
            <p:pic>
              <p:nvPicPr>
                <p:cNvPr id="34" name="TextBox5">
                  <a:extLst>
                    <a:ext uri="{FF2B5EF4-FFF2-40B4-BE49-F238E27FC236}">
                      <a16:creationId xmlns:a16="http://schemas.microsoft.com/office/drawing/2014/main" id="{4062EFA8-AAF3-4F43-8778-0FAF1955B6B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690810" y="3773200"/>
                  <a:ext cx="2638425" cy="38099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361" name="TextBox6" r:id="rId9" imgW="2636640" imgH="380880"/>
        </mc:Choice>
        <mc:Fallback>
          <p:control name="TextBox6" r:id="rId9" imgW="2636640" imgH="380880">
            <p:pic>
              <p:nvPicPr>
                <p:cNvPr id="35" name="TextBox6">
                  <a:extLst>
                    <a:ext uri="{FF2B5EF4-FFF2-40B4-BE49-F238E27FC236}">
                      <a16:creationId xmlns:a16="http://schemas.microsoft.com/office/drawing/2014/main" id="{D4AE2AA2-2844-4E50-92CA-DE85EE7E524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05699" y="3792036"/>
                  <a:ext cx="2638425" cy="38099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362" name="ToggleButton1" r:id="rId10" imgW="1348920" imgH="442080"/>
        </mc:Choice>
        <mc:Fallback>
          <p:control name="ToggleButton1" r:id="rId10" imgW="1348920" imgH="442080">
            <p:pic>
              <p:nvPicPr>
                <p:cNvPr id="36" name="ToggleButton1">
                  <a:extLst>
                    <a:ext uri="{FF2B5EF4-FFF2-40B4-BE49-F238E27FC236}">
                      <a16:creationId xmlns:a16="http://schemas.microsoft.com/office/drawing/2014/main" id="{CB1BC8EE-20C0-408D-A298-4932A6501BC4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14775" y="4438650"/>
                  <a:ext cx="1352550" cy="4429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363" name="ToggleButton2" r:id="rId11" imgW="1348920" imgH="442080"/>
        </mc:Choice>
        <mc:Fallback>
          <p:control name="ToggleButton2" r:id="rId11" imgW="1348920" imgH="442080">
            <p:pic>
              <p:nvPicPr>
                <p:cNvPr id="37" name="ToggleButton2">
                  <a:extLst>
                    <a:ext uri="{FF2B5EF4-FFF2-40B4-BE49-F238E27FC236}">
                      <a16:creationId xmlns:a16="http://schemas.microsoft.com/office/drawing/2014/main" id="{9636313B-309E-49FF-B925-46DF1205A22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829300" y="4438650"/>
                  <a:ext cx="1352550" cy="4429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364" name="Label1" r:id="rId12" imgW="1744920" imgH="502920"/>
        </mc:Choice>
        <mc:Fallback>
          <p:control name="Label1" r:id="rId12" imgW="1744920" imgH="502920">
            <p:pic>
              <p:nvPicPr>
                <p:cNvPr id="40" name="Label1">
                  <a:extLst>
                    <a:ext uri="{FF2B5EF4-FFF2-40B4-BE49-F238E27FC236}">
                      <a16:creationId xmlns:a16="http://schemas.microsoft.com/office/drawing/2014/main" id="{A8811BF2-5A12-4600-921B-DEAB83554F5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6298" y="1897047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365" name="ComboBox1" r:id="rId13" imgW="2636640" imgH="502920"/>
        </mc:Choice>
        <mc:Fallback>
          <p:control name="ComboBox1" r:id="rId13" imgW="2636640" imgH="502920">
            <p:pic>
              <p:nvPicPr>
                <p:cNvPr id="41" name="ComboBox1">
                  <a:extLst>
                    <a:ext uri="{FF2B5EF4-FFF2-40B4-BE49-F238E27FC236}">
                      <a16:creationId xmlns:a16="http://schemas.microsoft.com/office/drawing/2014/main" id="{9E90E836-5C98-45A8-9272-C5A6AD65A9AF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757485" y="1878211"/>
                  <a:ext cx="263842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366" name="Label2" r:id="rId14" imgW="1348920" imgH="502920"/>
        </mc:Choice>
        <mc:Fallback>
          <p:control name="Label2" r:id="rId14" imgW="1348920" imgH="502920">
            <p:pic>
              <p:nvPicPr>
                <p:cNvPr id="15" name="Label2">
                  <a:extLst>
                    <a:ext uri="{FF2B5EF4-FFF2-40B4-BE49-F238E27FC236}">
                      <a16:creationId xmlns:a16="http://schemas.microsoft.com/office/drawing/2014/main" id="{380F058C-0C0C-4D30-BCB5-D6695727BD8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6298" y="2608499"/>
                  <a:ext cx="1352551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367" name="ComboBox2" r:id="rId15" imgW="2636640" imgH="502920"/>
        </mc:Choice>
        <mc:Fallback>
          <p:control name="ComboBox2" r:id="rId15" imgW="2636640" imgH="502920">
            <p:pic>
              <p:nvPicPr>
                <p:cNvPr id="16" name="ComboBox2">
                  <a:extLst>
                    <a:ext uri="{FF2B5EF4-FFF2-40B4-BE49-F238E27FC236}">
                      <a16:creationId xmlns:a16="http://schemas.microsoft.com/office/drawing/2014/main" id="{F03373BB-6ED6-4626-AB1C-394890814A5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724152" y="2572158"/>
                  <a:ext cx="2638425" cy="50482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99081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4241C93-F4D7-4D86-9FC3-364A1CE2A7D2}"/>
              </a:ext>
            </a:extLst>
          </p:cNvPr>
          <p:cNvSpPr/>
          <p:nvPr/>
        </p:nvSpPr>
        <p:spPr>
          <a:xfrm>
            <a:off x="4925833" y="1378114"/>
            <a:ext cx="152118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block office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1394" name="Label5" r:id="rId2" imgW="1744920" imgH="502920"/>
        </mc:Choice>
        <mc:Fallback>
          <p:control name="Label5" r:id="rId2" imgW="1744920" imgH="502920">
            <p:pic>
              <p:nvPicPr>
                <p:cNvPr id="24" name="Label5">
                  <a:extLst>
                    <a:ext uri="{FF2B5EF4-FFF2-40B4-BE49-F238E27FC236}">
                      <a16:creationId xmlns:a16="http://schemas.microsoft.com/office/drawing/2014/main" id="{87C8E35C-598B-4042-8EB6-180F2FCB55A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76298" y="4102786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395" name="Label6" r:id="rId3" imgW="1744920" imgH="502920"/>
        </mc:Choice>
        <mc:Fallback>
          <p:control name="Label6" r:id="rId3" imgW="1744920" imgH="502920">
            <p:pic>
              <p:nvPicPr>
                <p:cNvPr id="25" name="Label6">
                  <a:extLst>
                    <a:ext uri="{FF2B5EF4-FFF2-40B4-BE49-F238E27FC236}">
                      <a16:creationId xmlns:a16="http://schemas.microsoft.com/office/drawing/2014/main" id="{059FA1DC-D316-4E36-B0F1-3385E9F3518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00746" y="4113504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396" name="Label8" r:id="rId4" imgW="1744920" imgH="502920"/>
        </mc:Choice>
        <mc:Fallback>
          <p:control name="Label8" r:id="rId4" imgW="1744920" imgH="502920">
            <p:pic>
              <p:nvPicPr>
                <p:cNvPr id="27" name="Label8">
                  <a:extLst>
                    <a:ext uri="{FF2B5EF4-FFF2-40B4-BE49-F238E27FC236}">
                      <a16:creationId xmlns:a16="http://schemas.microsoft.com/office/drawing/2014/main" id="{9726E34F-C52B-4BE4-B321-1A48368F8146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76298" y="4669906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397" name="Label10" r:id="rId5" imgW="1744920" imgH="502920"/>
        </mc:Choice>
        <mc:Fallback>
          <p:control name="Label10" r:id="rId5" imgW="1744920" imgH="502920">
            <p:pic>
              <p:nvPicPr>
                <p:cNvPr id="29" name="Label10">
                  <a:extLst>
                    <a:ext uri="{FF2B5EF4-FFF2-40B4-BE49-F238E27FC236}">
                      <a16:creationId xmlns:a16="http://schemas.microsoft.com/office/drawing/2014/main" id="{6AE06C70-A583-485E-A2B9-488ED359087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19802" y="4637165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398" name="TextBox1" r:id="rId6" imgW="2636640" imgH="380880"/>
        </mc:Choice>
        <mc:Fallback>
          <p:control name="TextBox1" r:id="rId6" imgW="2636640" imgH="380880">
            <p:pic>
              <p:nvPicPr>
                <p:cNvPr id="30" name="TextBox1">
                  <a:extLst>
                    <a:ext uri="{FF2B5EF4-FFF2-40B4-BE49-F238E27FC236}">
                      <a16:creationId xmlns:a16="http://schemas.microsoft.com/office/drawing/2014/main" id="{8DEECB5C-3016-46C3-945B-086D016EDEA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757485" y="4107547"/>
                  <a:ext cx="2638425" cy="38099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399" name="TextBox2" r:id="rId7" imgW="2636640" imgH="380880"/>
        </mc:Choice>
        <mc:Fallback>
          <p:control name="TextBox2" r:id="rId7" imgW="2636640" imgH="380880">
            <p:pic>
              <p:nvPicPr>
                <p:cNvPr id="31" name="TextBox2">
                  <a:extLst>
                    <a:ext uri="{FF2B5EF4-FFF2-40B4-BE49-F238E27FC236}">
                      <a16:creationId xmlns:a16="http://schemas.microsoft.com/office/drawing/2014/main" id="{1400D723-8F1A-4A90-90E2-818F13875F56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572374" y="4113504"/>
                  <a:ext cx="2638425" cy="38099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400" name="TextBox5" r:id="rId8" imgW="2636640" imgH="380880"/>
        </mc:Choice>
        <mc:Fallback>
          <p:control name="TextBox5" r:id="rId8" imgW="2636640" imgH="380880">
            <p:pic>
              <p:nvPicPr>
                <p:cNvPr id="34" name="TextBox5">
                  <a:extLst>
                    <a:ext uri="{FF2B5EF4-FFF2-40B4-BE49-F238E27FC236}">
                      <a16:creationId xmlns:a16="http://schemas.microsoft.com/office/drawing/2014/main" id="{4062EFA8-AAF3-4F43-8778-0FAF1955B6B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757485" y="4618329"/>
                  <a:ext cx="2638425" cy="38099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401" name="TextBox6" r:id="rId9" imgW="2636640" imgH="380880"/>
        </mc:Choice>
        <mc:Fallback>
          <p:control name="TextBox6" r:id="rId9" imgW="2636640" imgH="380880">
            <p:pic>
              <p:nvPicPr>
                <p:cNvPr id="35" name="TextBox6">
                  <a:extLst>
                    <a:ext uri="{FF2B5EF4-FFF2-40B4-BE49-F238E27FC236}">
                      <a16:creationId xmlns:a16="http://schemas.microsoft.com/office/drawing/2014/main" id="{D4AE2AA2-2844-4E50-92CA-DE85EE7E524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572374" y="4637165"/>
                  <a:ext cx="2638425" cy="38099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402" name="ToggleButton1" r:id="rId10" imgW="1348920" imgH="442080"/>
        </mc:Choice>
        <mc:Fallback>
          <p:control name="ToggleButton1" r:id="rId10" imgW="1348920" imgH="442080">
            <p:pic>
              <p:nvPicPr>
                <p:cNvPr id="36" name="ToggleButton1">
                  <a:extLst>
                    <a:ext uri="{FF2B5EF4-FFF2-40B4-BE49-F238E27FC236}">
                      <a16:creationId xmlns:a16="http://schemas.microsoft.com/office/drawing/2014/main" id="{CB1BC8EE-20C0-408D-A298-4932A6501BC4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14775" y="5360088"/>
                  <a:ext cx="1352550" cy="4429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403" name="ToggleButton2" r:id="rId11" imgW="1348920" imgH="442080"/>
        </mc:Choice>
        <mc:Fallback>
          <p:control name="ToggleButton2" r:id="rId11" imgW="1348920" imgH="442080">
            <p:pic>
              <p:nvPicPr>
                <p:cNvPr id="37" name="ToggleButton2">
                  <a:extLst>
                    <a:ext uri="{FF2B5EF4-FFF2-40B4-BE49-F238E27FC236}">
                      <a16:creationId xmlns:a16="http://schemas.microsoft.com/office/drawing/2014/main" id="{9636313B-309E-49FF-B925-46DF1205A22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829300" y="5360088"/>
                  <a:ext cx="1352550" cy="4429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404" name="Label1" r:id="rId12" imgW="1744920" imgH="502920"/>
        </mc:Choice>
        <mc:Fallback>
          <p:control name="Label1" r:id="rId12" imgW="1744920" imgH="502920">
            <p:pic>
              <p:nvPicPr>
                <p:cNvPr id="40" name="Label1">
                  <a:extLst>
                    <a:ext uri="{FF2B5EF4-FFF2-40B4-BE49-F238E27FC236}">
                      <a16:creationId xmlns:a16="http://schemas.microsoft.com/office/drawing/2014/main" id="{A8811BF2-5A12-4600-921B-DEAB83554F5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6298" y="1897047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405" name="ComboBox1" r:id="rId13" imgW="2636640" imgH="502920"/>
        </mc:Choice>
        <mc:Fallback>
          <p:control name="ComboBox1" r:id="rId13" imgW="2636640" imgH="502920">
            <p:pic>
              <p:nvPicPr>
                <p:cNvPr id="41" name="ComboBox1">
                  <a:extLst>
                    <a:ext uri="{FF2B5EF4-FFF2-40B4-BE49-F238E27FC236}">
                      <a16:creationId xmlns:a16="http://schemas.microsoft.com/office/drawing/2014/main" id="{9E90E836-5C98-45A8-9272-C5A6AD65A9AF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757485" y="1878211"/>
                  <a:ext cx="263842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406" name="Label2" r:id="rId14" imgW="1348920" imgH="502920"/>
        </mc:Choice>
        <mc:Fallback>
          <p:control name="Label2" r:id="rId14" imgW="1348920" imgH="502920">
            <p:pic>
              <p:nvPicPr>
                <p:cNvPr id="15" name="Label2">
                  <a:extLst>
                    <a:ext uri="{FF2B5EF4-FFF2-40B4-BE49-F238E27FC236}">
                      <a16:creationId xmlns:a16="http://schemas.microsoft.com/office/drawing/2014/main" id="{380F058C-0C0C-4D30-BCB5-D6695727BD8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6298" y="2747503"/>
                  <a:ext cx="1352551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407" name="ComboBox2" r:id="rId15" imgW="2636640" imgH="502920"/>
        </mc:Choice>
        <mc:Fallback>
          <p:control name="ComboBox2" r:id="rId15" imgW="2636640" imgH="502920">
            <p:pic>
              <p:nvPicPr>
                <p:cNvPr id="16" name="ComboBox2">
                  <a:extLst>
                    <a:ext uri="{FF2B5EF4-FFF2-40B4-BE49-F238E27FC236}">
                      <a16:creationId xmlns:a16="http://schemas.microsoft.com/office/drawing/2014/main" id="{F03373BB-6ED6-4626-AB1C-394890814A5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757485" y="2599273"/>
                  <a:ext cx="263842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408" name="Label3" r:id="rId16" imgW="1668960" imgH="502920"/>
        </mc:Choice>
        <mc:Fallback>
          <p:control name="Label3" r:id="rId16" imgW="1668960" imgH="502920">
            <p:pic>
              <p:nvPicPr>
                <p:cNvPr id="17" name="Label3">
                  <a:extLst>
                    <a:ext uri="{FF2B5EF4-FFF2-40B4-BE49-F238E27FC236}">
                      <a16:creationId xmlns:a16="http://schemas.microsoft.com/office/drawing/2014/main" id="{68730F8F-BDED-4833-B3C8-DAEEF3DEC374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76298" y="3481751"/>
                  <a:ext cx="1666877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409" name="ComboBox3" r:id="rId17" imgW="2636640" imgH="502920"/>
        </mc:Choice>
        <mc:Fallback>
          <p:control name="ComboBox3" r:id="rId17" imgW="2636640" imgH="502920">
            <p:pic>
              <p:nvPicPr>
                <p:cNvPr id="18" name="ComboBox3">
                  <a:extLst>
                    <a:ext uri="{FF2B5EF4-FFF2-40B4-BE49-F238E27FC236}">
                      <a16:creationId xmlns:a16="http://schemas.microsoft.com/office/drawing/2014/main" id="{40386FD3-34CF-4EEB-9670-4CA5F14DC3A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757485" y="3353410"/>
                  <a:ext cx="2638425" cy="50482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39091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4241C93-F4D7-4D86-9FC3-364A1CE2A7D2}"/>
              </a:ext>
            </a:extLst>
          </p:cNvPr>
          <p:cNvSpPr/>
          <p:nvPr/>
        </p:nvSpPr>
        <p:spPr>
          <a:xfrm>
            <a:off x="4959560" y="1378114"/>
            <a:ext cx="145373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 offices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8CDF1-F589-4767-AC5B-A57F4F432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883845"/>
              </p:ext>
            </p:extLst>
          </p:nvPr>
        </p:nvGraphicFramePr>
        <p:xfrm>
          <a:off x="380998" y="3902286"/>
          <a:ext cx="11606208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6552">
                  <a:extLst>
                    <a:ext uri="{9D8B030D-6E8A-4147-A177-3AD203B41FA5}">
                      <a16:colId xmlns:a16="http://schemas.microsoft.com/office/drawing/2014/main" val="345183577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28126177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21742931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769181361"/>
                    </a:ext>
                  </a:extLst>
                </a:gridCol>
                <a:gridCol w="1232688">
                  <a:extLst>
                    <a:ext uri="{9D8B030D-6E8A-4147-A177-3AD203B41FA5}">
                      <a16:colId xmlns:a16="http://schemas.microsoft.com/office/drawing/2014/main" val="163160422"/>
                    </a:ext>
                  </a:extLst>
                </a:gridCol>
                <a:gridCol w="1934368">
                  <a:extLst>
                    <a:ext uri="{9D8B030D-6E8A-4147-A177-3AD203B41FA5}">
                      <a16:colId xmlns:a16="http://schemas.microsoft.com/office/drawing/2014/main" val="3789940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Office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Telephone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Office. Code/Id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037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Circle/division/sub-division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Office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011-0000000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First Middle Last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269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Circle/division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Office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011-0000000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First Middle Last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500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Circle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Office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011-0000000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First Middle Last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24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Circle/division/sub-division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Office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011-0000000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First Middle Last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59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Circle/division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Office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011-0000000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First Middle Last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57727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12472" name="Label1" r:id="rId2" imgW="1744920" imgH="502920"/>
        </mc:Choice>
        <mc:Fallback>
          <p:control name="Label1" r:id="rId2" imgW="1744920" imgH="502920">
            <p:pic>
              <p:nvPicPr>
                <p:cNvPr id="13" name="Label1">
                  <a:extLst>
                    <a:ext uri="{FF2B5EF4-FFF2-40B4-BE49-F238E27FC236}">
                      <a16:creationId xmlns:a16="http://schemas.microsoft.com/office/drawing/2014/main" id="{6A19CA91-895E-478E-8E3F-1EC6457C68A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80999" y="1809751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473" name="ComboBox1" r:id="rId3" imgW="3611880" imgH="502920"/>
        </mc:Choice>
        <mc:Fallback>
          <p:control name="ComboBox1" r:id="rId3" imgW="3611880" imgH="502920">
            <p:pic>
              <p:nvPicPr>
                <p:cNvPr id="16" name="ComboBox1">
                  <a:extLst>
                    <a:ext uri="{FF2B5EF4-FFF2-40B4-BE49-F238E27FC236}">
                      <a16:creationId xmlns:a16="http://schemas.microsoft.com/office/drawing/2014/main" id="{2F361AD1-40D0-4B7A-B7C4-3F7E22FED236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57395" y="1752602"/>
                  <a:ext cx="36099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474" name="Label2" r:id="rId4" imgW="1744920" imgH="502920"/>
        </mc:Choice>
        <mc:Fallback>
          <p:control name="Label2" r:id="rId4" imgW="1744920" imgH="502920">
            <p:pic>
              <p:nvPicPr>
                <p:cNvPr id="18" name="Label2">
                  <a:extLst>
                    <a:ext uri="{FF2B5EF4-FFF2-40B4-BE49-F238E27FC236}">
                      <a16:creationId xmlns:a16="http://schemas.microsoft.com/office/drawing/2014/main" id="{CF70FB6B-7DF4-4FE2-9AC6-3E155C302B4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80999" y="2390776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475" name="ComboBox2" r:id="rId5" imgW="3611880" imgH="502920"/>
        </mc:Choice>
        <mc:Fallback>
          <p:control name="ComboBox2" r:id="rId5" imgW="3611880" imgH="502920">
            <p:pic>
              <p:nvPicPr>
                <p:cNvPr id="19" name="ComboBox2">
                  <a:extLst>
                    <a:ext uri="{FF2B5EF4-FFF2-40B4-BE49-F238E27FC236}">
                      <a16:creationId xmlns:a16="http://schemas.microsoft.com/office/drawing/2014/main" id="{BCA65C35-6DB0-4BDD-A247-54162E80660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66920" y="2333627"/>
                  <a:ext cx="36099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476" name="Label3" r:id="rId6" imgW="1744920" imgH="502920"/>
        </mc:Choice>
        <mc:Fallback>
          <p:control name="Label3" r:id="rId6" imgW="1744920" imgH="502920">
            <p:pic>
              <p:nvPicPr>
                <p:cNvPr id="20" name="Label3">
                  <a:extLst>
                    <a:ext uri="{FF2B5EF4-FFF2-40B4-BE49-F238E27FC236}">
                      <a16:creationId xmlns:a16="http://schemas.microsoft.com/office/drawing/2014/main" id="{9B86B0C3-6F8B-488C-B0AA-E4DF26CA9F2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24631" y="1818082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477" name="ComboBox3" r:id="rId7" imgW="3611880" imgH="502920"/>
        </mc:Choice>
        <mc:Fallback>
          <p:control name="ComboBox3" r:id="rId7" imgW="3611880" imgH="502920">
            <p:pic>
              <p:nvPicPr>
                <p:cNvPr id="21" name="ComboBox3">
                  <a:extLst>
                    <a:ext uri="{FF2B5EF4-FFF2-40B4-BE49-F238E27FC236}">
                      <a16:creationId xmlns:a16="http://schemas.microsoft.com/office/drawing/2014/main" id="{021FBF77-4790-4B8A-9120-FE0C0E03FCF3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86756" y="1809751"/>
                  <a:ext cx="36099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478" name="Label4" r:id="rId8" imgW="1744920" imgH="502920"/>
        </mc:Choice>
        <mc:Fallback>
          <p:control name="Label4" r:id="rId8" imgW="1744920" imgH="502920">
            <p:pic>
              <p:nvPicPr>
                <p:cNvPr id="22" name="Label4">
                  <a:extLst>
                    <a:ext uri="{FF2B5EF4-FFF2-40B4-BE49-F238E27FC236}">
                      <a16:creationId xmlns:a16="http://schemas.microsoft.com/office/drawing/2014/main" id="{8E75C9EC-22FC-4591-8283-7F6A726BA5C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624631" y="2380059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479" name="ComboBox4" r:id="rId9" imgW="3611880" imgH="502920"/>
        </mc:Choice>
        <mc:Fallback>
          <p:control name="ComboBox4" r:id="rId9" imgW="3611880" imgH="502920">
            <p:pic>
              <p:nvPicPr>
                <p:cNvPr id="23" name="ComboBox4">
                  <a:extLst>
                    <a:ext uri="{FF2B5EF4-FFF2-40B4-BE49-F238E27FC236}">
                      <a16:creationId xmlns:a16="http://schemas.microsoft.com/office/drawing/2014/main" id="{CB4532D7-0A5A-4FF9-B654-C1B5621A66E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77231" y="2371728"/>
                  <a:ext cx="36099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480" name="Label9" r:id="rId10" imgW="1744920" imgH="502920"/>
        </mc:Choice>
        <mc:Fallback>
          <p:control name="Label9" r:id="rId10" imgW="1744920" imgH="502920">
            <p:pic>
              <p:nvPicPr>
                <p:cNvPr id="28" name="Label9">
                  <a:extLst>
                    <a:ext uri="{FF2B5EF4-FFF2-40B4-BE49-F238E27FC236}">
                      <a16:creationId xmlns:a16="http://schemas.microsoft.com/office/drawing/2014/main" id="{BA977C53-CF37-470F-8F5F-30DA330135EF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0999" y="3088481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481" name="TextBox4" r:id="rId11" imgW="3611880" imgH="380880"/>
        </mc:Choice>
        <mc:Fallback>
          <p:control name="TextBox4" r:id="rId11" imgW="3611880" imgH="380880">
            <p:pic>
              <p:nvPicPr>
                <p:cNvPr id="33" name="TextBox4">
                  <a:extLst>
                    <a:ext uri="{FF2B5EF4-FFF2-40B4-BE49-F238E27FC236}">
                      <a16:creationId xmlns:a16="http://schemas.microsoft.com/office/drawing/2014/main" id="{B9425B16-EA24-46F9-934A-036244DB1BD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952625" y="2959895"/>
                  <a:ext cx="3609975" cy="38099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482" name="ToggleButton1" r:id="rId12" imgW="1348920" imgH="442080"/>
        </mc:Choice>
        <mc:Fallback>
          <p:control name="ToggleButton1" r:id="rId12" imgW="1348920" imgH="442080">
            <p:pic>
              <p:nvPicPr>
                <p:cNvPr id="36" name="ToggleButton1">
                  <a:extLst>
                    <a:ext uri="{FF2B5EF4-FFF2-40B4-BE49-F238E27FC236}">
                      <a16:creationId xmlns:a16="http://schemas.microsoft.com/office/drawing/2014/main" id="{CB1BC8EE-20C0-408D-A298-4932A6501BC4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67706" y="2959895"/>
                  <a:ext cx="1352550" cy="4429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483" name="ToggleButton2" r:id="rId13" imgW="320040" imgH="320040"/>
        </mc:Choice>
        <mc:Fallback>
          <p:control name="ToggleButton2" r:id="rId13" imgW="320040" imgH="320040">
            <p:pic>
              <p:nvPicPr>
                <p:cNvPr id="4" name="ToggleButton2">
                  <a:extLst>
                    <a:ext uri="{FF2B5EF4-FFF2-40B4-BE49-F238E27FC236}">
                      <a16:creationId xmlns:a16="http://schemas.microsoft.com/office/drawing/2014/main" id="{2F69122B-8E8C-49AA-BFA4-3C704E386DF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420350" y="4295773"/>
                  <a:ext cx="317500" cy="3175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484" name="ToggleButton3" r:id="rId14" imgW="320040" imgH="320040"/>
        </mc:Choice>
        <mc:Fallback>
          <p:control name="ToggleButton3" r:id="rId14" imgW="320040" imgH="320040">
            <p:pic>
              <p:nvPicPr>
                <p:cNvPr id="5" name="ToggleButton3">
                  <a:extLst>
                    <a:ext uri="{FF2B5EF4-FFF2-40B4-BE49-F238E27FC236}">
                      <a16:creationId xmlns:a16="http://schemas.microsoft.com/office/drawing/2014/main" id="{646782D0-B24C-4194-BA99-E6459C9E43F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188700" y="4304243"/>
                  <a:ext cx="317500" cy="3175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485" name="ToggleButton4" r:id="rId15" imgW="320040" imgH="320040"/>
        </mc:Choice>
        <mc:Fallback>
          <p:control name="ToggleButton4" r:id="rId15" imgW="320040" imgH="320040">
            <p:pic>
              <p:nvPicPr>
                <p:cNvPr id="6" name="ToggleButton4">
                  <a:extLst>
                    <a:ext uri="{FF2B5EF4-FFF2-40B4-BE49-F238E27FC236}">
                      <a16:creationId xmlns:a16="http://schemas.microsoft.com/office/drawing/2014/main" id="{6132699C-FDAD-4041-A11D-027A0FE25B5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804525" y="4302074"/>
                  <a:ext cx="317500" cy="3175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486" name="ToggleButton5" r:id="rId16" imgW="320040" imgH="320040"/>
        </mc:Choice>
        <mc:Fallback>
          <p:control name="ToggleButton5" r:id="rId16" imgW="320040" imgH="320040">
            <p:pic>
              <p:nvPicPr>
                <p:cNvPr id="39" name="ToggleButton5">
                  <a:extLst>
                    <a:ext uri="{FF2B5EF4-FFF2-40B4-BE49-F238E27FC236}">
                      <a16:creationId xmlns:a16="http://schemas.microsoft.com/office/drawing/2014/main" id="{FF0FFC39-FD15-4214-BE62-71D2D68B643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420350" y="4657723"/>
                  <a:ext cx="317500" cy="3175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487" name="ToggleButton6" r:id="rId17" imgW="320040" imgH="320040"/>
        </mc:Choice>
        <mc:Fallback>
          <p:control name="ToggleButton6" r:id="rId17" imgW="320040" imgH="320040">
            <p:pic>
              <p:nvPicPr>
                <p:cNvPr id="40" name="ToggleButton6">
                  <a:extLst>
                    <a:ext uri="{FF2B5EF4-FFF2-40B4-BE49-F238E27FC236}">
                      <a16:creationId xmlns:a16="http://schemas.microsoft.com/office/drawing/2014/main" id="{43505DE1-7342-472C-B42C-4B54072FD01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188700" y="4666193"/>
                  <a:ext cx="317500" cy="3175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488" name="ToggleButton7" r:id="rId18" imgW="320040" imgH="320040"/>
        </mc:Choice>
        <mc:Fallback>
          <p:control name="ToggleButton7" r:id="rId18" imgW="320040" imgH="320040">
            <p:pic>
              <p:nvPicPr>
                <p:cNvPr id="41" name="ToggleButton7">
                  <a:extLst>
                    <a:ext uri="{FF2B5EF4-FFF2-40B4-BE49-F238E27FC236}">
                      <a16:creationId xmlns:a16="http://schemas.microsoft.com/office/drawing/2014/main" id="{B89A222E-7836-4362-9D7F-6D285723294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804525" y="4664024"/>
                  <a:ext cx="317500" cy="3175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489" name="ToggleButton8" r:id="rId19" imgW="320040" imgH="320040"/>
        </mc:Choice>
        <mc:Fallback>
          <p:control name="ToggleButton8" r:id="rId19" imgW="320040" imgH="320040">
            <p:pic>
              <p:nvPicPr>
                <p:cNvPr id="42" name="ToggleButton8">
                  <a:extLst>
                    <a:ext uri="{FF2B5EF4-FFF2-40B4-BE49-F238E27FC236}">
                      <a16:creationId xmlns:a16="http://schemas.microsoft.com/office/drawing/2014/main" id="{4B4FBEC9-93AE-48AF-953A-CD53A261D03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420350" y="5065919"/>
                  <a:ext cx="317500" cy="3175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490" name="ToggleButton9" r:id="rId20" imgW="320040" imgH="320040"/>
        </mc:Choice>
        <mc:Fallback>
          <p:control name="ToggleButton9" r:id="rId20" imgW="320040" imgH="320040">
            <p:pic>
              <p:nvPicPr>
                <p:cNvPr id="43" name="ToggleButton9">
                  <a:extLst>
                    <a:ext uri="{FF2B5EF4-FFF2-40B4-BE49-F238E27FC236}">
                      <a16:creationId xmlns:a16="http://schemas.microsoft.com/office/drawing/2014/main" id="{6FD865A8-E536-4234-851E-2E7147761D2A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188700" y="5074389"/>
                  <a:ext cx="317500" cy="3175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491" name="ToggleButton10" r:id="rId21" imgW="320040" imgH="320040"/>
        </mc:Choice>
        <mc:Fallback>
          <p:control name="ToggleButton10" r:id="rId21" imgW="320040" imgH="320040">
            <p:pic>
              <p:nvPicPr>
                <p:cNvPr id="44" name="ToggleButton10">
                  <a:extLst>
                    <a:ext uri="{FF2B5EF4-FFF2-40B4-BE49-F238E27FC236}">
                      <a16:creationId xmlns:a16="http://schemas.microsoft.com/office/drawing/2014/main" id="{D2D66BBD-FE4E-4A8F-BCF8-241EC729AAF5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804525" y="5072220"/>
                  <a:ext cx="317500" cy="3175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492" name="ToggleButton11" r:id="rId22" imgW="320040" imgH="320040"/>
        </mc:Choice>
        <mc:Fallback>
          <p:control name="ToggleButton11" r:id="rId22" imgW="320040" imgH="320040">
            <p:pic>
              <p:nvPicPr>
                <p:cNvPr id="45" name="ToggleButton11">
                  <a:extLst>
                    <a:ext uri="{FF2B5EF4-FFF2-40B4-BE49-F238E27FC236}">
                      <a16:creationId xmlns:a16="http://schemas.microsoft.com/office/drawing/2014/main" id="{8E13BD93-F6D2-473C-AE43-E7FE7C5EEC1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420350" y="5428767"/>
                  <a:ext cx="317500" cy="3175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493" name="ToggleButton12" r:id="rId23" imgW="320040" imgH="320040"/>
        </mc:Choice>
        <mc:Fallback>
          <p:control name="ToggleButton12" r:id="rId23" imgW="320040" imgH="320040">
            <p:pic>
              <p:nvPicPr>
                <p:cNvPr id="46" name="ToggleButton12">
                  <a:extLst>
                    <a:ext uri="{FF2B5EF4-FFF2-40B4-BE49-F238E27FC236}">
                      <a16:creationId xmlns:a16="http://schemas.microsoft.com/office/drawing/2014/main" id="{0CE4983B-4E96-4748-8980-582D7F8F603A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188700" y="5437237"/>
                  <a:ext cx="317500" cy="3175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494" name="ToggleButton13" r:id="rId24" imgW="320040" imgH="320040"/>
        </mc:Choice>
        <mc:Fallback>
          <p:control name="ToggleButton13" r:id="rId24" imgW="320040" imgH="320040">
            <p:pic>
              <p:nvPicPr>
                <p:cNvPr id="47" name="ToggleButton13">
                  <a:extLst>
                    <a:ext uri="{FF2B5EF4-FFF2-40B4-BE49-F238E27FC236}">
                      <a16:creationId xmlns:a16="http://schemas.microsoft.com/office/drawing/2014/main" id="{09D84E72-AC65-4801-A318-F1BB43F4A7F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804525" y="5435068"/>
                  <a:ext cx="317500" cy="3175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495" name="ToggleButton14" r:id="rId25" imgW="320040" imgH="320040"/>
        </mc:Choice>
        <mc:Fallback>
          <p:control name="ToggleButton14" r:id="rId25" imgW="320040" imgH="320040">
            <p:pic>
              <p:nvPicPr>
                <p:cNvPr id="48" name="ToggleButton14">
                  <a:extLst>
                    <a:ext uri="{FF2B5EF4-FFF2-40B4-BE49-F238E27FC236}">
                      <a16:creationId xmlns:a16="http://schemas.microsoft.com/office/drawing/2014/main" id="{3EF3423D-9C23-4C51-A001-3F11F8EB879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420350" y="5800085"/>
                  <a:ext cx="317500" cy="3175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496" name="ToggleButton15" r:id="rId26" imgW="320040" imgH="320040"/>
        </mc:Choice>
        <mc:Fallback>
          <p:control name="ToggleButton15" r:id="rId26" imgW="320040" imgH="320040">
            <p:pic>
              <p:nvPicPr>
                <p:cNvPr id="49" name="ToggleButton15">
                  <a:extLst>
                    <a:ext uri="{FF2B5EF4-FFF2-40B4-BE49-F238E27FC236}">
                      <a16:creationId xmlns:a16="http://schemas.microsoft.com/office/drawing/2014/main" id="{B9CC9786-B166-4014-9A14-7446C068EDD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188700" y="5808555"/>
                  <a:ext cx="317500" cy="3175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497" name="ToggleButton16" r:id="rId27" imgW="320040" imgH="320040"/>
        </mc:Choice>
        <mc:Fallback>
          <p:control name="ToggleButton16" r:id="rId27" imgW="320040" imgH="320040">
            <p:pic>
              <p:nvPicPr>
                <p:cNvPr id="50" name="ToggleButton16">
                  <a:extLst>
                    <a:ext uri="{FF2B5EF4-FFF2-40B4-BE49-F238E27FC236}">
                      <a16:creationId xmlns:a16="http://schemas.microsoft.com/office/drawing/2014/main" id="{5EFE26D0-E2C6-4CE7-8BE6-C045402E0C0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804525" y="5806386"/>
                  <a:ext cx="317500" cy="3175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6449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065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848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89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9543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4241C93-F4D7-4D86-9FC3-364A1CE2A7D2}"/>
              </a:ext>
            </a:extLst>
          </p:cNvPr>
          <p:cNvSpPr/>
          <p:nvPr/>
        </p:nvSpPr>
        <p:spPr>
          <a:xfrm>
            <a:off x="4980845" y="1378114"/>
            <a:ext cx="141115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circle user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390" name="Label1" r:id="rId2" imgW="1744920" imgH="502920"/>
        </mc:Choice>
        <mc:Fallback>
          <p:control name="Label1" r:id="rId2" imgW="1744920" imgH="502920">
            <p:pic>
              <p:nvPicPr>
                <p:cNvPr id="13" name="Label1">
                  <a:extLst>
                    <a:ext uri="{FF2B5EF4-FFF2-40B4-BE49-F238E27FC236}">
                      <a16:creationId xmlns:a16="http://schemas.microsoft.com/office/drawing/2014/main" id="{6A19CA91-895E-478E-8E3F-1EC6457C68A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95650" y="1800223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91" name="ComboBox1" r:id="rId3" imgW="3611880" imgH="502920"/>
        </mc:Choice>
        <mc:Fallback>
          <p:control name="ComboBox1" r:id="rId3" imgW="3611880" imgH="502920">
            <p:pic>
              <p:nvPicPr>
                <p:cNvPr id="16" name="ComboBox1">
                  <a:extLst>
                    <a:ext uri="{FF2B5EF4-FFF2-40B4-BE49-F238E27FC236}">
                      <a16:creationId xmlns:a16="http://schemas.microsoft.com/office/drawing/2014/main" id="{2F361AD1-40D0-4B7A-B7C4-3F7E22FED236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86424" y="1800223"/>
                  <a:ext cx="36099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92" name="Label5" r:id="rId4" imgW="1744920" imgH="502920"/>
        </mc:Choice>
        <mc:Fallback>
          <p:control name="Label5" r:id="rId4" imgW="1744920" imgH="502920">
            <p:pic>
              <p:nvPicPr>
                <p:cNvPr id="24" name="Label5">
                  <a:extLst>
                    <a:ext uri="{FF2B5EF4-FFF2-40B4-BE49-F238E27FC236}">
                      <a16:creationId xmlns:a16="http://schemas.microsoft.com/office/drawing/2014/main" id="{87C8E35C-598B-4042-8EB6-180F2FCB55A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76298" y="2552698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93" name="Label6" r:id="rId5" imgW="1744920" imgH="502920"/>
        </mc:Choice>
        <mc:Fallback>
          <p:control name="Label6" r:id="rId5" imgW="1744920" imgH="502920">
            <p:pic>
              <p:nvPicPr>
                <p:cNvPr id="25" name="Label6">
                  <a:extLst>
                    <a:ext uri="{FF2B5EF4-FFF2-40B4-BE49-F238E27FC236}">
                      <a16:creationId xmlns:a16="http://schemas.microsoft.com/office/drawing/2014/main" id="{059FA1DC-D316-4E36-B0F1-3385E9F3518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00746" y="2563416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94" name="Label7" r:id="rId6" imgW="1744920" imgH="502920"/>
        </mc:Choice>
        <mc:Fallback>
          <p:control name="Label7" r:id="rId6" imgW="1744920" imgH="502920">
            <p:pic>
              <p:nvPicPr>
                <p:cNvPr id="26" name="Label7">
                  <a:extLst>
                    <a:ext uri="{FF2B5EF4-FFF2-40B4-BE49-F238E27FC236}">
                      <a16:creationId xmlns:a16="http://schemas.microsoft.com/office/drawing/2014/main" id="{20775D52-C2BF-412B-8ED0-9942C7440DA6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76298" y="3181349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95" name="Label8" r:id="rId7" imgW="1744920" imgH="502920"/>
        </mc:Choice>
        <mc:Fallback>
          <p:control name="Label8" r:id="rId7" imgW="1744920" imgH="502920">
            <p:pic>
              <p:nvPicPr>
                <p:cNvPr id="27" name="Label8">
                  <a:extLst>
                    <a:ext uri="{FF2B5EF4-FFF2-40B4-BE49-F238E27FC236}">
                      <a16:creationId xmlns:a16="http://schemas.microsoft.com/office/drawing/2014/main" id="{9726E34F-C52B-4BE4-B321-1A48368F8146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00746" y="3221834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96" name="Label9" r:id="rId8" imgW="1744920" imgH="502920"/>
        </mc:Choice>
        <mc:Fallback>
          <p:control name="Label9" r:id="rId8" imgW="1744920" imgH="502920">
            <p:pic>
              <p:nvPicPr>
                <p:cNvPr id="28" name="Label9">
                  <a:extLst>
                    <a:ext uri="{FF2B5EF4-FFF2-40B4-BE49-F238E27FC236}">
                      <a16:creationId xmlns:a16="http://schemas.microsoft.com/office/drawing/2014/main" id="{BA977C53-CF37-470F-8F5F-30DA330135EF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76299" y="3819523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97" name="Label10" r:id="rId9" imgW="1744920" imgH="502920"/>
        </mc:Choice>
        <mc:Fallback>
          <p:control name="Label10" r:id="rId9" imgW="1744920" imgH="502920">
            <p:pic>
              <p:nvPicPr>
                <p:cNvPr id="29" name="Label10">
                  <a:extLst>
                    <a:ext uri="{FF2B5EF4-FFF2-40B4-BE49-F238E27FC236}">
                      <a16:creationId xmlns:a16="http://schemas.microsoft.com/office/drawing/2014/main" id="{6AE06C70-A583-485E-A2B9-488ED359087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00747" y="3786185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98" name="TextBox1" r:id="rId10" imgW="2636640" imgH="380880"/>
        </mc:Choice>
        <mc:Fallback>
          <p:control name="TextBox1" r:id="rId10" imgW="2636640" imgH="380880">
            <p:pic>
              <p:nvPicPr>
                <p:cNvPr id="30" name="TextBox1">
                  <a:extLst>
                    <a:ext uri="{FF2B5EF4-FFF2-40B4-BE49-F238E27FC236}">
                      <a16:creationId xmlns:a16="http://schemas.microsoft.com/office/drawing/2014/main" id="{8DEECB5C-3016-46C3-945B-086D016EDEA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757485" y="2557459"/>
                  <a:ext cx="2638425" cy="38099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99" name="TextBox2" r:id="rId11" imgW="2636640" imgH="380880"/>
        </mc:Choice>
        <mc:Fallback>
          <p:control name="TextBox2" r:id="rId11" imgW="2636640" imgH="380880">
            <p:pic>
              <p:nvPicPr>
                <p:cNvPr id="31" name="TextBox2">
                  <a:extLst>
                    <a:ext uri="{FF2B5EF4-FFF2-40B4-BE49-F238E27FC236}">
                      <a16:creationId xmlns:a16="http://schemas.microsoft.com/office/drawing/2014/main" id="{1400D723-8F1A-4A90-90E2-818F13875F56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572374" y="2563416"/>
                  <a:ext cx="2638425" cy="38099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400" name="TextBox3" r:id="rId12" imgW="2636640" imgH="380880"/>
        </mc:Choice>
        <mc:Fallback>
          <p:control name="TextBox3" r:id="rId12" imgW="2636640" imgH="380880">
            <p:pic>
              <p:nvPicPr>
                <p:cNvPr id="32" name="TextBox3">
                  <a:extLst>
                    <a:ext uri="{FF2B5EF4-FFF2-40B4-BE49-F238E27FC236}">
                      <a16:creationId xmlns:a16="http://schemas.microsoft.com/office/drawing/2014/main" id="{84ED0D08-6D5B-4EA4-B25F-CD2132C355D4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757484" y="3100380"/>
                  <a:ext cx="2638425" cy="38099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401" name="TextBox4" r:id="rId13" imgW="2636640" imgH="380880"/>
        </mc:Choice>
        <mc:Fallback>
          <p:control name="TextBox4" r:id="rId13" imgW="2636640" imgH="380880">
            <p:pic>
              <p:nvPicPr>
                <p:cNvPr id="33" name="TextBox4">
                  <a:extLst>
                    <a:ext uri="{FF2B5EF4-FFF2-40B4-BE49-F238E27FC236}">
                      <a16:creationId xmlns:a16="http://schemas.microsoft.com/office/drawing/2014/main" id="{B9425B16-EA24-46F9-934A-036244DB1BD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771773" y="3719513"/>
                  <a:ext cx="2638425" cy="38099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402" name="TextBox5" r:id="rId14" imgW="2636640" imgH="380880"/>
        </mc:Choice>
        <mc:Fallback>
          <p:control name="TextBox5" r:id="rId14" imgW="2636640" imgH="380880">
            <p:pic>
              <p:nvPicPr>
                <p:cNvPr id="34" name="TextBox5">
                  <a:extLst>
                    <a:ext uri="{FF2B5EF4-FFF2-40B4-BE49-F238E27FC236}">
                      <a16:creationId xmlns:a16="http://schemas.microsoft.com/office/drawing/2014/main" id="{4062EFA8-AAF3-4F43-8778-0FAF1955B6B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572373" y="3122416"/>
                  <a:ext cx="2638425" cy="38099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403" name="TextBox6" r:id="rId15" imgW="2636640" imgH="380880"/>
        </mc:Choice>
        <mc:Fallback>
          <p:control name="TextBox6" r:id="rId15" imgW="2636640" imgH="380880">
            <p:pic>
              <p:nvPicPr>
                <p:cNvPr id="35" name="TextBox6">
                  <a:extLst>
                    <a:ext uri="{FF2B5EF4-FFF2-40B4-BE49-F238E27FC236}">
                      <a16:creationId xmlns:a16="http://schemas.microsoft.com/office/drawing/2014/main" id="{D4AE2AA2-2844-4E50-92CA-DE85EE7E524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553319" y="3786185"/>
                  <a:ext cx="2638425" cy="38099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404" name="ToggleButton1" r:id="rId16" imgW="1348920" imgH="442080"/>
        </mc:Choice>
        <mc:Fallback>
          <p:control name="ToggleButton1" r:id="rId16" imgW="1348920" imgH="442080">
            <p:pic>
              <p:nvPicPr>
                <p:cNvPr id="36" name="ToggleButton1">
                  <a:extLst>
                    <a:ext uri="{FF2B5EF4-FFF2-40B4-BE49-F238E27FC236}">
                      <a16:creationId xmlns:a16="http://schemas.microsoft.com/office/drawing/2014/main" id="{CB1BC8EE-20C0-408D-A298-4932A6501BC4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14775" y="4438650"/>
                  <a:ext cx="1352550" cy="4429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405" name="ToggleButton2" r:id="rId17" imgW="1348920" imgH="442080"/>
        </mc:Choice>
        <mc:Fallback>
          <p:control name="ToggleButton2" r:id="rId17" imgW="1348920" imgH="442080">
            <p:pic>
              <p:nvPicPr>
                <p:cNvPr id="37" name="ToggleButton2">
                  <a:extLst>
                    <a:ext uri="{FF2B5EF4-FFF2-40B4-BE49-F238E27FC236}">
                      <a16:creationId xmlns:a16="http://schemas.microsoft.com/office/drawing/2014/main" id="{9636313B-309E-49FF-B925-46DF1205A22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829300" y="4438650"/>
                  <a:ext cx="1352550" cy="44291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52534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4241C93-F4D7-4D86-9FC3-364A1CE2A7D2}"/>
              </a:ext>
            </a:extLst>
          </p:cNvPr>
          <p:cNvSpPr/>
          <p:nvPr/>
        </p:nvSpPr>
        <p:spPr>
          <a:xfrm>
            <a:off x="4881556" y="1378114"/>
            <a:ext cx="160973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division user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362" name="Label1" r:id="rId2" imgW="1744920" imgH="502920"/>
        </mc:Choice>
        <mc:Fallback>
          <p:control name="Label1" r:id="rId2" imgW="1744920" imgH="502920">
            <p:pic>
              <p:nvPicPr>
                <p:cNvPr id="13" name="Label1">
                  <a:extLst>
                    <a:ext uri="{FF2B5EF4-FFF2-40B4-BE49-F238E27FC236}">
                      <a16:creationId xmlns:a16="http://schemas.microsoft.com/office/drawing/2014/main" id="{6A19CA91-895E-478E-8E3F-1EC6457C68A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295650" y="1800223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63" name="ComboBox1" r:id="rId3" imgW="3611880" imgH="502920"/>
        </mc:Choice>
        <mc:Fallback>
          <p:control name="ComboBox1" r:id="rId3" imgW="3611880" imgH="502920">
            <p:pic>
              <p:nvPicPr>
                <p:cNvPr id="16" name="ComboBox1">
                  <a:extLst>
                    <a:ext uri="{FF2B5EF4-FFF2-40B4-BE49-F238E27FC236}">
                      <a16:creationId xmlns:a16="http://schemas.microsoft.com/office/drawing/2014/main" id="{2F361AD1-40D0-4B7A-B7C4-3F7E22FED236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86424" y="1800223"/>
                  <a:ext cx="36099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64" name="Label2" r:id="rId4" imgW="1744920" imgH="502920"/>
        </mc:Choice>
        <mc:Fallback>
          <p:control name="Label2" r:id="rId4" imgW="1744920" imgH="502920">
            <p:pic>
              <p:nvPicPr>
                <p:cNvPr id="18" name="Label2">
                  <a:extLst>
                    <a:ext uri="{FF2B5EF4-FFF2-40B4-BE49-F238E27FC236}">
                      <a16:creationId xmlns:a16="http://schemas.microsoft.com/office/drawing/2014/main" id="{CF70FB6B-7DF4-4FE2-9AC6-3E155C302B4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295650" y="2381248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65" name="ComboBox2" r:id="rId5" imgW="3611880" imgH="502920"/>
        </mc:Choice>
        <mc:Fallback>
          <p:control name="ComboBox2" r:id="rId5" imgW="3611880" imgH="502920">
            <p:pic>
              <p:nvPicPr>
                <p:cNvPr id="19" name="ComboBox2">
                  <a:extLst>
                    <a:ext uri="{FF2B5EF4-FFF2-40B4-BE49-F238E27FC236}">
                      <a16:creationId xmlns:a16="http://schemas.microsoft.com/office/drawing/2014/main" id="{BCA65C35-6DB0-4BDD-A247-54162E80660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95949" y="2381248"/>
                  <a:ext cx="36099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66" name="Label5" r:id="rId6" imgW="1744920" imgH="502920"/>
        </mc:Choice>
        <mc:Fallback>
          <p:control name="Label5" r:id="rId6" imgW="1744920" imgH="502920">
            <p:pic>
              <p:nvPicPr>
                <p:cNvPr id="24" name="Label5">
                  <a:extLst>
                    <a:ext uri="{FF2B5EF4-FFF2-40B4-BE49-F238E27FC236}">
                      <a16:creationId xmlns:a16="http://schemas.microsoft.com/office/drawing/2014/main" id="{87C8E35C-598B-4042-8EB6-180F2FCB55A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6298" y="3105148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67" name="Label6" r:id="rId7" imgW="1744920" imgH="502920"/>
        </mc:Choice>
        <mc:Fallback>
          <p:control name="Label6" r:id="rId7" imgW="1744920" imgH="502920">
            <p:pic>
              <p:nvPicPr>
                <p:cNvPr id="25" name="Label6">
                  <a:extLst>
                    <a:ext uri="{FF2B5EF4-FFF2-40B4-BE49-F238E27FC236}">
                      <a16:creationId xmlns:a16="http://schemas.microsoft.com/office/drawing/2014/main" id="{059FA1DC-D316-4E36-B0F1-3385E9F3518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000746" y="3115866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68" name="Label7" r:id="rId8" imgW="1744920" imgH="502920"/>
        </mc:Choice>
        <mc:Fallback>
          <p:control name="Label7" r:id="rId8" imgW="1744920" imgH="502920">
            <p:pic>
              <p:nvPicPr>
                <p:cNvPr id="26" name="Label7">
                  <a:extLst>
                    <a:ext uri="{FF2B5EF4-FFF2-40B4-BE49-F238E27FC236}">
                      <a16:creationId xmlns:a16="http://schemas.microsoft.com/office/drawing/2014/main" id="{20775D52-C2BF-412B-8ED0-9942C7440DA6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6298" y="3733799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69" name="Label8" r:id="rId9" imgW="1744920" imgH="502920"/>
        </mc:Choice>
        <mc:Fallback>
          <p:control name="Label8" r:id="rId9" imgW="1744920" imgH="502920">
            <p:pic>
              <p:nvPicPr>
                <p:cNvPr id="27" name="Label8">
                  <a:extLst>
                    <a:ext uri="{FF2B5EF4-FFF2-40B4-BE49-F238E27FC236}">
                      <a16:creationId xmlns:a16="http://schemas.microsoft.com/office/drawing/2014/main" id="{9726E34F-C52B-4BE4-B321-1A48368F8146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000746" y="3774284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70" name="Label9" r:id="rId10" imgW="1744920" imgH="502920"/>
        </mc:Choice>
        <mc:Fallback>
          <p:control name="Label9" r:id="rId10" imgW="1744920" imgH="502920">
            <p:pic>
              <p:nvPicPr>
                <p:cNvPr id="28" name="Label9">
                  <a:extLst>
                    <a:ext uri="{FF2B5EF4-FFF2-40B4-BE49-F238E27FC236}">
                      <a16:creationId xmlns:a16="http://schemas.microsoft.com/office/drawing/2014/main" id="{BA977C53-CF37-470F-8F5F-30DA330135EF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6299" y="4371973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71" name="Label10" r:id="rId11" imgW="1744920" imgH="502920"/>
        </mc:Choice>
        <mc:Fallback>
          <p:control name="Label10" r:id="rId11" imgW="1744920" imgH="502920">
            <p:pic>
              <p:nvPicPr>
                <p:cNvPr id="29" name="Label10">
                  <a:extLst>
                    <a:ext uri="{FF2B5EF4-FFF2-40B4-BE49-F238E27FC236}">
                      <a16:creationId xmlns:a16="http://schemas.microsoft.com/office/drawing/2014/main" id="{6AE06C70-A583-485E-A2B9-488ED359087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000747" y="4338635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72" name="TextBox1" r:id="rId12" imgW="2636640" imgH="380880"/>
        </mc:Choice>
        <mc:Fallback>
          <p:control name="TextBox1" r:id="rId12" imgW="2636640" imgH="380880">
            <p:pic>
              <p:nvPicPr>
                <p:cNvPr id="30" name="TextBox1">
                  <a:extLst>
                    <a:ext uri="{FF2B5EF4-FFF2-40B4-BE49-F238E27FC236}">
                      <a16:creationId xmlns:a16="http://schemas.microsoft.com/office/drawing/2014/main" id="{8DEECB5C-3016-46C3-945B-086D016EDEA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57485" y="3109909"/>
                  <a:ext cx="2638425" cy="38099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73" name="TextBox2" r:id="rId13" imgW="2636640" imgH="380880"/>
        </mc:Choice>
        <mc:Fallback>
          <p:control name="TextBox2" r:id="rId13" imgW="2636640" imgH="380880">
            <p:pic>
              <p:nvPicPr>
                <p:cNvPr id="31" name="TextBox2">
                  <a:extLst>
                    <a:ext uri="{FF2B5EF4-FFF2-40B4-BE49-F238E27FC236}">
                      <a16:creationId xmlns:a16="http://schemas.microsoft.com/office/drawing/2014/main" id="{1400D723-8F1A-4A90-90E2-818F13875F56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72374" y="3115866"/>
                  <a:ext cx="2638425" cy="38099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74" name="TextBox3" r:id="rId14" imgW="2636640" imgH="380880"/>
        </mc:Choice>
        <mc:Fallback>
          <p:control name="TextBox3" r:id="rId14" imgW="2636640" imgH="380880">
            <p:pic>
              <p:nvPicPr>
                <p:cNvPr id="32" name="TextBox3">
                  <a:extLst>
                    <a:ext uri="{FF2B5EF4-FFF2-40B4-BE49-F238E27FC236}">
                      <a16:creationId xmlns:a16="http://schemas.microsoft.com/office/drawing/2014/main" id="{84ED0D08-6D5B-4EA4-B25F-CD2132C355D4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57484" y="3652830"/>
                  <a:ext cx="2638425" cy="38099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75" name="TextBox4" r:id="rId15" imgW="2636640" imgH="380880"/>
        </mc:Choice>
        <mc:Fallback>
          <p:control name="TextBox4" r:id="rId15" imgW="2636640" imgH="380880">
            <p:pic>
              <p:nvPicPr>
                <p:cNvPr id="33" name="TextBox4">
                  <a:extLst>
                    <a:ext uri="{FF2B5EF4-FFF2-40B4-BE49-F238E27FC236}">
                      <a16:creationId xmlns:a16="http://schemas.microsoft.com/office/drawing/2014/main" id="{B9425B16-EA24-46F9-934A-036244DB1BD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71773" y="4271963"/>
                  <a:ext cx="2638425" cy="38099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76" name="TextBox5" r:id="rId16" imgW="2636640" imgH="380880"/>
        </mc:Choice>
        <mc:Fallback>
          <p:control name="TextBox5" r:id="rId16" imgW="2636640" imgH="380880">
            <p:pic>
              <p:nvPicPr>
                <p:cNvPr id="34" name="TextBox5">
                  <a:extLst>
                    <a:ext uri="{FF2B5EF4-FFF2-40B4-BE49-F238E27FC236}">
                      <a16:creationId xmlns:a16="http://schemas.microsoft.com/office/drawing/2014/main" id="{4062EFA8-AAF3-4F43-8778-0FAF1955B6B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72373" y="3674866"/>
                  <a:ext cx="2638425" cy="38099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77" name="TextBox6" r:id="rId17" imgW="2636640" imgH="380880"/>
        </mc:Choice>
        <mc:Fallback>
          <p:control name="TextBox6" r:id="rId17" imgW="2636640" imgH="380880">
            <p:pic>
              <p:nvPicPr>
                <p:cNvPr id="35" name="TextBox6">
                  <a:extLst>
                    <a:ext uri="{FF2B5EF4-FFF2-40B4-BE49-F238E27FC236}">
                      <a16:creationId xmlns:a16="http://schemas.microsoft.com/office/drawing/2014/main" id="{D4AE2AA2-2844-4E50-92CA-DE85EE7E524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53319" y="4338635"/>
                  <a:ext cx="2638425" cy="38099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78" name="ToggleButton1" r:id="rId18" imgW="1348920" imgH="442080"/>
        </mc:Choice>
        <mc:Fallback>
          <p:control name="ToggleButton1" r:id="rId18" imgW="1348920" imgH="442080">
            <p:pic>
              <p:nvPicPr>
                <p:cNvPr id="36" name="ToggleButton1">
                  <a:extLst>
                    <a:ext uri="{FF2B5EF4-FFF2-40B4-BE49-F238E27FC236}">
                      <a16:creationId xmlns:a16="http://schemas.microsoft.com/office/drawing/2014/main" id="{CB1BC8EE-20C0-408D-A298-4932A6501BC4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914775" y="4991100"/>
                  <a:ext cx="1352550" cy="4429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79" name="ToggleButton2" r:id="rId19" imgW="1348920" imgH="442080"/>
        </mc:Choice>
        <mc:Fallback>
          <p:control name="ToggleButton2" r:id="rId19" imgW="1348920" imgH="442080">
            <p:pic>
              <p:nvPicPr>
                <p:cNvPr id="37" name="ToggleButton2">
                  <a:extLst>
                    <a:ext uri="{FF2B5EF4-FFF2-40B4-BE49-F238E27FC236}">
                      <a16:creationId xmlns:a16="http://schemas.microsoft.com/office/drawing/2014/main" id="{9636313B-309E-49FF-B925-46DF1205A22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829300" y="4991100"/>
                  <a:ext cx="1352550" cy="44291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65207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4241C93-F4D7-4D86-9FC3-364A1CE2A7D2}"/>
              </a:ext>
            </a:extLst>
          </p:cNvPr>
          <p:cNvSpPr/>
          <p:nvPr/>
        </p:nvSpPr>
        <p:spPr>
          <a:xfrm>
            <a:off x="4702822" y="1378114"/>
            <a:ext cx="196720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sub-division user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420" name="Label1" r:id="rId2" imgW="1744920" imgH="502920"/>
        </mc:Choice>
        <mc:Fallback>
          <p:control name="Label1" r:id="rId2" imgW="1744920" imgH="502920">
            <p:pic>
              <p:nvPicPr>
                <p:cNvPr id="13" name="Label1">
                  <a:extLst>
                    <a:ext uri="{FF2B5EF4-FFF2-40B4-BE49-F238E27FC236}">
                      <a16:creationId xmlns:a16="http://schemas.microsoft.com/office/drawing/2014/main" id="{6A19CA91-895E-478E-8E3F-1EC6457C68A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295650" y="1800223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421" name="ComboBox1" r:id="rId3" imgW="3611880" imgH="502920"/>
        </mc:Choice>
        <mc:Fallback>
          <p:control name="ComboBox1" r:id="rId3" imgW="3611880" imgH="502920">
            <p:pic>
              <p:nvPicPr>
                <p:cNvPr id="16" name="ComboBox1">
                  <a:extLst>
                    <a:ext uri="{FF2B5EF4-FFF2-40B4-BE49-F238E27FC236}">
                      <a16:creationId xmlns:a16="http://schemas.microsoft.com/office/drawing/2014/main" id="{2F361AD1-40D0-4B7A-B7C4-3F7E22FED236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86424" y="1800223"/>
                  <a:ext cx="36099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422" name="Label2" r:id="rId4" imgW="1744920" imgH="502920"/>
        </mc:Choice>
        <mc:Fallback>
          <p:control name="Label2" r:id="rId4" imgW="1744920" imgH="502920">
            <p:pic>
              <p:nvPicPr>
                <p:cNvPr id="18" name="Label2">
                  <a:extLst>
                    <a:ext uri="{FF2B5EF4-FFF2-40B4-BE49-F238E27FC236}">
                      <a16:creationId xmlns:a16="http://schemas.microsoft.com/office/drawing/2014/main" id="{CF70FB6B-7DF4-4FE2-9AC6-3E155C302B4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295650" y="2381248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423" name="ComboBox2" r:id="rId5" imgW="3611880" imgH="502920"/>
        </mc:Choice>
        <mc:Fallback>
          <p:control name="ComboBox2" r:id="rId5" imgW="3611880" imgH="502920">
            <p:pic>
              <p:nvPicPr>
                <p:cNvPr id="19" name="ComboBox2">
                  <a:extLst>
                    <a:ext uri="{FF2B5EF4-FFF2-40B4-BE49-F238E27FC236}">
                      <a16:creationId xmlns:a16="http://schemas.microsoft.com/office/drawing/2014/main" id="{BCA65C35-6DB0-4BDD-A247-54162E80660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95949" y="2381248"/>
                  <a:ext cx="36099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424" name="Label3" r:id="rId6" imgW="1744920" imgH="502920"/>
        </mc:Choice>
        <mc:Fallback>
          <p:control name="Label3" r:id="rId6" imgW="1744920" imgH="502920">
            <p:pic>
              <p:nvPicPr>
                <p:cNvPr id="20" name="Label3">
                  <a:extLst>
                    <a:ext uri="{FF2B5EF4-FFF2-40B4-BE49-F238E27FC236}">
                      <a16:creationId xmlns:a16="http://schemas.microsoft.com/office/drawing/2014/main" id="{9B86B0C3-6F8B-488C-B0AA-E4DF26CA9F2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95650" y="2933696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425" name="ComboBox3" r:id="rId7" imgW="3611880" imgH="502920"/>
        </mc:Choice>
        <mc:Fallback>
          <p:control name="ComboBox3" r:id="rId7" imgW="3611880" imgH="502920">
            <p:pic>
              <p:nvPicPr>
                <p:cNvPr id="21" name="ComboBox3">
                  <a:extLst>
                    <a:ext uri="{FF2B5EF4-FFF2-40B4-BE49-F238E27FC236}">
                      <a16:creationId xmlns:a16="http://schemas.microsoft.com/office/drawing/2014/main" id="{021FBF77-4790-4B8A-9120-FE0C0E03FCF3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05474" y="2933696"/>
                  <a:ext cx="36099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426" name="Label5" r:id="rId8" imgW="1744920" imgH="502920"/>
        </mc:Choice>
        <mc:Fallback>
          <p:control name="Label5" r:id="rId8" imgW="1744920" imgH="502920">
            <p:pic>
              <p:nvPicPr>
                <p:cNvPr id="24" name="Label5">
                  <a:extLst>
                    <a:ext uri="{FF2B5EF4-FFF2-40B4-BE49-F238E27FC236}">
                      <a16:creationId xmlns:a16="http://schemas.microsoft.com/office/drawing/2014/main" id="{87C8E35C-598B-4042-8EB6-180F2FCB55A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76298" y="3533773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427" name="Label6" r:id="rId9" imgW="1744920" imgH="502920"/>
        </mc:Choice>
        <mc:Fallback>
          <p:control name="Label6" r:id="rId9" imgW="1744920" imgH="502920">
            <p:pic>
              <p:nvPicPr>
                <p:cNvPr id="25" name="Label6">
                  <a:extLst>
                    <a:ext uri="{FF2B5EF4-FFF2-40B4-BE49-F238E27FC236}">
                      <a16:creationId xmlns:a16="http://schemas.microsoft.com/office/drawing/2014/main" id="{059FA1DC-D316-4E36-B0F1-3385E9F3518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000746" y="3544491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428" name="Label7" r:id="rId10" imgW="1744920" imgH="502920"/>
        </mc:Choice>
        <mc:Fallback>
          <p:control name="Label7" r:id="rId10" imgW="1744920" imgH="502920">
            <p:pic>
              <p:nvPicPr>
                <p:cNvPr id="26" name="Label7">
                  <a:extLst>
                    <a:ext uri="{FF2B5EF4-FFF2-40B4-BE49-F238E27FC236}">
                      <a16:creationId xmlns:a16="http://schemas.microsoft.com/office/drawing/2014/main" id="{20775D52-C2BF-412B-8ED0-9942C7440DA6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76298" y="4162424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429" name="Label8" r:id="rId11" imgW="1744920" imgH="502920"/>
        </mc:Choice>
        <mc:Fallback>
          <p:control name="Label8" r:id="rId11" imgW="1744920" imgH="502920">
            <p:pic>
              <p:nvPicPr>
                <p:cNvPr id="27" name="Label8">
                  <a:extLst>
                    <a:ext uri="{FF2B5EF4-FFF2-40B4-BE49-F238E27FC236}">
                      <a16:creationId xmlns:a16="http://schemas.microsoft.com/office/drawing/2014/main" id="{9726E34F-C52B-4BE4-B321-1A48368F8146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00746" y="4202909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430" name="Label9" r:id="rId12" imgW="1744920" imgH="502920"/>
        </mc:Choice>
        <mc:Fallback>
          <p:control name="Label9" r:id="rId12" imgW="1744920" imgH="502920">
            <p:pic>
              <p:nvPicPr>
                <p:cNvPr id="28" name="Label9">
                  <a:extLst>
                    <a:ext uri="{FF2B5EF4-FFF2-40B4-BE49-F238E27FC236}">
                      <a16:creationId xmlns:a16="http://schemas.microsoft.com/office/drawing/2014/main" id="{BA977C53-CF37-470F-8F5F-30DA330135EF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76299" y="4800598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431" name="Label10" r:id="rId13" imgW="1744920" imgH="502920"/>
        </mc:Choice>
        <mc:Fallback>
          <p:control name="Label10" r:id="rId13" imgW="1744920" imgH="502920">
            <p:pic>
              <p:nvPicPr>
                <p:cNvPr id="29" name="Label10">
                  <a:extLst>
                    <a:ext uri="{FF2B5EF4-FFF2-40B4-BE49-F238E27FC236}">
                      <a16:creationId xmlns:a16="http://schemas.microsoft.com/office/drawing/2014/main" id="{6AE06C70-A583-485E-A2B9-488ED359087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000747" y="4767260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432" name="TextBox1" r:id="rId14" imgW="2636640" imgH="380880"/>
        </mc:Choice>
        <mc:Fallback>
          <p:control name="TextBox1" r:id="rId14" imgW="2636640" imgH="380880">
            <p:pic>
              <p:nvPicPr>
                <p:cNvPr id="30" name="TextBox1">
                  <a:extLst>
                    <a:ext uri="{FF2B5EF4-FFF2-40B4-BE49-F238E27FC236}">
                      <a16:creationId xmlns:a16="http://schemas.microsoft.com/office/drawing/2014/main" id="{8DEECB5C-3016-46C3-945B-086D016EDEA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757485" y="3538534"/>
                  <a:ext cx="2638425" cy="38099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433" name="TextBox2" r:id="rId15" imgW="2636640" imgH="380880"/>
        </mc:Choice>
        <mc:Fallback>
          <p:control name="TextBox2" r:id="rId15" imgW="2636640" imgH="380880">
            <p:pic>
              <p:nvPicPr>
                <p:cNvPr id="31" name="TextBox2">
                  <a:extLst>
                    <a:ext uri="{FF2B5EF4-FFF2-40B4-BE49-F238E27FC236}">
                      <a16:creationId xmlns:a16="http://schemas.microsoft.com/office/drawing/2014/main" id="{1400D723-8F1A-4A90-90E2-818F13875F56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72374" y="3544491"/>
                  <a:ext cx="2638425" cy="38099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434" name="TextBox3" r:id="rId16" imgW="2636640" imgH="380880"/>
        </mc:Choice>
        <mc:Fallback>
          <p:control name="TextBox3" r:id="rId16" imgW="2636640" imgH="380880">
            <p:pic>
              <p:nvPicPr>
                <p:cNvPr id="32" name="TextBox3">
                  <a:extLst>
                    <a:ext uri="{FF2B5EF4-FFF2-40B4-BE49-F238E27FC236}">
                      <a16:creationId xmlns:a16="http://schemas.microsoft.com/office/drawing/2014/main" id="{84ED0D08-6D5B-4EA4-B25F-CD2132C355D4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757484" y="4081455"/>
                  <a:ext cx="2638425" cy="38099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435" name="TextBox4" r:id="rId17" imgW="2636640" imgH="380880"/>
        </mc:Choice>
        <mc:Fallback>
          <p:control name="TextBox4" r:id="rId17" imgW="2636640" imgH="380880">
            <p:pic>
              <p:nvPicPr>
                <p:cNvPr id="33" name="TextBox4">
                  <a:extLst>
                    <a:ext uri="{FF2B5EF4-FFF2-40B4-BE49-F238E27FC236}">
                      <a16:creationId xmlns:a16="http://schemas.microsoft.com/office/drawing/2014/main" id="{B9425B16-EA24-46F9-934A-036244DB1BD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771773" y="4700588"/>
                  <a:ext cx="2638425" cy="38099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436" name="TextBox5" r:id="rId18" imgW="2636640" imgH="380880"/>
        </mc:Choice>
        <mc:Fallback>
          <p:control name="TextBox5" r:id="rId18" imgW="2636640" imgH="380880">
            <p:pic>
              <p:nvPicPr>
                <p:cNvPr id="34" name="TextBox5">
                  <a:extLst>
                    <a:ext uri="{FF2B5EF4-FFF2-40B4-BE49-F238E27FC236}">
                      <a16:creationId xmlns:a16="http://schemas.microsoft.com/office/drawing/2014/main" id="{4062EFA8-AAF3-4F43-8778-0FAF1955B6B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72373" y="4103491"/>
                  <a:ext cx="2638425" cy="38099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437" name="TextBox6" r:id="rId19" imgW="2636640" imgH="380880"/>
        </mc:Choice>
        <mc:Fallback>
          <p:control name="TextBox6" r:id="rId19" imgW="2636640" imgH="380880">
            <p:pic>
              <p:nvPicPr>
                <p:cNvPr id="35" name="TextBox6">
                  <a:extLst>
                    <a:ext uri="{FF2B5EF4-FFF2-40B4-BE49-F238E27FC236}">
                      <a16:creationId xmlns:a16="http://schemas.microsoft.com/office/drawing/2014/main" id="{D4AE2AA2-2844-4E50-92CA-DE85EE7E524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53319" y="4767260"/>
                  <a:ext cx="2638425" cy="38099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438" name="ToggleButton1" r:id="rId20" imgW="1348920" imgH="442080"/>
        </mc:Choice>
        <mc:Fallback>
          <p:control name="ToggleButton1" r:id="rId20" imgW="1348920" imgH="442080">
            <p:pic>
              <p:nvPicPr>
                <p:cNvPr id="36" name="ToggleButton1">
                  <a:extLst>
                    <a:ext uri="{FF2B5EF4-FFF2-40B4-BE49-F238E27FC236}">
                      <a16:creationId xmlns:a16="http://schemas.microsoft.com/office/drawing/2014/main" id="{CB1BC8EE-20C0-408D-A298-4932A6501BC4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14775" y="5419725"/>
                  <a:ext cx="1352550" cy="4429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439" name="ToggleButton2" r:id="rId21" imgW="1348920" imgH="442080"/>
        </mc:Choice>
        <mc:Fallback>
          <p:control name="ToggleButton2" r:id="rId21" imgW="1348920" imgH="442080">
            <p:pic>
              <p:nvPicPr>
                <p:cNvPr id="37" name="ToggleButton2">
                  <a:extLst>
                    <a:ext uri="{FF2B5EF4-FFF2-40B4-BE49-F238E27FC236}">
                      <a16:creationId xmlns:a16="http://schemas.microsoft.com/office/drawing/2014/main" id="{9636313B-309E-49FF-B925-46DF1205A22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829300" y="5419725"/>
                  <a:ext cx="1352550" cy="44291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6310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4241C93-F4D7-4D86-9FC3-364A1CE2A7D2}"/>
              </a:ext>
            </a:extLst>
          </p:cNvPr>
          <p:cNvSpPr/>
          <p:nvPr/>
        </p:nvSpPr>
        <p:spPr>
          <a:xfrm>
            <a:off x="4978537" y="1378114"/>
            <a:ext cx="141577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block user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474" name="Label1" r:id="rId2" imgW="1744920" imgH="502920"/>
        </mc:Choice>
        <mc:Fallback>
          <p:control name="Label1" r:id="rId2" imgW="1744920" imgH="502920">
            <p:pic>
              <p:nvPicPr>
                <p:cNvPr id="13" name="Label1">
                  <a:extLst>
                    <a:ext uri="{FF2B5EF4-FFF2-40B4-BE49-F238E27FC236}">
                      <a16:creationId xmlns:a16="http://schemas.microsoft.com/office/drawing/2014/main" id="{6A19CA91-895E-478E-8E3F-1EC6457C68A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295650" y="1800223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475" name="ComboBox1" r:id="rId3" imgW="3611880" imgH="502920"/>
        </mc:Choice>
        <mc:Fallback>
          <p:control name="ComboBox1" r:id="rId3" imgW="3611880" imgH="502920">
            <p:pic>
              <p:nvPicPr>
                <p:cNvPr id="16" name="ComboBox1">
                  <a:extLst>
                    <a:ext uri="{FF2B5EF4-FFF2-40B4-BE49-F238E27FC236}">
                      <a16:creationId xmlns:a16="http://schemas.microsoft.com/office/drawing/2014/main" id="{2F361AD1-40D0-4B7A-B7C4-3F7E22FED236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86424" y="1800223"/>
                  <a:ext cx="36099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476" name="Label2" r:id="rId4" imgW="1744920" imgH="502920"/>
        </mc:Choice>
        <mc:Fallback>
          <p:control name="Label2" r:id="rId4" imgW="1744920" imgH="502920">
            <p:pic>
              <p:nvPicPr>
                <p:cNvPr id="18" name="Label2">
                  <a:extLst>
                    <a:ext uri="{FF2B5EF4-FFF2-40B4-BE49-F238E27FC236}">
                      <a16:creationId xmlns:a16="http://schemas.microsoft.com/office/drawing/2014/main" id="{CF70FB6B-7DF4-4FE2-9AC6-3E155C302B4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95650" y="2381248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477" name="ComboBox2" r:id="rId5" imgW="3611880" imgH="502920"/>
        </mc:Choice>
        <mc:Fallback>
          <p:control name="ComboBox2" r:id="rId5" imgW="3611880" imgH="502920">
            <p:pic>
              <p:nvPicPr>
                <p:cNvPr id="19" name="ComboBox2">
                  <a:extLst>
                    <a:ext uri="{FF2B5EF4-FFF2-40B4-BE49-F238E27FC236}">
                      <a16:creationId xmlns:a16="http://schemas.microsoft.com/office/drawing/2014/main" id="{BCA65C35-6DB0-4BDD-A247-54162E80660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5949" y="2381248"/>
                  <a:ext cx="36099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478" name="Label3" r:id="rId6" imgW="1744920" imgH="502920"/>
        </mc:Choice>
        <mc:Fallback>
          <p:control name="Label3" r:id="rId6" imgW="1744920" imgH="502920">
            <p:pic>
              <p:nvPicPr>
                <p:cNvPr id="20" name="Label3">
                  <a:extLst>
                    <a:ext uri="{FF2B5EF4-FFF2-40B4-BE49-F238E27FC236}">
                      <a16:creationId xmlns:a16="http://schemas.microsoft.com/office/drawing/2014/main" id="{9B86B0C3-6F8B-488C-B0AA-E4DF26CA9F2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95650" y="2933696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479" name="ComboBox3" r:id="rId7" imgW="3611880" imgH="502920"/>
        </mc:Choice>
        <mc:Fallback>
          <p:control name="ComboBox3" r:id="rId7" imgW="3611880" imgH="502920">
            <p:pic>
              <p:nvPicPr>
                <p:cNvPr id="21" name="ComboBox3">
                  <a:extLst>
                    <a:ext uri="{FF2B5EF4-FFF2-40B4-BE49-F238E27FC236}">
                      <a16:creationId xmlns:a16="http://schemas.microsoft.com/office/drawing/2014/main" id="{021FBF77-4790-4B8A-9120-FE0C0E03FCF3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05474" y="2933696"/>
                  <a:ext cx="36099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480" name="Label4" r:id="rId8" imgW="1744920" imgH="502920"/>
        </mc:Choice>
        <mc:Fallback>
          <p:control name="Label4" r:id="rId8" imgW="1744920" imgH="502920">
            <p:pic>
              <p:nvPicPr>
                <p:cNvPr id="22" name="Label4">
                  <a:extLst>
                    <a:ext uri="{FF2B5EF4-FFF2-40B4-BE49-F238E27FC236}">
                      <a16:creationId xmlns:a16="http://schemas.microsoft.com/office/drawing/2014/main" id="{8E75C9EC-22FC-4591-8283-7F6A726BA5C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295650" y="3495673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481" name="ComboBox4" r:id="rId9" imgW="3611880" imgH="502920"/>
        </mc:Choice>
        <mc:Fallback>
          <p:control name="ComboBox4" r:id="rId9" imgW="3611880" imgH="502920">
            <p:pic>
              <p:nvPicPr>
                <p:cNvPr id="23" name="ComboBox4">
                  <a:extLst>
                    <a:ext uri="{FF2B5EF4-FFF2-40B4-BE49-F238E27FC236}">
                      <a16:creationId xmlns:a16="http://schemas.microsoft.com/office/drawing/2014/main" id="{CB4532D7-0A5A-4FF9-B654-C1B5621A66E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5949" y="3495673"/>
                  <a:ext cx="36099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482" name="Label5" r:id="rId10" imgW="1744920" imgH="502920"/>
        </mc:Choice>
        <mc:Fallback>
          <p:control name="Label5" r:id="rId10" imgW="1744920" imgH="502920">
            <p:pic>
              <p:nvPicPr>
                <p:cNvPr id="24" name="Label5">
                  <a:extLst>
                    <a:ext uri="{FF2B5EF4-FFF2-40B4-BE49-F238E27FC236}">
                      <a16:creationId xmlns:a16="http://schemas.microsoft.com/office/drawing/2014/main" id="{87C8E35C-598B-4042-8EB6-180F2FCB55A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6298" y="4210048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483" name="Label6" r:id="rId11" imgW="1744920" imgH="502920"/>
        </mc:Choice>
        <mc:Fallback>
          <p:control name="Label6" r:id="rId11" imgW="1744920" imgH="502920">
            <p:pic>
              <p:nvPicPr>
                <p:cNvPr id="25" name="Label6">
                  <a:extLst>
                    <a:ext uri="{FF2B5EF4-FFF2-40B4-BE49-F238E27FC236}">
                      <a16:creationId xmlns:a16="http://schemas.microsoft.com/office/drawing/2014/main" id="{059FA1DC-D316-4E36-B0F1-3385E9F3518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000746" y="4220766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484" name="Label7" r:id="rId12" imgW="1744920" imgH="502920"/>
        </mc:Choice>
        <mc:Fallback>
          <p:control name="Label7" r:id="rId12" imgW="1744920" imgH="502920">
            <p:pic>
              <p:nvPicPr>
                <p:cNvPr id="26" name="Label7">
                  <a:extLst>
                    <a:ext uri="{FF2B5EF4-FFF2-40B4-BE49-F238E27FC236}">
                      <a16:creationId xmlns:a16="http://schemas.microsoft.com/office/drawing/2014/main" id="{20775D52-C2BF-412B-8ED0-9942C7440DA6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76298" y="4838699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485" name="Label8" r:id="rId13" imgW="1744920" imgH="502920"/>
        </mc:Choice>
        <mc:Fallback>
          <p:control name="Label8" r:id="rId13" imgW="1744920" imgH="502920">
            <p:pic>
              <p:nvPicPr>
                <p:cNvPr id="27" name="Label8">
                  <a:extLst>
                    <a:ext uri="{FF2B5EF4-FFF2-40B4-BE49-F238E27FC236}">
                      <a16:creationId xmlns:a16="http://schemas.microsoft.com/office/drawing/2014/main" id="{9726E34F-C52B-4BE4-B321-1A48368F8146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000746" y="4879184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486" name="Label9" r:id="rId14" imgW="1744920" imgH="502920"/>
        </mc:Choice>
        <mc:Fallback>
          <p:control name="Label9" r:id="rId14" imgW="1744920" imgH="502920">
            <p:pic>
              <p:nvPicPr>
                <p:cNvPr id="28" name="Label9">
                  <a:extLst>
                    <a:ext uri="{FF2B5EF4-FFF2-40B4-BE49-F238E27FC236}">
                      <a16:creationId xmlns:a16="http://schemas.microsoft.com/office/drawing/2014/main" id="{BA977C53-CF37-470F-8F5F-30DA330135EF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76299" y="5476873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487" name="Label10" r:id="rId15" imgW="1744920" imgH="502920"/>
        </mc:Choice>
        <mc:Fallback>
          <p:control name="Label10" r:id="rId15" imgW="1744920" imgH="502920">
            <p:pic>
              <p:nvPicPr>
                <p:cNvPr id="29" name="Label10">
                  <a:extLst>
                    <a:ext uri="{FF2B5EF4-FFF2-40B4-BE49-F238E27FC236}">
                      <a16:creationId xmlns:a16="http://schemas.microsoft.com/office/drawing/2014/main" id="{6AE06C70-A583-485E-A2B9-488ED359087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000747" y="5443535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488" name="TextBox1" r:id="rId16" imgW="2636640" imgH="380880"/>
        </mc:Choice>
        <mc:Fallback>
          <p:control name="TextBox1" r:id="rId16" imgW="2636640" imgH="380880">
            <p:pic>
              <p:nvPicPr>
                <p:cNvPr id="30" name="TextBox1">
                  <a:extLst>
                    <a:ext uri="{FF2B5EF4-FFF2-40B4-BE49-F238E27FC236}">
                      <a16:creationId xmlns:a16="http://schemas.microsoft.com/office/drawing/2014/main" id="{8DEECB5C-3016-46C3-945B-086D016EDEA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757485" y="4214809"/>
                  <a:ext cx="2638425" cy="38099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489" name="TextBox2" r:id="rId17" imgW="2636640" imgH="380880"/>
        </mc:Choice>
        <mc:Fallback>
          <p:control name="TextBox2" r:id="rId17" imgW="2636640" imgH="380880">
            <p:pic>
              <p:nvPicPr>
                <p:cNvPr id="31" name="TextBox2">
                  <a:extLst>
                    <a:ext uri="{FF2B5EF4-FFF2-40B4-BE49-F238E27FC236}">
                      <a16:creationId xmlns:a16="http://schemas.microsoft.com/office/drawing/2014/main" id="{1400D723-8F1A-4A90-90E2-818F13875F56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72374" y="4220766"/>
                  <a:ext cx="2638425" cy="38099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490" name="TextBox3" r:id="rId18" imgW="2636640" imgH="380880"/>
        </mc:Choice>
        <mc:Fallback>
          <p:control name="TextBox3" r:id="rId18" imgW="2636640" imgH="380880">
            <p:pic>
              <p:nvPicPr>
                <p:cNvPr id="32" name="TextBox3">
                  <a:extLst>
                    <a:ext uri="{FF2B5EF4-FFF2-40B4-BE49-F238E27FC236}">
                      <a16:creationId xmlns:a16="http://schemas.microsoft.com/office/drawing/2014/main" id="{84ED0D08-6D5B-4EA4-B25F-CD2132C355D4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757484" y="4757730"/>
                  <a:ext cx="2638425" cy="38099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491" name="TextBox4" r:id="rId19" imgW="2636640" imgH="380880"/>
        </mc:Choice>
        <mc:Fallback>
          <p:control name="TextBox4" r:id="rId19" imgW="2636640" imgH="380880">
            <p:pic>
              <p:nvPicPr>
                <p:cNvPr id="33" name="TextBox4">
                  <a:extLst>
                    <a:ext uri="{FF2B5EF4-FFF2-40B4-BE49-F238E27FC236}">
                      <a16:creationId xmlns:a16="http://schemas.microsoft.com/office/drawing/2014/main" id="{B9425B16-EA24-46F9-934A-036244DB1BD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771773" y="5376863"/>
                  <a:ext cx="2638425" cy="38099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492" name="TextBox5" r:id="rId20" imgW="2636640" imgH="380880"/>
        </mc:Choice>
        <mc:Fallback>
          <p:control name="TextBox5" r:id="rId20" imgW="2636640" imgH="380880">
            <p:pic>
              <p:nvPicPr>
                <p:cNvPr id="34" name="TextBox5">
                  <a:extLst>
                    <a:ext uri="{FF2B5EF4-FFF2-40B4-BE49-F238E27FC236}">
                      <a16:creationId xmlns:a16="http://schemas.microsoft.com/office/drawing/2014/main" id="{4062EFA8-AAF3-4F43-8778-0FAF1955B6B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72373" y="4779766"/>
                  <a:ext cx="2638425" cy="38099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493" name="TextBox6" r:id="rId21" imgW="2636640" imgH="380880"/>
        </mc:Choice>
        <mc:Fallback>
          <p:control name="TextBox6" r:id="rId21" imgW="2636640" imgH="380880">
            <p:pic>
              <p:nvPicPr>
                <p:cNvPr id="35" name="TextBox6">
                  <a:extLst>
                    <a:ext uri="{FF2B5EF4-FFF2-40B4-BE49-F238E27FC236}">
                      <a16:creationId xmlns:a16="http://schemas.microsoft.com/office/drawing/2014/main" id="{D4AE2AA2-2844-4E50-92CA-DE85EE7E524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53319" y="5443535"/>
                  <a:ext cx="2638425" cy="38099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494" name="ToggleButton1" r:id="rId22" imgW="1348920" imgH="442080"/>
        </mc:Choice>
        <mc:Fallback>
          <p:control name="ToggleButton1" r:id="rId22" imgW="1348920" imgH="442080">
            <p:pic>
              <p:nvPicPr>
                <p:cNvPr id="36" name="ToggleButton1">
                  <a:extLst>
                    <a:ext uri="{FF2B5EF4-FFF2-40B4-BE49-F238E27FC236}">
                      <a16:creationId xmlns:a16="http://schemas.microsoft.com/office/drawing/2014/main" id="{CB1BC8EE-20C0-408D-A298-4932A6501BC4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914775" y="6096000"/>
                  <a:ext cx="1352550" cy="4429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495" name="ToggleButton2" r:id="rId23" imgW="1348920" imgH="442080"/>
        </mc:Choice>
        <mc:Fallback>
          <p:control name="ToggleButton2" r:id="rId23" imgW="1348920" imgH="442080">
            <p:pic>
              <p:nvPicPr>
                <p:cNvPr id="37" name="ToggleButton2">
                  <a:extLst>
                    <a:ext uri="{FF2B5EF4-FFF2-40B4-BE49-F238E27FC236}">
                      <a16:creationId xmlns:a16="http://schemas.microsoft.com/office/drawing/2014/main" id="{9636313B-309E-49FF-B925-46DF1205A22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29300" y="6096000"/>
                  <a:ext cx="1352550" cy="44291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61231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4241C93-F4D7-4D86-9FC3-364A1CE2A7D2}"/>
              </a:ext>
            </a:extLst>
          </p:cNvPr>
          <p:cNvSpPr/>
          <p:nvPr/>
        </p:nvSpPr>
        <p:spPr>
          <a:xfrm>
            <a:off x="5014028" y="1378114"/>
            <a:ext cx="134479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 users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8CDF1-F589-4767-AC5B-A57F4F432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019441"/>
              </p:ext>
            </p:extLst>
          </p:nvPr>
        </p:nvGraphicFramePr>
        <p:xfrm>
          <a:off x="380998" y="3901016"/>
          <a:ext cx="1160621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43202">
                  <a:extLst>
                    <a:ext uri="{9D8B030D-6E8A-4147-A177-3AD203B41FA5}">
                      <a16:colId xmlns:a16="http://schemas.microsoft.com/office/drawing/2014/main" val="345183577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81261770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921742931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3769181361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163160422"/>
                    </a:ext>
                  </a:extLst>
                </a:gridCol>
                <a:gridCol w="1590675">
                  <a:extLst>
                    <a:ext uri="{9D8B030D-6E8A-4147-A177-3AD203B41FA5}">
                      <a16:colId xmlns:a16="http://schemas.microsoft.com/office/drawing/2014/main" val="2023842137"/>
                    </a:ext>
                  </a:extLst>
                </a:gridCol>
                <a:gridCol w="1281108">
                  <a:extLst>
                    <a:ext uri="{9D8B030D-6E8A-4147-A177-3AD203B41FA5}">
                      <a16:colId xmlns:a16="http://schemas.microsoft.com/office/drawing/2014/main" val="3789940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Office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EmailId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Mobile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Emp. Code/Id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037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Circle/division/sub-division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abc@xyz.com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First Middle Last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If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269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Circle/division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abc@xyz.com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First Middle Last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If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500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Circle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abc@xyz.com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First Middle Last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If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24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Circle/division/sub-division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abc@xyz.com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First Middle Last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If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59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Circle/division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abc@xyz.com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First Middle Last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If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57727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6509" name="Label1" r:id="rId2" imgW="1744920" imgH="502920"/>
        </mc:Choice>
        <mc:Fallback>
          <p:control name="Label1" r:id="rId2" imgW="1744920" imgH="502920">
            <p:pic>
              <p:nvPicPr>
                <p:cNvPr id="13" name="Label1">
                  <a:extLst>
                    <a:ext uri="{FF2B5EF4-FFF2-40B4-BE49-F238E27FC236}">
                      <a16:creationId xmlns:a16="http://schemas.microsoft.com/office/drawing/2014/main" id="{6A19CA91-895E-478E-8E3F-1EC6457C68A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80999" y="1809751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10" name="ComboBox1" r:id="rId3" imgW="3611880" imgH="502920"/>
        </mc:Choice>
        <mc:Fallback>
          <p:control name="ComboBox1" r:id="rId3" imgW="3611880" imgH="502920">
            <p:pic>
              <p:nvPicPr>
                <p:cNvPr id="16" name="ComboBox1">
                  <a:extLst>
                    <a:ext uri="{FF2B5EF4-FFF2-40B4-BE49-F238E27FC236}">
                      <a16:creationId xmlns:a16="http://schemas.microsoft.com/office/drawing/2014/main" id="{2F361AD1-40D0-4B7A-B7C4-3F7E22FED236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57395" y="1752602"/>
                  <a:ext cx="36099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11" name="Label2" r:id="rId4" imgW="1744920" imgH="502920"/>
        </mc:Choice>
        <mc:Fallback>
          <p:control name="Label2" r:id="rId4" imgW="1744920" imgH="502920">
            <p:pic>
              <p:nvPicPr>
                <p:cNvPr id="18" name="Label2">
                  <a:extLst>
                    <a:ext uri="{FF2B5EF4-FFF2-40B4-BE49-F238E27FC236}">
                      <a16:creationId xmlns:a16="http://schemas.microsoft.com/office/drawing/2014/main" id="{CF70FB6B-7DF4-4FE2-9AC6-3E155C302B4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80999" y="2390776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12" name="ComboBox2" r:id="rId5" imgW="3611880" imgH="502920"/>
        </mc:Choice>
        <mc:Fallback>
          <p:control name="ComboBox2" r:id="rId5" imgW="3611880" imgH="502920">
            <p:pic>
              <p:nvPicPr>
                <p:cNvPr id="19" name="ComboBox2">
                  <a:extLst>
                    <a:ext uri="{FF2B5EF4-FFF2-40B4-BE49-F238E27FC236}">
                      <a16:creationId xmlns:a16="http://schemas.microsoft.com/office/drawing/2014/main" id="{BCA65C35-6DB0-4BDD-A247-54162E80660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66920" y="2333627"/>
                  <a:ext cx="36099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13" name="Label3" r:id="rId6" imgW="1744920" imgH="502920"/>
        </mc:Choice>
        <mc:Fallback>
          <p:control name="Label3" r:id="rId6" imgW="1744920" imgH="502920">
            <p:pic>
              <p:nvPicPr>
                <p:cNvPr id="20" name="Label3">
                  <a:extLst>
                    <a:ext uri="{FF2B5EF4-FFF2-40B4-BE49-F238E27FC236}">
                      <a16:creationId xmlns:a16="http://schemas.microsoft.com/office/drawing/2014/main" id="{9B86B0C3-6F8B-488C-B0AA-E4DF26CA9F2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24631" y="1818082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14" name="ComboBox3" r:id="rId7" imgW="3611880" imgH="502920"/>
        </mc:Choice>
        <mc:Fallback>
          <p:control name="ComboBox3" r:id="rId7" imgW="3611880" imgH="502920">
            <p:pic>
              <p:nvPicPr>
                <p:cNvPr id="21" name="ComboBox3">
                  <a:extLst>
                    <a:ext uri="{FF2B5EF4-FFF2-40B4-BE49-F238E27FC236}">
                      <a16:creationId xmlns:a16="http://schemas.microsoft.com/office/drawing/2014/main" id="{021FBF77-4790-4B8A-9120-FE0C0E03FCF3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86756" y="1809751"/>
                  <a:ext cx="36099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15" name="Label4" r:id="rId8" imgW="1744920" imgH="502920"/>
        </mc:Choice>
        <mc:Fallback>
          <p:control name="Label4" r:id="rId8" imgW="1744920" imgH="502920">
            <p:pic>
              <p:nvPicPr>
                <p:cNvPr id="22" name="Label4">
                  <a:extLst>
                    <a:ext uri="{FF2B5EF4-FFF2-40B4-BE49-F238E27FC236}">
                      <a16:creationId xmlns:a16="http://schemas.microsoft.com/office/drawing/2014/main" id="{8E75C9EC-22FC-4591-8283-7F6A726BA5C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624631" y="2380059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16" name="ComboBox4" r:id="rId9" imgW="3611880" imgH="502920"/>
        </mc:Choice>
        <mc:Fallback>
          <p:control name="ComboBox4" r:id="rId9" imgW="3611880" imgH="502920">
            <p:pic>
              <p:nvPicPr>
                <p:cNvPr id="23" name="ComboBox4">
                  <a:extLst>
                    <a:ext uri="{FF2B5EF4-FFF2-40B4-BE49-F238E27FC236}">
                      <a16:creationId xmlns:a16="http://schemas.microsoft.com/office/drawing/2014/main" id="{CB4532D7-0A5A-4FF9-B654-C1B5621A66E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77231" y="2371728"/>
                  <a:ext cx="36099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17" name="Label9" r:id="rId10" imgW="1744920" imgH="502920"/>
        </mc:Choice>
        <mc:Fallback>
          <p:control name="Label9" r:id="rId10" imgW="1744920" imgH="502920">
            <p:pic>
              <p:nvPicPr>
                <p:cNvPr id="28" name="Label9">
                  <a:extLst>
                    <a:ext uri="{FF2B5EF4-FFF2-40B4-BE49-F238E27FC236}">
                      <a16:creationId xmlns:a16="http://schemas.microsoft.com/office/drawing/2014/main" id="{BA977C53-CF37-470F-8F5F-30DA330135EF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0999" y="3088481"/>
                  <a:ext cx="1743075" cy="504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18" name="TextBox4" r:id="rId11" imgW="3611880" imgH="380880"/>
        </mc:Choice>
        <mc:Fallback>
          <p:control name="TextBox4" r:id="rId11" imgW="3611880" imgH="380880">
            <p:pic>
              <p:nvPicPr>
                <p:cNvPr id="33" name="TextBox4">
                  <a:extLst>
                    <a:ext uri="{FF2B5EF4-FFF2-40B4-BE49-F238E27FC236}">
                      <a16:creationId xmlns:a16="http://schemas.microsoft.com/office/drawing/2014/main" id="{B9425B16-EA24-46F9-934A-036244DB1BD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952625" y="2959895"/>
                  <a:ext cx="3609975" cy="38099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19" name="ToggleButton1" r:id="rId12" imgW="1348920" imgH="442080"/>
        </mc:Choice>
        <mc:Fallback>
          <p:control name="ToggleButton1" r:id="rId12" imgW="1348920" imgH="442080">
            <p:pic>
              <p:nvPicPr>
                <p:cNvPr id="36" name="ToggleButton1">
                  <a:extLst>
                    <a:ext uri="{FF2B5EF4-FFF2-40B4-BE49-F238E27FC236}">
                      <a16:creationId xmlns:a16="http://schemas.microsoft.com/office/drawing/2014/main" id="{CB1BC8EE-20C0-408D-A298-4932A6501BC4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67706" y="2959895"/>
                  <a:ext cx="1352550" cy="4429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20" name="ToggleButton2" r:id="rId13" imgW="320040" imgH="320040"/>
        </mc:Choice>
        <mc:Fallback>
          <p:control name="ToggleButton2" r:id="rId13" imgW="320040" imgH="320040">
            <p:pic>
              <p:nvPicPr>
                <p:cNvPr id="4" name="ToggleButton2">
                  <a:extLst>
                    <a:ext uri="{FF2B5EF4-FFF2-40B4-BE49-F238E27FC236}">
                      <a16:creationId xmlns:a16="http://schemas.microsoft.com/office/drawing/2014/main" id="{2F69122B-8E8C-49AA-BFA4-3C704E386DF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801350" y="4295773"/>
                  <a:ext cx="317500" cy="3175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21" name="ToggleButton3" r:id="rId14" imgW="320040" imgH="320040"/>
        </mc:Choice>
        <mc:Fallback>
          <p:control name="ToggleButton3" r:id="rId14" imgW="320040" imgH="320040">
            <p:pic>
              <p:nvPicPr>
                <p:cNvPr id="5" name="ToggleButton3">
                  <a:extLst>
                    <a:ext uri="{FF2B5EF4-FFF2-40B4-BE49-F238E27FC236}">
                      <a16:creationId xmlns:a16="http://schemas.microsoft.com/office/drawing/2014/main" id="{646782D0-B24C-4194-BA99-E6459C9E43F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569700" y="4304243"/>
                  <a:ext cx="317500" cy="3175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22" name="ToggleButton4" r:id="rId15" imgW="320040" imgH="320040"/>
        </mc:Choice>
        <mc:Fallback>
          <p:control name="ToggleButton4" r:id="rId15" imgW="320040" imgH="320040">
            <p:pic>
              <p:nvPicPr>
                <p:cNvPr id="6" name="ToggleButton4">
                  <a:extLst>
                    <a:ext uri="{FF2B5EF4-FFF2-40B4-BE49-F238E27FC236}">
                      <a16:creationId xmlns:a16="http://schemas.microsoft.com/office/drawing/2014/main" id="{6132699C-FDAD-4041-A11D-027A0FE25B5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185525" y="4302074"/>
                  <a:ext cx="317500" cy="3175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23" name="ToggleButton5" r:id="rId16" imgW="320040" imgH="320040"/>
        </mc:Choice>
        <mc:Fallback>
          <p:control name="ToggleButton5" r:id="rId16" imgW="320040" imgH="320040">
            <p:pic>
              <p:nvPicPr>
                <p:cNvPr id="39" name="ToggleButton5">
                  <a:extLst>
                    <a:ext uri="{FF2B5EF4-FFF2-40B4-BE49-F238E27FC236}">
                      <a16:creationId xmlns:a16="http://schemas.microsoft.com/office/drawing/2014/main" id="{FF0FFC39-FD15-4214-BE62-71D2D68B643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801350" y="4657723"/>
                  <a:ext cx="317500" cy="3175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24" name="ToggleButton6" r:id="rId17" imgW="320040" imgH="320040"/>
        </mc:Choice>
        <mc:Fallback>
          <p:control name="ToggleButton6" r:id="rId17" imgW="320040" imgH="320040">
            <p:pic>
              <p:nvPicPr>
                <p:cNvPr id="40" name="ToggleButton6">
                  <a:extLst>
                    <a:ext uri="{FF2B5EF4-FFF2-40B4-BE49-F238E27FC236}">
                      <a16:creationId xmlns:a16="http://schemas.microsoft.com/office/drawing/2014/main" id="{43505DE1-7342-472C-B42C-4B54072FD01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569700" y="4666193"/>
                  <a:ext cx="317500" cy="3175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25" name="ToggleButton7" r:id="rId18" imgW="320040" imgH="320040"/>
        </mc:Choice>
        <mc:Fallback>
          <p:control name="ToggleButton7" r:id="rId18" imgW="320040" imgH="320040">
            <p:pic>
              <p:nvPicPr>
                <p:cNvPr id="41" name="ToggleButton7">
                  <a:extLst>
                    <a:ext uri="{FF2B5EF4-FFF2-40B4-BE49-F238E27FC236}">
                      <a16:creationId xmlns:a16="http://schemas.microsoft.com/office/drawing/2014/main" id="{B89A222E-7836-4362-9D7F-6D285723294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185525" y="4664024"/>
                  <a:ext cx="317500" cy="3175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26" name="ToggleButton8" r:id="rId19" imgW="320040" imgH="320040"/>
        </mc:Choice>
        <mc:Fallback>
          <p:control name="ToggleButton8" r:id="rId19" imgW="320040" imgH="320040">
            <p:pic>
              <p:nvPicPr>
                <p:cNvPr id="42" name="ToggleButton8">
                  <a:extLst>
                    <a:ext uri="{FF2B5EF4-FFF2-40B4-BE49-F238E27FC236}">
                      <a16:creationId xmlns:a16="http://schemas.microsoft.com/office/drawing/2014/main" id="{4B4FBEC9-93AE-48AF-953A-CD53A261D03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801350" y="5065919"/>
                  <a:ext cx="317500" cy="3175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27" name="ToggleButton9" r:id="rId20" imgW="320040" imgH="320040"/>
        </mc:Choice>
        <mc:Fallback>
          <p:control name="ToggleButton9" r:id="rId20" imgW="320040" imgH="320040">
            <p:pic>
              <p:nvPicPr>
                <p:cNvPr id="43" name="ToggleButton9">
                  <a:extLst>
                    <a:ext uri="{FF2B5EF4-FFF2-40B4-BE49-F238E27FC236}">
                      <a16:creationId xmlns:a16="http://schemas.microsoft.com/office/drawing/2014/main" id="{6FD865A8-E536-4234-851E-2E7147761D2A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569700" y="5074389"/>
                  <a:ext cx="317500" cy="3175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28" name="ToggleButton10" r:id="rId21" imgW="320040" imgH="320040"/>
        </mc:Choice>
        <mc:Fallback>
          <p:control name="ToggleButton10" r:id="rId21" imgW="320040" imgH="320040">
            <p:pic>
              <p:nvPicPr>
                <p:cNvPr id="44" name="ToggleButton10">
                  <a:extLst>
                    <a:ext uri="{FF2B5EF4-FFF2-40B4-BE49-F238E27FC236}">
                      <a16:creationId xmlns:a16="http://schemas.microsoft.com/office/drawing/2014/main" id="{D2D66BBD-FE4E-4A8F-BCF8-241EC729AAF5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185525" y="5072220"/>
                  <a:ext cx="317500" cy="3175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29" name="ToggleButton11" r:id="rId22" imgW="320040" imgH="320040"/>
        </mc:Choice>
        <mc:Fallback>
          <p:control name="ToggleButton11" r:id="rId22" imgW="320040" imgH="320040">
            <p:pic>
              <p:nvPicPr>
                <p:cNvPr id="45" name="ToggleButton11">
                  <a:extLst>
                    <a:ext uri="{FF2B5EF4-FFF2-40B4-BE49-F238E27FC236}">
                      <a16:creationId xmlns:a16="http://schemas.microsoft.com/office/drawing/2014/main" id="{8E13BD93-F6D2-473C-AE43-E7FE7C5EEC1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801350" y="5428767"/>
                  <a:ext cx="317500" cy="3175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30" name="ToggleButton12" r:id="rId23" imgW="320040" imgH="320040"/>
        </mc:Choice>
        <mc:Fallback>
          <p:control name="ToggleButton12" r:id="rId23" imgW="320040" imgH="320040">
            <p:pic>
              <p:nvPicPr>
                <p:cNvPr id="46" name="ToggleButton12">
                  <a:extLst>
                    <a:ext uri="{FF2B5EF4-FFF2-40B4-BE49-F238E27FC236}">
                      <a16:creationId xmlns:a16="http://schemas.microsoft.com/office/drawing/2014/main" id="{0CE4983B-4E96-4748-8980-582D7F8F603A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569700" y="5437237"/>
                  <a:ext cx="317500" cy="3175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31" name="ToggleButton13" r:id="rId24" imgW="320040" imgH="320040"/>
        </mc:Choice>
        <mc:Fallback>
          <p:control name="ToggleButton13" r:id="rId24" imgW="320040" imgH="320040">
            <p:pic>
              <p:nvPicPr>
                <p:cNvPr id="47" name="ToggleButton13">
                  <a:extLst>
                    <a:ext uri="{FF2B5EF4-FFF2-40B4-BE49-F238E27FC236}">
                      <a16:creationId xmlns:a16="http://schemas.microsoft.com/office/drawing/2014/main" id="{09D84E72-AC65-4801-A318-F1BB43F4A7F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185525" y="5435068"/>
                  <a:ext cx="317500" cy="3175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32" name="ToggleButton14" r:id="rId25" imgW="320040" imgH="320040"/>
        </mc:Choice>
        <mc:Fallback>
          <p:control name="ToggleButton14" r:id="rId25" imgW="320040" imgH="320040">
            <p:pic>
              <p:nvPicPr>
                <p:cNvPr id="48" name="ToggleButton14">
                  <a:extLst>
                    <a:ext uri="{FF2B5EF4-FFF2-40B4-BE49-F238E27FC236}">
                      <a16:creationId xmlns:a16="http://schemas.microsoft.com/office/drawing/2014/main" id="{3EF3423D-9C23-4C51-A001-3F11F8EB879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801350" y="5800085"/>
                  <a:ext cx="317500" cy="3175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33" name="ToggleButton15" r:id="rId26" imgW="320040" imgH="320040"/>
        </mc:Choice>
        <mc:Fallback>
          <p:control name="ToggleButton15" r:id="rId26" imgW="320040" imgH="320040">
            <p:pic>
              <p:nvPicPr>
                <p:cNvPr id="49" name="ToggleButton15">
                  <a:extLst>
                    <a:ext uri="{FF2B5EF4-FFF2-40B4-BE49-F238E27FC236}">
                      <a16:creationId xmlns:a16="http://schemas.microsoft.com/office/drawing/2014/main" id="{B9CC9786-B166-4014-9A14-7446C068EDD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569700" y="5808555"/>
                  <a:ext cx="317500" cy="3175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34" name="ToggleButton16" r:id="rId27" imgW="320040" imgH="320040"/>
        </mc:Choice>
        <mc:Fallback>
          <p:control name="ToggleButton16" r:id="rId27" imgW="320040" imgH="320040">
            <p:pic>
              <p:nvPicPr>
                <p:cNvPr id="50" name="ToggleButton16">
                  <a:extLst>
                    <a:ext uri="{FF2B5EF4-FFF2-40B4-BE49-F238E27FC236}">
                      <a16:creationId xmlns:a16="http://schemas.microsoft.com/office/drawing/2014/main" id="{5EFE26D0-E2C6-4CE7-8BE6-C045402E0C0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185525" y="5806386"/>
                  <a:ext cx="317500" cy="3175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919290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181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Rajeev Sharma</dc:creator>
  <cp:lastModifiedBy>Rajeev Sharma</cp:lastModifiedBy>
  <cp:revision>37</cp:revision>
  <dcterms:created xsi:type="dcterms:W3CDTF">2020-04-19T08:15:05Z</dcterms:created>
  <dcterms:modified xsi:type="dcterms:W3CDTF">2020-04-19T16:44:03Z</dcterms:modified>
</cp:coreProperties>
</file>