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B497-AEAA-76AE-52B1-82004A185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5F6B8-34A3-4008-A6D1-D0E4C509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D060-B253-1F57-40AF-C6DE201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63CA2-D12A-6745-0109-8F9FB792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5E10-8777-7527-A3F6-6D3CEBBC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D942-6CF4-817E-1AF0-90B40287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45BA-5F44-DBE1-8979-22C7B30F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6740-0216-48E4-A64A-8947A47F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0D26-327E-ACA0-F7C8-27FB11AA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63D2-0671-C788-ADE2-ABC733B7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B4C39-6525-26DD-3F08-E9A8D0A61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7AE03-A0A9-A0BF-8018-D7BEE5CB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562B-7711-5BAB-756A-65F54EA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32CB-F9EC-FEF2-CAB7-2A7ED73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9EEE-F28A-1AFF-84D7-31A78A0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868C-31CB-BEDA-30D9-45CEAE5F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F6B5-2905-B6E9-7AE6-7BDDBC89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605C-10B9-0F5F-8439-CEAA2BA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221A-8228-EE87-D37E-01A305B0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B680-E2E1-D8F6-6AB8-FC154CF1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3D0F-7EFA-C357-74C6-5ACF27F9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98F7-62AF-8DA2-B057-34286F92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0BD8-B55A-7DD4-C650-903B2205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2346-47CA-088A-B1CC-CE4ED987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951E-D3C8-CB78-227C-321DBABE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65ED-BE2E-F433-8171-7C042AC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C94F-F541-12DD-0A01-CB4A44087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E163E-CD26-CB7E-A255-45F54581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E4AA-26B3-A709-B30D-C96F4C41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6289-A9F1-6C73-58BF-C54B8A6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0D500-214F-6D99-6597-1F2E1056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3E9F-DCC4-59F6-1E57-9D77181E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7C7C-05DE-607A-1075-BA6EBA0E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00C5-02DC-0154-64ED-7E07B2DC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2E92F-E63F-F5F1-E103-890C88819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6EC6-B0FA-5107-0FDF-0475ABEBC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D03C8-E6F4-A560-4FD0-C6662835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90B38-5F8E-5044-457C-7B79F50B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98642-6A16-611A-A420-B8B9210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0DF9-DE03-1049-26E6-1B3D250A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8AFAF-8B2F-9BD3-2611-0358FBC4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BCF68-7FAB-E1EE-E644-AC7FA5DF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AE55A-5A17-3C21-24E5-07D37A7A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6823E-1E9B-FDFF-3DBE-BFAFCE9D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AD1F5-8165-DCE6-D134-5C57215D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9AAA-8DA4-2C07-6402-AF03DFD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2580-BA3E-7E95-13F0-29C3627B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A6-F3D4-A2FA-3AB1-CE0111E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4D3F-6EAF-2E91-894F-2BA45145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CD53-C1B3-62D8-C1DD-E43D7E4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EC95C-C097-5930-091D-482EB20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1AC2-55E4-1868-E6B6-830BF9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A344-CE6A-DEF0-A7F0-C95C27B9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91439-90BB-4620-B9B7-CB578FAE1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C6825-7673-9F54-0275-E40F75CC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B1AA-9EFD-5D7B-0A71-17348494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5550-D26A-D5B1-F9D1-69AC69DA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4794F-BCD1-F648-0C35-902DD32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4FA38-C36B-7903-440C-52AFB886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3F17-D912-7554-F1A5-80CB2C2E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F004-F83B-0DCA-D0DB-829F79D0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8AAB-3E73-4562-8435-4D5AD53B79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22EE-28BC-6AE8-FA51-077E9978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F0D3-FB32-515F-BEBA-2A4E1092F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D27D-82B9-4B8A-BCD6-4CC3D0968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007B-1CCF-18E1-BF55-E86DAE0A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Paradigms, Concepts, building blocks of different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4BDD-BCB2-92DE-0711-8D39EA52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Diagram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F4683-E411-5D4C-F268-8AD55B22C3B3}"/>
              </a:ext>
            </a:extLst>
          </p:cNvPr>
          <p:cNvSpPr/>
          <p:nvPr/>
        </p:nvSpPr>
        <p:spPr>
          <a:xfrm>
            <a:off x="860150" y="3725653"/>
            <a:ext cx="1351721" cy="7233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Programming Paradigms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8DB699-7BA6-BD5A-9875-9378E77EC4D2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>
            <a:off x="2211871" y="4087320"/>
            <a:ext cx="841271" cy="2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6328CB-2822-344C-7A67-2A4E8D21FD22}"/>
              </a:ext>
            </a:extLst>
          </p:cNvPr>
          <p:cNvSpPr/>
          <p:nvPr/>
        </p:nvSpPr>
        <p:spPr>
          <a:xfrm>
            <a:off x="3053142" y="2450772"/>
            <a:ext cx="1121134" cy="8661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7768B6-5AE9-496F-9B55-D75D644B8487}"/>
              </a:ext>
            </a:extLst>
          </p:cNvPr>
          <p:cNvSpPr/>
          <p:nvPr/>
        </p:nvSpPr>
        <p:spPr>
          <a:xfrm>
            <a:off x="3053142" y="5084981"/>
            <a:ext cx="1121134" cy="5963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Functional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4E6895-A8FC-B9BA-8C3C-89F4544513A9}"/>
              </a:ext>
            </a:extLst>
          </p:cNvPr>
          <p:cNvSpPr/>
          <p:nvPr/>
        </p:nvSpPr>
        <p:spPr>
          <a:xfrm>
            <a:off x="3053142" y="3811176"/>
            <a:ext cx="1121134" cy="5963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 Oriented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A90D5C-F146-1FAC-6541-9019EA329A6E}"/>
              </a:ext>
            </a:extLst>
          </p:cNvPr>
          <p:cNvSpPr/>
          <p:nvPr/>
        </p:nvSpPr>
        <p:spPr>
          <a:xfrm>
            <a:off x="4671401" y="2441027"/>
            <a:ext cx="1121134" cy="8661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Functional, control structures, pointers, preprocessors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6E24C6-CA5B-6C64-31F3-EFF7D263CDD9}"/>
              </a:ext>
            </a:extLst>
          </p:cNvPr>
          <p:cNvSpPr/>
          <p:nvPr/>
        </p:nvSpPr>
        <p:spPr>
          <a:xfrm>
            <a:off x="4682005" y="4912508"/>
            <a:ext cx="1121134" cy="9555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Immutability, first-class functions, higher-order functions, decorators and generators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D730E4-3D16-9064-675B-863780C935B6}"/>
              </a:ext>
            </a:extLst>
          </p:cNvPr>
          <p:cNvSpPr/>
          <p:nvPr/>
        </p:nvSpPr>
        <p:spPr>
          <a:xfrm>
            <a:off x="4671401" y="3801431"/>
            <a:ext cx="1121134" cy="5963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Objects, Classes, inheritance, polymorphism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7050D5-D926-F63C-D77B-44E27A37D959}"/>
              </a:ext>
            </a:extLst>
          </p:cNvPr>
          <p:cNvSpPr/>
          <p:nvPr/>
        </p:nvSpPr>
        <p:spPr>
          <a:xfrm>
            <a:off x="6140896" y="2377890"/>
            <a:ext cx="1121134" cy="1107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Low level memory manipulation, functions, variable, data types, standard lib </a:t>
            </a:r>
            <a:r>
              <a:rPr lang="en-US" sz="900" dirty="0" err="1">
                <a:solidFill>
                  <a:schemeClr val="tx1"/>
                </a:solidFill>
              </a:rPr>
              <a:t>func</a:t>
            </a:r>
            <a:r>
              <a:rPr lang="en-US" sz="900" dirty="0">
                <a:solidFill>
                  <a:schemeClr val="tx1"/>
                </a:solidFill>
              </a:rPr>
              <a:t>. and header files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43BBB4-F5FE-8CCE-9638-9859FA0AE713}"/>
              </a:ext>
            </a:extLst>
          </p:cNvPr>
          <p:cNvSpPr/>
          <p:nvPr/>
        </p:nvSpPr>
        <p:spPr>
          <a:xfrm>
            <a:off x="6151500" y="5084981"/>
            <a:ext cx="1121134" cy="5963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Libraries and modules, built in functions and data structures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E7D2B-006C-048C-018B-4E76E33C33D8}"/>
              </a:ext>
            </a:extLst>
          </p:cNvPr>
          <p:cNvSpPr/>
          <p:nvPr/>
        </p:nvSpPr>
        <p:spPr>
          <a:xfrm>
            <a:off x="6140896" y="3620370"/>
            <a:ext cx="1121134" cy="9679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Objects, classes, standard template library, namespaces, operators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52116A-D9B4-77D2-C3C4-1E1F1F7D2AAE}"/>
              </a:ext>
            </a:extLst>
          </p:cNvPr>
          <p:cNvSpPr/>
          <p:nvPr/>
        </p:nvSpPr>
        <p:spPr>
          <a:xfrm>
            <a:off x="7861432" y="2498603"/>
            <a:ext cx="1121134" cy="8661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97BA8A-DD03-C4E2-5FDE-236F4305A976}"/>
              </a:ext>
            </a:extLst>
          </p:cNvPr>
          <p:cNvSpPr/>
          <p:nvPr/>
        </p:nvSpPr>
        <p:spPr>
          <a:xfrm>
            <a:off x="7861431" y="5084981"/>
            <a:ext cx="1367218" cy="5963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Python, </a:t>
            </a:r>
            <a:r>
              <a:rPr lang="en-US" sz="1100" dirty="0" err="1">
                <a:solidFill>
                  <a:schemeClr val="tx1"/>
                </a:solidFill>
              </a:rPr>
              <a:t>Javascript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C342CA-B90D-D357-157D-8239D66B25DC}"/>
              </a:ext>
            </a:extLst>
          </p:cNvPr>
          <p:cNvSpPr/>
          <p:nvPr/>
        </p:nvSpPr>
        <p:spPr>
          <a:xfrm>
            <a:off x="7861432" y="3811176"/>
            <a:ext cx="1367218" cy="5963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C++, java, Python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4F9CD-E7EC-55C4-93CA-3DA888635CF2}"/>
              </a:ext>
            </a:extLst>
          </p:cNvPr>
          <p:cNvCxnSpPr>
            <a:cxnSpLocks/>
          </p:cNvCxnSpPr>
          <p:nvPr/>
        </p:nvCxnSpPr>
        <p:spPr>
          <a:xfrm>
            <a:off x="4174275" y="2890683"/>
            <a:ext cx="507729" cy="7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7ED4A-9D4E-B161-04A2-FC4B921B8D6A}"/>
              </a:ext>
            </a:extLst>
          </p:cNvPr>
          <p:cNvCxnSpPr>
            <a:cxnSpLocks/>
          </p:cNvCxnSpPr>
          <p:nvPr/>
        </p:nvCxnSpPr>
        <p:spPr>
          <a:xfrm>
            <a:off x="4174276" y="4102805"/>
            <a:ext cx="507729" cy="7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EA139F-B2F3-FDB4-8F60-141618EC051A}"/>
              </a:ext>
            </a:extLst>
          </p:cNvPr>
          <p:cNvCxnSpPr>
            <a:cxnSpLocks/>
          </p:cNvCxnSpPr>
          <p:nvPr/>
        </p:nvCxnSpPr>
        <p:spPr>
          <a:xfrm>
            <a:off x="4174275" y="5383832"/>
            <a:ext cx="507729" cy="7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44EF59-01A0-5F92-494D-D82A76DABDE3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7262030" y="2931661"/>
            <a:ext cx="5994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97F09F-BBA9-BF49-472D-3FF62FC82EE5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272634" y="4109350"/>
            <a:ext cx="588798" cy="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B213F-9F81-3666-4975-31D617CB3BDC}"/>
              </a:ext>
            </a:extLst>
          </p:cNvPr>
          <p:cNvCxnSpPr>
            <a:cxnSpLocks/>
          </p:cNvCxnSpPr>
          <p:nvPr/>
        </p:nvCxnSpPr>
        <p:spPr>
          <a:xfrm>
            <a:off x="7272675" y="5376812"/>
            <a:ext cx="588798" cy="1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C8C63-94D9-6255-CD4C-AF2CB8FE63D6}"/>
              </a:ext>
            </a:extLst>
          </p:cNvPr>
          <p:cNvCxnSpPr>
            <a:cxnSpLocks/>
          </p:cNvCxnSpPr>
          <p:nvPr/>
        </p:nvCxnSpPr>
        <p:spPr>
          <a:xfrm>
            <a:off x="5803139" y="2883830"/>
            <a:ext cx="34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2C4AC7-4A0C-AE55-3B10-3B3C4A7F15FE}"/>
              </a:ext>
            </a:extLst>
          </p:cNvPr>
          <p:cNvCxnSpPr>
            <a:cxnSpLocks/>
          </p:cNvCxnSpPr>
          <p:nvPr/>
        </p:nvCxnSpPr>
        <p:spPr>
          <a:xfrm>
            <a:off x="5803139" y="4109350"/>
            <a:ext cx="34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F1B9F6-73AA-45DD-B8A7-91969FAE2D29}"/>
              </a:ext>
            </a:extLst>
          </p:cNvPr>
          <p:cNvCxnSpPr>
            <a:cxnSpLocks/>
          </p:cNvCxnSpPr>
          <p:nvPr/>
        </p:nvCxnSpPr>
        <p:spPr>
          <a:xfrm>
            <a:off x="5803139" y="5365332"/>
            <a:ext cx="34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Paradigms, Concepts, building blocks of different programming languages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Chandrasekar (MS/EBD5-ETAS-VOS)</dc:creator>
  <cp:lastModifiedBy>Srinath Chandrasekar (MS/EBD5-ETAS-VOS)</cp:lastModifiedBy>
  <cp:revision>6</cp:revision>
  <dcterms:created xsi:type="dcterms:W3CDTF">2024-11-14T03:36:16Z</dcterms:created>
  <dcterms:modified xsi:type="dcterms:W3CDTF">2024-11-14T05:36:41Z</dcterms:modified>
</cp:coreProperties>
</file>