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1F3"/>
    <a:srgbClr val="FFFE86"/>
    <a:srgbClr val="F2DAC1"/>
    <a:srgbClr val="15C1FF"/>
    <a:srgbClr val="B7E1B7"/>
    <a:srgbClr val="F1DAC1"/>
    <a:srgbClr val="F1DECA"/>
    <a:srgbClr val="F3DFCB"/>
    <a:srgbClr val="EEDBC9"/>
    <a:srgbClr val="0CB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6E0EA-0CC3-4F3E-ABFE-EED394BA96E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5EBD9-4B36-45DB-B535-173720D0C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3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E4360-F35C-E26A-F11A-47179C410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A623A-6E30-DBBF-F131-E7E17DAB0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91D72-FE4A-BB93-2FEC-D03D65B7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13B1-2A0C-4E85-A32D-F236C6F14A2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1DBDA-0450-CC5C-A853-14BB8E48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C6D76-CE82-D995-6CCA-00BE1819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3BDB-68BD-4284-A354-5C7B86FD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6B43-8472-40BC-4BB9-95DE8F090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FCDAA-100D-E018-57D2-3A6302185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4AD20-2FD0-AB28-87A5-E7BED927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13B1-2A0C-4E85-A32D-F236C6F14A2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AFC68-0A46-41B1-0C35-895A94B4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2370C-FA6E-BBF0-98DE-83E27678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3BDB-68BD-4284-A354-5C7B86FD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5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5DDB1E-2E63-B03E-BD26-7A9081AD1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2BBA4-EB59-4CCB-6EC5-DA9E47459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39D2A-08BD-D748-8DE9-29FCBB8B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13B1-2A0C-4E85-A32D-F236C6F14A2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9145A-02D9-4D7D-FD28-ECCA4833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EBCA8-29E7-93CB-8ADD-33017D12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3BDB-68BD-4284-A354-5C7B86FD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0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EF4B-6EE9-4E74-5DE7-F48B6E4E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9A1F1-AEAB-1975-0A8C-7C87B87CD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E070F-75C4-1EB9-1B17-E8BAC4E5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13B1-2A0C-4E85-A32D-F236C6F14A2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7B95C-938E-B6CE-4C4C-06E0F263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1B694-3538-D26A-7B13-B61CA0CA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3BDB-68BD-4284-A354-5C7B86FD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4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5366-2F44-D565-AE52-2823F2843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AFF46-CFEB-AC65-5764-01B71308B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1B64C-D256-62DF-28FB-8E5236538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13B1-2A0C-4E85-A32D-F236C6F14A2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3FB58-2C45-270B-0E85-2EC8B7D96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F472A-425C-9A7A-A996-96EF752E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3BDB-68BD-4284-A354-5C7B86FD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7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0306-E1B3-C16A-D956-24055D9AA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81F86-75D3-F33C-873A-87BF17487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20C73-9057-EDFF-4A58-9C44A4012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AF106-9D01-4B21-8D5E-A3BC5110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13B1-2A0C-4E85-A32D-F236C6F14A2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E8FBF-E052-0D1A-762E-3C4846FC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8B047-C076-F983-1EFD-67675D92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3BDB-68BD-4284-A354-5C7B86FD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2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69FA6-F3C0-F12B-067F-A5145F7D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F2B42-A1D2-D487-9514-A4CD98560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6304C-5A78-064F-CEA5-D165505C8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77110-7DA6-EF75-EEEF-0EDD41CDB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D4EA74-C363-63E5-2751-51CD22386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2B3142-B190-89D7-D325-C928F7DF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13B1-2A0C-4E85-A32D-F236C6F14A2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9FC2B-A224-E2E0-920A-CCE2BA9CF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0673C1-C3D6-77C7-6366-A11522EC7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3BDB-68BD-4284-A354-5C7B86FD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3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F3805-4416-29D7-9AD9-8DA65203C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76F94C-0FBF-4CFB-84EA-C241B8C1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13B1-2A0C-4E85-A32D-F236C6F14A2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FDAFB-3AFF-2320-B973-D231BB14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CD444-4B4B-18F5-BAEF-D739C646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3BDB-68BD-4284-A354-5C7B86FD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2E4A4-E258-EC05-681B-30702354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13B1-2A0C-4E85-A32D-F236C6F14A2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9941D-5585-67E4-5684-183E57B0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38C97-F13C-BCD5-4DC9-618F751BB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3BDB-68BD-4284-A354-5C7B86FD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7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B34D-9593-0F9B-8C17-A75544E4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9B42A-1ECC-A7D6-A05F-3A7679463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FC5D6-BB11-12E9-A57E-59549AA04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43195-6D39-A6C6-ADF4-F1138A5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13B1-2A0C-4E85-A32D-F236C6F14A2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AC930-899E-AF75-93A5-B2773724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F6807-8BCF-5307-B08C-F88F2664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3BDB-68BD-4284-A354-5C7B86FD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7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99ADD-E4FD-647E-E3BF-7CDF0A23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F669E9-A88C-5E3B-B42A-82214B067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167FD-F0FF-B0A4-3384-6771888C9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96DFE-283A-8890-D439-6419595A6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13B1-2A0C-4E85-A32D-F236C6F14A2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0BA05-C5CD-58FB-8CDB-2B93E8FEC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2F902-15BC-2369-7C3A-D5B20510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3BDB-68BD-4284-A354-5C7B86FD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5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1BF4D1-EE96-5082-CB90-7D33C4F26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84218-8CD4-F62F-7D87-867F9D86E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9880A-4A26-5E62-741A-AB04B9D1F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D13B1-2A0C-4E85-A32D-F236C6F14A2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25DCF-A60A-F636-CE61-29A3F7D28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BBDB6-BF9A-88D4-3F0C-6EB8F4889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83BDB-68BD-4284-A354-5C7B86FD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4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A1AEA591-8392-B690-D3B4-2C5CC1361F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0408723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A1AEA591-8392-B690-D3B4-2C5CC1361F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7999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1C2664BE-0A60-4460-88B8-CB2919BF5D7F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a12a1fca-8782-4f26-9391-822ea38b0f26/ReportSection532cbb238c435709116c&quot;"/>
    <we:property name="reportName" value="&quot;Atliq 360 insights&quot;"/>
    <we:property name="reportState" value="&quot;CONNECTED&quot;"/>
    <we:property name="embedUrl" value="&quot;/reportEmbed?reportId=a12a1fca-8782-4f26-9391-822ea38b0f26&amp;config=eyJjbHVzdGVyVXJsIjoiaHR0cHM6Ly9XQUJJLVVBRS1OT1JUSC1BLVBSSU1BUlktcmVkaXJlY3QuYW5hbHlzaXMud2luZG93cy5uZXQiLCJlbWJlZEZlYXR1cmVzIjp7Im1vZGVybkVtYmVkIjp0cnVlLCJ1c2FnZU1ldHJpY3NWTmV4dCI6dHJ1ZX19&amp;disableSensitivityBanner=true&quot;"/>
    <we:property name="pageName" value="&quot;ReportSection532cbb238c435709116c&quot;"/>
    <we:property name="pageDisplayName" value="&quot;Home Page&quot;"/>
    <we:property name="datasetId" value="&quot;f47f7859-296f-4073-b1a1-16fc5a44172a&quot;"/>
    <we:property name="bookmark" value="&quot;H4sIAAAAAAAAA+1abW/bNhD+K4Kwly/GRpGiSPbbkrVbgaYNmqBDMBQBX06OWlnyJDmNV+S/7yg5rRM7sSskqrMWSADpRB0f3j33QlofQ5fV01zPX+oJhE/CvbJ8P9HV+4CFo7C4LlPUCkmAEBdxAhpUTCIcVU6brCzq8MnHsNHVGJo3WT3TuVeIwr/fjkKd54d67O9SndcwCqdQ1WWh8+xf6Abjo6aaweUohItpXlbaqzxqdANe7TkOx3uEEv3icWnbZOdwBLbppK9hWlbN1f0orLurFtL1Z15ZO+F+WTQ6K1Cxl6WCKscSrokhVIEhVulWnuXNYoiZP72YVrgeXOV86s2yj+jGZZVZnYct7grqejHJfpnPJu3V02vyo3JWWXgNafuoaLJmjpoOg5+CF8Hr8kMdvKqcn/ASLXFYlWindsALRBo8b2DSPjgrP+xXgLO78Am5HD0YoBPQFV68as6gCjoFK8gW4uBP0Aj8Tni/uXNdWJTexHYAup5VsC24086lweK1FUgd+CPIwQbPMmRZ8EbnM/ArWIPvLUrqrBjnCyZ+pshxB3uanZfNsTY5eK6bd8gkT4jLKxrizO+W+YZebFnygBTAkLpyR9+Zevn27aUfwVUsaJpCIjUhAKAZsQMGi8smp2lWo6LTOS7iJuh0fuqgtlXWZqU+Dq/zzOJyl50dTgATm78YA+YM/xIubdrNmkH9efnXr95cJS46Cp9V5aR9bZFpfRzcuqhR2IEh3td/oY9g4enCZVeJ7PkNk30BGbqbFsQm8+H8bfh47aj+RdZ06//YifGVnymhNHhaNz/74Z4j/t+/6HSj11hqUrrWltByZL3OPV1n1ivs1N0SbJ+QPTSJOuanIkmTlNMkYVZLnhDDkoGZ73xJXEX7z0xXzVXWuE++77YLN1ujc5xTKqUWGHYsnEniEq3pDjhu3rjTeTP+7rQlS3QO08o6JhNuhSARsS6OKNkBh32S7UaP07YLC1/sAqq9A3xU19jq7wSczkh7B33iS+PY/TNMI1s1fQvmze8xIhayLhyMkbFIqBIqdpoTYhxRA4eD3wBCcxPlknQ3vL1tSNyvceysbsoJrPQR1+S7YaCTVycBErsYw8JMwfMi+HFAW60nUgXjnu36MPuzLZAvekRFIyW0jZlyjnBO8X7gUMWq72Z2BWgN4wkUjzFYv7EIucV/9qrI7HSQbCRfFyaxoYRYxriSKoFE0tjwjWEyFA+Oy2nwa7BXNpi8g5fBcdbk6zqajVa3unLX7e2VEKa05SZ2xBDFBaXght5FfmEOHrps3tpVfLVt0e/4his/FA+7M9quwAhIGWgVcyoiJBCzzjyeAvO1M+XASJbF3xSVtywDjCc8VYnkCiJjbCIiKQcmc4/e/X/uuy0sskhFTFhLBOdOyLg9XEs2V7KhivjLo+CHARPA2qPIGyfMX7u/RZPsHay1ykZGv59mq51MEkmWgjVgIUbXK0Od2xn//3EwaNP+GPzvTdLzPGyt/00axzFmAMbARI6QhG3RyQ5GdmgCvE2z5jsPbprm8H55IExiI2xGI/xDCkQEeHtaf6emBi4aU16s0aYTrpBPWFFkbBQnxOn+2gyhRKcMK5UyRDApgNn+2hgoSmySMC4Fd5Qzwzdjq8/0FFZ1OY2tjxMEEyeLEuqIIJt1ZRN/ur6aibECK/AbAxlzxizuqV1fXCAiZ40hLGY8tpKDVawvLiJNpFLs8nC/DzqRkpDN1r9Fl0yFM04DmEQ66zQRwPvqMgo448oKiAiLlI0lFX11aeEYUYpLaaggNBJC9F4jJyYiqVWcWs4xrEiyRSTdtkaiJHXWK1KWSMuk6s1VQZmzIooiBSwinhTx5uOa+0usR5jLF/lq+ecmKOyZ3zPf/8/e9/eZR738mcdiHUN93bH6A92yxbb4suO8Dl6cPKLPOrbgSbdzAR4TJ2WUEFBEMUnxamc6lzt/Ru156CiYkwkVVABIo60wNtqcWG5JBrHloHWkibVScxJHcaz6l1THdapIjO2jM0lCsHpFPVNxq25dNJezpp5qC4e6gDXERWfqwnUF8w7ytt+ufqLu5eV/Z1RrKDsrAAA=&quot;"/>
    <we:property name="initialStateBookmark" value="&quot;H4sIAAAAAAAAA+1ZUW/bNhD+K4aAoi/GQImiSPatcbs9tGmDpOgwDEVwJE+2WlnyJDqNG+S/7yi5XVrHsautbtDOLxaP5PHjfae7I3UVuaJdlLB6AXOMHkVHdf1uDs27EY/GUbWWvXz57Pjx6bPzF4+Pn5K4Xviirtro0VXkoZmif120SyiDBhL++WYcQVmewDS0cihbHEcLbNq6grL4gP1g6vLNEq/HEV4uyrqBoPLMg8eg9oKGU5vWjn8JQMD64gLP0PpeeoqLuvHrdqpUJlLuYpslzDB0Ik5oTtv3djB3jw+LdsAmdeWhqAhAkCke01iVC+RaW660y3SQ50Xp10PM6unloqF9kzVWi2CvCe1iWjeFhTLq9tdg22/nKprU5XLePT39TH5WLxuLp5h3XZUv/Io0uWJ+nhctKTpfITTRNdnrpKnJml13vjp32Nqm6Ajpemf1+0mDBMBFj9j1G5K0RTUt11b/Z5uveqhtWVhsAqfmLVmn29AcidPw4MBDt69Fv2SBfX/tum7stn0VPS/IFL3u11Aug9qHR9AW9iEhot+bgKtnkLC/vUFLN7ztlvi2diEIAQPEziSxFBxBJNJJ1OzAZLrg4Jto/1pC00H4uSjcbY2euJxbdKgzjDkHwwwylh2YOLKfW1r/JdoWp3Os/C28jQ8LxPaLrL4/kpvie+LKT2iGq99X39abd7pI78waZJ4ZgUrqLGbcIQcbdN1tmRnQ/03D9C+GZFZDrMFgyhgaAXa3rmJOqXlTVyJMqmzOGeXETOhE6UQPxsU4OBA5ZokzgjJnLHAorgwzYzAT6JxxnInEqmyoLilyKRLOjHaJjGMbp3vYfosudLlMtSJ7OWZc4CGJh+oSygC3xjCRxcKlnKeghuqKmYppvoPYagE8FalMhupK09SJnByDCVDMMmX0YF+1OXmFSFOTpSy2XCJXZqcuj5fe1Jeb2lgGWiVCYqINIzJ1at1QZBqlcEoByxhjaUek3ZleHrsLqCgt/ctA+qpejCb1svJNiGdfhI7Nzv8yoE6x6iPlRkztN/750+uPJXkyjn5t6nk3bX1o8LTClh2Nox4KgR1Hv8+wwXV0rVzhP1lsvoCmaL9sPSuqsM1x9Bxzv7dp+0aHaqc5T4vpzG/JGvLJp2xxHcBvyT/VkgxaWDq6NH5HHuo1jvdKWWcdrd8uYX2V362rMKty1JAnHJQ0YBU7+FkonExxg9cb0sNUPnbZ+ppo3yjCbsq3QdkaOI4R2mWD+wI57w+1o/W0DRKPak9gRmL02/HowWiyHdrOKGJLmkxvrjuCZjILfv5ZCN3impOPFemwamoH1b1LqlAWMJvFNqWsF2fWpu5/l7y3Lhniyo/tj+SMVmpO51VJVQmVhxk/sD9+9ans+7hB5wQnPahBpY05IPc7bdqz76g6jkEliZFMA+cq2eOagozx4uegfZ2QfkTmUwkJAxvOzKmTTFFTHPi9v+0ubV5XfnYvuF/UrR+5orWhqhw9GEI70NiD8X6XNXvKTZKCYEAHdWNiprVS+tCU/wilx0+X/EL4uzdARs//uD9YJrPpkLiwKC5q/wpMiXsFhtP6/dAL3r1KQM0T1JkT2kjHsthkLus+Mg275lKY50YaqSUynmgpgO/WdutlXqfutmugeunbBVg8gQpvud8g3qFy6KK7Lyy677z99QZhKQIbd08IX39vXLD8DXVJ+VmIHgAA&quot;"/>
    <we:property name="isFiltersActionButtonVisible" value="true"/>
    <we:property name="reportEmbeddedTime" value="&quot;2023-03-14T03:19:46.730Z&quot;"/>
    <we:property name="creatorTenantId" value="&quot;df8679cd-a80e-45d8-99ac-c83ed7ff95a0&quot;"/>
    <we:property name="creatorUserId" value="&quot;1003200269A2DCC6&quot;"/>
    <we:property name="creatorSessionId" value="&quot;519738ff-fd53-4d41-b570-b6bfb297b009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SRINATH VIJAYARAGAVAN</dc:creator>
  <cp:lastModifiedBy>SRINATH VIJAYARAGAVAN</cp:lastModifiedBy>
  <cp:revision>65</cp:revision>
  <dcterms:created xsi:type="dcterms:W3CDTF">2023-02-17T07:51:18Z</dcterms:created>
  <dcterms:modified xsi:type="dcterms:W3CDTF">2023-03-21T01:07:01Z</dcterms:modified>
</cp:coreProperties>
</file>